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51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62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1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0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48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8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2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6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31B2-2812-479C-8E4E-58C5CB301B10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7DCC-2274-42BE-949C-FA741036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58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6DEC-0AAA-31A4-3A14-E9EC69B0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249" y="1214438"/>
            <a:ext cx="9785924" cy="2387600"/>
          </a:xfrm>
        </p:spPr>
        <p:txBody>
          <a:bodyPr/>
          <a:lstStyle/>
          <a:p>
            <a:pPr algn="ctr"/>
            <a:r>
              <a:rPr lang="pt-BR" dirty="0"/>
              <a:t>Projeto final </a:t>
            </a:r>
            <a:br>
              <a:rPr lang="pt-BR" dirty="0"/>
            </a:br>
            <a:r>
              <a:rPr lang="pt-BR" dirty="0"/>
              <a:t>Empreendedor em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513EF-752A-402B-82E7-BEE9BD680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355" y="4022179"/>
            <a:ext cx="8791575" cy="165576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Alessandro Conceição Santos</a:t>
            </a:r>
          </a:p>
        </p:txBody>
      </p:sp>
    </p:spTree>
    <p:extLst>
      <p:ext uri="{BB962C8B-B14F-4D97-AF65-F5344CB8AC3E}">
        <p14:creationId xmlns:p14="http://schemas.microsoft.com/office/powerpoint/2010/main" val="24290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CA551-A8E5-1398-40F1-36F144B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265C2-BF26-2FAE-292C-21D0BF93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site de comércio eletrônico voltado para vendas de bicicletas para todas faixas etárias e todos os tipos de ciclistas, abrange desde o mais iniciante até o mais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16945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8286-9414-772D-8DC6-FC061B0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Bussiness</a:t>
            </a:r>
            <a:r>
              <a:rPr lang="pt-BR" dirty="0"/>
              <a:t> Model Canvas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58675D-03F6-FE85-9B3A-DCA7E99C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80" y="1747905"/>
            <a:ext cx="5742218" cy="462208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D1246A-57B8-CDA0-0C6A-6EE2F02F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04" y="1747905"/>
            <a:ext cx="5742218" cy="44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51BD1-4A05-69CF-8FBA-2B8FBB39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implementação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4AEFBD-27C7-F2C4-0218-51C883F6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258" y="1889724"/>
            <a:ext cx="9813196" cy="4121332"/>
          </a:xfrm>
        </p:spPr>
      </p:pic>
    </p:spTree>
    <p:extLst>
      <p:ext uri="{BB962C8B-B14F-4D97-AF65-F5344CB8AC3E}">
        <p14:creationId xmlns:p14="http://schemas.microsoft.com/office/powerpoint/2010/main" val="11949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F13A-E612-8D82-2857-7810A6A6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CA24D7-1279-EFCE-FB88-22558098E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97088"/>
            <a:ext cx="5034901" cy="377905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7E819C-27B6-5134-278A-AA68A263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97" y="1671668"/>
            <a:ext cx="4047841" cy="44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AD11-69B6-BD15-A6D5-CDE3E4C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3E5621-FE47-7E1F-9F60-96470FF7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54" y="1649881"/>
            <a:ext cx="6352715" cy="4991419"/>
          </a:xfrm>
        </p:spPr>
      </p:pic>
    </p:spTree>
    <p:extLst>
      <p:ext uri="{BB962C8B-B14F-4D97-AF65-F5344CB8AC3E}">
        <p14:creationId xmlns:p14="http://schemas.microsoft.com/office/powerpoint/2010/main" val="413316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</TotalTime>
  <Words>59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Projeto final  Empreendedor em Informática</vt:lpstr>
      <vt:lpstr>O que é o projeto?</vt:lpstr>
      <vt:lpstr>Bussiness Model Canvas</vt:lpstr>
      <vt:lpstr>Tarefas de implementação</vt:lpstr>
      <vt:lpstr>Casos de usos</vt:lpstr>
      <vt:lpstr>Modelo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 Empreendedor em Informática</dc:title>
  <dc:creator>Alessandro Conceição Santos</dc:creator>
  <cp:lastModifiedBy>Alessandro Conceição Santos</cp:lastModifiedBy>
  <cp:revision>1</cp:revision>
  <dcterms:created xsi:type="dcterms:W3CDTF">2023-12-04T13:57:26Z</dcterms:created>
  <dcterms:modified xsi:type="dcterms:W3CDTF">2023-12-04T14:12:45Z</dcterms:modified>
</cp:coreProperties>
</file>