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C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BD219-F8E2-54B6-0CB5-983EBB6DD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791169-BB2A-36C2-0BD7-B2AE5C238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E998BA-95C1-4909-62F0-7E35A87C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1BE6-0136-43C5-AC97-6ADB539F694A}" type="datetimeFigureOut">
              <a:rPr lang="it-IT" smtClean="0"/>
              <a:t>15/09/2024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38CF33-1879-81EF-6B01-A3986B94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99083F-1E0E-A774-F617-C5F1B6FE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B77A-9281-49A9-80F7-3536C47CA0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90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12FCF6-1DAB-CB7B-9C27-97950D82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90A6B2B-397E-F5D4-4694-8BD538B59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480A62-F7B8-FFB6-5A70-970EB668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1BE6-0136-43C5-AC97-6ADB539F694A}" type="datetimeFigureOut">
              <a:rPr lang="it-IT" smtClean="0"/>
              <a:t>15/09/2024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D0FB36-C815-1C9A-B87D-5CA434B6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CA416A-6389-92A6-A6DD-EC607497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B77A-9281-49A9-80F7-3536C47CA0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37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13B571C-A61F-B60B-5269-E03842253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6DA79B8-1539-8DFB-F857-01501ED02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B196D6-B38C-D545-7CC1-E913FF18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1BE6-0136-43C5-AC97-6ADB539F694A}" type="datetimeFigureOut">
              <a:rPr lang="it-IT" smtClean="0"/>
              <a:t>15/09/2024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9745DA-483D-3E25-B911-44440274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430DB5-E982-03E5-C31C-592EDC09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B77A-9281-49A9-80F7-3536C47CA0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949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B0E94D-0119-211F-3E79-34A578AC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1D3BF3-4EEE-CE0A-A7DE-9C7A6FE2F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D21AA9-5D08-F981-9913-408487C2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1BE6-0136-43C5-AC97-6ADB539F694A}" type="datetimeFigureOut">
              <a:rPr lang="it-IT" smtClean="0"/>
              <a:t>15/09/2024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3A2BC5-4FE0-BE07-F9B7-85D6FD91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DC4F5-0BB6-9CC0-BA0B-43A4BDEC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B77A-9281-49A9-80F7-3536C47CA0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279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29D06-886B-5B9C-F483-27724B96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8E616A-70C9-8ACD-20EF-77EAF7592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4E0566-1DDA-CE23-75FA-C907A310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1BE6-0136-43C5-AC97-6ADB539F694A}" type="datetimeFigureOut">
              <a:rPr lang="it-IT" smtClean="0"/>
              <a:t>15/09/2024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E1B928-66AE-09B0-BB60-C739C38B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FD76C1-8F89-EBD5-ACA1-653135ED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B77A-9281-49A9-80F7-3536C47CA0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437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58950B-5A65-88BD-92E6-3B784CB9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BAC76F-5432-09BD-EF0A-80E91B513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8FDB6F-7DDE-12EF-DF8C-8EA36B56B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5DB007-6D25-7605-5AAF-865863CA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1BE6-0136-43C5-AC97-6ADB539F694A}" type="datetimeFigureOut">
              <a:rPr lang="it-IT" smtClean="0"/>
              <a:t>15/09/2024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C5562C-CE87-2278-DE92-AFF464F3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FD15B11-8365-CB0D-4B0B-20DEA49C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B77A-9281-49A9-80F7-3536C47CA0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904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867593-C7CF-9913-9A5C-34DDAAF1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A50113-008B-5329-B962-AEACD39B4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CE5D7A-5C82-516E-9653-61C598A07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F6FD8E2-72A8-7483-4685-742EC7D03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6576AD7-AD8C-F0F6-C3BC-CF13D5435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8B157B0-457A-C9AB-73C9-230D9F68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1BE6-0136-43C5-AC97-6ADB539F694A}" type="datetimeFigureOut">
              <a:rPr lang="it-IT" smtClean="0"/>
              <a:t>15/09/2024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A7F7BFF-A903-7744-B6F6-9992BA75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4E50F3-601C-EB05-8146-F20A4F0B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B77A-9281-49A9-80F7-3536C47CA0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56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0933DD-0789-2262-3473-E9B57DF8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FC027B-0882-CB1A-732B-1B8160A4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1BE6-0136-43C5-AC97-6ADB539F694A}" type="datetimeFigureOut">
              <a:rPr lang="it-IT" smtClean="0"/>
              <a:t>15/09/2024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9C7AEE-2B8A-0F47-D4B2-9996F1BC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8B8E6E-DE1D-41DC-F39A-5249EC6A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B77A-9281-49A9-80F7-3536C47CA0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184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7C271FE-41EC-E701-1EB9-C6EFDA84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1BE6-0136-43C5-AC97-6ADB539F694A}" type="datetimeFigureOut">
              <a:rPr lang="it-IT" smtClean="0"/>
              <a:t>15/09/2024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940C780-5B01-B563-5429-913ECD74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A4B8F4-434B-EA50-5390-BF95CB43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B77A-9281-49A9-80F7-3536C47CA0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952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E2644E-7B63-1BCD-97C2-16DBA701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91AF36-E0B0-443A-EB46-55C60CD6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F5DA8D-0620-7AC4-D68B-D6DFAF884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7A9423D-0446-59C3-1D42-78C5DE34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1BE6-0136-43C5-AC97-6ADB539F694A}" type="datetimeFigureOut">
              <a:rPr lang="it-IT" smtClean="0"/>
              <a:t>15/09/2024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C870BB-8C08-5CD3-3143-D79F41D8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7C6E6C-68D7-0434-4A05-5F60BE0C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B77A-9281-49A9-80F7-3536C47CA0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782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7685DA-0E1B-DDB1-2076-E5EF2DDF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6FAEF10-0BEA-74BE-A951-1AF3C3169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B27EE3E-4A0D-498F-35FA-94C17C872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6DB545-5F6A-2E49-5BC4-383E166E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1BE6-0136-43C5-AC97-6ADB539F694A}" type="datetimeFigureOut">
              <a:rPr lang="it-IT" smtClean="0"/>
              <a:t>15/09/2024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E47B91-A884-83A5-B773-4627784D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A39F0B-0BC4-46DE-BA4A-5FF3589D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B77A-9281-49A9-80F7-3536C47CA0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13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2150353-075D-BDEB-3E40-81B9F2EC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CA8B78-D5D7-DB0A-3D06-07E91D70C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219ED4-0ACB-6B89-8BC7-FCB6D0432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F1BE6-0136-43C5-AC97-6ADB539F694A}" type="datetimeFigureOut">
              <a:rPr lang="it-IT" smtClean="0"/>
              <a:t>15/09/2024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DC5AC9-2AFF-1543-EC90-75D21C7A3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BF237C-2428-0C2B-3F6A-9065C5CA1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4B77A-9281-49A9-80F7-3536C47CA0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348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magine 4" descr="Immagine che contiene testo, cerchio, giallo, schermata">
            <a:extLst>
              <a:ext uri="{FF2B5EF4-FFF2-40B4-BE49-F238E27FC236}">
                <a16:creationId xmlns:a16="http://schemas.microsoft.com/office/drawing/2014/main" id="{B4827B54-8FD9-2A7A-7E6E-40CF3910D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7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giallo, schermata, Blu elettrico&#10;&#10;Descrizione generata automaticamente">
            <a:extLst>
              <a:ext uri="{FF2B5EF4-FFF2-40B4-BE49-F238E27FC236}">
                <a16:creationId xmlns:a16="http://schemas.microsoft.com/office/drawing/2014/main" id="{7B368595-DD3B-F622-F903-075CAFDA4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9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giallo, schermata, Policromia, cerchio&#10;&#10;Descrizione generata automaticamente">
            <a:extLst>
              <a:ext uri="{FF2B5EF4-FFF2-40B4-BE49-F238E27FC236}">
                <a16:creationId xmlns:a16="http://schemas.microsoft.com/office/drawing/2014/main" id="{5336363D-1222-800B-7938-240604569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hape">
            <a:extLst>
              <a:ext uri="{FF2B5EF4-FFF2-40B4-BE49-F238E27FC236}">
                <a16:creationId xmlns:a16="http://schemas.microsoft.com/office/drawing/2014/main" id="{91FB31F0-734B-3F0F-CBA5-CBEA24686E78}"/>
              </a:ext>
            </a:extLst>
          </p:cNvPr>
          <p:cNvSpPr/>
          <p:nvPr/>
        </p:nvSpPr>
        <p:spPr>
          <a:xfrm>
            <a:off x="309569" y="3076797"/>
            <a:ext cx="1558935" cy="1558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80" y="0"/>
                </a:moveTo>
                <a:cubicBezTo>
                  <a:pt x="1293" y="0"/>
                  <a:pt x="0" y="1288"/>
                  <a:pt x="0" y="288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880" y="0"/>
                </a:lnTo>
                <a:close/>
              </a:path>
            </a:pathLst>
          </a:custGeom>
          <a:solidFill>
            <a:srgbClr val="00206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2AAB2C4E-C4C7-533C-A7BC-CA08F018E042}"/>
              </a:ext>
            </a:extLst>
          </p:cNvPr>
          <p:cNvSpPr/>
          <p:nvPr/>
        </p:nvSpPr>
        <p:spPr>
          <a:xfrm>
            <a:off x="466443" y="3233671"/>
            <a:ext cx="2207610" cy="3355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70" y="0"/>
                </a:moveTo>
                <a:lnTo>
                  <a:pt x="2034" y="0"/>
                </a:lnTo>
                <a:cubicBezTo>
                  <a:pt x="913" y="0"/>
                  <a:pt x="0" y="598"/>
                  <a:pt x="0" y="1338"/>
                </a:cubicBezTo>
                <a:lnTo>
                  <a:pt x="0" y="20262"/>
                </a:lnTo>
                <a:cubicBezTo>
                  <a:pt x="0" y="20999"/>
                  <a:pt x="909" y="21600"/>
                  <a:pt x="2034" y="21600"/>
                </a:cubicBezTo>
                <a:lnTo>
                  <a:pt x="19566" y="21600"/>
                </a:lnTo>
                <a:cubicBezTo>
                  <a:pt x="20687" y="21600"/>
                  <a:pt x="21600" y="21002"/>
                  <a:pt x="21600" y="20262"/>
                </a:cubicBezTo>
                <a:lnTo>
                  <a:pt x="21600" y="1335"/>
                </a:lnTo>
                <a:cubicBezTo>
                  <a:pt x="21600" y="598"/>
                  <a:pt x="20691" y="0"/>
                  <a:pt x="195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AEC32254-4870-C466-DD6C-BF378C196C08}"/>
              </a:ext>
            </a:extLst>
          </p:cNvPr>
          <p:cNvGrpSpPr/>
          <p:nvPr/>
        </p:nvGrpSpPr>
        <p:grpSpPr>
          <a:xfrm>
            <a:off x="659443" y="4125587"/>
            <a:ext cx="1861657" cy="2292898"/>
            <a:chOff x="1322173" y="2721389"/>
            <a:chExt cx="1861657" cy="2292898"/>
          </a:xfrm>
        </p:grpSpPr>
        <p:sp>
          <p:nvSpPr>
            <p:cNvPr id="5" name="TextBox 19">
              <a:extLst>
                <a:ext uri="{FF2B5EF4-FFF2-40B4-BE49-F238E27FC236}">
                  <a16:creationId xmlns:a16="http://schemas.microsoft.com/office/drawing/2014/main" id="{44F25412-8024-CAFA-9A19-986512560D23}"/>
                </a:ext>
              </a:extLst>
            </p:cNvPr>
            <p:cNvSpPr txBox="1"/>
            <p:nvPr/>
          </p:nvSpPr>
          <p:spPr>
            <a:xfrm>
              <a:off x="1322173" y="2721389"/>
              <a:ext cx="1861657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/>
                <a:t>Lorem Ipsum</a:t>
              </a:r>
            </a:p>
          </p:txBody>
        </p:sp>
        <p:sp>
          <p:nvSpPr>
            <p:cNvPr id="6" name="TextBox 20">
              <a:extLst>
                <a:ext uri="{FF2B5EF4-FFF2-40B4-BE49-F238E27FC236}">
                  <a16:creationId xmlns:a16="http://schemas.microsoft.com/office/drawing/2014/main" id="{3346C55B-584B-C9E3-B513-ED81D0B05C8E}"/>
                </a:ext>
              </a:extLst>
            </p:cNvPr>
            <p:cNvSpPr txBox="1"/>
            <p:nvPr/>
          </p:nvSpPr>
          <p:spPr>
            <a:xfrm>
              <a:off x="1322173" y="3321516"/>
              <a:ext cx="1861657" cy="169277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3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sp>
        <p:nvSpPr>
          <p:cNvPr id="7" name="Freeform: Shape 32">
            <a:extLst>
              <a:ext uri="{FF2B5EF4-FFF2-40B4-BE49-F238E27FC236}">
                <a16:creationId xmlns:a16="http://schemas.microsoft.com/office/drawing/2014/main" id="{D8E08F7C-7B9A-A8CD-EE0A-5900FE45C329}"/>
              </a:ext>
            </a:extLst>
          </p:cNvPr>
          <p:cNvSpPr/>
          <p:nvPr/>
        </p:nvSpPr>
        <p:spPr>
          <a:xfrm>
            <a:off x="466443" y="3233671"/>
            <a:ext cx="1308687" cy="1308687"/>
          </a:xfrm>
          <a:custGeom>
            <a:avLst/>
            <a:gdLst>
              <a:gd name="connsiteX0" fmla="*/ 207883 w 1308687"/>
              <a:gd name="connsiteY0" fmla="*/ 0 h 1308687"/>
              <a:gd name="connsiteX1" fmla="*/ 1308687 w 1308687"/>
              <a:gd name="connsiteY1" fmla="*/ 0 h 1308687"/>
              <a:gd name="connsiteX2" fmla="*/ 0 w 1308687"/>
              <a:gd name="connsiteY2" fmla="*/ 1308687 h 1308687"/>
              <a:gd name="connsiteX3" fmla="*/ 0 w 1308687"/>
              <a:gd name="connsiteY3" fmla="*/ 207881 h 1308687"/>
              <a:gd name="connsiteX4" fmla="*/ 207883 w 1308687"/>
              <a:gd name="connsiteY4" fmla="*/ 0 h 130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8687" h="1308687">
                <a:moveTo>
                  <a:pt x="207883" y="0"/>
                </a:moveTo>
                <a:lnTo>
                  <a:pt x="1308687" y="0"/>
                </a:lnTo>
                <a:lnTo>
                  <a:pt x="0" y="1308687"/>
                </a:lnTo>
                <a:lnTo>
                  <a:pt x="0" y="207881"/>
                </a:lnTo>
                <a:cubicBezTo>
                  <a:pt x="0" y="92910"/>
                  <a:pt x="93312" y="0"/>
                  <a:pt x="207883" y="0"/>
                </a:cubicBezTo>
                <a:close/>
              </a:path>
            </a:pathLst>
          </a:custGeom>
          <a:solidFill>
            <a:schemeClr val="tx1">
              <a:alpha val="24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FD134FD0-738C-CA9F-91F8-E27340EDA5B0}"/>
              </a:ext>
            </a:extLst>
          </p:cNvPr>
          <p:cNvSpPr/>
          <p:nvPr/>
        </p:nvSpPr>
        <p:spPr>
          <a:xfrm>
            <a:off x="309569" y="3076797"/>
            <a:ext cx="1558935" cy="1558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80" y="0"/>
                </a:moveTo>
                <a:cubicBezTo>
                  <a:pt x="1293" y="0"/>
                  <a:pt x="0" y="1288"/>
                  <a:pt x="0" y="2880"/>
                </a:cubicBezTo>
                <a:lnTo>
                  <a:pt x="0" y="21600"/>
                </a:lnTo>
                <a:lnTo>
                  <a:pt x="21600" y="0"/>
                </a:lnTo>
                <a:lnTo>
                  <a:pt x="2880" y="0"/>
                </a:lnTo>
                <a:close/>
              </a:path>
            </a:pathLst>
          </a:custGeom>
          <a:solidFill>
            <a:srgbClr val="1F4C8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" name="Immagine 11" descr="Immagine che contiene cerchio, Elementi grafici, clipart&#10;&#10;Descrizione generata automaticamente">
            <a:extLst>
              <a:ext uri="{FF2B5EF4-FFF2-40B4-BE49-F238E27FC236}">
                <a16:creationId xmlns:a16="http://schemas.microsoft.com/office/drawing/2014/main" id="{9B8E14E0-A98A-9212-46B1-50A3F7A18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9" y="3076797"/>
            <a:ext cx="461666" cy="461666"/>
          </a:xfrm>
          <a:prstGeom prst="rect">
            <a:avLst/>
          </a:prstGeom>
        </p:spPr>
      </p:pic>
      <p:sp>
        <p:nvSpPr>
          <p:cNvPr id="10" name="Shape">
            <a:extLst>
              <a:ext uri="{FF2B5EF4-FFF2-40B4-BE49-F238E27FC236}">
                <a16:creationId xmlns:a16="http://schemas.microsoft.com/office/drawing/2014/main" id="{83714DA6-891B-6AD6-0117-D16163440C52}"/>
              </a:ext>
            </a:extLst>
          </p:cNvPr>
          <p:cNvSpPr/>
          <p:nvPr/>
        </p:nvSpPr>
        <p:spPr>
          <a:xfrm>
            <a:off x="3314226" y="2054738"/>
            <a:ext cx="1558935" cy="1558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80" y="0"/>
                </a:moveTo>
                <a:cubicBezTo>
                  <a:pt x="1293" y="0"/>
                  <a:pt x="0" y="1288"/>
                  <a:pt x="0" y="288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880" y="0"/>
                </a:lnTo>
                <a:close/>
              </a:path>
            </a:pathLst>
          </a:custGeom>
          <a:solidFill>
            <a:srgbClr val="00206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4E837021-A050-0D24-2F0A-88BB69624A68}"/>
              </a:ext>
            </a:extLst>
          </p:cNvPr>
          <p:cNvSpPr/>
          <p:nvPr/>
        </p:nvSpPr>
        <p:spPr>
          <a:xfrm>
            <a:off x="3471100" y="2211612"/>
            <a:ext cx="2207610" cy="3355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70" y="0"/>
                </a:moveTo>
                <a:lnTo>
                  <a:pt x="2034" y="0"/>
                </a:lnTo>
                <a:cubicBezTo>
                  <a:pt x="913" y="0"/>
                  <a:pt x="0" y="598"/>
                  <a:pt x="0" y="1338"/>
                </a:cubicBezTo>
                <a:lnTo>
                  <a:pt x="0" y="20262"/>
                </a:lnTo>
                <a:cubicBezTo>
                  <a:pt x="0" y="20999"/>
                  <a:pt x="909" y="21600"/>
                  <a:pt x="2034" y="21600"/>
                </a:cubicBezTo>
                <a:lnTo>
                  <a:pt x="19566" y="21600"/>
                </a:lnTo>
                <a:cubicBezTo>
                  <a:pt x="20687" y="21600"/>
                  <a:pt x="21600" y="21002"/>
                  <a:pt x="21600" y="20262"/>
                </a:cubicBezTo>
                <a:lnTo>
                  <a:pt x="21600" y="1335"/>
                </a:lnTo>
                <a:cubicBezTo>
                  <a:pt x="21600" y="598"/>
                  <a:pt x="20691" y="0"/>
                  <a:pt x="195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3" name="Group 21">
            <a:extLst>
              <a:ext uri="{FF2B5EF4-FFF2-40B4-BE49-F238E27FC236}">
                <a16:creationId xmlns:a16="http://schemas.microsoft.com/office/drawing/2014/main" id="{62FD99D9-C3BC-3C3A-31FF-CDFD2AFC710A}"/>
              </a:ext>
            </a:extLst>
          </p:cNvPr>
          <p:cNvGrpSpPr/>
          <p:nvPr/>
        </p:nvGrpSpPr>
        <p:grpSpPr>
          <a:xfrm>
            <a:off x="3664100" y="3103528"/>
            <a:ext cx="1861657" cy="2292898"/>
            <a:chOff x="1322173" y="2721389"/>
            <a:chExt cx="1861657" cy="2292898"/>
          </a:xfrm>
        </p:grpSpPr>
        <p:sp>
          <p:nvSpPr>
            <p:cNvPr id="14" name="TextBox 19">
              <a:extLst>
                <a:ext uri="{FF2B5EF4-FFF2-40B4-BE49-F238E27FC236}">
                  <a16:creationId xmlns:a16="http://schemas.microsoft.com/office/drawing/2014/main" id="{20552978-6378-120E-A35B-4AB1C7970BBB}"/>
                </a:ext>
              </a:extLst>
            </p:cNvPr>
            <p:cNvSpPr txBox="1"/>
            <p:nvPr/>
          </p:nvSpPr>
          <p:spPr>
            <a:xfrm>
              <a:off x="1322173" y="2721389"/>
              <a:ext cx="1861657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/>
                <a:t>Lorem Ipsum</a:t>
              </a:r>
            </a:p>
          </p:txBody>
        </p:sp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CEFB5426-F68D-2AD2-733B-A9F4B4CB609D}"/>
                </a:ext>
              </a:extLst>
            </p:cNvPr>
            <p:cNvSpPr txBox="1"/>
            <p:nvPr/>
          </p:nvSpPr>
          <p:spPr>
            <a:xfrm>
              <a:off x="1322173" y="3321516"/>
              <a:ext cx="1861657" cy="169277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3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sp>
        <p:nvSpPr>
          <p:cNvPr id="16" name="Freeform: Shape 32">
            <a:extLst>
              <a:ext uri="{FF2B5EF4-FFF2-40B4-BE49-F238E27FC236}">
                <a16:creationId xmlns:a16="http://schemas.microsoft.com/office/drawing/2014/main" id="{41CE6B15-F673-1E39-A22E-BEDE9610A76C}"/>
              </a:ext>
            </a:extLst>
          </p:cNvPr>
          <p:cNvSpPr/>
          <p:nvPr/>
        </p:nvSpPr>
        <p:spPr>
          <a:xfrm>
            <a:off x="3471100" y="2211612"/>
            <a:ext cx="1308687" cy="1308687"/>
          </a:xfrm>
          <a:custGeom>
            <a:avLst/>
            <a:gdLst>
              <a:gd name="connsiteX0" fmla="*/ 207883 w 1308687"/>
              <a:gd name="connsiteY0" fmla="*/ 0 h 1308687"/>
              <a:gd name="connsiteX1" fmla="*/ 1308687 w 1308687"/>
              <a:gd name="connsiteY1" fmla="*/ 0 h 1308687"/>
              <a:gd name="connsiteX2" fmla="*/ 0 w 1308687"/>
              <a:gd name="connsiteY2" fmla="*/ 1308687 h 1308687"/>
              <a:gd name="connsiteX3" fmla="*/ 0 w 1308687"/>
              <a:gd name="connsiteY3" fmla="*/ 207881 h 1308687"/>
              <a:gd name="connsiteX4" fmla="*/ 207883 w 1308687"/>
              <a:gd name="connsiteY4" fmla="*/ 0 h 130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8687" h="1308687">
                <a:moveTo>
                  <a:pt x="207883" y="0"/>
                </a:moveTo>
                <a:lnTo>
                  <a:pt x="1308687" y="0"/>
                </a:lnTo>
                <a:lnTo>
                  <a:pt x="0" y="1308687"/>
                </a:lnTo>
                <a:lnTo>
                  <a:pt x="0" y="207881"/>
                </a:lnTo>
                <a:cubicBezTo>
                  <a:pt x="0" y="92910"/>
                  <a:pt x="93312" y="0"/>
                  <a:pt x="207883" y="0"/>
                </a:cubicBezTo>
                <a:close/>
              </a:path>
            </a:pathLst>
          </a:custGeom>
          <a:solidFill>
            <a:schemeClr val="tx1">
              <a:alpha val="24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85179E6D-06F3-6DC3-2171-DD9DC357415A}"/>
              </a:ext>
            </a:extLst>
          </p:cNvPr>
          <p:cNvSpPr/>
          <p:nvPr/>
        </p:nvSpPr>
        <p:spPr>
          <a:xfrm>
            <a:off x="3314226" y="2054738"/>
            <a:ext cx="1558935" cy="1558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80" y="0"/>
                </a:moveTo>
                <a:cubicBezTo>
                  <a:pt x="1293" y="0"/>
                  <a:pt x="0" y="1288"/>
                  <a:pt x="0" y="2880"/>
                </a:cubicBezTo>
                <a:lnTo>
                  <a:pt x="0" y="21600"/>
                </a:lnTo>
                <a:lnTo>
                  <a:pt x="21600" y="0"/>
                </a:lnTo>
                <a:lnTo>
                  <a:pt x="2880" y="0"/>
                </a:lnTo>
                <a:close/>
              </a:path>
            </a:pathLst>
          </a:custGeom>
          <a:solidFill>
            <a:srgbClr val="1F4C8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" name="Immagine 17" descr="Immagine che contiene cerchio, Elementi grafici, clipart&#10;&#10;Descrizione generata automaticamente">
            <a:extLst>
              <a:ext uri="{FF2B5EF4-FFF2-40B4-BE49-F238E27FC236}">
                <a16:creationId xmlns:a16="http://schemas.microsoft.com/office/drawing/2014/main" id="{C64A66CB-492F-10AE-345A-3B077C52B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226" y="2054738"/>
            <a:ext cx="461666" cy="461666"/>
          </a:xfrm>
          <a:prstGeom prst="rect">
            <a:avLst/>
          </a:prstGeom>
        </p:spPr>
      </p:pic>
      <p:sp>
        <p:nvSpPr>
          <p:cNvPr id="19" name="Shape">
            <a:extLst>
              <a:ext uri="{FF2B5EF4-FFF2-40B4-BE49-F238E27FC236}">
                <a16:creationId xmlns:a16="http://schemas.microsoft.com/office/drawing/2014/main" id="{A8572375-4A63-5A45-AD56-9D64C665CBD1}"/>
              </a:ext>
            </a:extLst>
          </p:cNvPr>
          <p:cNvSpPr/>
          <p:nvPr/>
        </p:nvSpPr>
        <p:spPr>
          <a:xfrm>
            <a:off x="6541344" y="1029556"/>
            <a:ext cx="1558935" cy="1558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80" y="0"/>
                </a:moveTo>
                <a:cubicBezTo>
                  <a:pt x="1293" y="0"/>
                  <a:pt x="0" y="1288"/>
                  <a:pt x="0" y="288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880" y="0"/>
                </a:lnTo>
                <a:close/>
              </a:path>
            </a:pathLst>
          </a:custGeom>
          <a:solidFill>
            <a:srgbClr val="00206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7BAAE3B9-0077-67C8-67CD-3C9E4CC5A416}"/>
              </a:ext>
            </a:extLst>
          </p:cNvPr>
          <p:cNvSpPr/>
          <p:nvPr/>
        </p:nvSpPr>
        <p:spPr>
          <a:xfrm>
            <a:off x="6698218" y="1186430"/>
            <a:ext cx="2207610" cy="3355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70" y="0"/>
                </a:moveTo>
                <a:lnTo>
                  <a:pt x="2034" y="0"/>
                </a:lnTo>
                <a:cubicBezTo>
                  <a:pt x="913" y="0"/>
                  <a:pt x="0" y="598"/>
                  <a:pt x="0" y="1338"/>
                </a:cubicBezTo>
                <a:lnTo>
                  <a:pt x="0" y="20262"/>
                </a:lnTo>
                <a:cubicBezTo>
                  <a:pt x="0" y="20999"/>
                  <a:pt x="909" y="21600"/>
                  <a:pt x="2034" y="21600"/>
                </a:cubicBezTo>
                <a:lnTo>
                  <a:pt x="19566" y="21600"/>
                </a:lnTo>
                <a:cubicBezTo>
                  <a:pt x="20687" y="21600"/>
                  <a:pt x="21600" y="21002"/>
                  <a:pt x="21600" y="20262"/>
                </a:cubicBezTo>
                <a:lnTo>
                  <a:pt x="21600" y="1335"/>
                </a:lnTo>
                <a:cubicBezTo>
                  <a:pt x="21600" y="598"/>
                  <a:pt x="20691" y="0"/>
                  <a:pt x="195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1" name="Group 21">
            <a:extLst>
              <a:ext uri="{FF2B5EF4-FFF2-40B4-BE49-F238E27FC236}">
                <a16:creationId xmlns:a16="http://schemas.microsoft.com/office/drawing/2014/main" id="{C2CECB41-072E-CBC7-C894-5415D7C65493}"/>
              </a:ext>
            </a:extLst>
          </p:cNvPr>
          <p:cNvGrpSpPr/>
          <p:nvPr/>
        </p:nvGrpSpPr>
        <p:grpSpPr>
          <a:xfrm>
            <a:off x="6891218" y="2078346"/>
            <a:ext cx="1861657" cy="2292898"/>
            <a:chOff x="1322173" y="2721389"/>
            <a:chExt cx="1861657" cy="2292898"/>
          </a:xfrm>
        </p:grpSpPr>
        <p:sp>
          <p:nvSpPr>
            <p:cNvPr id="22" name="TextBox 19">
              <a:extLst>
                <a:ext uri="{FF2B5EF4-FFF2-40B4-BE49-F238E27FC236}">
                  <a16:creationId xmlns:a16="http://schemas.microsoft.com/office/drawing/2014/main" id="{5314B8D4-32C8-1626-8CBA-8CF5DFA85390}"/>
                </a:ext>
              </a:extLst>
            </p:cNvPr>
            <p:cNvSpPr txBox="1"/>
            <p:nvPr/>
          </p:nvSpPr>
          <p:spPr>
            <a:xfrm>
              <a:off x="1322173" y="2721389"/>
              <a:ext cx="1861657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/>
                <a:t>Lorem Ipsum</a:t>
              </a:r>
            </a:p>
          </p:txBody>
        </p:sp>
        <p:sp>
          <p:nvSpPr>
            <p:cNvPr id="23" name="TextBox 20">
              <a:extLst>
                <a:ext uri="{FF2B5EF4-FFF2-40B4-BE49-F238E27FC236}">
                  <a16:creationId xmlns:a16="http://schemas.microsoft.com/office/drawing/2014/main" id="{CCD0437A-07DE-C2A8-0C56-259FEAF9B72B}"/>
                </a:ext>
              </a:extLst>
            </p:cNvPr>
            <p:cNvSpPr txBox="1"/>
            <p:nvPr/>
          </p:nvSpPr>
          <p:spPr>
            <a:xfrm>
              <a:off x="1322173" y="3321516"/>
              <a:ext cx="1861657" cy="169277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3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sp>
        <p:nvSpPr>
          <p:cNvPr id="24" name="Freeform: Shape 32">
            <a:extLst>
              <a:ext uri="{FF2B5EF4-FFF2-40B4-BE49-F238E27FC236}">
                <a16:creationId xmlns:a16="http://schemas.microsoft.com/office/drawing/2014/main" id="{7D04F1B0-B082-B4E6-97AA-61CFBCE210D8}"/>
              </a:ext>
            </a:extLst>
          </p:cNvPr>
          <p:cNvSpPr/>
          <p:nvPr/>
        </p:nvSpPr>
        <p:spPr>
          <a:xfrm>
            <a:off x="6698218" y="1186430"/>
            <a:ext cx="1308687" cy="1308687"/>
          </a:xfrm>
          <a:custGeom>
            <a:avLst/>
            <a:gdLst>
              <a:gd name="connsiteX0" fmla="*/ 207883 w 1308687"/>
              <a:gd name="connsiteY0" fmla="*/ 0 h 1308687"/>
              <a:gd name="connsiteX1" fmla="*/ 1308687 w 1308687"/>
              <a:gd name="connsiteY1" fmla="*/ 0 h 1308687"/>
              <a:gd name="connsiteX2" fmla="*/ 0 w 1308687"/>
              <a:gd name="connsiteY2" fmla="*/ 1308687 h 1308687"/>
              <a:gd name="connsiteX3" fmla="*/ 0 w 1308687"/>
              <a:gd name="connsiteY3" fmla="*/ 207881 h 1308687"/>
              <a:gd name="connsiteX4" fmla="*/ 207883 w 1308687"/>
              <a:gd name="connsiteY4" fmla="*/ 0 h 130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8687" h="1308687">
                <a:moveTo>
                  <a:pt x="207883" y="0"/>
                </a:moveTo>
                <a:lnTo>
                  <a:pt x="1308687" y="0"/>
                </a:lnTo>
                <a:lnTo>
                  <a:pt x="0" y="1308687"/>
                </a:lnTo>
                <a:lnTo>
                  <a:pt x="0" y="207881"/>
                </a:lnTo>
                <a:cubicBezTo>
                  <a:pt x="0" y="92910"/>
                  <a:pt x="93312" y="0"/>
                  <a:pt x="207883" y="0"/>
                </a:cubicBezTo>
                <a:close/>
              </a:path>
            </a:pathLst>
          </a:custGeom>
          <a:solidFill>
            <a:schemeClr val="tx1">
              <a:alpha val="24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E2F15FF8-B9AD-37DC-AA69-E9F5E155F8FC}"/>
              </a:ext>
            </a:extLst>
          </p:cNvPr>
          <p:cNvSpPr/>
          <p:nvPr/>
        </p:nvSpPr>
        <p:spPr>
          <a:xfrm>
            <a:off x="6541344" y="1029556"/>
            <a:ext cx="1558935" cy="1558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80" y="0"/>
                </a:moveTo>
                <a:cubicBezTo>
                  <a:pt x="1293" y="0"/>
                  <a:pt x="0" y="1288"/>
                  <a:pt x="0" y="2880"/>
                </a:cubicBezTo>
                <a:lnTo>
                  <a:pt x="0" y="21600"/>
                </a:lnTo>
                <a:lnTo>
                  <a:pt x="21600" y="0"/>
                </a:lnTo>
                <a:lnTo>
                  <a:pt x="2880" y="0"/>
                </a:lnTo>
                <a:close/>
              </a:path>
            </a:pathLst>
          </a:custGeom>
          <a:solidFill>
            <a:srgbClr val="1F4C8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6" name="Immagine 25" descr="Immagine che contiene cerchio, Elementi grafici, clipart&#10;&#10;Descrizione generata automaticamente">
            <a:extLst>
              <a:ext uri="{FF2B5EF4-FFF2-40B4-BE49-F238E27FC236}">
                <a16:creationId xmlns:a16="http://schemas.microsoft.com/office/drawing/2014/main" id="{DD95CD70-C27A-8FA9-8238-90F6C8B6D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344" y="1029556"/>
            <a:ext cx="461666" cy="461666"/>
          </a:xfrm>
          <a:prstGeom prst="rect">
            <a:avLst/>
          </a:prstGeom>
        </p:spPr>
      </p:pic>
      <p:sp>
        <p:nvSpPr>
          <p:cNvPr id="27" name="Shape">
            <a:extLst>
              <a:ext uri="{FF2B5EF4-FFF2-40B4-BE49-F238E27FC236}">
                <a16:creationId xmlns:a16="http://schemas.microsoft.com/office/drawing/2014/main" id="{68D1DFC3-D05A-CBC3-CD12-0CC618EC9282}"/>
              </a:ext>
            </a:extLst>
          </p:cNvPr>
          <p:cNvSpPr/>
          <p:nvPr/>
        </p:nvSpPr>
        <p:spPr>
          <a:xfrm>
            <a:off x="9387798" y="100871"/>
            <a:ext cx="1558935" cy="1558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80" y="0"/>
                </a:moveTo>
                <a:cubicBezTo>
                  <a:pt x="1293" y="0"/>
                  <a:pt x="0" y="1288"/>
                  <a:pt x="0" y="288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880" y="0"/>
                </a:lnTo>
                <a:close/>
              </a:path>
            </a:pathLst>
          </a:custGeom>
          <a:solidFill>
            <a:srgbClr val="00206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E7ABB979-67DC-5918-A4B6-5A94C530CB46}"/>
              </a:ext>
            </a:extLst>
          </p:cNvPr>
          <p:cNvSpPr/>
          <p:nvPr/>
        </p:nvSpPr>
        <p:spPr>
          <a:xfrm>
            <a:off x="9544672" y="257745"/>
            <a:ext cx="2207610" cy="3355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70" y="0"/>
                </a:moveTo>
                <a:lnTo>
                  <a:pt x="2034" y="0"/>
                </a:lnTo>
                <a:cubicBezTo>
                  <a:pt x="913" y="0"/>
                  <a:pt x="0" y="598"/>
                  <a:pt x="0" y="1338"/>
                </a:cubicBezTo>
                <a:lnTo>
                  <a:pt x="0" y="20262"/>
                </a:lnTo>
                <a:cubicBezTo>
                  <a:pt x="0" y="20999"/>
                  <a:pt x="909" y="21600"/>
                  <a:pt x="2034" y="21600"/>
                </a:cubicBezTo>
                <a:lnTo>
                  <a:pt x="19566" y="21600"/>
                </a:lnTo>
                <a:cubicBezTo>
                  <a:pt x="20687" y="21600"/>
                  <a:pt x="21600" y="21002"/>
                  <a:pt x="21600" y="20262"/>
                </a:cubicBezTo>
                <a:lnTo>
                  <a:pt x="21600" y="1335"/>
                </a:lnTo>
                <a:cubicBezTo>
                  <a:pt x="21600" y="598"/>
                  <a:pt x="20691" y="0"/>
                  <a:pt x="195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9" name="Group 21">
            <a:extLst>
              <a:ext uri="{FF2B5EF4-FFF2-40B4-BE49-F238E27FC236}">
                <a16:creationId xmlns:a16="http://schemas.microsoft.com/office/drawing/2014/main" id="{2F10D1B9-F72F-BFE2-E8DE-10A405BA194E}"/>
              </a:ext>
            </a:extLst>
          </p:cNvPr>
          <p:cNvGrpSpPr/>
          <p:nvPr/>
        </p:nvGrpSpPr>
        <p:grpSpPr>
          <a:xfrm>
            <a:off x="9737672" y="1149661"/>
            <a:ext cx="1861657" cy="2292898"/>
            <a:chOff x="1322173" y="2721389"/>
            <a:chExt cx="1861657" cy="2292898"/>
          </a:xfrm>
        </p:grpSpPr>
        <p:sp>
          <p:nvSpPr>
            <p:cNvPr id="30" name="TextBox 19">
              <a:extLst>
                <a:ext uri="{FF2B5EF4-FFF2-40B4-BE49-F238E27FC236}">
                  <a16:creationId xmlns:a16="http://schemas.microsoft.com/office/drawing/2014/main" id="{2E92FA57-F2E3-23C2-FAFF-35E2A5A6D4E7}"/>
                </a:ext>
              </a:extLst>
            </p:cNvPr>
            <p:cNvSpPr txBox="1"/>
            <p:nvPr/>
          </p:nvSpPr>
          <p:spPr>
            <a:xfrm>
              <a:off x="1322173" y="2721389"/>
              <a:ext cx="1861657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/>
                <a:t>Lorem Ipsum</a:t>
              </a:r>
            </a:p>
          </p:txBody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4FA2CBE5-FCE9-EDAB-C3DA-A0342304F2C0}"/>
                </a:ext>
              </a:extLst>
            </p:cNvPr>
            <p:cNvSpPr txBox="1"/>
            <p:nvPr/>
          </p:nvSpPr>
          <p:spPr>
            <a:xfrm>
              <a:off x="1322173" y="3321516"/>
              <a:ext cx="1861657" cy="169277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3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sp>
        <p:nvSpPr>
          <p:cNvPr id="32" name="Freeform: Shape 32">
            <a:extLst>
              <a:ext uri="{FF2B5EF4-FFF2-40B4-BE49-F238E27FC236}">
                <a16:creationId xmlns:a16="http://schemas.microsoft.com/office/drawing/2014/main" id="{67A63052-6AD4-5624-47E7-E54668239C90}"/>
              </a:ext>
            </a:extLst>
          </p:cNvPr>
          <p:cNvSpPr/>
          <p:nvPr/>
        </p:nvSpPr>
        <p:spPr>
          <a:xfrm>
            <a:off x="9544672" y="257745"/>
            <a:ext cx="1308687" cy="1308687"/>
          </a:xfrm>
          <a:custGeom>
            <a:avLst/>
            <a:gdLst>
              <a:gd name="connsiteX0" fmla="*/ 207883 w 1308687"/>
              <a:gd name="connsiteY0" fmla="*/ 0 h 1308687"/>
              <a:gd name="connsiteX1" fmla="*/ 1308687 w 1308687"/>
              <a:gd name="connsiteY1" fmla="*/ 0 h 1308687"/>
              <a:gd name="connsiteX2" fmla="*/ 0 w 1308687"/>
              <a:gd name="connsiteY2" fmla="*/ 1308687 h 1308687"/>
              <a:gd name="connsiteX3" fmla="*/ 0 w 1308687"/>
              <a:gd name="connsiteY3" fmla="*/ 207881 h 1308687"/>
              <a:gd name="connsiteX4" fmla="*/ 207883 w 1308687"/>
              <a:gd name="connsiteY4" fmla="*/ 0 h 130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8687" h="1308687">
                <a:moveTo>
                  <a:pt x="207883" y="0"/>
                </a:moveTo>
                <a:lnTo>
                  <a:pt x="1308687" y="0"/>
                </a:lnTo>
                <a:lnTo>
                  <a:pt x="0" y="1308687"/>
                </a:lnTo>
                <a:lnTo>
                  <a:pt x="0" y="207881"/>
                </a:lnTo>
                <a:cubicBezTo>
                  <a:pt x="0" y="92910"/>
                  <a:pt x="93312" y="0"/>
                  <a:pt x="207883" y="0"/>
                </a:cubicBezTo>
                <a:close/>
              </a:path>
            </a:pathLst>
          </a:custGeom>
          <a:solidFill>
            <a:schemeClr val="tx1">
              <a:alpha val="24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Shape">
            <a:extLst>
              <a:ext uri="{FF2B5EF4-FFF2-40B4-BE49-F238E27FC236}">
                <a16:creationId xmlns:a16="http://schemas.microsoft.com/office/drawing/2014/main" id="{48FEF235-B275-042F-F024-D3ED519BE540}"/>
              </a:ext>
            </a:extLst>
          </p:cNvPr>
          <p:cNvSpPr/>
          <p:nvPr/>
        </p:nvSpPr>
        <p:spPr>
          <a:xfrm>
            <a:off x="9387798" y="100871"/>
            <a:ext cx="1558935" cy="1558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80" y="0"/>
                </a:moveTo>
                <a:cubicBezTo>
                  <a:pt x="1293" y="0"/>
                  <a:pt x="0" y="1288"/>
                  <a:pt x="0" y="2880"/>
                </a:cubicBezTo>
                <a:lnTo>
                  <a:pt x="0" y="21600"/>
                </a:lnTo>
                <a:lnTo>
                  <a:pt x="21600" y="0"/>
                </a:lnTo>
                <a:lnTo>
                  <a:pt x="2880" y="0"/>
                </a:lnTo>
                <a:close/>
              </a:path>
            </a:pathLst>
          </a:custGeom>
          <a:solidFill>
            <a:srgbClr val="1F4C8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4" name="Immagine 33" descr="Immagine che contiene cerchio, Elementi grafici, clipart&#10;&#10;Descrizione generata automaticamente">
            <a:extLst>
              <a:ext uri="{FF2B5EF4-FFF2-40B4-BE49-F238E27FC236}">
                <a16:creationId xmlns:a16="http://schemas.microsoft.com/office/drawing/2014/main" id="{FD5F8614-3995-8368-4080-2BA6C5EA1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798" y="100871"/>
            <a:ext cx="461666" cy="4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4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schermata, blu, testo&#10;&#10;Descrizione generata automaticamente">
            <a:extLst>
              <a:ext uri="{FF2B5EF4-FFF2-40B4-BE49-F238E27FC236}">
                <a16:creationId xmlns:a16="http://schemas.microsoft.com/office/drawing/2014/main" id="{E061E77E-30E3-787C-32AF-9A26DF39F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26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Catalin Grumeza</dc:creator>
  <cp:lastModifiedBy>Catalin Grumeza</cp:lastModifiedBy>
  <cp:revision>3</cp:revision>
  <dcterms:created xsi:type="dcterms:W3CDTF">2024-09-11T07:54:43Z</dcterms:created>
  <dcterms:modified xsi:type="dcterms:W3CDTF">2024-09-15T21:05:13Z</dcterms:modified>
</cp:coreProperties>
</file>