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BD219-F8E2-54B6-0CB5-983EBB6D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791169-BB2A-36C2-0BD7-B2AE5C23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E998BA-95C1-4909-62F0-7E35A87C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38CF33-1879-81EF-6B01-A3986B94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99083F-1E0E-A774-F617-C5F1B6FE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9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2FCF6-1DAB-CB7B-9C27-97950D82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0A6B2B-397E-F5D4-4694-8BD538B5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480A62-F7B8-FFB6-5A70-970EB668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D0FB36-C815-1C9A-B87D-5CA434B6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CA416A-6389-92A6-A6DD-EC607497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37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3B571C-A61F-B60B-5269-E03842253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DA79B8-1539-8DFB-F857-01501ED02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B196D6-B38C-D545-7CC1-E913FF18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9745DA-483D-3E25-B911-44440274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430DB5-E982-03E5-C31C-592EDC09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4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0E94D-0119-211F-3E79-34A578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D3BF3-4EEE-CE0A-A7DE-9C7A6FE2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D21AA9-5D08-F981-9913-408487C2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A2BC5-4FE0-BE07-F9B7-85D6FD91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DC4F5-0BB6-9CC0-BA0B-43A4BDEC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7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D06-886B-5B9C-F483-27724B96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8E616A-70C9-8ACD-20EF-77EAF759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4E0566-1DDA-CE23-75FA-C907A310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E1B928-66AE-09B0-BB60-C739C38B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FD76C1-8F89-EBD5-ACA1-653135ED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37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8950B-5A65-88BD-92E6-3B784CB9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AC76F-5432-09BD-EF0A-80E91B51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8FDB6F-7DDE-12EF-DF8C-8EA36B56B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5DB007-6D25-7605-5AAF-865863CA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C5562C-CE87-2278-DE92-AFF464F3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D15B11-8365-CB0D-4B0B-20DEA49C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04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867593-C7CF-9913-9A5C-34DDAAF1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A50113-008B-5329-B962-AEACD39B4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CE5D7A-5C82-516E-9653-61C598A0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6FD8E2-72A8-7483-4685-742EC7D03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576AD7-AD8C-F0F6-C3BC-CF13D5435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8B157B0-457A-C9AB-73C9-230D9F6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7F7BFF-A903-7744-B6F6-9992BA75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4E50F3-601C-EB05-8146-F20A4F0B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933DD-0789-2262-3473-E9B57DF8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FC027B-0882-CB1A-732B-1B8160A4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9C7AEE-2B8A-0F47-D4B2-9996F1BC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8B8E6E-DE1D-41DC-F39A-5249EC6A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8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C271FE-41EC-E701-1EB9-C6EFDA84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40C780-5B01-B563-5429-913ECD74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A4B8F4-434B-EA50-5390-BF95CB43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5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2644E-7B63-1BCD-97C2-16DBA701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91AF36-E0B0-443A-EB46-55C60CD6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F5DA8D-0620-7AC4-D68B-D6DFAF884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A9423D-0446-59C3-1D42-78C5DE34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C870BB-8C08-5CD3-3143-D79F41D8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7C6E6C-68D7-0434-4A05-5F60BE0C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8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7685DA-0E1B-DDB1-2076-E5EF2DDF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FAEF10-0BEA-74BE-A951-1AF3C316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27EE3E-4A0D-498F-35FA-94C17C87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6DB545-5F6A-2E49-5BC4-383E166E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E47B91-A884-83A5-B773-4627784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A39F0B-0BC4-46DE-BA4A-5FF3589D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1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150353-075D-BDEB-3E40-81B9F2EC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CA8B78-D5D7-DB0A-3D06-07E91D70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219ED4-0ACB-6B89-8BC7-FCB6D0432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1BE6-0136-43C5-AC97-6ADB539F694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DC5AC9-2AFF-1543-EC90-75D21C7A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BF237C-2428-0C2B-3F6A-9065C5CA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B77A-9281-49A9-80F7-3536C47CA0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48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magine 4" descr="Immagine che contiene testo, cerchio, giallo, schermata">
            <a:extLst>
              <a:ext uri="{FF2B5EF4-FFF2-40B4-BE49-F238E27FC236}">
                <a16:creationId xmlns:a16="http://schemas.microsoft.com/office/drawing/2014/main" id="{B4827B54-8FD9-2A7A-7E6E-40CF3910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giallo, schermata, Blu elettrico&#10;&#10;Descrizione generata automaticamente">
            <a:extLst>
              <a:ext uri="{FF2B5EF4-FFF2-40B4-BE49-F238E27FC236}">
                <a16:creationId xmlns:a16="http://schemas.microsoft.com/office/drawing/2014/main" id="{7B368595-DD3B-F622-F903-075CAFDA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giallo, schermata, Policromia, cerchio&#10;&#10;Descrizione generata automaticamente">
            <a:extLst>
              <a:ext uri="{FF2B5EF4-FFF2-40B4-BE49-F238E27FC236}">
                <a16:creationId xmlns:a16="http://schemas.microsoft.com/office/drawing/2014/main" id="{5336363D-1222-800B-7938-240604569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schermata, blu, testo&#10;&#10;Descrizione generata automaticamente">
            <a:extLst>
              <a:ext uri="{FF2B5EF4-FFF2-40B4-BE49-F238E27FC236}">
                <a16:creationId xmlns:a16="http://schemas.microsoft.com/office/drawing/2014/main" id="{E061E77E-30E3-787C-32AF-9A26DF39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6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Catalin Grumeza</dc:creator>
  <cp:lastModifiedBy>Catalin Grumeza</cp:lastModifiedBy>
  <cp:revision>1</cp:revision>
  <dcterms:created xsi:type="dcterms:W3CDTF">2024-09-11T07:54:43Z</dcterms:created>
  <dcterms:modified xsi:type="dcterms:W3CDTF">2024-09-11T08:11:55Z</dcterms:modified>
</cp:coreProperties>
</file>