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6"/>
  </p:notesMasterIdLst>
  <p:sldIdLst>
    <p:sldId id="256" r:id="rId2"/>
    <p:sldId id="268" r:id="rId3"/>
    <p:sldId id="257" r:id="rId4"/>
    <p:sldId id="29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F4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4E17E4-496A-4658-B5EF-326585FDBB1B}">
  <a:tblStyle styleId="{BB4E17E4-496A-4658-B5EF-326585FDB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9fe3b41df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d9fe3b41df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294afe24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294afe24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294afe24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294afe24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58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0" y="-451278"/>
            <a:ext cx="9586025" cy="6040428"/>
            <a:chOff x="0" y="-451278"/>
            <a:chExt cx="9586025" cy="6040428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0" y="4351950"/>
              <a:ext cx="1789500" cy="1237200"/>
              <a:chOff x="0" y="4351950"/>
              <a:chExt cx="1789500" cy="1237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528500" y="4776525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5400000">
                <a:off x="-261000" y="4840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8" name="Google Shape;128;p13"/>
              <p:cNvCxnSpPr/>
              <p:nvPr/>
            </p:nvCxnSpPr>
            <p:spPr>
              <a:xfrm>
                <a:off x="0" y="49070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" name="Google Shape;129;p13"/>
            <p:cNvGrpSpPr/>
            <p:nvPr/>
          </p:nvGrpSpPr>
          <p:grpSpPr>
            <a:xfrm>
              <a:off x="8711225" y="0"/>
              <a:ext cx="874800" cy="874800"/>
              <a:chOff x="8711225" y="0"/>
              <a:chExt cx="874800" cy="8748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32" name="Google Shape;132;p13"/>
              <p:cNvCxnSpPr>
                <a:stCxn id="130" idx="2"/>
                <a:endCxn id="130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" name="Google Shape;133;p13"/>
            <p:cNvGrpSpPr/>
            <p:nvPr/>
          </p:nvGrpSpPr>
          <p:grpSpPr>
            <a:xfrm>
              <a:off x="0" y="-451278"/>
              <a:ext cx="874800" cy="1023176"/>
              <a:chOff x="0" y="-451278"/>
              <a:chExt cx="874800" cy="1023176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rot="10800000" flipH="1">
            <a:off x="0" y="-24075"/>
            <a:ext cx="9405000" cy="5320025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rot="10800000" flipH="1">
            <a:off x="227100" y="-187650"/>
            <a:ext cx="8916900" cy="5507599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13200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-264543" y="-451278"/>
            <a:ext cx="9408544" cy="5594828"/>
            <a:chOff x="-264543" y="-451278"/>
            <a:chExt cx="9408544" cy="5594828"/>
          </a:xfrm>
        </p:grpSpPr>
        <p:sp>
          <p:nvSpPr>
            <p:cNvPr id="37" name="Google Shape;37;p4"/>
            <p:cNvSpPr/>
            <p:nvPr/>
          </p:nvSpPr>
          <p:spPr>
            <a:xfrm flipH="1">
              <a:off x="-264543" y="4621550"/>
              <a:ext cx="522000" cy="52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1524957" y="4752025"/>
              <a:ext cx="261000" cy="26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39" name="Google Shape;39;p4"/>
            <p:cNvCxnSpPr>
              <a:endCxn id="37" idx="6"/>
            </p:cNvCxnSpPr>
            <p:nvPr/>
          </p:nvCxnSpPr>
          <p:spPr>
            <a:xfrm rot="10800000">
              <a:off x="-264543" y="4882550"/>
              <a:ext cx="205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40;p4"/>
            <p:cNvGrpSpPr/>
            <p:nvPr/>
          </p:nvGrpSpPr>
          <p:grpSpPr>
            <a:xfrm>
              <a:off x="8269200" y="-451278"/>
              <a:ext cx="874800" cy="1023176"/>
              <a:chOff x="0" y="-451278"/>
              <a:chExt cx="874800" cy="1023176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-630975" y="136950"/>
            <a:ext cx="9778750" cy="5006554"/>
            <a:chOff x="-630975" y="136950"/>
            <a:chExt cx="9778750" cy="5006554"/>
          </a:xfrm>
        </p:grpSpPr>
        <p:grpSp>
          <p:nvGrpSpPr>
            <p:cNvPr id="62" name="Google Shape;62;p6"/>
            <p:cNvGrpSpPr/>
            <p:nvPr/>
          </p:nvGrpSpPr>
          <p:grpSpPr>
            <a:xfrm rot="5400000">
              <a:off x="7966673" y="3962402"/>
              <a:ext cx="1789504" cy="572700"/>
              <a:chOff x="7354496" y="4596170"/>
              <a:chExt cx="1789504" cy="572700"/>
            </a:xfrm>
          </p:grpSpPr>
          <p:sp>
            <p:nvSpPr>
              <p:cNvPr id="63" name="Google Shape;63;p6"/>
              <p:cNvSpPr/>
              <p:nvPr/>
            </p:nvSpPr>
            <p:spPr>
              <a:xfrm rot="-5400000">
                <a:off x="7354496" y="4596170"/>
                <a:ext cx="572700" cy="57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10350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" name="Google Shape;67;p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68" name="Google Shape;68;p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0" name="Google Shape;70;p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-630975" y="136950"/>
            <a:ext cx="9929770" cy="5006554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6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/>
          </p:nvPr>
        </p:nvSpPr>
        <p:spPr>
          <a:xfrm>
            <a:off x="238947" y="1405053"/>
            <a:ext cx="4448504" cy="1980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/>
              <a:t>Fondatori</a:t>
            </a:r>
            <a:br>
              <a:rPr lang="it-IT" dirty="0"/>
            </a:br>
            <a:r>
              <a:rPr lang="it-IT" sz="1800" dirty="0"/>
              <a:t>Alessandra </a:t>
            </a:r>
            <a:r>
              <a:rPr lang="it-IT" sz="1800" dirty="0" err="1"/>
              <a:t>Pedrotto</a:t>
            </a:r>
            <a:br>
              <a:rPr lang="it-IT" sz="1800" dirty="0"/>
            </a:br>
            <a:r>
              <a:rPr lang="it-IT" sz="1800" dirty="0"/>
              <a:t>Alessio Suppa</a:t>
            </a:r>
            <a:br>
              <a:rPr lang="it-IT" sz="1800" dirty="0"/>
            </a:br>
            <a:r>
              <a:rPr lang="it-IT" sz="1800" dirty="0"/>
              <a:t>Alexander Pelle</a:t>
            </a:r>
            <a:br>
              <a:rPr lang="it-IT" sz="1800" dirty="0"/>
            </a:br>
            <a:r>
              <a:rPr lang="it-IT" sz="1800" dirty="0"/>
              <a:t>Catalin Grumeza</a:t>
            </a:r>
            <a:br>
              <a:rPr lang="it-IT" sz="1800" dirty="0"/>
            </a:br>
            <a:r>
              <a:rPr lang="it-IT" sz="1800" dirty="0"/>
              <a:t>Daniele </a:t>
            </a:r>
            <a:r>
              <a:rPr lang="it-IT" sz="1800" dirty="0" err="1"/>
              <a:t>Xing</a:t>
            </a:r>
            <a:br>
              <a:rPr lang="it-IT" sz="1800" dirty="0"/>
            </a:br>
            <a:r>
              <a:rPr lang="it-IT" sz="1800" dirty="0"/>
              <a:t>Samuele Sicura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82D7EA-6F51-E027-1188-284C9743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98" y="-37918"/>
            <a:ext cx="1572328" cy="5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E65363-3D00-CEED-A34C-03AFB856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2" y="-437029"/>
            <a:ext cx="1418665" cy="14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5584;p60">
            <a:extLst>
              <a:ext uri="{FF2B5EF4-FFF2-40B4-BE49-F238E27FC236}">
                <a16:creationId xmlns:a16="http://schemas.microsoft.com/office/drawing/2014/main" id="{C0DDE5C5-2ABE-B3AF-FFFB-0AFC461997B5}"/>
              </a:ext>
            </a:extLst>
          </p:cNvPr>
          <p:cNvGrpSpPr/>
          <p:nvPr/>
        </p:nvGrpSpPr>
        <p:grpSpPr>
          <a:xfrm>
            <a:off x="4233096" y="1326398"/>
            <a:ext cx="4273125" cy="2275770"/>
            <a:chOff x="3929150" y="1875307"/>
            <a:chExt cx="4273125" cy="2275770"/>
          </a:xfrm>
        </p:grpSpPr>
        <p:grpSp>
          <p:nvGrpSpPr>
            <p:cNvPr id="3" name="Google Shape;5585;p60">
              <a:extLst>
                <a:ext uri="{FF2B5EF4-FFF2-40B4-BE49-F238E27FC236}">
                  <a16:creationId xmlns:a16="http://schemas.microsoft.com/office/drawing/2014/main" id="{1672E791-96EB-4F4A-FB16-84EC4F6ECFF9}"/>
                </a:ext>
              </a:extLst>
            </p:cNvPr>
            <p:cNvGrpSpPr/>
            <p:nvPr/>
          </p:nvGrpSpPr>
          <p:grpSpPr>
            <a:xfrm>
              <a:off x="3929150" y="1875307"/>
              <a:ext cx="1130100" cy="2106593"/>
              <a:chOff x="3929150" y="1875307"/>
              <a:chExt cx="1130100" cy="2106593"/>
            </a:xfrm>
          </p:grpSpPr>
          <p:cxnSp>
            <p:nvCxnSpPr>
              <p:cNvPr id="51" name="Google Shape;5586;p60">
                <a:extLst>
                  <a:ext uri="{FF2B5EF4-FFF2-40B4-BE49-F238E27FC236}">
                    <a16:creationId xmlns:a16="http://schemas.microsoft.com/office/drawing/2014/main" id="{5BE5B4FC-0CEF-BA4A-F11D-FABB1BDE44D5}"/>
                  </a:ext>
                </a:extLst>
              </p:cNvPr>
              <p:cNvCxnSpPr>
                <a:cxnSpLocks/>
                <a:stCxn id="53" idx="0"/>
                <a:endCxn id="52" idx="0"/>
              </p:cNvCxnSpPr>
              <p:nvPr/>
            </p:nvCxnSpPr>
            <p:spPr>
              <a:xfrm rot="10800000">
                <a:off x="4494200" y="2236800"/>
                <a:ext cx="0" cy="110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2">
                    <a:lumMod val="50000"/>
                  </a:schemeClr>
                </a:solidFill>
                <a:prstDash val="dash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52" name="Google Shape;5588;p60">
                <a:extLst>
                  <a:ext uri="{FF2B5EF4-FFF2-40B4-BE49-F238E27FC236}">
                    <a16:creationId xmlns:a16="http://schemas.microsoft.com/office/drawing/2014/main" id="{6F9FDEED-FDCE-C9AB-2DF9-32E588A11EFA}"/>
                  </a:ext>
                </a:extLst>
              </p:cNvPr>
              <p:cNvSpPr/>
              <p:nvPr/>
            </p:nvSpPr>
            <p:spPr>
              <a:xfrm rot="5400000">
                <a:off x="4313450" y="1899607"/>
                <a:ext cx="361500" cy="31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tx2">
                  <a:lumMod val="75000"/>
                </a:scheme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587;p60">
                <a:extLst>
                  <a:ext uri="{FF2B5EF4-FFF2-40B4-BE49-F238E27FC236}">
                    <a16:creationId xmlns:a16="http://schemas.microsoft.com/office/drawing/2014/main" id="{A86E0FDF-36EF-722B-BD2F-8F476AC57C95}"/>
                  </a:ext>
                </a:extLst>
              </p:cNvPr>
              <p:cNvSpPr txBox="1"/>
              <p:nvPr/>
            </p:nvSpPr>
            <p:spPr>
              <a:xfrm>
                <a:off x="3929150" y="3340200"/>
                <a:ext cx="1130100" cy="6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800" b="1" i="0" u="none" strike="noStrike" dirty="0">
                    <a:solidFill>
                      <a:srgbClr val="6C2B43"/>
                    </a:solidFill>
                    <a:effectLst/>
                    <a:latin typeface="Twentieth Century"/>
                  </a:rPr>
                  <a:t>INIZIO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800" b="0" i="0" u="none" strike="noStrike" dirty="0">
                    <a:solidFill>
                      <a:srgbClr val="000000"/>
                    </a:solidFill>
                    <a:effectLst/>
                    <a:latin typeface="Comfortaa"/>
                  </a:rPr>
                  <a:t>Sanificazione del database, e inizializzazione del progetto Spring.</a:t>
                </a:r>
                <a:endParaRPr sz="8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54" name="Google Shape;5589;p60">
                <a:extLst>
                  <a:ext uri="{FF2B5EF4-FFF2-40B4-BE49-F238E27FC236}">
                    <a16:creationId xmlns:a16="http://schemas.microsoft.com/office/drawing/2014/main" id="{802E77C1-705D-466E-B4E5-6705D95CF27E}"/>
                  </a:ext>
                </a:extLst>
              </p:cNvPr>
              <p:cNvGrpSpPr/>
              <p:nvPr/>
            </p:nvGrpSpPr>
            <p:grpSpPr>
              <a:xfrm>
                <a:off x="4393589" y="1973921"/>
                <a:ext cx="201221" cy="164272"/>
                <a:chOff x="3860400" y="3254050"/>
                <a:chExt cx="296175" cy="241825"/>
              </a:xfrm>
            </p:grpSpPr>
            <p:sp>
              <p:nvSpPr>
                <p:cNvPr id="56" name="Google Shape;5590;p60">
                  <a:extLst>
                    <a:ext uri="{FF2B5EF4-FFF2-40B4-BE49-F238E27FC236}">
                      <a16:creationId xmlns:a16="http://schemas.microsoft.com/office/drawing/2014/main" id="{535342EB-5DA9-80A1-BF0E-C225E7E47342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591;p60">
                  <a:extLst>
                    <a:ext uri="{FF2B5EF4-FFF2-40B4-BE49-F238E27FC236}">
                      <a16:creationId xmlns:a16="http://schemas.microsoft.com/office/drawing/2014/main" id="{937813E5-1D12-B1DA-25D7-423FCF82C2FB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592;p60">
                  <a:extLst>
                    <a:ext uri="{FF2B5EF4-FFF2-40B4-BE49-F238E27FC236}">
                      <a16:creationId xmlns:a16="http://schemas.microsoft.com/office/drawing/2014/main" id="{545E8A50-7D2E-7726-B8CF-D88B6665E4B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593;p60">
                  <a:extLst>
                    <a:ext uri="{FF2B5EF4-FFF2-40B4-BE49-F238E27FC236}">
                      <a16:creationId xmlns:a16="http://schemas.microsoft.com/office/drawing/2014/main" id="{4ADC447F-0F3B-4088-ECD3-C72D5CCDBE85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594;p60">
                  <a:extLst>
                    <a:ext uri="{FF2B5EF4-FFF2-40B4-BE49-F238E27FC236}">
                      <a16:creationId xmlns:a16="http://schemas.microsoft.com/office/drawing/2014/main" id="{A3068F84-5394-495F-626C-5557853777E8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595;p60">
                  <a:extLst>
                    <a:ext uri="{FF2B5EF4-FFF2-40B4-BE49-F238E27FC236}">
                      <a16:creationId xmlns:a16="http://schemas.microsoft.com/office/drawing/2014/main" id="{59DC69FB-3BCB-EE9F-66A9-3AD46C501132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596;p60">
                  <a:extLst>
                    <a:ext uri="{FF2B5EF4-FFF2-40B4-BE49-F238E27FC236}">
                      <a16:creationId xmlns:a16="http://schemas.microsoft.com/office/drawing/2014/main" id="{BB5051A9-586D-A27C-7556-2D81FF60E054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97;p60">
                <a:extLst>
                  <a:ext uri="{FF2B5EF4-FFF2-40B4-BE49-F238E27FC236}">
                    <a16:creationId xmlns:a16="http://schemas.microsoft.com/office/drawing/2014/main" id="{5AB47E5D-E4A5-01EC-FB23-4C366AADE754}"/>
                  </a:ext>
                </a:extLst>
              </p:cNvPr>
              <p:cNvSpPr/>
              <p:nvPr/>
            </p:nvSpPr>
            <p:spPr>
              <a:xfrm>
                <a:off x="4083350" y="2873177"/>
                <a:ext cx="821700" cy="286500"/>
              </a:xfrm>
              <a:prstGeom prst="chevron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24/09</a:t>
                </a:r>
                <a:endParaRPr sz="9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" name="Google Shape;5598;p60">
              <a:extLst>
                <a:ext uri="{FF2B5EF4-FFF2-40B4-BE49-F238E27FC236}">
                  <a16:creationId xmlns:a16="http://schemas.microsoft.com/office/drawing/2014/main" id="{64676510-AA84-DBD2-BA2F-27C4180FC4F7}"/>
                </a:ext>
              </a:extLst>
            </p:cNvPr>
            <p:cNvGrpSpPr/>
            <p:nvPr/>
          </p:nvGrpSpPr>
          <p:grpSpPr>
            <a:xfrm>
              <a:off x="4714900" y="2049427"/>
              <a:ext cx="1130100" cy="2101650"/>
              <a:chOff x="4714900" y="2049427"/>
              <a:chExt cx="1130100" cy="2101650"/>
            </a:xfrm>
          </p:grpSpPr>
          <p:sp>
            <p:nvSpPr>
              <p:cNvPr id="44" name="Google Shape;5599;p60">
                <a:extLst>
                  <a:ext uri="{FF2B5EF4-FFF2-40B4-BE49-F238E27FC236}">
                    <a16:creationId xmlns:a16="http://schemas.microsoft.com/office/drawing/2014/main" id="{A19C8B5A-FEB6-1DC3-961D-9D8EB420FCB6}"/>
                  </a:ext>
                </a:extLst>
              </p:cNvPr>
              <p:cNvSpPr/>
              <p:nvPr/>
            </p:nvSpPr>
            <p:spPr>
              <a:xfrm rot="5400000">
                <a:off x="5099206" y="3813877"/>
                <a:ext cx="361500" cy="31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45" name="Google Shape;5600;p60">
                <a:extLst>
                  <a:ext uri="{FF2B5EF4-FFF2-40B4-BE49-F238E27FC236}">
                    <a16:creationId xmlns:a16="http://schemas.microsoft.com/office/drawing/2014/main" id="{CF2C7F35-2093-BBC6-CC96-AB021436DF8D}"/>
                  </a:ext>
                </a:extLst>
              </p:cNvPr>
              <p:cNvCxnSpPr>
                <a:cxnSpLocks/>
                <a:stCxn id="47" idx="2"/>
                <a:endCxn id="44" idx="3"/>
              </p:cNvCxnSpPr>
              <p:nvPr/>
            </p:nvCxnSpPr>
            <p:spPr>
              <a:xfrm>
                <a:off x="5279950" y="2691127"/>
                <a:ext cx="0" cy="1098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oval" w="med" len="med"/>
                <a:tailEnd type="none" w="med" len="med"/>
              </a:ln>
            </p:spPr>
          </p:cxnSp>
          <p:grpSp>
            <p:nvGrpSpPr>
              <p:cNvPr id="46" name="Google Shape;5602;p60">
                <a:extLst>
                  <a:ext uri="{FF2B5EF4-FFF2-40B4-BE49-F238E27FC236}">
                    <a16:creationId xmlns:a16="http://schemas.microsoft.com/office/drawing/2014/main" id="{7F89FAD1-8FD3-4075-A466-DFBBC6706EE2}"/>
                  </a:ext>
                </a:extLst>
              </p:cNvPr>
              <p:cNvGrpSpPr/>
              <p:nvPr/>
            </p:nvGrpSpPr>
            <p:grpSpPr>
              <a:xfrm>
                <a:off x="5176905" y="3867269"/>
                <a:ext cx="206115" cy="206115"/>
                <a:chOff x="1049375" y="2680675"/>
                <a:chExt cx="297725" cy="297725"/>
              </a:xfrm>
            </p:grpSpPr>
            <p:sp>
              <p:nvSpPr>
                <p:cNvPr id="49" name="Google Shape;5603;p60">
                  <a:extLst>
                    <a:ext uri="{FF2B5EF4-FFF2-40B4-BE49-F238E27FC236}">
                      <a16:creationId xmlns:a16="http://schemas.microsoft.com/office/drawing/2014/main" id="{AAD7521E-FB25-2C1A-51B5-B3AC911BC44F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50" name="Google Shape;5604;p60">
                  <a:extLst>
                    <a:ext uri="{FF2B5EF4-FFF2-40B4-BE49-F238E27FC236}">
                      <a16:creationId xmlns:a16="http://schemas.microsoft.com/office/drawing/2014/main" id="{B5ABE90A-7D73-D3D4-682A-86423600597D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</p:grpSp>
          <p:sp>
            <p:nvSpPr>
              <p:cNvPr id="47" name="Google Shape;5601;p60">
                <a:extLst>
                  <a:ext uri="{FF2B5EF4-FFF2-40B4-BE49-F238E27FC236}">
                    <a16:creationId xmlns:a16="http://schemas.microsoft.com/office/drawing/2014/main" id="{77416D07-1DD2-2AAA-98C6-F41D830A9A54}"/>
                  </a:ext>
                </a:extLst>
              </p:cNvPr>
              <p:cNvSpPr txBox="1"/>
              <p:nvPr/>
            </p:nvSpPr>
            <p:spPr>
              <a:xfrm>
                <a:off x="4714900" y="2049427"/>
                <a:ext cx="1130100" cy="6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1" i="0" u="none" strike="noStrike" dirty="0">
                    <a:solidFill>
                      <a:srgbClr val="21AAE1"/>
                    </a:solidFill>
                    <a:effectLst/>
                    <a:latin typeface="Twentieth Century"/>
                  </a:rPr>
                  <a:t>BACKEND</a:t>
                </a:r>
                <a:endParaRPr lang="it-IT" sz="800" b="0" dirty="0">
                  <a:effectLst/>
                </a:endParaRP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0" i="0" u="none" strike="noStrike" dirty="0">
                    <a:solidFill>
                      <a:srgbClr val="000000"/>
                    </a:solidFill>
                    <a:effectLst/>
                    <a:latin typeface="Comfortaa"/>
                  </a:rPr>
                  <a:t>Programmazione delle principali funzionalità dell’applicazione.</a:t>
                </a:r>
                <a:endParaRPr lang="it-IT" sz="800" b="0" dirty="0">
                  <a:effectLst/>
                </a:endParaRPr>
              </a:p>
            </p:txBody>
          </p:sp>
          <p:sp>
            <p:nvSpPr>
              <p:cNvPr id="48" name="Google Shape;5605;p60">
                <a:extLst>
                  <a:ext uri="{FF2B5EF4-FFF2-40B4-BE49-F238E27FC236}">
                    <a16:creationId xmlns:a16="http://schemas.microsoft.com/office/drawing/2014/main" id="{2796A8A0-1F03-01F5-9D08-DAE3B56771A4}"/>
                  </a:ext>
                </a:extLst>
              </p:cNvPr>
              <p:cNvSpPr/>
              <p:nvPr/>
            </p:nvSpPr>
            <p:spPr>
              <a:xfrm>
                <a:off x="4869106" y="2873177"/>
                <a:ext cx="821700" cy="286500"/>
              </a:xfrm>
              <a:prstGeom prst="chevron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26/09</a:t>
                </a:r>
                <a:endParaRPr sz="9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5" name="Google Shape;5606;p60">
              <a:extLst>
                <a:ext uri="{FF2B5EF4-FFF2-40B4-BE49-F238E27FC236}">
                  <a16:creationId xmlns:a16="http://schemas.microsoft.com/office/drawing/2014/main" id="{76E7B1AF-2C2E-9A2F-0FC1-E00ADDB0EF5C}"/>
                </a:ext>
              </a:extLst>
            </p:cNvPr>
            <p:cNvGrpSpPr/>
            <p:nvPr/>
          </p:nvGrpSpPr>
          <p:grpSpPr>
            <a:xfrm>
              <a:off x="5500663" y="1875307"/>
              <a:ext cx="1130100" cy="2106593"/>
              <a:chOff x="5500663" y="1875307"/>
              <a:chExt cx="1130100" cy="2106593"/>
            </a:xfrm>
          </p:grpSpPr>
          <p:sp>
            <p:nvSpPr>
              <p:cNvPr id="31" name="Google Shape;5607;p60">
                <a:extLst>
                  <a:ext uri="{FF2B5EF4-FFF2-40B4-BE49-F238E27FC236}">
                    <a16:creationId xmlns:a16="http://schemas.microsoft.com/office/drawing/2014/main" id="{3347392F-02D4-0DAE-2702-6D237666BB38}"/>
                  </a:ext>
                </a:extLst>
              </p:cNvPr>
              <p:cNvSpPr/>
              <p:nvPr/>
            </p:nvSpPr>
            <p:spPr>
              <a:xfrm rot="5400000">
                <a:off x="5884963" y="1899607"/>
                <a:ext cx="361500" cy="31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32" name="Google Shape;5608;p60">
                <a:extLst>
                  <a:ext uri="{FF2B5EF4-FFF2-40B4-BE49-F238E27FC236}">
                    <a16:creationId xmlns:a16="http://schemas.microsoft.com/office/drawing/2014/main" id="{F2410A1D-FEE7-E754-45B9-1E08DB117161}"/>
                  </a:ext>
                </a:extLst>
              </p:cNvPr>
              <p:cNvGrpSpPr/>
              <p:nvPr/>
            </p:nvGrpSpPr>
            <p:grpSpPr>
              <a:xfrm>
                <a:off x="5965102" y="1955461"/>
                <a:ext cx="201221" cy="201192"/>
                <a:chOff x="3497300" y="3227275"/>
                <a:chExt cx="296175" cy="296175"/>
              </a:xfrm>
            </p:grpSpPr>
            <p:sp>
              <p:nvSpPr>
                <p:cNvPr id="36" name="Google Shape;5609;p60">
                  <a:extLst>
                    <a:ext uri="{FF2B5EF4-FFF2-40B4-BE49-F238E27FC236}">
                      <a16:creationId xmlns:a16="http://schemas.microsoft.com/office/drawing/2014/main" id="{CAA102B8-87CA-D9B5-1B28-5F7B74C3C63A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7" name="Google Shape;5610;p60">
                  <a:extLst>
                    <a:ext uri="{FF2B5EF4-FFF2-40B4-BE49-F238E27FC236}">
                      <a16:creationId xmlns:a16="http://schemas.microsoft.com/office/drawing/2014/main" id="{5D9D7063-432D-27E6-9569-38DFEEB948C7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8" name="Google Shape;5611;p60">
                  <a:extLst>
                    <a:ext uri="{FF2B5EF4-FFF2-40B4-BE49-F238E27FC236}">
                      <a16:creationId xmlns:a16="http://schemas.microsoft.com/office/drawing/2014/main" id="{EFE1EB28-F772-EAB3-C91F-8D6912A7270B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9" name="Google Shape;5612;p60">
                  <a:extLst>
                    <a:ext uri="{FF2B5EF4-FFF2-40B4-BE49-F238E27FC236}">
                      <a16:creationId xmlns:a16="http://schemas.microsoft.com/office/drawing/2014/main" id="{0E0C6BDB-DE02-632E-ED0C-71EBDB616A7E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0" name="Google Shape;5613;p60">
                  <a:extLst>
                    <a:ext uri="{FF2B5EF4-FFF2-40B4-BE49-F238E27FC236}">
                      <a16:creationId xmlns:a16="http://schemas.microsoft.com/office/drawing/2014/main" id="{4FEFEB25-C9C2-5429-4432-73FBA2077060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1" name="Google Shape;5614;p60">
                  <a:extLst>
                    <a:ext uri="{FF2B5EF4-FFF2-40B4-BE49-F238E27FC236}">
                      <a16:creationId xmlns:a16="http://schemas.microsoft.com/office/drawing/2014/main" id="{4C4832B2-1A55-8CD7-5622-70DA8B85D2C2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2" name="Google Shape;5615;p60">
                  <a:extLst>
                    <a:ext uri="{FF2B5EF4-FFF2-40B4-BE49-F238E27FC236}">
                      <a16:creationId xmlns:a16="http://schemas.microsoft.com/office/drawing/2014/main" id="{E0F4C4F6-C92E-B0D4-B85C-54982FDA5FCF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3" name="Google Shape;5616;p60">
                  <a:extLst>
                    <a:ext uri="{FF2B5EF4-FFF2-40B4-BE49-F238E27FC236}">
                      <a16:creationId xmlns:a16="http://schemas.microsoft.com/office/drawing/2014/main" id="{703F7EFE-CD34-49EF-48B7-72D05E83758E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</p:grpSp>
          <p:cxnSp>
            <p:nvCxnSpPr>
              <p:cNvPr id="33" name="Google Shape;5617;p60">
                <a:extLst>
                  <a:ext uri="{FF2B5EF4-FFF2-40B4-BE49-F238E27FC236}">
                    <a16:creationId xmlns:a16="http://schemas.microsoft.com/office/drawing/2014/main" id="{7B3ED926-8F3C-4437-F3C5-E60625D54E14}"/>
                  </a:ext>
                </a:extLst>
              </p:cNvPr>
              <p:cNvCxnSpPr>
                <a:cxnSpLocks/>
                <a:stCxn id="34" idx="0"/>
                <a:endCxn id="31" idx="0"/>
              </p:cNvCxnSpPr>
              <p:nvPr/>
            </p:nvCxnSpPr>
            <p:spPr>
              <a:xfrm rot="10800000">
                <a:off x="6065713" y="2236800"/>
                <a:ext cx="0" cy="110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ash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34" name="Google Shape;5618;p60">
                <a:extLst>
                  <a:ext uri="{FF2B5EF4-FFF2-40B4-BE49-F238E27FC236}">
                    <a16:creationId xmlns:a16="http://schemas.microsoft.com/office/drawing/2014/main" id="{6DB5BC28-C717-B26F-BEF9-5CB032DE2CDE}"/>
                  </a:ext>
                </a:extLst>
              </p:cNvPr>
              <p:cNvSpPr txBox="1"/>
              <p:nvPr/>
            </p:nvSpPr>
            <p:spPr>
              <a:xfrm>
                <a:off x="5500663" y="3340200"/>
                <a:ext cx="1130100" cy="6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1" i="0" u="none" strike="noStrike" dirty="0">
                    <a:solidFill>
                      <a:srgbClr val="FBA91E"/>
                    </a:solidFill>
                    <a:effectLst/>
                    <a:latin typeface="Twentieth Century"/>
                  </a:rPr>
                  <a:t>ALFA TEST</a:t>
                </a:r>
                <a:endParaRPr lang="it-IT" sz="800" b="0" dirty="0">
                  <a:effectLst/>
                </a:endParaRP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0" i="0" u="none" strike="noStrike" dirty="0">
                    <a:solidFill>
                      <a:srgbClr val="000000"/>
                    </a:solidFill>
                    <a:effectLst/>
                    <a:latin typeface="Comfortaa"/>
                  </a:rPr>
                  <a:t>Verifica delle funzionalità principali ed eventuale correzione dei bug.</a:t>
                </a:r>
                <a:endParaRPr lang="it-IT" sz="800" b="0" dirty="0">
                  <a:effectLst/>
                </a:endParaRPr>
              </a:p>
            </p:txBody>
          </p:sp>
          <p:sp>
            <p:nvSpPr>
              <p:cNvPr id="35" name="Google Shape;5619;p60">
                <a:extLst>
                  <a:ext uri="{FF2B5EF4-FFF2-40B4-BE49-F238E27FC236}">
                    <a16:creationId xmlns:a16="http://schemas.microsoft.com/office/drawing/2014/main" id="{BE6E0AC2-E7F7-39F9-61C5-C0140B295E8A}"/>
                  </a:ext>
                </a:extLst>
              </p:cNvPr>
              <p:cNvSpPr/>
              <p:nvPr/>
            </p:nvSpPr>
            <p:spPr>
              <a:xfrm>
                <a:off x="5654863" y="2873177"/>
                <a:ext cx="821700" cy="28650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07/10</a:t>
                </a:r>
                <a:endParaRPr sz="9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" name="Google Shape;5620;p60">
              <a:extLst>
                <a:ext uri="{FF2B5EF4-FFF2-40B4-BE49-F238E27FC236}">
                  <a16:creationId xmlns:a16="http://schemas.microsoft.com/office/drawing/2014/main" id="{A4331311-BC70-2145-29F8-9A42F33AE89E}"/>
                </a:ext>
              </a:extLst>
            </p:cNvPr>
            <p:cNvGrpSpPr/>
            <p:nvPr/>
          </p:nvGrpSpPr>
          <p:grpSpPr>
            <a:xfrm>
              <a:off x="6286420" y="2049427"/>
              <a:ext cx="1130100" cy="2101650"/>
              <a:chOff x="6286420" y="2049427"/>
              <a:chExt cx="1130100" cy="2101650"/>
            </a:xfrm>
          </p:grpSpPr>
          <p:sp>
            <p:nvSpPr>
              <p:cNvPr id="19" name="Google Shape;5621;p60">
                <a:extLst>
                  <a:ext uri="{FF2B5EF4-FFF2-40B4-BE49-F238E27FC236}">
                    <a16:creationId xmlns:a16="http://schemas.microsoft.com/office/drawing/2014/main" id="{D4641C1D-1980-B39D-3453-ABC7375CD116}"/>
                  </a:ext>
                </a:extLst>
              </p:cNvPr>
              <p:cNvSpPr/>
              <p:nvPr/>
            </p:nvSpPr>
            <p:spPr>
              <a:xfrm rot="5400000">
                <a:off x="6670719" y="3813877"/>
                <a:ext cx="361500" cy="31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0" name="Google Shape;5622;p60">
                <a:extLst>
                  <a:ext uri="{FF2B5EF4-FFF2-40B4-BE49-F238E27FC236}">
                    <a16:creationId xmlns:a16="http://schemas.microsoft.com/office/drawing/2014/main" id="{D9E233C2-DDEF-EBB4-723E-426F7ABA1B5A}"/>
                  </a:ext>
                </a:extLst>
              </p:cNvPr>
              <p:cNvGrpSpPr/>
              <p:nvPr/>
            </p:nvGrpSpPr>
            <p:grpSpPr>
              <a:xfrm>
                <a:off x="6750870" y="3865682"/>
                <a:ext cx="201224" cy="201192"/>
                <a:chOff x="583100" y="3982600"/>
                <a:chExt cx="296175" cy="296175"/>
              </a:xfrm>
            </p:grpSpPr>
            <p:sp>
              <p:nvSpPr>
                <p:cNvPr id="24" name="Google Shape;5623;p60">
                  <a:extLst>
                    <a:ext uri="{FF2B5EF4-FFF2-40B4-BE49-F238E27FC236}">
                      <a16:creationId xmlns:a16="http://schemas.microsoft.com/office/drawing/2014/main" id="{7C4F2655-B55A-20C1-0C74-34725B21A6FB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624;p60">
                  <a:extLst>
                    <a:ext uri="{FF2B5EF4-FFF2-40B4-BE49-F238E27FC236}">
                      <a16:creationId xmlns:a16="http://schemas.microsoft.com/office/drawing/2014/main" id="{1ACB386F-88FC-534A-6F89-82C0BC7C703C}"/>
                    </a:ext>
                  </a:extLst>
                </p:cNvPr>
                <p:cNvSpPr/>
                <p:nvPr/>
              </p:nvSpPr>
              <p:spPr>
                <a:xfrm>
                  <a:off x="609072" y="4139349"/>
                  <a:ext cx="69349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5625;p60">
                  <a:extLst>
                    <a:ext uri="{FF2B5EF4-FFF2-40B4-BE49-F238E27FC236}">
                      <a16:creationId xmlns:a16="http://schemas.microsoft.com/office/drawing/2014/main" id="{BD3735E4-9DFF-7763-9F01-F8D60B0D7FE8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626;p60">
                  <a:extLst>
                    <a:ext uri="{FF2B5EF4-FFF2-40B4-BE49-F238E27FC236}">
                      <a16:creationId xmlns:a16="http://schemas.microsoft.com/office/drawing/2014/main" id="{6749E226-90D7-AA15-928C-E01554BBA899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" name="Google Shape;5627;p60">
                  <a:extLst>
                    <a:ext uri="{FF2B5EF4-FFF2-40B4-BE49-F238E27FC236}">
                      <a16:creationId xmlns:a16="http://schemas.microsoft.com/office/drawing/2014/main" id="{84C04FAD-8B61-0760-8364-1C0AF2F63F9B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628;p60">
                  <a:extLst>
                    <a:ext uri="{FF2B5EF4-FFF2-40B4-BE49-F238E27FC236}">
                      <a16:creationId xmlns:a16="http://schemas.microsoft.com/office/drawing/2014/main" id="{40D42562-194E-B44A-4C50-D47B3BD0C7B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629;p60">
                  <a:extLst>
                    <a:ext uri="{FF2B5EF4-FFF2-40B4-BE49-F238E27FC236}">
                      <a16:creationId xmlns:a16="http://schemas.microsoft.com/office/drawing/2014/main" id="{9E1B84B7-59EA-D4F1-848A-91F96C709CA7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1" name="Google Shape;5630;p60">
                <a:extLst>
                  <a:ext uri="{FF2B5EF4-FFF2-40B4-BE49-F238E27FC236}">
                    <a16:creationId xmlns:a16="http://schemas.microsoft.com/office/drawing/2014/main" id="{29D12D4B-8343-04F3-D30F-C81416388B4E}"/>
                  </a:ext>
                </a:extLst>
              </p:cNvPr>
              <p:cNvCxnSpPr>
                <a:cxnSpLocks/>
                <a:stCxn id="22" idx="2"/>
                <a:endCxn id="19" idx="3"/>
              </p:cNvCxnSpPr>
              <p:nvPr/>
            </p:nvCxnSpPr>
            <p:spPr>
              <a:xfrm>
                <a:off x="6851470" y="2691127"/>
                <a:ext cx="0" cy="1098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22" name="Google Shape;5631;p60">
                <a:extLst>
                  <a:ext uri="{FF2B5EF4-FFF2-40B4-BE49-F238E27FC236}">
                    <a16:creationId xmlns:a16="http://schemas.microsoft.com/office/drawing/2014/main" id="{BB4B2F3C-111C-DEBF-B174-0BC40C1C1297}"/>
                  </a:ext>
                </a:extLst>
              </p:cNvPr>
              <p:cNvSpPr txBox="1"/>
              <p:nvPr/>
            </p:nvSpPr>
            <p:spPr>
              <a:xfrm>
                <a:off x="6286420" y="2049427"/>
                <a:ext cx="1130100" cy="6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1" i="0" u="none" strike="noStrike" dirty="0">
                    <a:solidFill>
                      <a:srgbClr val="FF0000"/>
                    </a:solidFill>
                    <a:effectLst/>
                    <a:latin typeface="Twentieth Century"/>
                  </a:rPr>
                  <a:t>FRONTEND</a:t>
                </a:r>
                <a:endParaRPr lang="it-IT" sz="800" b="0" dirty="0">
                  <a:effectLst/>
                </a:endParaRP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0" i="0" u="none" strike="noStrike" dirty="0">
                    <a:solidFill>
                      <a:srgbClr val="000000"/>
                    </a:solidFill>
                    <a:effectLst/>
                    <a:latin typeface="Comfortaa"/>
                  </a:rPr>
                  <a:t>Visualizzazione su browser dell’applicazione, aggiunta di eventuali features.</a:t>
                </a:r>
                <a:endParaRPr lang="it-IT" sz="800" b="0" dirty="0">
                  <a:effectLst/>
                </a:endParaRPr>
              </a:p>
            </p:txBody>
          </p:sp>
          <p:sp>
            <p:nvSpPr>
              <p:cNvPr id="23" name="Google Shape;5632;p60">
                <a:extLst>
                  <a:ext uri="{FF2B5EF4-FFF2-40B4-BE49-F238E27FC236}">
                    <a16:creationId xmlns:a16="http://schemas.microsoft.com/office/drawing/2014/main" id="{9EC2ACC8-38DF-A502-8FC7-C543C2523105}"/>
                  </a:ext>
                </a:extLst>
              </p:cNvPr>
              <p:cNvSpPr/>
              <p:nvPr/>
            </p:nvSpPr>
            <p:spPr>
              <a:xfrm>
                <a:off x="6440619" y="2873177"/>
                <a:ext cx="821700" cy="2865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14/10</a:t>
                </a:r>
                <a:endParaRPr sz="9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" name="Google Shape;5633;p60">
              <a:extLst>
                <a:ext uri="{FF2B5EF4-FFF2-40B4-BE49-F238E27FC236}">
                  <a16:creationId xmlns:a16="http://schemas.microsoft.com/office/drawing/2014/main" id="{D181B3C3-0560-149B-2370-18AAD6B64339}"/>
                </a:ext>
              </a:extLst>
            </p:cNvPr>
            <p:cNvGrpSpPr/>
            <p:nvPr/>
          </p:nvGrpSpPr>
          <p:grpSpPr>
            <a:xfrm>
              <a:off x="7072175" y="1875307"/>
              <a:ext cx="1130100" cy="2106593"/>
              <a:chOff x="7072175" y="1875307"/>
              <a:chExt cx="1130100" cy="2106593"/>
            </a:xfrm>
          </p:grpSpPr>
          <p:sp>
            <p:nvSpPr>
              <p:cNvPr id="8" name="Google Shape;5634;p60">
                <a:extLst>
                  <a:ext uri="{FF2B5EF4-FFF2-40B4-BE49-F238E27FC236}">
                    <a16:creationId xmlns:a16="http://schemas.microsoft.com/office/drawing/2014/main" id="{442422CA-868F-736D-A39F-DEEE8852DF11}"/>
                  </a:ext>
                </a:extLst>
              </p:cNvPr>
              <p:cNvSpPr/>
              <p:nvPr/>
            </p:nvSpPr>
            <p:spPr>
              <a:xfrm rot="5400000">
                <a:off x="7456475" y="1899607"/>
                <a:ext cx="361500" cy="31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9" name="Google Shape;5635;p60">
                <a:extLst>
                  <a:ext uri="{FF2B5EF4-FFF2-40B4-BE49-F238E27FC236}">
                    <a16:creationId xmlns:a16="http://schemas.microsoft.com/office/drawing/2014/main" id="{58637201-D005-1368-A7F8-F33807F68DC8}"/>
                  </a:ext>
                </a:extLst>
              </p:cNvPr>
              <p:cNvGrpSpPr/>
              <p:nvPr/>
            </p:nvGrpSpPr>
            <p:grpSpPr>
              <a:xfrm>
                <a:off x="7536614" y="1955104"/>
                <a:ext cx="201221" cy="201905"/>
                <a:chOff x="4991425" y="3234750"/>
                <a:chExt cx="296175" cy="297225"/>
              </a:xfrm>
            </p:grpSpPr>
            <p:sp>
              <p:nvSpPr>
                <p:cNvPr id="13" name="Google Shape;5636;p60">
                  <a:extLst>
                    <a:ext uri="{FF2B5EF4-FFF2-40B4-BE49-F238E27FC236}">
                      <a16:creationId xmlns:a16="http://schemas.microsoft.com/office/drawing/2014/main" id="{E751C073-EEA8-16F8-E421-C620516D3D2D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637;p60">
                  <a:extLst>
                    <a:ext uri="{FF2B5EF4-FFF2-40B4-BE49-F238E27FC236}">
                      <a16:creationId xmlns:a16="http://schemas.microsoft.com/office/drawing/2014/main" id="{719AD82C-7B62-BDFD-1F0E-F0B9B2BCEFBA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638;p60">
                  <a:extLst>
                    <a:ext uri="{FF2B5EF4-FFF2-40B4-BE49-F238E27FC236}">
                      <a16:creationId xmlns:a16="http://schemas.microsoft.com/office/drawing/2014/main" id="{2B7187E7-A0B0-E66D-89E2-E8C8AC7EAAA0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639;p60">
                  <a:extLst>
                    <a:ext uri="{FF2B5EF4-FFF2-40B4-BE49-F238E27FC236}">
                      <a16:creationId xmlns:a16="http://schemas.microsoft.com/office/drawing/2014/main" id="{C4AD8BAB-0F30-B6F8-F9AB-4451A6D95BB2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5640;p60">
                  <a:extLst>
                    <a:ext uri="{FF2B5EF4-FFF2-40B4-BE49-F238E27FC236}">
                      <a16:creationId xmlns:a16="http://schemas.microsoft.com/office/drawing/2014/main" id="{E72DE5D9-6AE1-AC36-6641-BEE4687A1045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5641;p60">
                  <a:extLst>
                    <a:ext uri="{FF2B5EF4-FFF2-40B4-BE49-F238E27FC236}">
                      <a16:creationId xmlns:a16="http://schemas.microsoft.com/office/drawing/2014/main" id="{5FE549BF-645B-4843-7426-64DE1BFB06AE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" name="Google Shape;5642;p60">
                <a:extLst>
                  <a:ext uri="{FF2B5EF4-FFF2-40B4-BE49-F238E27FC236}">
                    <a16:creationId xmlns:a16="http://schemas.microsoft.com/office/drawing/2014/main" id="{BADB3378-99D1-5BD6-9C31-F87469F7303A}"/>
                  </a:ext>
                </a:extLst>
              </p:cNvPr>
              <p:cNvCxnSpPr>
                <a:cxnSpLocks/>
                <a:stCxn id="11" idx="0"/>
                <a:endCxn id="8" idx="0"/>
              </p:cNvCxnSpPr>
              <p:nvPr/>
            </p:nvCxnSpPr>
            <p:spPr>
              <a:xfrm rot="10800000">
                <a:off x="7637225" y="2236800"/>
                <a:ext cx="0" cy="110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1" name="Google Shape;5643;p60">
                <a:extLst>
                  <a:ext uri="{FF2B5EF4-FFF2-40B4-BE49-F238E27FC236}">
                    <a16:creationId xmlns:a16="http://schemas.microsoft.com/office/drawing/2014/main" id="{DBED89F8-2801-17FC-513E-40983E79A790}"/>
                  </a:ext>
                </a:extLst>
              </p:cNvPr>
              <p:cNvSpPr txBox="1"/>
              <p:nvPr/>
            </p:nvSpPr>
            <p:spPr>
              <a:xfrm>
                <a:off x="7072175" y="3340200"/>
                <a:ext cx="1130100" cy="6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1" i="0" u="none" strike="noStrike" dirty="0">
                    <a:solidFill>
                      <a:srgbClr val="70AD47"/>
                    </a:solidFill>
                    <a:effectLst/>
                    <a:latin typeface="Twentieth Century"/>
                  </a:rPr>
                  <a:t>BETA TEST</a:t>
                </a:r>
                <a:endParaRPr lang="it-IT" sz="800" b="0" dirty="0">
                  <a:effectLst/>
                </a:endParaRP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800" b="0" i="0" u="none" strike="noStrike" dirty="0">
                    <a:solidFill>
                      <a:srgbClr val="000000"/>
                    </a:solidFill>
                    <a:effectLst/>
                    <a:latin typeface="Comfortaa"/>
                  </a:rPr>
                  <a:t>Verifica dell’applicazione completa, miglioramenti stilistici.</a:t>
                </a:r>
                <a:br>
                  <a:rPr lang="it-IT" sz="800" dirty="0"/>
                </a:br>
                <a:endParaRPr lang="en-US" sz="8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" name="Google Shape;5644;p60">
                <a:extLst>
                  <a:ext uri="{FF2B5EF4-FFF2-40B4-BE49-F238E27FC236}">
                    <a16:creationId xmlns:a16="http://schemas.microsoft.com/office/drawing/2014/main" id="{598C3B91-FB99-16B6-62B6-60CA792729D6}"/>
                  </a:ext>
                </a:extLst>
              </p:cNvPr>
              <p:cNvSpPr/>
              <p:nvPr/>
            </p:nvSpPr>
            <p:spPr>
              <a:xfrm>
                <a:off x="7226375" y="2873177"/>
                <a:ext cx="821700" cy="286500"/>
              </a:xfrm>
              <a:prstGeom prst="chevron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21/10</a:t>
                </a:r>
                <a:endParaRPr sz="9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Richieste del cliente</a:t>
            </a:r>
            <a:endParaRPr dirty="0"/>
          </a:p>
        </p:txBody>
      </p:sp>
      <p:sp>
        <p:nvSpPr>
          <p:cNvPr id="596" name="Google Shape;596;p38"/>
          <p:cNvSpPr txBox="1"/>
          <p:nvPr/>
        </p:nvSpPr>
        <p:spPr>
          <a:xfrm flipH="1">
            <a:off x="720000" y="2640258"/>
            <a:ext cx="24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Ricerca delle carte per filtri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97" name="Google Shape;597;p38"/>
          <p:cNvSpPr txBox="1"/>
          <p:nvPr/>
        </p:nvSpPr>
        <p:spPr>
          <a:xfrm flipH="1">
            <a:off x="720000" y="2167565"/>
            <a:ext cx="24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Filtri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8" name="Google Shape;598;p38"/>
          <p:cNvSpPr txBox="1"/>
          <p:nvPr/>
        </p:nvSpPr>
        <p:spPr>
          <a:xfrm flipH="1">
            <a:off x="720000" y="4068639"/>
            <a:ext cx="24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Salvataggio carte e creazione mazzi nel rispetto delle regole di gioco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99" name="Google Shape;599;p38"/>
          <p:cNvSpPr txBox="1"/>
          <p:nvPr/>
        </p:nvSpPr>
        <p:spPr>
          <a:xfrm flipH="1">
            <a:off x="720000" y="3606346"/>
            <a:ext cx="24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Salvataggio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1" name="Google Shape;601;p38"/>
          <p:cNvSpPr txBox="1"/>
          <p:nvPr/>
        </p:nvSpPr>
        <p:spPr>
          <a:xfrm flipH="1">
            <a:off x="5936425" y="1295775"/>
            <a:ext cx="24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Database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2" name="Google Shape;602;p38"/>
          <p:cNvSpPr txBox="1"/>
          <p:nvPr/>
        </p:nvSpPr>
        <p:spPr>
          <a:xfrm flipH="1">
            <a:off x="5936425" y="3354448"/>
            <a:ext cx="24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Registrazione e login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03" name="Google Shape;603;p38"/>
          <p:cNvSpPr txBox="1"/>
          <p:nvPr/>
        </p:nvSpPr>
        <p:spPr>
          <a:xfrm flipH="1">
            <a:off x="5936425" y="2886955"/>
            <a:ext cx="24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Autenticazione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4" name="Google Shape;604;p38"/>
          <p:cNvSpPr/>
          <p:nvPr/>
        </p:nvSpPr>
        <p:spPr>
          <a:xfrm flipH="1">
            <a:off x="4236456" y="3582810"/>
            <a:ext cx="1142655" cy="1025690"/>
          </a:xfrm>
          <a:custGeom>
            <a:avLst/>
            <a:gdLst/>
            <a:ahLst/>
            <a:cxnLst/>
            <a:rect l="l" t="t" r="r" b="b"/>
            <a:pathLst>
              <a:path w="3419" h="3069" extrusionOk="0">
                <a:moveTo>
                  <a:pt x="0" y="3069"/>
                </a:moveTo>
                <a:cubicBezTo>
                  <a:pt x="1338" y="3069"/>
                  <a:pt x="2549" y="2520"/>
                  <a:pt x="3419" y="1636"/>
                </a:cubicBezTo>
                <a:lnTo>
                  <a:pt x="1782" y="0"/>
                </a:lnTo>
                <a:cubicBezTo>
                  <a:pt x="1324" y="458"/>
                  <a:pt x="695" y="743"/>
                  <a:pt x="0" y="755"/>
                </a:cubicBezTo>
                <a:lnTo>
                  <a:pt x="0" y="3069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8"/>
          <p:cNvSpPr/>
          <p:nvPr/>
        </p:nvSpPr>
        <p:spPr>
          <a:xfrm flipH="1">
            <a:off x="4248488" y="1346625"/>
            <a:ext cx="1133966" cy="1008646"/>
          </a:xfrm>
          <a:custGeom>
            <a:avLst/>
            <a:gdLst/>
            <a:ahLst/>
            <a:cxnLst/>
            <a:rect l="l" t="t" r="r" b="b"/>
            <a:pathLst>
              <a:path w="3393" h="3018" extrusionOk="0">
                <a:moveTo>
                  <a:pt x="3393" y="1407"/>
                </a:moveTo>
                <a:cubicBezTo>
                  <a:pt x="2525" y="538"/>
                  <a:pt x="1326" y="0"/>
                  <a:pt x="0" y="0"/>
                </a:cubicBezTo>
                <a:lnTo>
                  <a:pt x="0" y="2271"/>
                </a:lnTo>
                <a:cubicBezTo>
                  <a:pt x="695" y="2281"/>
                  <a:pt x="1323" y="2564"/>
                  <a:pt x="1782" y="3018"/>
                </a:cubicBezTo>
                <a:lnTo>
                  <a:pt x="3393" y="140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8"/>
          <p:cNvSpPr/>
          <p:nvPr/>
        </p:nvSpPr>
        <p:spPr>
          <a:xfrm flipH="1">
            <a:off x="3761546" y="2988589"/>
            <a:ext cx="1005630" cy="1122946"/>
          </a:xfrm>
          <a:custGeom>
            <a:avLst/>
            <a:gdLst/>
            <a:ahLst/>
            <a:cxnLst/>
            <a:rect l="l" t="t" r="r" b="b"/>
            <a:pathLst>
              <a:path w="3009" h="3360" extrusionOk="0">
                <a:moveTo>
                  <a:pt x="0" y="1728"/>
                </a:moveTo>
                <a:lnTo>
                  <a:pt x="1633" y="3360"/>
                </a:lnTo>
                <a:cubicBezTo>
                  <a:pt x="2484" y="2495"/>
                  <a:pt x="3009" y="1309"/>
                  <a:pt x="3009" y="0"/>
                </a:cubicBezTo>
                <a:lnTo>
                  <a:pt x="710" y="0"/>
                </a:lnTo>
                <a:cubicBezTo>
                  <a:pt x="697" y="669"/>
                  <a:pt x="429" y="1276"/>
                  <a:pt x="0" y="172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8"/>
          <p:cNvSpPr/>
          <p:nvPr/>
        </p:nvSpPr>
        <p:spPr>
          <a:xfrm flipH="1">
            <a:off x="3761546" y="1833232"/>
            <a:ext cx="1007970" cy="1132303"/>
          </a:xfrm>
          <a:custGeom>
            <a:avLst/>
            <a:gdLst/>
            <a:ahLst/>
            <a:cxnLst/>
            <a:rect l="l" t="t" r="r" b="b"/>
            <a:pathLst>
              <a:path w="3016" h="3388" extrusionOk="0">
                <a:moveTo>
                  <a:pt x="3016" y="3388"/>
                </a:moveTo>
                <a:cubicBezTo>
                  <a:pt x="3016" y="2065"/>
                  <a:pt x="2480" y="867"/>
                  <a:pt x="1614" y="0"/>
                </a:cubicBezTo>
                <a:lnTo>
                  <a:pt x="0" y="1614"/>
                </a:lnTo>
                <a:cubicBezTo>
                  <a:pt x="441" y="2075"/>
                  <a:pt x="714" y="2700"/>
                  <a:pt x="718" y="3388"/>
                </a:cubicBezTo>
                <a:lnTo>
                  <a:pt x="3016" y="338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38"/>
          <p:cNvCxnSpPr/>
          <p:nvPr/>
        </p:nvCxnSpPr>
        <p:spPr>
          <a:xfrm rot="10800000" flipH="1">
            <a:off x="3207600" y="2328382"/>
            <a:ext cx="584700" cy="51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35" name="Google Shape;635;p38"/>
          <p:cNvCxnSpPr>
            <a:stCxn id="599" idx="1"/>
          </p:cNvCxnSpPr>
          <p:nvPr/>
        </p:nvCxnSpPr>
        <p:spPr>
          <a:xfrm>
            <a:off x="3207600" y="3883396"/>
            <a:ext cx="1316700" cy="552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36" name="Google Shape;636;p38"/>
          <p:cNvCxnSpPr>
            <a:stCxn id="603" idx="3"/>
          </p:cNvCxnSpPr>
          <p:nvPr/>
        </p:nvCxnSpPr>
        <p:spPr>
          <a:xfrm flipH="1">
            <a:off x="4718425" y="3164005"/>
            <a:ext cx="1218000" cy="10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37" name="Google Shape;637;p38"/>
          <p:cNvCxnSpPr>
            <a:stCxn id="601" idx="3"/>
          </p:cNvCxnSpPr>
          <p:nvPr/>
        </p:nvCxnSpPr>
        <p:spPr>
          <a:xfrm flipH="1">
            <a:off x="5503225" y="1572825"/>
            <a:ext cx="433200" cy="155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2" name="Google Shape;5300;p59">
            <a:extLst>
              <a:ext uri="{FF2B5EF4-FFF2-40B4-BE49-F238E27FC236}">
                <a16:creationId xmlns:a16="http://schemas.microsoft.com/office/drawing/2014/main" id="{4366CFCD-60C4-6EC6-D1A6-AF4D7A3B82FF}"/>
              </a:ext>
            </a:extLst>
          </p:cNvPr>
          <p:cNvGrpSpPr/>
          <p:nvPr/>
        </p:nvGrpSpPr>
        <p:grpSpPr>
          <a:xfrm>
            <a:off x="4677940" y="1572825"/>
            <a:ext cx="439257" cy="432135"/>
            <a:chOff x="-2671375" y="3597450"/>
            <a:chExt cx="292250" cy="291450"/>
          </a:xfrm>
          <a:solidFill>
            <a:srgbClr val="201F4B"/>
          </a:solidFill>
        </p:grpSpPr>
        <p:sp>
          <p:nvSpPr>
            <p:cNvPr id="3" name="Google Shape;5301;p59">
              <a:extLst>
                <a:ext uri="{FF2B5EF4-FFF2-40B4-BE49-F238E27FC236}">
                  <a16:creationId xmlns:a16="http://schemas.microsoft.com/office/drawing/2014/main" id="{94EF75DF-39F0-7BFE-ACDF-4F4ED67D50DE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302;p59">
              <a:extLst>
                <a:ext uri="{FF2B5EF4-FFF2-40B4-BE49-F238E27FC236}">
                  <a16:creationId xmlns:a16="http://schemas.microsoft.com/office/drawing/2014/main" id="{5A1ECFAD-C5F0-B0E8-7FCE-06136482371A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785;p62">
            <a:extLst>
              <a:ext uri="{FF2B5EF4-FFF2-40B4-BE49-F238E27FC236}">
                <a16:creationId xmlns:a16="http://schemas.microsoft.com/office/drawing/2014/main" id="{2AB38637-F5B0-0444-F5FB-5D27E5C65E5E}"/>
              </a:ext>
            </a:extLst>
          </p:cNvPr>
          <p:cNvGrpSpPr/>
          <p:nvPr/>
        </p:nvGrpSpPr>
        <p:grpSpPr>
          <a:xfrm>
            <a:off x="3868796" y="2255334"/>
            <a:ext cx="673412" cy="594730"/>
            <a:chOff x="2765425" y="2792300"/>
            <a:chExt cx="285800" cy="268350"/>
          </a:xfrm>
          <a:solidFill>
            <a:srgbClr val="201F4B"/>
          </a:solidFill>
        </p:grpSpPr>
        <p:sp>
          <p:nvSpPr>
            <p:cNvPr id="6" name="Google Shape;5786;p62">
              <a:extLst>
                <a:ext uri="{FF2B5EF4-FFF2-40B4-BE49-F238E27FC236}">
                  <a16:creationId xmlns:a16="http://schemas.microsoft.com/office/drawing/2014/main" id="{0FB9B217-C424-EE4D-A17E-098BC452E224}"/>
                </a:ext>
              </a:extLst>
            </p:cNvPr>
            <p:cNvSpPr/>
            <p:nvPr/>
          </p:nvSpPr>
          <p:spPr>
            <a:xfrm>
              <a:off x="2945225" y="2792300"/>
              <a:ext cx="106000" cy="110800"/>
            </a:xfrm>
            <a:custGeom>
              <a:avLst/>
              <a:gdLst/>
              <a:ahLst/>
              <a:cxnLst/>
              <a:rect l="l" t="t" r="r" b="b"/>
              <a:pathLst>
                <a:path w="4240" h="4432" extrusionOk="0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4120"/>
                  </a:lnTo>
                  <a:cubicBezTo>
                    <a:pt x="0" y="4215"/>
                    <a:pt x="48" y="4311"/>
                    <a:pt x="143" y="4382"/>
                  </a:cubicBezTo>
                  <a:cubicBezTo>
                    <a:pt x="188" y="4412"/>
                    <a:pt x="250" y="4432"/>
                    <a:pt x="314" y="4432"/>
                  </a:cubicBezTo>
                  <a:cubicBezTo>
                    <a:pt x="353" y="4432"/>
                    <a:pt x="393" y="4424"/>
                    <a:pt x="429" y="4406"/>
                  </a:cubicBezTo>
                  <a:lnTo>
                    <a:pt x="4001" y="3120"/>
                  </a:lnTo>
                  <a:cubicBezTo>
                    <a:pt x="4168" y="3072"/>
                    <a:pt x="4239" y="2882"/>
                    <a:pt x="4168" y="2715"/>
                  </a:cubicBezTo>
                  <a:cubicBezTo>
                    <a:pt x="3573" y="1096"/>
                    <a:pt x="2049" y="24"/>
                    <a:pt x="33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87;p62">
              <a:extLst>
                <a:ext uri="{FF2B5EF4-FFF2-40B4-BE49-F238E27FC236}">
                  <a16:creationId xmlns:a16="http://schemas.microsoft.com/office/drawing/2014/main" id="{5CCE048D-40F6-49EF-388A-DE327B3A96DC}"/>
                </a:ext>
              </a:extLst>
            </p:cNvPr>
            <p:cNvSpPr/>
            <p:nvPr/>
          </p:nvSpPr>
          <p:spPr>
            <a:xfrm>
              <a:off x="2765425" y="2855400"/>
              <a:ext cx="263000" cy="205250"/>
            </a:xfrm>
            <a:custGeom>
              <a:avLst/>
              <a:gdLst/>
              <a:ahLst/>
              <a:cxnLst/>
              <a:rect l="l" t="t" r="r" b="b"/>
              <a:pathLst>
                <a:path w="10520" h="8210" extrusionOk="0">
                  <a:moveTo>
                    <a:pt x="5621" y="1"/>
                  </a:moveTo>
                  <a:lnTo>
                    <a:pt x="5621" y="24"/>
                  </a:lnTo>
                  <a:cubicBezTo>
                    <a:pt x="1620" y="24"/>
                    <a:pt x="0" y="5168"/>
                    <a:pt x="3287" y="7455"/>
                  </a:cubicBezTo>
                  <a:cubicBezTo>
                    <a:pt x="4035" y="7979"/>
                    <a:pt x="4837" y="8210"/>
                    <a:pt x="5612" y="8210"/>
                  </a:cubicBezTo>
                  <a:cubicBezTo>
                    <a:pt x="8217" y="8210"/>
                    <a:pt x="10519" y="5597"/>
                    <a:pt x="9455" y="2715"/>
                  </a:cubicBezTo>
                  <a:cubicBezTo>
                    <a:pt x="9400" y="2587"/>
                    <a:pt x="9288" y="2501"/>
                    <a:pt x="9164" y="2501"/>
                  </a:cubicBezTo>
                  <a:cubicBezTo>
                    <a:pt x="9126" y="2501"/>
                    <a:pt x="9088" y="2509"/>
                    <a:pt x="9050" y="2525"/>
                  </a:cubicBezTo>
                  <a:lnTo>
                    <a:pt x="5930" y="3644"/>
                  </a:lnTo>
                  <a:lnTo>
                    <a:pt x="5930" y="334"/>
                  </a:lnTo>
                  <a:cubicBezTo>
                    <a:pt x="5930" y="144"/>
                    <a:pt x="5787" y="1"/>
                    <a:pt x="56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260;p55">
            <a:extLst>
              <a:ext uri="{FF2B5EF4-FFF2-40B4-BE49-F238E27FC236}">
                <a16:creationId xmlns:a16="http://schemas.microsoft.com/office/drawing/2014/main" id="{2D88C8E1-0C0A-BA4B-6F98-8E15B0CFB4EF}"/>
              </a:ext>
            </a:extLst>
          </p:cNvPr>
          <p:cNvGrpSpPr/>
          <p:nvPr/>
        </p:nvGrpSpPr>
        <p:grpSpPr>
          <a:xfrm>
            <a:off x="4088980" y="3198209"/>
            <a:ext cx="475452" cy="471863"/>
            <a:chOff x="-64406125" y="3362225"/>
            <a:chExt cx="318225" cy="314800"/>
          </a:xfrm>
          <a:solidFill>
            <a:srgbClr val="201F4B"/>
          </a:solidFill>
        </p:grpSpPr>
        <p:sp>
          <p:nvSpPr>
            <p:cNvPr id="9" name="Google Shape;3261;p55">
              <a:extLst>
                <a:ext uri="{FF2B5EF4-FFF2-40B4-BE49-F238E27FC236}">
                  <a16:creationId xmlns:a16="http://schemas.microsoft.com/office/drawing/2014/main" id="{08440F1A-1B49-D76D-F288-80A9D160A9DF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262;p55">
              <a:extLst>
                <a:ext uri="{FF2B5EF4-FFF2-40B4-BE49-F238E27FC236}">
                  <a16:creationId xmlns:a16="http://schemas.microsoft.com/office/drawing/2014/main" id="{84F3A4C9-2E07-0E6B-147B-4D7158E50709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843;p62">
            <a:extLst>
              <a:ext uri="{FF2B5EF4-FFF2-40B4-BE49-F238E27FC236}">
                <a16:creationId xmlns:a16="http://schemas.microsoft.com/office/drawing/2014/main" id="{F6E77CF3-DEB8-A994-7078-75C450252606}"/>
              </a:ext>
            </a:extLst>
          </p:cNvPr>
          <p:cNvGrpSpPr/>
          <p:nvPr/>
        </p:nvGrpSpPr>
        <p:grpSpPr>
          <a:xfrm>
            <a:off x="4646859" y="3833705"/>
            <a:ext cx="535585" cy="550979"/>
            <a:chOff x="4530075" y="3649150"/>
            <a:chExt cx="286200" cy="267800"/>
          </a:xfrm>
          <a:solidFill>
            <a:srgbClr val="201F4B"/>
          </a:solidFill>
        </p:grpSpPr>
        <p:sp>
          <p:nvSpPr>
            <p:cNvPr id="12" name="Google Shape;5844;p62">
              <a:extLst>
                <a:ext uri="{FF2B5EF4-FFF2-40B4-BE49-F238E27FC236}">
                  <a16:creationId xmlns:a16="http://schemas.microsoft.com/office/drawing/2014/main" id="{A53F4440-0574-BB66-7450-7EE2021A3CB8}"/>
                </a:ext>
              </a:extLst>
            </p:cNvPr>
            <p:cNvSpPr/>
            <p:nvPr/>
          </p:nvSpPr>
          <p:spPr>
            <a:xfrm>
              <a:off x="4620575" y="3766900"/>
              <a:ext cx="86350" cy="150050"/>
            </a:xfrm>
            <a:custGeom>
              <a:avLst/>
              <a:gdLst/>
              <a:ahLst/>
              <a:cxnLst/>
              <a:rect l="l" t="t" r="r" b="b"/>
              <a:pathLst>
                <a:path w="3454" h="6002" extrusionOk="0">
                  <a:moveTo>
                    <a:pt x="1727" y="0"/>
                  </a:moveTo>
                  <a:cubicBezTo>
                    <a:pt x="1626" y="0"/>
                    <a:pt x="1525" y="48"/>
                    <a:pt x="1453" y="143"/>
                  </a:cubicBezTo>
                  <a:lnTo>
                    <a:pt x="120" y="2358"/>
                  </a:lnTo>
                  <a:cubicBezTo>
                    <a:pt x="0" y="2572"/>
                    <a:pt x="143" y="2834"/>
                    <a:pt x="405" y="2834"/>
                  </a:cubicBezTo>
                  <a:lnTo>
                    <a:pt x="1096" y="2834"/>
                  </a:lnTo>
                  <a:lnTo>
                    <a:pt x="1096" y="5692"/>
                  </a:lnTo>
                  <a:cubicBezTo>
                    <a:pt x="1096" y="5859"/>
                    <a:pt x="1239" y="6002"/>
                    <a:pt x="1405" y="6002"/>
                  </a:cubicBezTo>
                  <a:lnTo>
                    <a:pt x="2048" y="6002"/>
                  </a:lnTo>
                  <a:cubicBezTo>
                    <a:pt x="2215" y="6002"/>
                    <a:pt x="2358" y="5859"/>
                    <a:pt x="2358" y="5692"/>
                  </a:cubicBezTo>
                  <a:lnTo>
                    <a:pt x="2358" y="2834"/>
                  </a:lnTo>
                  <a:lnTo>
                    <a:pt x="3049" y="2834"/>
                  </a:lnTo>
                  <a:cubicBezTo>
                    <a:pt x="3311" y="2834"/>
                    <a:pt x="3454" y="2572"/>
                    <a:pt x="3334" y="2358"/>
                  </a:cubicBezTo>
                  <a:lnTo>
                    <a:pt x="2001" y="143"/>
                  </a:lnTo>
                  <a:cubicBezTo>
                    <a:pt x="1929" y="48"/>
                    <a:pt x="1828" y="0"/>
                    <a:pt x="1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45;p62">
              <a:extLst>
                <a:ext uri="{FF2B5EF4-FFF2-40B4-BE49-F238E27FC236}">
                  <a16:creationId xmlns:a16="http://schemas.microsoft.com/office/drawing/2014/main" id="{1C2EBB48-2E34-F111-9A5D-408E7B427B13}"/>
                </a:ext>
              </a:extLst>
            </p:cNvPr>
            <p:cNvSpPr/>
            <p:nvPr/>
          </p:nvSpPr>
          <p:spPr>
            <a:xfrm>
              <a:off x="4530075" y="3649150"/>
              <a:ext cx="286200" cy="157075"/>
            </a:xfrm>
            <a:custGeom>
              <a:avLst/>
              <a:gdLst/>
              <a:ahLst/>
              <a:cxnLst/>
              <a:rect l="l" t="t" r="r" b="b"/>
              <a:pathLst>
                <a:path w="11448" h="6283" extrusionOk="0">
                  <a:moveTo>
                    <a:pt x="6893" y="0"/>
                  </a:moveTo>
                  <a:cubicBezTo>
                    <a:pt x="6136" y="0"/>
                    <a:pt x="5372" y="338"/>
                    <a:pt x="4859" y="1091"/>
                  </a:cubicBezTo>
                  <a:cubicBezTo>
                    <a:pt x="4454" y="781"/>
                    <a:pt x="3978" y="614"/>
                    <a:pt x="3478" y="614"/>
                  </a:cubicBezTo>
                  <a:cubicBezTo>
                    <a:pt x="2334" y="614"/>
                    <a:pt x="1382" y="1496"/>
                    <a:pt x="1263" y="2615"/>
                  </a:cubicBezTo>
                  <a:cubicBezTo>
                    <a:pt x="501" y="2877"/>
                    <a:pt x="1" y="3591"/>
                    <a:pt x="1" y="4401"/>
                  </a:cubicBezTo>
                  <a:cubicBezTo>
                    <a:pt x="1" y="5449"/>
                    <a:pt x="834" y="6282"/>
                    <a:pt x="1882" y="6282"/>
                  </a:cubicBezTo>
                  <a:lnTo>
                    <a:pt x="3501" y="6282"/>
                  </a:lnTo>
                  <a:lnTo>
                    <a:pt x="4549" y="4520"/>
                  </a:lnTo>
                  <a:cubicBezTo>
                    <a:pt x="4740" y="4222"/>
                    <a:pt x="5049" y="4073"/>
                    <a:pt x="5359" y="4073"/>
                  </a:cubicBezTo>
                  <a:cubicBezTo>
                    <a:pt x="5668" y="4073"/>
                    <a:pt x="5978" y="4222"/>
                    <a:pt x="6169" y="4520"/>
                  </a:cubicBezTo>
                  <a:lnTo>
                    <a:pt x="7240" y="6282"/>
                  </a:lnTo>
                  <a:lnTo>
                    <a:pt x="8812" y="6282"/>
                  </a:lnTo>
                  <a:cubicBezTo>
                    <a:pt x="8821" y="6282"/>
                    <a:pt x="8829" y="6282"/>
                    <a:pt x="8838" y="6282"/>
                  </a:cubicBezTo>
                  <a:cubicBezTo>
                    <a:pt x="10959" y="6282"/>
                    <a:pt x="11447" y="3326"/>
                    <a:pt x="9455" y="2639"/>
                  </a:cubicBezTo>
                  <a:lnTo>
                    <a:pt x="9431" y="2639"/>
                  </a:lnTo>
                  <a:lnTo>
                    <a:pt x="9431" y="2520"/>
                  </a:lnTo>
                  <a:cubicBezTo>
                    <a:pt x="9431" y="964"/>
                    <a:pt x="8172" y="0"/>
                    <a:pt x="68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B175E324-3FCC-59D8-405D-65C7B693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2" y="-437029"/>
            <a:ext cx="1418665" cy="14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BA6FACC-929D-78AC-227D-1A311305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98" y="-37918"/>
            <a:ext cx="1572328" cy="5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/>
      <p:bldP spid="597" grpId="0"/>
      <p:bldP spid="598" grpId="0"/>
      <p:bldP spid="599" grpId="0"/>
      <p:bldP spid="601" grpId="0"/>
      <p:bldP spid="602" grpId="0"/>
      <p:bldP spid="603" grpId="0"/>
      <p:bldP spid="604" grpId="0" animBg="1"/>
      <p:bldP spid="612" grpId="0" animBg="1"/>
      <p:bldP spid="616" grpId="0" animBg="1"/>
      <p:bldP spid="6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134471" y="445025"/>
            <a:ext cx="88279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abbiamo portato a termine le richieste</a:t>
            </a:r>
            <a:endParaRPr dirty="0"/>
          </a:p>
        </p:txBody>
      </p:sp>
      <p:graphicFrame>
        <p:nvGraphicFramePr>
          <p:cNvPr id="278" name="Google Shape;278;p27"/>
          <p:cNvGraphicFramePr/>
          <p:nvPr>
            <p:extLst>
              <p:ext uri="{D42A27DB-BD31-4B8C-83A1-F6EECF244321}">
                <p14:modId xmlns:p14="http://schemas.microsoft.com/office/powerpoint/2010/main" val="2453940778"/>
              </p:ext>
            </p:extLst>
          </p:nvPr>
        </p:nvGraphicFramePr>
        <p:xfrm>
          <a:off x="410135" y="1627450"/>
          <a:ext cx="8216153" cy="2402850"/>
        </p:xfrm>
        <a:graphic>
          <a:graphicData uri="http://schemas.openxmlformats.org/drawingml/2006/table">
            <a:tbl>
              <a:tblPr>
                <a:noFill/>
                <a:tableStyleId>{BB4E17E4-496A-4658-B5EF-326585FDBB1B}</a:tableStyleId>
              </a:tblPr>
              <a:tblGrid>
                <a:gridCol w="23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Database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Una struttura efficiente del database per avere tempi di caricamento corti</a:t>
                      </a:r>
                      <a:endParaRPr sz="11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Filtri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Implementato più tipi filtri per una ricerca specifica sia nelle carte che nella creazione del mazzo</a:t>
                      </a:r>
                      <a:endParaRPr sz="11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Autenticazione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Login e registrazione implementate nella pagina Home per una navigazione user-friendly</a:t>
                      </a:r>
                      <a:endParaRPr sz="11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Salvataggio/Carte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ggiunta di carte alla collezione implementato con tasti a comparsa</a:t>
                      </a:r>
                      <a:endParaRPr sz="11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Salvataggio/Creazione Mazzi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Creazione di mazzi senza limiti di quantità e con visualizzazione di tutti </a:t>
                      </a:r>
                      <a:r>
                        <a:rPr lang="it-IT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mazzi posseduti</a:t>
                      </a:r>
                      <a:endParaRPr sz="11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Lingua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Possibilità di cambiare lingua tra </a:t>
                      </a:r>
                      <a:r>
                        <a:rPr lang="it-IT" sz="1100" dirty="0" err="1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Italiano,Spagnolo</a:t>
                      </a:r>
                      <a:r>
                        <a:rPr lang="it-IT" sz="11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e Inglese</a:t>
                      </a:r>
                      <a:endParaRPr sz="11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96D5E329-B837-6DDD-18F1-E80B8C30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2" y="-437029"/>
            <a:ext cx="1418665" cy="14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7BBAF3-9A78-E220-24A8-5AFCD381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98" y="-37918"/>
            <a:ext cx="1572328" cy="5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292" name="Google Shape;292;p28"/>
          <p:cNvSpPr txBox="1"/>
          <p:nvPr/>
        </p:nvSpPr>
        <p:spPr>
          <a:xfrm>
            <a:off x="831994" y="1010705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Implementata autenticazione con google</a:t>
            </a:r>
            <a:endParaRPr sz="11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814901" y="659665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Autenticazione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20" name="Google Shape;1811;p49">
            <a:extLst>
              <a:ext uri="{FF2B5EF4-FFF2-40B4-BE49-F238E27FC236}">
                <a16:creationId xmlns:a16="http://schemas.microsoft.com/office/drawing/2014/main" id="{42507426-8795-C0BB-8976-F9BDA2F6671C}"/>
              </a:ext>
            </a:extLst>
          </p:cNvPr>
          <p:cNvGrpSpPr/>
          <p:nvPr/>
        </p:nvGrpSpPr>
        <p:grpSpPr>
          <a:xfrm>
            <a:off x="3090830" y="1683567"/>
            <a:ext cx="2955770" cy="2049026"/>
            <a:chOff x="894422" y="2026426"/>
            <a:chExt cx="2158905" cy="1468267"/>
          </a:xfrm>
        </p:grpSpPr>
        <p:sp>
          <p:nvSpPr>
            <p:cNvPr id="321" name="Google Shape;1812;p49">
              <a:extLst>
                <a:ext uri="{FF2B5EF4-FFF2-40B4-BE49-F238E27FC236}">
                  <a16:creationId xmlns:a16="http://schemas.microsoft.com/office/drawing/2014/main" id="{4B565D21-A490-D91E-EDBC-F5649AA3776B}"/>
                </a:ext>
              </a:extLst>
            </p:cNvPr>
            <p:cNvSpPr/>
            <p:nvPr/>
          </p:nvSpPr>
          <p:spPr>
            <a:xfrm>
              <a:off x="1610539" y="2397143"/>
              <a:ext cx="726600" cy="726600"/>
            </a:xfrm>
            <a:prstGeom prst="ellipse">
              <a:avLst/>
            </a:prstGeom>
            <a:noFill/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    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1813;p49">
              <a:extLst>
                <a:ext uri="{FF2B5EF4-FFF2-40B4-BE49-F238E27FC236}">
                  <a16:creationId xmlns:a16="http://schemas.microsoft.com/office/drawing/2014/main" id="{C4F43608-993B-5CFB-0280-FCBC325A1AA7}"/>
                </a:ext>
              </a:extLst>
            </p:cNvPr>
            <p:cNvGrpSpPr/>
            <p:nvPr/>
          </p:nvGrpSpPr>
          <p:grpSpPr>
            <a:xfrm>
              <a:off x="1729857" y="2506271"/>
              <a:ext cx="488119" cy="508407"/>
              <a:chOff x="-165066" y="3843615"/>
              <a:chExt cx="221259" cy="230455"/>
            </a:xfrm>
          </p:grpSpPr>
          <p:sp>
            <p:nvSpPr>
              <p:cNvPr id="353" name="Google Shape;1814;p49">
                <a:extLst>
                  <a:ext uri="{FF2B5EF4-FFF2-40B4-BE49-F238E27FC236}">
                    <a16:creationId xmlns:a16="http://schemas.microsoft.com/office/drawing/2014/main" id="{CAD16579-FC7E-E43B-4CD2-72684E6D4A8C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815;p49">
                <a:extLst>
                  <a:ext uri="{FF2B5EF4-FFF2-40B4-BE49-F238E27FC236}">
                    <a16:creationId xmlns:a16="http://schemas.microsoft.com/office/drawing/2014/main" id="{92DE0E7D-BB13-5E8C-F167-051EC9514DEA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816;p49">
                <a:extLst>
                  <a:ext uri="{FF2B5EF4-FFF2-40B4-BE49-F238E27FC236}">
                    <a16:creationId xmlns:a16="http://schemas.microsoft.com/office/drawing/2014/main" id="{E65A0D0A-0DB8-2727-E1A0-BFC14DF8C973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817;p49">
                <a:extLst>
                  <a:ext uri="{FF2B5EF4-FFF2-40B4-BE49-F238E27FC236}">
                    <a16:creationId xmlns:a16="http://schemas.microsoft.com/office/drawing/2014/main" id="{1E8E6C3D-CE68-0F04-EB1A-608E2815E2A8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818;p49">
                <a:extLst>
                  <a:ext uri="{FF2B5EF4-FFF2-40B4-BE49-F238E27FC236}">
                    <a16:creationId xmlns:a16="http://schemas.microsoft.com/office/drawing/2014/main" id="{47A045DD-6A2D-0E45-DE97-F59E5A596D78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819;p49">
                <a:extLst>
                  <a:ext uri="{FF2B5EF4-FFF2-40B4-BE49-F238E27FC236}">
                    <a16:creationId xmlns:a16="http://schemas.microsoft.com/office/drawing/2014/main" id="{973336C3-1DD2-8EF4-4A50-EE752573FA69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820;p49">
                <a:extLst>
                  <a:ext uri="{FF2B5EF4-FFF2-40B4-BE49-F238E27FC236}">
                    <a16:creationId xmlns:a16="http://schemas.microsoft.com/office/drawing/2014/main" id="{E7B7F923-19FC-CAE9-E9A8-939A91535345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821;p49">
                <a:extLst>
                  <a:ext uri="{FF2B5EF4-FFF2-40B4-BE49-F238E27FC236}">
                    <a16:creationId xmlns:a16="http://schemas.microsoft.com/office/drawing/2014/main" id="{9B9B533A-A976-DAE9-F8DD-665D65CCC805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822;p49">
                <a:extLst>
                  <a:ext uri="{FF2B5EF4-FFF2-40B4-BE49-F238E27FC236}">
                    <a16:creationId xmlns:a16="http://schemas.microsoft.com/office/drawing/2014/main" id="{697249A8-3EC8-8A2B-B986-56AE4BBF9408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823;p49">
                <a:extLst>
                  <a:ext uri="{FF2B5EF4-FFF2-40B4-BE49-F238E27FC236}">
                    <a16:creationId xmlns:a16="http://schemas.microsoft.com/office/drawing/2014/main" id="{B7479CA8-FF67-327E-2FA6-2E83BA614E74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824;p49">
                <a:extLst>
                  <a:ext uri="{FF2B5EF4-FFF2-40B4-BE49-F238E27FC236}">
                    <a16:creationId xmlns:a16="http://schemas.microsoft.com/office/drawing/2014/main" id="{C0293A23-4A18-31BC-B7B1-6F0823BFE539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825;p49">
                <a:extLst>
                  <a:ext uri="{FF2B5EF4-FFF2-40B4-BE49-F238E27FC236}">
                    <a16:creationId xmlns:a16="http://schemas.microsoft.com/office/drawing/2014/main" id="{8C2B71C5-8AEE-5EFF-31FA-182A0456678D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826;p49">
                <a:extLst>
                  <a:ext uri="{FF2B5EF4-FFF2-40B4-BE49-F238E27FC236}">
                    <a16:creationId xmlns:a16="http://schemas.microsoft.com/office/drawing/2014/main" id="{951FC176-EB75-070B-46E7-508EDE1E2FB8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827;p49">
                <a:extLst>
                  <a:ext uri="{FF2B5EF4-FFF2-40B4-BE49-F238E27FC236}">
                    <a16:creationId xmlns:a16="http://schemas.microsoft.com/office/drawing/2014/main" id="{CB6CAD70-A700-FA0A-5E61-8140BCC21990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828;p49">
                <a:extLst>
                  <a:ext uri="{FF2B5EF4-FFF2-40B4-BE49-F238E27FC236}">
                    <a16:creationId xmlns:a16="http://schemas.microsoft.com/office/drawing/2014/main" id="{ECBC65CA-4841-20E0-7C89-99A14F7F7B16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829;p49">
                <a:extLst>
                  <a:ext uri="{FF2B5EF4-FFF2-40B4-BE49-F238E27FC236}">
                    <a16:creationId xmlns:a16="http://schemas.microsoft.com/office/drawing/2014/main" id="{81709C42-46A4-AEA5-8A94-B2D7A8A5D73C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830;p49">
                <a:extLst>
                  <a:ext uri="{FF2B5EF4-FFF2-40B4-BE49-F238E27FC236}">
                    <a16:creationId xmlns:a16="http://schemas.microsoft.com/office/drawing/2014/main" id="{D4CE7EB7-EB8A-76BA-22C6-918ACEDF0F6B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831;p49">
                <a:extLst>
                  <a:ext uri="{FF2B5EF4-FFF2-40B4-BE49-F238E27FC236}">
                    <a16:creationId xmlns:a16="http://schemas.microsoft.com/office/drawing/2014/main" id="{2F641D87-CBCB-7001-BD5B-BB63F00DC955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832;p49">
                <a:extLst>
                  <a:ext uri="{FF2B5EF4-FFF2-40B4-BE49-F238E27FC236}">
                    <a16:creationId xmlns:a16="http://schemas.microsoft.com/office/drawing/2014/main" id="{86B0B41C-A1C4-7E68-F45A-C4B93E3A6220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833;p49">
                <a:extLst>
                  <a:ext uri="{FF2B5EF4-FFF2-40B4-BE49-F238E27FC236}">
                    <a16:creationId xmlns:a16="http://schemas.microsoft.com/office/drawing/2014/main" id="{030D632A-CDDB-9F01-9DE3-B895CC0A5B36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solidFill>
                <a:schemeClr val="accent3"/>
              </a:solidFill>
              <a:ln w="8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Google Shape;1834;p49">
              <a:extLst>
                <a:ext uri="{FF2B5EF4-FFF2-40B4-BE49-F238E27FC236}">
                  <a16:creationId xmlns:a16="http://schemas.microsoft.com/office/drawing/2014/main" id="{E9BF34CE-EF7B-9609-8C9D-DDE41AEF2A98}"/>
                </a:ext>
              </a:extLst>
            </p:cNvPr>
            <p:cNvSpPr/>
            <p:nvPr/>
          </p:nvSpPr>
          <p:spPr>
            <a:xfrm>
              <a:off x="1233059" y="2026426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4" name="Google Shape;1835;p49">
              <a:extLst>
                <a:ext uri="{FF2B5EF4-FFF2-40B4-BE49-F238E27FC236}">
                  <a16:creationId xmlns:a16="http://schemas.microsoft.com/office/drawing/2014/main" id="{6374791D-0468-54CC-B0C6-451158435B57}"/>
                </a:ext>
              </a:extLst>
            </p:cNvPr>
            <p:cNvSpPr/>
            <p:nvPr/>
          </p:nvSpPr>
          <p:spPr>
            <a:xfrm>
              <a:off x="1176682" y="3209693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5" name="Google Shape;1836;p49">
              <a:extLst>
                <a:ext uri="{FF2B5EF4-FFF2-40B4-BE49-F238E27FC236}">
                  <a16:creationId xmlns:a16="http://schemas.microsoft.com/office/drawing/2014/main" id="{584553CC-C0C7-3F71-9E7C-DD99F1F56848}"/>
                </a:ext>
              </a:extLst>
            </p:cNvPr>
            <p:cNvSpPr/>
            <p:nvPr/>
          </p:nvSpPr>
          <p:spPr>
            <a:xfrm>
              <a:off x="894422" y="2815271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Google Shape;1837;p49">
              <a:extLst>
                <a:ext uri="{FF2B5EF4-FFF2-40B4-BE49-F238E27FC236}">
                  <a16:creationId xmlns:a16="http://schemas.microsoft.com/office/drawing/2014/main" id="{4FF24722-5342-9DD0-5D89-FFDA7B6E3568}"/>
                </a:ext>
              </a:extLst>
            </p:cNvPr>
            <p:cNvSpPr/>
            <p:nvPr/>
          </p:nvSpPr>
          <p:spPr>
            <a:xfrm>
              <a:off x="894422" y="2420848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7" name="Google Shape;1838;p49">
              <a:extLst>
                <a:ext uri="{FF2B5EF4-FFF2-40B4-BE49-F238E27FC236}">
                  <a16:creationId xmlns:a16="http://schemas.microsoft.com/office/drawing/2014/main" id="{AE13E468-E3E2-3AB8-F97E-6CFDACE673AC}"/>
                </a:ext>
              </a:extLst>
            </p:cNvPr>
            <p:cNvSpPr/>
            <p:nvPr/>
          </p:nvSpPr>
          <p:spPr>
            <a:xfrm>
              <a:off x="1776211" y="2384783"/>
              <a:ext cx="90900" cy="90900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28" name="Google Shape;1839;p49">
              <a:extLst>
                <a:ext uri="{FF2B5EF4-FFF2-40B4-BE49-F238E27FC236}">
                  <a16:creationId xmlns:a16="http://schemas.microsoft.com/office/drawing/2014/main" id="{73550AD1-1937-A25B-04DB-60CE0EF39D4D}"/>
                </a:ext>
              </a:extLst>
            </p:cNvPr>
            <p:cNvSpPr/>
            <p:nvPr/>
          </p:nvSpPr>
          <p:spPr>
            <a:xfrm>
              <a:off x="1776211" y="3045153"/>
              <a:ext cx="90900" cy="90900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>
              <a:solidFill>
                <a:schemeClr val="bg1">
                  <a:lumMod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29" name="Google Shape;1840;p49">
              <a:extLst>
                <a:ext uri="{FF2B5EF4-FFF2-40B4-BE49-F238E27FC236}">
                  <a16:creationId xmlns:a16="http://schemas.microsoft.com/office/drawing/2014/main" id="{4898C929-D417-BF25-6510-722DE4A33F17}"/>
                </a:ext>
              </a:extLst>
            </p:cNvPr>
            <p:cNvSpPr/>
            <p:nvPr/>
          </p:nvSpPr>
          <p:spPr>
            <a:xfrm>
              <a:off x="2080600" y="2384783"/>
              <a:ext cx="90900" cy="90900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>
              <a:solidFill>
                <a:schemeClr val="bg1">
                  <a:lumMod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0" name="Google Shape;1841;p49">
              <a:extLst>
                <a:ext uri="{FF2B5EF4-FFF2-40B4-BE49-F238E27FC236}">
                  <a16:creationId xmlns:a16="http://schemas.microsoft.com/office/drawing/2014/main" id="{E1A59E6A-0669-4DB7-0B89-C1E050804199}"/>
                </a:ext>
              </a:extLst>
            </p:cNvPr>
            <p:cNvSpPr/>
            <p:nvPr/>
          </p:nvSpPr>
          <p:spPr>
            <a:xfrm>
              <a:off x="2080600" y="3045153"/>
              <a:ext cx="90900" cy="90900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>
              <a:solidFill>
                <a:schemeClr val="bg1">
                  <a:lumMod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1" name="Google Shape;1842;p49">
              <a:extLst>
                <a:ext uri="{FF2B5EF4-FFF2-40B4-BE49-F238E27FC236}">
                  <a16:creationId xmlns:a16="http://schemas.microsoft.com/office/drawing/2014/main" id="{00AD60FC-2329-3CC1-9F83-D8225C92953F}"/>
                </a:ext>
              </a:extLst>
            </p:cNvPr>
            <p:cNvSpPr/>
            <p:nvPr/>
          </p:nvSpPr>
          <p:spPr>
            <a:xfrm>
              <a:off x="1566251" y="2714968"/>
              <a:ext cx="90900" cy="90900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>
              <a:solidFill>
                <a:schemeClr val="bg1">
                  <a:lumMod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2" name="Google Shape;1843;p49">
              <a:extLst>
                <a:ext uri="{FF2B5EF4-FFF2-40B4-BE49-F238E27FC236}">
                  <a16:creationId xmlns:a16="http://schemas.microsoft.com/office/drawing/2014/main" id="{B0703AAA-09DA-D39F-1E8E-63A9E85A97F7}"/>
                </a:ext>
              </a:extLst>
            </p:cNvPr>
            <p:cNvSpPr/>
            <p:nvPr/>
          </p:nvSpPr>
          <p:spPr>
            <a:xfrm>
              <a:off x="2290478" y="2714968"/>
              <a:ext cx="90900" cy="90900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>
              <a:solidFill>
                <a:schemeClr val="bg1">
                  <a:lumMod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3" name="Google Shape;1844;p49">
              <a:extLst>
                <a:ext uri="{FF2B5EF4-FFF2-40B4-BE49-F238E27FC236}">
                  <a16:creationId xmlns:a16="http://schemas.microsoft.com/office/drawing/2014/main" id="{5F76B76C-CD9A-5E94-0FD0-F5914F339245}"/>
                </a:ext>
              </a:extLst>
            </p:cNvPr>
            <p:cNvSpPr/>
            <p:nvPr/>
          </p:nvSpPr>
          <p:spPr>
            <a:xfrm flipH="1">
              <a:off x="2226589" y="2026426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4" name="Google Shape;1845;p49">
              <a:extLst>
                <a:ext uri="{FF2B5EF4-FFF2-40B4-BE49-F238E27FC236}">
                  <a16:creationId xmlns:a16="http://schemas.microsoft.com/office/drawing/2014/main" id="{D55047BD-924C-91D8-EE83-9BB372A89527}"/>
                </a:ext>
              </a:extLst>
            </p:cNvPr>
            <p:cNvSpPr/>
            <p:nvPr/>
          </p:nvSpPr>
          <p:spPr>
            <a:xfrm flipH="1">
              <a:off x="2282966" y="3209693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5" name="Google Shape;1846;p49">
              <a:extLst>
                <a:ext uri="{FF2B5EF4-FFF2-40B4-BE49-F238E27FC236}">
                  <a16:creationId xmlns:a16="http://schemas.microsoft.com/office/drawing/2014/main" id="{4201166D-4351-B7E6-07AA-68C321788173}"/>
                </a:ext>
              </a:extLst>
            </p:cNvPr>
            <p:cNvSpPr/>
            <p:nvPr/>
          </p:nvSpPr>
          <p:spPr>
            <a:xfrm flipH="1">
              <a:off x="2565227" y="2815271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Google Shape;1847;p49">
              <a:extLst>
                <a:ext uri="{FF2B5EF4-FFF2-40B4-BE49-F238E27FC236}">
                  <a16:creationId xmlns:a16="http://schemas.microsoft.com/office/drawing/2014/main" id="{1EA43737-6B14-C0C5-4E71-536B1973243F}"/>
                </a:ext>
              </a:extLst>
            </p:cNvPr>
            <p:cNvSpPr/>
            <p:nvPr/>
          </p:nvSpPr>
          <p:spPr>
            <a:xfrm flipH="1">
              <a:off x="2565227" y="2420848"/>
              <a:ext cx="488100" cy="285000"/>
            </a:xfrm>
            <a:prstGeom prst="roundRect">
              <a:avLst>
                <a:gd name="adj" fmla="val 2974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37" name="Google Shape;1848;p49">
              <a:extLst>
                <a:ext uri="{FF2B5EF4-FFF2-40B4-BE49-F238E27FC236}">
                  <a16:creationId xmlns:a16="http://schemas.microsoft.com/office/drawing/2014/main" id="{1B3494D3-B729-E46A-D039-3B966C3B7C81}"/>
                </a:ext>
              </a:extLst>
            </p:cNvPr>
            <p:cNvCxnSpPr>
              <a:cxnSpLocks/>
              <a:stCxn id="323" idx="3"/>
              <a:endCxn id="327" idx="0"/>
            </p:cNvCxnSpPr>
            <p:nvPr/>
          </p:nvCxnSpPr>
          <p:spPr>
            <a:xfrm>
              <a:off x="1721159" y="2168926"/>
              <a:ext cx="100500" cy="216000"/>
            </a:xfrm>
            <a:prstGeom prst="bentConnector2">
              <a:avLst/>
            </a:prstGeom>
            <a:noFill/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1849;p49">
              <a:extLst>
                <a:ext uri="{FF2B5EF4-FFF2-40B4-BE49-F238E27FC236}">
                  <a16:creationId xmlns:a16="http://schemas.microsoft.com/office/drawing/2014/main" id="{AA56ED9D-E95B-AE68-3C7F-DCFCB0BFE565}"/>
                </a:ext>
              </a:extLst>
            </p:cNvPr>
            <p:cNvCxnSpPr>
              <a:cxnSpLocks/>
              <a:stCxn id="329" idx="0"/>
              <a:endCxn id="333" idx="3"/>
            </p:cNvCxnSpPr>
            <p:nvPr/>
          </p:nvCxnSpPr>
          <p:spPr>
            <a:xfrm rot="-5400000">
              <a:off x="2068300" y="2226533"/>
              <a:ext cx="216000" cy="100500"/>
            </a:xfrm>
            <a:prstGeom prst="bentConnector2">
              <a:avLst/>
            </a:prstGeom>
            <a:noFill/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1850;p49">
              <a:extLst>
                <a:ext uri="{FF2B5EF4-FFF2-40B4-BE49-F238E27FC236}">
                  <a16:creationId xmlns:a16="http://schemas.microsoft.com/office/drawing/2014/main" id="{6D950BB7-467E-8A94-402C-E2B32091D76D}"/>
                </a:ext>
              </a:extLst>
            </p:cNvPr>
            <p:cNvCxnSpPr>
              <a:cxnSpLocks/>
              <a:stCxn id="331" idx="2"/>
              <a:endCxn id="326" idx="3"/>
            </p:cNvCxnSpPr>
            <p:nvPr/>
          </p:nvCxnSpPr>
          <p:spPr>
            <a:xfrm rot="10800000">
              <a:off x="1382651" y="2563318"/>
              <a:ext cx="183600" cy="197100"/>
            </a:xfrm>
            <a:prstGeom prst="bentConnector3">
              <a:avLst>
                <a:gd name="adj1" fmla="val 50035"/>
              </a:avLst>
            </a:prstGeom>
            <a:noFill/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1851;p49">
              <a:extLst>
                <a:ext uri="{FF2B5EF4-FFF2-40B4-BE49-F238E27FC236}">
                  <a16:creationId xmlns:a16="http://schemas.microsoft.com/office/drawing/2014/main" id="{C6DACAC6-BA02-C1E0-E99A-92398762E76B}"/>
                </a:ext>
              </a:extLst>
            </p:cNvPr>
            <p:cNvCxnSpPr>
              <a:cxnSpLocks/>
              <a:stCxn id="331" idx="2"/>
              <a:endCxn id="325" idx="3"/>
            </p:cNvCxnSpPr>
            <p:nvPr/>
          </p:nvCxnSpPr>
          <p:spPr>
            <a:xfrm flipH="1">
              <a:off x="1382651" y="2760418"/>
              <a:ext cx="183600" cy="197400"/>
            </a:xfrm>
            <a:prstGeom prst="bentConnector3">
              <a:avLst>
                <a:gd name="adj1" fmla="val 50035"/>
              </a:avLst>
            </a:prstGeom>
            <a:noFill/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1852;p49">
              <a:extLst>
                <a:ext uri="{FF2B5EF4-FFF2-40B4-BE49-F238E27FC236}">
                  <a16:creationId xmlns:a16="http://schemas.microsoft.com/office/drawing/2014/main" id="{CBCC7342-8870-3E55-76C1-E4F9FCF2C189}"/>
                </a:ext>
              </a:extLst>
            </p:cNvPr>
            <p:cNvCxnSpPr>
              <a:cxnSpLocks/>
              <a:stCxn id="328" idx="4"/>
              <a:endCxn id="324" idx="3"/>
            </p:cNvCxnSpPr>
            <p:nvPr/>
          </p:nvCxnSpPr>
          <p:spPr>
            <a:xfrm rot="5400000">
              <a:off x="1635211" y="3165603"/>
              <a:ext cx="216000" cy="156900"/>
            </a:xfrm>
            <a:prstGeom prst="bentConnector2">
              <a:avLst/>
            </a:prstGeom>
            <a:noFill/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1853;p49">
              <a:extLst>
                <a:ext uri="{FF2B5EF4-FFF2-40B4-BE49-F238E27FC236}">
                  <a16:creationId xmlns:a16="http://schemas.microsoft.com/office/drawing/2014/main" id="{3148925A-1DDC-713D-3159-DE887910DE26}"/>
                </a:ext>
              </a:extLst>
            </p:cNvPr>
            <p:cNvCxnSpPr>
              <a:cxnSpLocks/>
              <a:stCxn id="332" idx="6"/>
              <a:endCxn id="336" idx="3"/>
            </p:cNvCxnSpPr>
            <p:nvPr/>
          </p:nvCxnSpPr>
          <p:spPr>
            <a:xfrm rot="10800000" flipH="1">
              <a:off x="2381378" y="2563318"/>
              <a:ext cx="183900" cy="197100"/>
            </a:xfrm>
            <a:prstGeom prst="bentConnector3">
              <a:avLst>
                <a:gd name="adj1" fmla="val 49986"/>
              </a:avLst>
            </a:prstGeom>
            <a:noFill/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1854;p49">
              <a:extLst>
                <a:ext uri="{FF2B5EF4-FFF2-40B4-BE49-F238E27FC236}">
                  <a16:creationId xmlns:a16="http://schemas.microsoft.com/office/drawing/2014/main" id="{B94440A3-10F5-EF65-9BDA-3879ED095EAA}"/>
                </a:ext>
              </a:extLst>
            </p:cNvPr>
            <p:cNvCxnSpPr>
              <a:cxnSpLocks/>
              <a:stCxn id="332" idx="6"/>
              <a:endCxn id="335" idx="3"/>
            </p:cNvCxnSpPr>
            <p:nvPr/>
          </p:nvCxnSpPr>
          <p:spPr>
            <a:xfrm>
              <a:off x="2381378" y="2760418"/>
              <a:ext cx="183900" cy="197400"/>
            </a:xfrm>
            <a:prstGeom prst="bentConnector3">
              <a:avLst>
                <a:gd name="adj1" fmla="val 49986"/>
              </a:avLst>
            </a:prstGeom>
            <a:noFill/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1855;p49">
              <a:extLst>
                <a:ext uri="{FF2B5EF4-FFF2-40B4-BE49-F238E27FC236}">
                  <a16:creationId xmlns:a16="http://schemas.microsoft.com/office/drawing/2014/main" id="{659E50B4-F160-6DDF-6101-01ED27F48544}"/>
                </a:ext>
              </a:extLst>
            </p:cNvPr>
            <p:cNvCxnSpPr>
              <a:cxnSpLocks/>
              <a:stCxn id="330" idx="4"/>
              <a:endCxn id="334" idx="3"/>
            </p:cNvCxnSpPr>
            <p:nvPr/>
          </p:nvCxnSpPr>
          <p:spPr>
            <a:xfrm rot="-5400000" flipH="1">
              <a:off x="2096500" y="3165603"/>
              <a:ext cx="216000" cy="156900"/>
            </a:xfrm>
            <a:prstGeom prst="bentConnector2">
              <a:avLst/>
            </a:prstGeom>
            <a:solidFill>
              <a:schemeClr val="bg1">
                <a:lumMod val="25000"/>
              </a:schemeClr>
            </a:solidFill>
            <a:ln w="19050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3" name="Google Shape;4167;p56">
            <a:extLst>
              <a:ext uri="{FF2B5EF4-FFF2-40B4-BE49-F238E27FC236}">
                <a16:creationId xmlns:a16="http://schemas.microsoft.com/office/drawing/2014/main" id="{B0051067-B18F-BA68-D6DB-3F6001DBEF9B}"/>
              </a:ext>
            </a:extLst>
          </p:cNvPr>
          <p:cNvGrpSpPr/>
          <p:nvPr/>
        </p:nvGrpSpPr>
        <p:grpSpPr>
          <a:xfrm>
            <a:off x="3762412" y="1738216"/>
            <a:ext cx="248223" cy="282488"/>
            <a:chOff x="-52832000" y="3192625"/>
            <a:chExt cx="279625" cy="318225"/>
          </a:xfrm>
          <a:solidFill>
            <a:srgbClr val="201F4B"/>
          </a:solidFill>
        </p:grpSpPr>
        <p:sp>
          <p:nvSpPr>
            <p:cNvPr id="374" name="Google Shape;4168;p56">
              <a:extLst>
                <a:ext uri="{FF2B5EF4-FFF2-40B4-BE49-F238E27FC236}">
                  <a16:creationId xmlns:a16="http://schemas.microsoft.com/office/drawing/2014/main" id="{734BC810-2901-F8E6-17B4-5DCB89DE6E34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169;p56">
              <a:extLst>
                <a:ext uri="{FF2B5EF4-FFF2-40B4-BE49-F238E27FC236}">
                  <a16:creationId xmlns:a16="http://schemas.microsoft.com/office/drawing/2014/main" id="{5D5D58F8-AF76-EB34-1571-4A66848C3BC6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170;p56">
              <a:extLst>
                <a:ext uri="{FF2B5EF4-FFF2-40B4-BE49-F238E27FC236}">
                  <a16:creationId xmlns:a16="http://schemas.microsoft.com/office/drawing/2014/main" id="{727B5AB3-D71F-E6E3-96AF-AFC8056D7B7A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171;p56">
              <a:extLst>
                <a:ext uri="{FF2B5EF4-FFF2-40B4-BE49-F238E27FC236}">
                  <a16:creationId xmlns:a16="http://schemas.microsoft.com/office/drawing/2014/main" id="{88E495B3-3278-9F32-F146-C1130531A897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172;p56">
              <a:extLst>
                <a:ext uri="{FF2B5EF4-FFF2-40B4-BE49-F238E27FC236}">
                  <a16:creationId xmlns:a16="http://schemas.microsoft.com/office/drawing/2014/main" id="{31DF442D-C212-CCEE-823B-BE67EEDB852F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173;p56">
              <a:extLst>
                <a:ext uri="{FF2B5EF4-FFF2-40B4-BE49-F238E27FC236}">
                  <a16:creationId xmlns:a16="http://schemas.microsoft.com/office/drawing/2014/main" id="{1D2F3174-1CBF-02A5-9682-C5E2CC156AC8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174;p56">
              <a:extLst>
                <a:ext uri="{FF2B5EF4-FFF2-40B4-BE49-F238E27FC236}">
                  <a16:creationId xmlns:a16="http://schemas.microsoft.com/office/drawing/2014/main" id="{82BD19A7-7FDC-FBCB-FE1B-79933E77DB2C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175;p56">
              <a:extLst>
                <a:ext uri="{FF2B5EF4-FFF2-40B4-BE49-F238E27FC236}">
                  <a16:creationId xmlns:a16="http://schemas.microsoft.com/office/drawing/2014/main" id="{35063380-B9BC-2D60-B2C3-DEB8C4ADE362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292;p28">
            <a:extLst>
              <a:ext uri="{FF2B5EF4-FFF2-40B4-BE49-F238E27FC236}">
                <a16:creationId xmlns:a16="http://schemas.microsoft.com/office/drawing/2014/main" id="{A16B9CF8-C439-A1A4-79C3-E11102BD2477}"/>
              </a:ext>
            </a:extLst>
          </p:cNvPr>
          <p:cNvSpPr txBox="1"/>
          <p:nvPr/>
        </p:nvSpPr>
        <p:spPr>
          <a:xfrm>
            <a:off x="-30338" y="1962263"/>
            <a:ext cx="288924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Visualizzazione dei dettagli utente,Collezione,Mazzi e Follower</a:t>
            </a:r>
          </a:p>
        </p:txBody>
      </p:sp>
      <p:sp>
        <p:nvSpPr>
          <p:cNvPr id="389" name="Google Shape;293;p28">
            <a:extLst>
              <a:ext uri="{FF2B5EF4-FFF2-40B4-BE49-F238E27FC236}">
                <a16:creationId xmlns:a16="http://schemas.microsoft.com/office/drawing/2014/main" id="{C0B8FE22-4F5B-F623-3769-7786CD990981}"/>
              </a:ext>
            </a:extLst>
          </p:cNvPr>
          <p:cNvSpPr txBox="1"/>
          <p:nvPr/>
        </p:nvSpPr>
        <p:spPr>
          <a:xfrm>
            <a:off x="400354" y="1591566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Pagina Profilo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90" name="Picture 4">
            <a:extLst>
              <a:ext uri="{FF2B5EF4-FFF2-40B4-BE49-F238E27FC236}">
                <a16:creationId xmlns:a16="http://schemas.microsoft.com/office/drawing/2014/main" id="{D7E6204A-7BD5-E78E-F5A7-6FEBB8FD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2" y="-437029"/>
            <a:ext cx="1418665" cy="14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>
            <a:extLst>
              <a:ext uri="{FF2B5EF4-FFF2-40B4-BE49-F238E27FC236}">
                <a16:creationId xmlns:a16="http://schemas.microsoft.com/office/drawing/2014/main" id="{56C2137F-5ADA-4899-D2E0-872255A4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98" y="-37918"/>
            <a:ext cx="1572328" cy="5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2" name="Google Shape;3794;p56">
            <a:extLst>
              <a:ext uri="{FF2B5EF4-FFF2-40B4-BE49-F238E27FC236}">
                <a16:creationId xmlns:a16="http://schemas.microsoft.com/office/drawing/2014/main" id="{BCBD2801-BD93-AECE-8559-53E5E4B66FC1}"/>
              </a:ext>
            </a:extLst>
          </p:cNvPr>
          <p:cNvGrpSpPr/>
          <p:nvPr/>
        </p:nvGrpSpPr>
        <p:grpSpPr>
          <a:xfrm>
            <a:off x="3313008" y="2271293"/>
            <a:ext cx="270132" cy="279209"/>
            <a:chOff x="-35118325" y="3202075"/>
            <a:chExt cx="281975" cy="291450"/>
          </a:xfrm>
          <a:solidFill>
            <a:srgbClr val="201F4B"/>
          </a:solidFill>
        </p:grpSpPr>
        <p:sp>
          <p:nvSpPr>
            <p:cNvPr id="393" name="Google Shape;3795;p56">
              <a:extLst>
                <a:ext uri="{FF2B5EF4-FFF2-40B4-BE49-F238E27FC236}">
                  <a16:creationId xmlns:a16="http://schemas.microsoft.com/office/drawing/2014/main" id="{400A9212-225D-562F-A615-101FC3C80CC3}"/>
                </a:ext>
              </a:extLst>
            </p:cNvPr>
            <p:cNvSpPr/>
            <p:nvPr/>
          </p:nvSpPr>
          <p:spPr>
            <a:xfrm>
              <a:off x="-35008050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8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796;p56">
              <a:extLst>
                <a:ext uri="{FF2B5EF4-FFF2-40B4-BE49-F238E27FC236}">
                  <a16:creationId xmlns:a16="http://schemas.microsoft.com/office/drawing/2014/main" id="{A1AC9B21-03E2-DE70-D6F6-1621D0CF17CA}"/>
                </a:ext>
              </a:extLst>
            </p:cNvPr>
            <p:cNvSpPr/>
            <p:nvPr/>
          </p:nvSpPr>
          <p:spPr>
            <a:xfrm>
              <a:off x="-34937975" y="3254050"/>
              <a:ext cx="33125" cy="67775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797;p56">
              <a:extLst>
                <a:ext uri="{FF2B5EF4-FFF2-40B4-BE49-F238E27FC236}">
                  <a16:creationId xmlns:a16="http://schemas.microsoft.com/office/drawing/2014/main" id="{0361613E-E909-EEEF-2843-7D226A0EA5D6}"/>
                </a:ext>
              </a:extLst>
            </p:cNvPr>
            <p:cNvSpPr/>
            <p:nvPr/>
          </p:nvSpPr>
          <p:spPr>
            <a:xfrm>
              <a:off x="-35085250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798;p56">
              <a:extLst>
                <a:ext uri="{FF2B5EF4-FFF2-40B4-BE49-F238E27FC236}">
                  <a16:creationId xmlns:a16="http://schemas.microsoft.com/office/drawing/2014/main" id="{C025788F-3CA4-5063-A4B5-3DA69283DB08}"/>
                </a:ext>
              </a:extLst>
            </p:cNvPr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292;p28">
            <a:extLst>
              <a:ext uri="{FF2B5EF4-FFF2-40B4-BE49-F238E27FC236}">
                <a16:creationId xmlns:a16="http://schemas.microsoft.com/office/drawing/2014/main" id="{4D395CDC-6EEB-6662-AA86-CFAEE3A8695E}"/>
              </a:ext>
            </a:extLst>
          </p:cNvPr>
          <p:cNvSpPr txBox="1"/>
          <p:nvPr/>
        </p:nvSpPr>
        <p:spPr>
          <a:xfrm>
            <a:off x="400355" y="2718445"/>
            <a:ext cx="229948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Possibilità di eliminazione,cambio password,nome e immagine del account</a:t>
            </a:r>
            <a:endParaRPr sz="11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8" name="Google Shape;293;p28">
            <a:extLst>
              <a:ext uri="{FF2B5EF4-FFF2-40B4-BE49-F238E27FC236}">
                <a16:creationId xmlns:a16="http://schemas.microsoft.com/office/drawing/2014/main" id="{1FA232A6-BA3B-375C-C4D8-9F829391DD07}"/>
              </a:ext>
            </a:extLst>
          </p:cNvPr>
          <p:cNvSpPr txBox="1"/>
          <p:nvPr/>
        </p:nvSpPr>
        <p:spPr>
          <a:xfrm>
            <a:off x="601737" y="2367405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Edit Profilo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99" name="Google Shape;3614;p55">
            <a:extLst>
              <a:ext uri="{FF2B5EF4-FFF2-40B4-BE49-F238E27FC236}">
                <a16:creationId xmlns:a16="http://schemas.microsoft.com/office/drawing/2014/main" id="{67E4A076-616D-3F16-88CB-AC00360B5D82}"/>
              </a:ext>
            </a:extLst>
          </p:cNvPr>
          <p:cNvGrpSpPr/>
          <p:nvPr/>
        </p:nvGrpSpPr>
        <p:grpSpPr>
          <a:xfrm>
            <a:off x="3673490" y="3395650"/>
            <a:ext cx="275769" cy="275769"/>
            <a:chOff x="2037825" y="3254050"/>
            <a:chExt cx="296175" cy="296175"/>
          </a:xfrm>
          <a:solidFill>
            <a:srgbClr val="201F4B"/>
          </a:solidFill>
        </p:grpSpPr>
        <p:sp>
          <p:nvSpPr>
            <p:cNvPr id="400" name="Google Shape;3615;p55">
              <a:extLst>
                <a:ext uri="{FF2B5EF4-FFF2-40B4-BE49-F238E27FC236}">
                  <a16:creationId xmlns:a16="http://schemas.microsoft.com/office/drawing/2014/main" id="{DBBB4EB4-E722-CA07-6791-0B81A275A686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616;p55">
              <a:extLst>
                <a:ext uri="{FF2B5EF4-FFF2-40B4-BE49-F238E27FC236}">
                  <a16:creationId xmlns:a16="http://schemas.microsoft.com/office/drawing/2014/main" id="{1A1C72A7-D874-4184-F6D3-B6ECB9B8BD3C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617;p55">
              <a:extLst>
                <a:ext uri="{FF2B5EF4-FFF2-40B4-BE49-F238E27FC236}">
                  <a16:creationId xmlns:a16="http://schemas.microsoft.com/office/drawing/2014/main" id="{CFF6BB07-76F3-7F3B-0AE1-6DB9089E2A36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618;p55">
              <a:extLst>
                <a:ext uri="{FF2B5EF4-FFF2-40B4-BE49-F238E27FC236}">
                  <a16:creationId xmlns:a16="http://schemas.microsoft.com/office/drawing/2014/main" id="{B6F1F99F-72A8-32F9-75B4-E12F50448B92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619;p55">
              <a:extLst>
                <a:ext uri="{FF2B5EF4-FFF2-40B4-BE49-F238E27FC236}">
                  <a16:creationId xmlns:a16="http://schemas.microsoft.com/office/drawing/2014/main" id="{ED5F369F-42C8-78CF-2354-29488D95C926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620;p55">
              <a:extLst>
                <a:ext uri="{FF2B5EF4-FFF2-40B4-BE49-F238E27FC236}">
                  <a16:creationId xmlns:a16="http://schemas.microsoft.com/office/drawing/2014/main" id="{7A9DE29D-751E-80F0-F9A5-9B162F1400C2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292;p28">
            <a:extLst>
              <a:ext uri="{FF2B5EF4-FFF2-40B4-BE49-F238E27FC236}">
                <a16:creationId xmlns:a16="http://schemas.microsoft.com/office/drawing/2014/main" id="{BCAB9BD8-55FE-D19C-5E96-E39B8ED07148}"/>
              </a:ext>
            </a:extLst>
          </p:cNvPr>
          <p:cNvSpPr txBox="1"/>
          <p:nvPr/>
        </p:nvSpPr>
        <p:spPr>
          <a:xfrm>
            <a:off x="932022" y="3540941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Implementati </a:t>
            </a:r>
            <a:r>
              <a:rPr lang="it-IT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</a:t>
            </a: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seguiaci e </a:t>
            </a:r>
            <a:r>
              <a:rPr lang="it-IT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</a:t>
            </a: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seguiti</a:t>
            </a:r>
            <a:endParaRPr sz="11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9" name="Google Shape;293;p28">
            <a:extLst>
              <a:ext uri="{FF2B5EF4-FFF2-40B4-BE49-F238E27FC236}">
                <a16:creationId xmlns:a16="http://schemas.microsoft.com/office/drawing/2014/main" id="{9649A0AE-EE41-A6AD-9F25-69588C25FC3A}"/>
              </a:ext>
            </a:extLst>
          </p:cNvPr>
          <p:cNvSpPr txBox="1"/>
          <p:nvPr/>
        </p:nvSpPr>
        <p:spPr>
          <a:xfrm>
            <a:off x="914929" y="3189901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Follower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15" name="Google Shape;1856;p49">
            <a:extLst>
              <a:ext uri="{FF2B5EF4-FFF2-40B4-BE49-F238E27FC236}">
                <a16:creationId xmlns:a16="http://schemas.microsoft.com/office/drawing/2014/main" id="{2E7CCD6F-00A6-F425-5A91-E61B382CDB86}"/>
              </a:ext>
            </a:extLst>
          </p:cNvPr>
          <p:cNvCxnSpPr>
            <a:cxnSpLocks/>
          </p:cNvCxnSpPr>
          <p:nvPr/>
        </p:nvCxnSpPr>
        <p:spPr>
          <a:xfrm flipH="1">
            <a:off x="2820087" y="1121098"/>
            <a:ext cx="260273" cy="198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5" name="Google Shape;1857;p49">
            <a:extLst>
              <a:ext uri="{FF2B5EF4-FFF2-40B4-BE49-F238E27FC236}">
                <a16:creationId xmlns:a16="http://schemas.microsoft.com/office/drawing/2014/main" id="{A098380F-50DB-9656-714E-F1306C38794D}"/>
              </a:ext>
            </a:extLst>
          </p:cNvPr>
          <p:cNvCxnSpPr>
            <a:cxnSpLocks/>
          </p:cNvCxnSpPr>
          <p:nvPr/>
        </p:nvCxnSpPr>
        <p:spPr>
          <a:xfrm flipH="1">
            <a:off x="2646267" y="2118589"/>
            <a:ext cx="188976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3" name="Google Shape;1850;p49">
            <a:extLst>
              <a:ext uri="{FF2B5EF4-FFF2-40B4-BE49-F238E27FC236}">
                <a16:creationId xmlns:a16="http://schemas.microsoft.com/office/drawing/2014/main" id="{57ED9E60-DF6D-A534-F1FE-4AEF380E8E76}"/>
              </a:ext>
            </a:extLst>
          </p:cNvPr>
          <p:cNvCxnSpPr>
            <a:cxnSpLocks/>
            <a:stCxn id="323" idx="1"/>
          </p:cNvCxnSpPr>
          <p:nvPr/>
        </p:nvCxnSpPr>
        <p:spPr>
          <a:xfrm rot="10800000">
            <a:off x="3075330" y="1129750"/>
            <a:ext cx="479130" cy="752683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1850;p49">
            <a:extLst>
              <a:ext uri="{FF2B5EF4-FFF2-40B4-BE49-F238E27FC236}">
                <a16:creationId xmlns:a16="http://schemas.microsoft.com/office/drawing/2014/main" id="{6D950BB7-467E-8A94-402C-E2B32091D76D}"/>
              </a:ext>
            </a:extLst>
          </p:cNvPr>
          <p:cNvCxnSpPr>
            <a:cxnSpLocks/>
          </p:cNvCxnSpPr>
          <p:nvPr/>
        </p:nvCxnSpPr>
        <p:spPr>
          <a:xfrm rot="10800000">
            <a:off x="2835244" y="2118589"/>
            <a:ext cx="262890" cy="314274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292;p28">
            <a:extLst>
              <a:ext uri="{FF2B5EF4-FFF2-40B4-BE49-F238E27FC236}">
                <a16:creationId xmlns:a16="http://schemas.microsoft.com/office/drawing/2014/main" id="{17BD27E1-866D-BF51-154B-84B350549D4B}"/>
              </a:ext>
            </a:extLst>
          </p:cNvPr>
          <p:cNvSpPr txBox="1"/>
          <p:nvPr/>
        </p:nvSpPr>
        <p:spPr>
          <a:xfrm>
            <a:off x="6390442" y="1124545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Dettagli carta con possibilità di aggiunta carte di massa</a:t>
            </a:r>
            <a:endParaRPr sz="11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9" name="Google Shape;293;p28">
            <a:extLst>
              <a:ext uri="{FF2B5EF4-FFF2-40B4-BE49-F238E27FC236}">
                <a16:creationId xmlns:a16="http://schemas.microsoft.com/office/drawing/2014/main" id="{ABFE16CA-E892-62E3-0C44-C39EF39AE00A}"/>
              </a:ext>
            </a:extLst>
          </p:cNvPr>
          <p:cNvSpPr txBox="1"/>
          <p:nvPr/>
        </p:nvSpPr>
        <p:spPr>
          <a:xfrm>
            <a:off x="6373349" y="773505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Dettagli Carta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50" name="Google Shape;1848;p49">
            <a:extLst>
              <a:ext uri="{FF2B5EF4-FFF2-40B4-BE49-F238E27FC236}">
                <a16:creationId xmlns:a16="http://schemas.microsoft.com/office/drawing/2014/main" id="{1B3494D3-B729-E46A-D039-3B966C3B7C81}"/>
              </a:ext>
            </a:extLst>
          </p:cNvPr>
          <p:cNvCxnSpPr>
            <a:cxnSpLocks/>
          </p:cNvCxnSpPr>
          <p:nvPr/>
        </p:nvCxnSpPr>
        <p:spPr>
          <a:xfrm flipV="1">
            <a:off x="5569407" y="1257634"/>
            <a:ext cx="754910" cy="6304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1862;p49">
            <a:extLst>
              <a:ext uri="{FF2B5EF4-FFF2-40B4-BE49-F238E27FC236}">
                <a16:creationId xmlns:a16="http://schemas.microsoft.com/office/drawing/2014/main" id="{84DBC70C-B3F1-5BA9-C58D-AFE9CECABF26}"/>
              </a:ext>
            </a:extLst>
          </p:cNvPr>
          <p:cNvCxnSpPr>
            <a:cxnSpLocks/>
          </p:cNvCxnSpPr>
          <p:nvPr/>
        </p:nvCxnSpPr>
        <p:spPr>
          <a:xfrm>
            <a:off x="6192367" y="1257634"/>
            <a:ext cx="241510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53" name="Google Shape;4535;p57">
            <a:extLst>
              <a:ext uri="{FF2B5EF4-FFF2-40B4-BE49-F238E27FC236}">
                <a16:creationId xmlns:a16="http://schemas.microsoft.com/office/drawing/2014/main" id="{DC37BFEF-094B-60D4-1DB9-57F48BC8B4ED}"/>
              </a:ext>
            </a:extLst>
          </p:cNvPr>
          <p:cNvGrpSpPr/>
          <p:nvPr/>
        </p:nvGrpSpPr>
        <p:grpSpPr>
          <a:xfrm>
            <a:off x="5107273" y="1732740"/>
            <a:ext cx="279754" cy="278870"/>
            <a:chOff x="-47524975" y="3569100"/>
            <a:chExt cx="300875" cy="299925"/>
          </a:xfrm>
          <a:solidFill>
            <a:srgbClr val="201F4B"/>
          </a:solidFill>
        </p:grpSpPr>
        <p:sp>
          <p:nvSpPr>
            <p:cNvPr id="454" name="Google Shape;4536;p57">
              <a:extLst>
                <a:ext uri="{FF2B5EF4-FFF2-40B4-BE49-F238E27FC236}">
                  <a16:creationId xmlns:a16="http://schemas.microsoft.com/office/drawing/2014/main" id="{70798588-B92F-3442-FAE2-E38DA6D011C8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37;p57">
              <a:extLst>
                <a:ext uri="{FF2B5EF4-FFF2-40B4-BE49-F238E27FC236}">
                  <a16:creationId xmlns:a16="http://schemas.microsoft.com/office/drawing/2014/main" id="{E85AB06A-CD6A-4151-F63B-2D2E94EFA814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38;p57">
              <a:extLst>
                <a:ext uri="{FF2B5EF4-FFF2-40B4-BE49-F238E27FC236}">
                  <a16:creationId xmlns:a16="http://schemas.microsoft.com/office/drawing/2014/main" id="{9A6A0999-60CD-1A22-52A6-EF6220668977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39;p57">
              <a:extLst>
                <a:ext uri="{FF2B5EF4-FFF2-40B4-BE49-F238E27FC236}">
                  <a16:creationId xmlns:a16="http://schemas.microsoft.com/office/drawing/2014/main" id="{258EE75F-D73F-8C93-3F06-140192EB6F95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40;p57">
              <a:extLst>
                <a:ext uri="{FF2B5EF4-FFF2-40B4-BE49-F238E27FC236}">
                  <a16:creationId xmlns:a16="http://schemas.microsoft.com/office/drawing/2014/main" id="{FF93E88C-8AE1-1944-7A6C-578F2568DDCC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2749;p53">
            <a:extLst>
              <a:ext uri="{FF2B5EF4-FFF2-40B4-BE49-F238E27FC236}">
                <a16:creationId xmlns:a16="http://schemas.microsoft.com/office/drawing/2014/main" id="{6E207D18-7237-ABE2-E5D5-418072102557}"/>
              </a:ext>
            </a:extLst>
          </p:cNvPr>
          <p:cNvGrpSpPr/>
          <p:nvPr/>
        </p:nvGrpSpPr>
        <p:grpSpPr>
          <a:xfrm>
            <a:off x="3263924" y="2842028"/>
            <a:ext cx="307588" cy="267053"/>
            <a:chOff x="6218300" y="4416175"/>
            <a:chExt cx="516000" cy="448000"/>
          </a:xfrm>
          <a:solidFill>
            <a:srgbClr val="201F4B"/>
          </a:solidFill>
        </p:grpSpPr>
        <p:sp>
          <p:nvSpPr>
            <p:cNvPr id="460" name="Google Shape;2750;p53">
              <a:extLst>
                <a:ext uri="{FF2B5EF4-FFF2-40B4-BE49-F238E27FC236}">
                  <a16:creationId xmlns:a16="http://schemas.microsoft.com/office/drawing/2014/main" id="{68424944-FA0E-917F-3E29-AFE43455049A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1" name="Google Shape;2751;p53">
              <a:extLst>
                <a:ext uri="{FF2B5EF4-FFF2-40B4-BE49-F238E27FC236}">
                  <a16:creationId xmlns:a16="http://schemas.microsoft.com/office/drawing/2014/main" id="{DB71E14E-21EC-DB61-03BC-A499A615EC46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62" name="Google Shape;2752;p53">
              <a:extLst>
                <a:ext uri="{FF2B5EF4-FFF2-40B4-BE49-F238E27FC236}">
                  <a16:creationId xmlns:a16="http://schemas.microsoft.com/office/drawing/2014/main" id="{59FDB55F-5679-949E-FFDF-A221CBE97066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3" name="Google Shape;3643;p55">
            <a:extLst>
              <a:ext uri="{FF2B5EF4-FFF2-40B4-BE49-F238E27FC236}">
                <a16:creationId xmlns:a16="http://schemas.microsoft.com/office/drawing/2014/main" id="{B07C7DB4-3A75-70DE-2D2E-A4B728558EE9}"/>
              </a:ext>
            </a:extLst>
          </p:cNvPr>
          <p:cNvGrpSpPr/>
          <p:nvPr/>
        </p:nvGrpSpPr>
        <p:grpSpPr>
          <a:xfrm>
            <a:off x="5574585" y="2289284"/>
            <a:ext cx="275769" cy="275769"/>
            <a:chOff x="3860400" y="3955025"/>
            <a:chExt cx="296175" cy="296175"/>
          </a:xfrm>
          <a:solidFill>
            <a:srgbClr val="201F4B"/>
          </a:solidFill>
        </p:grpSpPr>
        <p:sp>
          <p:nvSpPr>
            <p:cNvPr id="464" name="Google Shape;3644;p55">
              <a:extLst>
                <a:ext uri="{FF2B5EF4-FFF2-40B4-BE49-F238E27FC236}">
                  <a16:creationId xmlns:a16="http://schemas.microsoft.com/office/drawing/2014/main" id="{F914C5EE-FCB8-5569-A645-C80F375E46BF}"/>
                </a:ext>
              </a:extLst>
            </p:cNvPr>
            <p:cNvSpPr/>
            <p:nvPr/>
          </p:nvSpPr>
          <p:spPr>
            <a:xfrm>
              <a:off x="3973825" y="3955025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645;p55">
              <a:extLst>
                <a:ext uri="{FF2B5EF4-FFF2-40B4-BE49-F238E27FC236}">
                  <a16:creationId xmlns:a16="http://schemas.microsoft.com/office/drawing/2014/main" id="{9ABD68FE-7245-AC28-CAE0-B257407E2576}"/>
                </a:ext>
              </a:extLst>
            </p:cNvPr>
            <p:cNvSpPr/>
            <p:nvPr/>
          </p:nvSpPr>
          <p:spPr>
            <a:xfrm>
              <a:off x="3947025" y="40219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646;p55">
              <a:extLst>
                <a:ext uri="{FF2B5EF4-FFF2-40B4-BE49-F238E27FC236}">
                  <a16:creationId xmlns:a16="http://schemas.microsoft.com/office/drawing/2014/main" id="{A0ED44FD-3F44-F231-E636-4AF8E4690818}"/>
                </a:ext>
              </a:extLst>
            </p:cNvPr>
            <p:cNvSpPr/>
            <p:nvPr/>
          </p:nvSpPr>
          <p:spPr>
            <a:xfrm>
              <a:off x="4086450" y="4145650"/>
              <a:ext cx="70125" cy="104775"/>
            </a:xfrm>
            <a:custGeom>
              <a:avLst/>
              <a:gdLst/>
              <a:ahLst/>
              <a:cxnLst/>
              <a:rect l="l" t="t" r="r" b="b"/>
              <a:pathLst>
                <a:path w="2805" h="4191" extrusionOk="0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647;p55">
              <a:extLst>
                <a:ext uri="{FF2B5EF4-FFF2-40B4-BE49-F238E27FC236}">
                  <a16:creationId xmlns:a16="http://schemas.microsoft.com/office/drawing/2014/main" id="{40214D54-A882-70B4-723B-015196557F59}"/>
                </a:ext>
              </a:extLst>
            </p:cNvPr>
            <p:cNvSpPr/>
            <p:nvPr/>
          </p:nvSpPr>
          <p:spPr>
            <a:xfrm>
              <a:off x="3860400" y="418030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648;p55">
              <a:extLst>
                <a:ext uri="{FF2B5EF4-FFF2-40B4-BE49-F238E27FC236}">
                  <a16:creationId xmlns:a16="http://schemas.microsoft.com/office/drawing/2014/main" id="{13724075-3C0E-71A3-4369-681997CED3AB}"/>
                </a:ext>
              </a:extLst>
            </p:cNvPr>
            <p:cNvSpPr/>
            <p:nvPr/>
          </p:nvSpPr>
          <p:spPr>
            <a:xfrm>
              <a:off x="3947025" y="4111775"/>
              <a:ext cx="122125" cy="139425"/>
            </a:xfrm>
            <a:custGeom>
              <a:avLst/>
              <a:gdLst/>
              <a:ahLst/>
              <a:cxnLst/>
              <a:rect l="l" t="t" r="r" b="b"/>
              <a:pathLst>
                <a:path w="4885" h="5577" extrusionOk="0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292;p28">
            <a:extLst>
              <a:ext uri="{FF2B5EF4-FFF2-40B4-BE49-F238E27FC236}">
                <a16:creationId xmlns:a16="http://schemas.microsoft.com/office/drawing/2014/main" id="{53E8E43D-76B0-7C4C-4240-6DCC1686BA4A}"/>
              </a:ext>
            </a:extLst>
          </p:cNvPr>
          <p:cNvSpPr txBox="1"/>
          <p:nvPr/>
        </p:nvSpPr>
        <p:spPr>
          <a:xfrm>
            <a:off x="6632527" y="1990340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Classifica in base al punteggio dove sarà possibile seguire </a:t>
            </a:r>
            <a:r>
              <a:rPr lang="it-IT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 giocatori </a:t>
            </a:r>
            <a:endParaRPr sz="11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0" name="Google Shape;293;p28">
            <a:extLst>
              <a:ext uri="{FF2B5EF4-FFF2-40B4-BE49-F238E27FC236}">
                <a16:creationId xmlns:a16="http://schemas.microsoft.com/office/drawing/2014/main" id="{6F8258D6-8F6A-0B7E-3915-17356DB8655E}"/>
              </a:ext>
            </a:extLst>
          </p:cNvPr>
          <p:cNvSpPr txBox="1"/>
          <p:nvPr/>
        </p:nvSpPr>
        <p:spPr>
          <a:xfrm>
            <a:off x="6615434" y="1639300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Classifica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72" name="Google Shape;1850;p49">
            <a:extLst>
              <a:ext uri="{FF2B5EF4-FFF2-40B4-BE49-F238E27FC236}">
                <a16:creationId xmlns:a16="http://schemas.microsoft.com/office/drawing/2014/main" id="{06CE6068-9FA3-EAB9-AEDF-0A0E361384CE}"/>
              </a:ext>
            </a:extLst>
          </p:cNvPr>
          <p:cNvCxnSpPr>
            <a:cxnSpLocks/>
          </p:cNvCxnSpPr>
          <p:nvPr/>
        </p:nvCxnSpPr>
        <p:spPr>
          <a:xfrm flipV="1">
            <a:off x="6048843" y="2144831"/>
            <a:ext cx="528557" cy="2779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1857;p49">
            <a:extLst>
              <a:ext uri="{FF2B5EF4-FFF2-40B4-BE49-F238E27FC236}">
                <a16:creationId xmlns:a16="http://schemas.microsoft.com/office/drawing/2014/main" id="{185FB0F0-3128-DC47-E33A-8FACFAD0D91F}"/>
              </a:ext>
            </a:extLst>
          </p:cNvPr>
          <p:cNvCxnSpPr>
            <a:cxnSpLocks/>
          </p:cNvCxnSpPr>
          <p:nvPr/>
        </p:nvCxnSpPr>
        <p:spPr>
          <a:xfrm>
            <a:off x="6382185" y="2144831"/>
            <a:ext cx="241796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9" name="Google Shape;2767;p53">
            <a:extLst>
              <a:ext uri="{FF2B5EF4-FFF2-40B4-BE49-F238E27FC236}">
                <a16:creationId xmlns:a16="http://schemas.microsoft.com/office/drawing/2014/main" id="{627B1E32-C79A-AC14-C554-CA38475F3498}"/>
              </a:ext>
            </a:extLst>
          </p:cNvPr>
          <p:cNvGrpSpPr/>
          <p:nvPr/>
        </p:nvGrpSpPr>
        <p:grpSpPr>
          <a:xfrm>
            <a:off x="5574585" y="2829370"/>
            <a:ext cx="290974" cy="290974"/>
            <a:chOff x="3271200" y="4992125"/>
            <a:chExt cx="481825" cy="481825"/>
          </a:xfrm>
          <a:solidFill>
            <a:srgbClr val="201F4B"/>
          </a:solidFill>
        </p:grpSpPr>
        <p:sp>
          <p:nvSpPr>
            <p:cNvPr id="480" name="Google Shape;2768;p53">
              <a:extLst>
                <a:ext uri="{FF2B5EF4-FFF2-40B4-BE49-F238E27FC236}">
                  <a16:creationId xmlns:a16="http://schemas.microsoft.com/office/drawing/2014/main" id="{520A8E0F-E107-8638-D69F-B04E527D8DEA}"/>
                </a:ext>
              </a:extLst>
            </p:cNvPr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" name="Google Shape;2769;p53">
              <a:extLst>
                <a:ext uri="{FF2B5EF4-FFF2-40B4-BE49-F238E27FC236}">
                  <a16:creationId xmlns:a16="http://schemas.microsoft.com/office/drawing/2014/main" id="{F18B9343-3132-4DB9-D9A2-456B91097E27}"/>
                </a:ext>
              </a:extLst>
            </p:cNvPr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2" name="Google Shape;2770;p53">
              <a:extLst>
                <a:ext uri="{FF2B5EF4-FFF2-40B4-BE49-F238E27FC236}">
                  <a16:creationId xmlns:a16="http://schemas.microsoft.com/office/drawing/2014/main" id="{80830845-5F20-D286-B952-DEFEEEB25310}"/>
                </a:ext>
              </a:extLst>
            </p:cNvPr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83" name="Google Shape;292;p28">
            <a:extLst>
              <a:ext uri="{FF2B5EF4-FFF2-40B4-BE49-F238E27FC236}">
                <a16:creationId xmlns:a16="http://schemas.microsoft.com/office/drawing/2014/main" id="{577AB21B-8451-F37C-69F1-6CEB3C2187A2}"/>
              </a:ext>
            </a:extLst>
          </p:cNvPr>
          <p:cNvSpPr txBox="1"/>
          <p:nvPr/>
        </p:nvSpPr>
        <p:spPr>
          <a:xfrm>
            <a:off x="6242776" y="2826777"/>
            <a:ext cx="264214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</a:t>
            </a: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egolamento per la creazione del mazzo e regole base(+tasto della convalida mazzo)</a:t>
            </a:r>
            <a:endParaRPr sz="11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4" name="Google Shape;293;p28">
            <a:extLst>
              <a:ext uri="{FF2B5EF4-FFF2-40B4-BE49-F238E27FC236}">
                <a16:creationId xmlns:a16="http://schemas.microsoft.com/office/drawing/2014/main" id="{4B674892-002C-57D8-D148-F79A10665A4A}"/>
              </a:ext>
            </a:extLst>
          </p:cNvPr>
          <p:cNvSpPr txBox="1"/>
          <p:nvPr/>
        </p:nvSpPr>
        <p:spPr>
          <a:xfrm>
            <a:off x="6567138" y="2462390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Regolamento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5" name="Google Shape;292;p28">
            <a:extLst>
              <a:ext uri="{FF2B5EF4-FFF2-40B4-BE49-F238E27FC236}">
                <a16:creationId xmlns:a16="http://schemas.microsoft.com/office/drawing/2014/main" id="{12778FA9-2DCE-B6DF-3F89-085BA5C85491}"/>
              </a:ext>
            </a:extLst>
          </p:cNvPr>
          <p:cNvSpPr txBox="1"/>
          <p:nvPr/>
        </p:nvSpPr>
        <p:spPr>
          <a:xfrm>
            <a:off x="6046600" y="3606410"/>
            <a:ext cx="237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Possibilità di modificare il mazzo nome,immagine del mazzo e visualizzare se il mazzo rispetta il regolamento fin dalla sezione Mazzi</a:t>
            </a:r>
            <a:endParaRPr sz="11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6" name="Google Shape;293;p28">
            <a:extLst>
              <a:ext uri="{FF2B5EF4-FFF2-40B4-BE49-F238E27FC236}">
                <a16:creationId xmlns:a16="http://schemas.microsoft.com/office/drawing/2014/main" id="{8B9FA054-6F75-78D5-CE87-F5580D70AD06}"/>
              </a:ext>
            </a:extLst>
          </p:cNvPr>
          <p:cNvSpPr txBox="1"/>
          <p:nvPr/>
        </p:nvSpPr>
        <p:spPr>
          <a:xfrm>
            <a:off x="6324317" y="3255370"/>
            <a:ext cx="20387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Edit mazzo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487" name="Google Shape;2659;p53">
            <a:extLst>
              <a:ext uri="{FF2B5EF4-FFF2-40B4-BE49-F238E27FC236}">
                <a16:creationId xmlns:a16="http://schemas.microsoft.com/office/drawing/2014/main" id="{7DCDDFE3-9DC1-CDEE-FF2B-4AD0B44B6D60}"/>
              </a:ext>
            </a:extLst>
          </p:cNvPr>
          <p:cNvGrpSpPr/>
          <p:nvPr/>
        </p:nvGrpSpPr>
        <p:grpSpPr>
          <a:xfrm>
            <a:off x="5174637" y="3385385"/>
            <a:ext cx="291697" cy="286034"/>
            <a:chOff x="1490050" y="3805975"/>
            <a:chExt cx="491900" cy="482350"/>
          </a:xfrm>
          <a:solidFill>
            <a:srgbClr val="201F4B"/>
          </a:solidFill>
        </p:grpSpPr>
        <p:sp>
          <p:nvSpPr>
            <p:cNvPr id="488" name="Google Shape;2660;p53">
              <a:extLst>
                <a:ext uri="{FF2B5EF4-FFF2-40B4-BE49-F238E27FC236}">
                  <a16:creationId xmlns:a16="http://schemas.microsoft.com/office/drawing/2014/main" id="{28B0C059-24B5-3684-2E35-9280E20A95F9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9" name="Google Shape;2661;p53">
              <a:extLst>
                <a:ext uri="{FF2B5EF4-FFF2-40B4-BE49-F238E27FC236}">
                  <a16:creationId xmlns:a16="http://schemas.microsoft.com/office/drawing/2014/main" id="{57AF54BF-C36D-A23C-B5F1-B52386CB9CF4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0" name="Google Shape;2662;p53">
              <a:extLst>
                <a:ext uri="{FF2B5EF4-FFF2-40B4-BE49-F238E27FC236}">
                  <a16:creationId xmlns:a16="http://schemas.microsoft.com/office/drawing/2014/main" id="{BD04C7AF-24DA-4CF6-F162-108A2563E85F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1" name="Google Shape;2663;p53">
              <a:extLst>
                <a:ext uri="{FF2B5EF4-FFF2-40B4-BE49-F238E27FC236}">
                  <a16:creationId xmlns:a16="http://schemas.microsoft.com/office/drawing/2014/main" id="{67F2158E-33FB-FB6A-CD56-B249A5F9ECAE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492" name="Google Shape;1857;p49">
            <a:extLst>
              <a:ext uri="{FF2B5EF4-FFF2-40B4-BE49-F238E27FC236}">
                <a16:creationId xmlns:a16="http://schemas.microsoft.com/office/drawing/2014/main" id="{FF0CDB70-D9C7-8B64-20D4-7C93434D4717}"/>
              </a:ext>
            </a:extLst>
          </p:cNvPr>
          <p:cNvCxnSpPr>
            <a:cxnSpLocks/>
          </p:cNvCxnSpPr>
          <p:nvPr/>
        </p:nvCxnSpPr>
        <p:spPr>
          <a:xfrm flipH="1">
            <a:off x="2757638" y="2980215"/>
            <a:ext cx="340496" cy="163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4" name="Google Shape;1857;p49">
            <a:extLst>
              <a:ext uri="{FF2B5EF4-FFF2-40B4-BE49-F238E27FC236}">
                <a16:creationId xmlns:a16="http://schemas.microsoft.com/office/drawing/2014/main" id="{B36F4C9E-86B8-763F-C311-AF8D7A5F1A95}"/>
              </a:ext>
            </a:extLst>
          </p:cNvPr>
          <p:cNvCxnSpPr>
            <a:cxnSpLocks/>
          </p:cNvCxnSpPr>
          <p:nvPr/>
        </p:nvCxnSpPr>
        <p:spPr>
          <a:xfrm flipH="1">
            <a:off x="3015905" y="3532420"/>
            <a:ext cx="469037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" name="Google Shape;1857;p49">
            <a:extLst>
              <a:ext uri="{FF2B5EF4-FFF2-40B4-BE49-F238E27FC236}">
                <a16:creationId xmlns:a16="http://schemas.microsoft.com/office/drawing/2014/main" id="{25170DBE-2039-F90B-E376-FEBBDD95054D}"/>
              </a:ext>
            </a:extLst>
          </p:cNvPr>
          <p:cNvCxnSpPr>
            <a:cxnSpLocks/>
            <a:stCxn id="335" idx="1"/>
          </p:cNvCxnSpPr>
          <p:nvPr/>
        </p:nvCxnSpPr>
        <p:spPr>
          <a:xfrm>
            <a:off x="6046601" y="2983297"/>
            <a:ext cx="266520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Google Shape;1857;p49">
            <a:extLst>
              <a:ext uri="{FF2B5EF4-FFF2-40B4-BE49-F238E27FC236}">
                <a16:creationId xmlns:a16="http://schemas.microsoft.com/office/drawing/2014/main" id="{3A15AE11-8DF0-B8DC-FB86-B56D9564079A}"/>
              </a:ext>
            </a:extLst>
          </p:cNvPr>
          <p:cNvCxnSpPr>
            <a:cxnSpLocks/>
          </p:cNvCxnSpPr>
          <p:nvPr/>
        </p:nvCxnSpPr>
        <p:spPr>
          <a:xfrm>
            <a:off x="5655242" y="3535094"/>
            <a:ext cx="537125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9226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3" grpId="0"/>
      <p:bldP spid="388" grpId="0"/>
      <p:bldP spid="389" grpId="0"/>
      <p:bldP spid="397" grpId="0"/>
      <p:bldP spid="398" grpId="0"/>
      <p:bldP spid="408" grpId="0"/>
      <p:bldP spid="409" grpId="0"/>
      <p:bldP spid="448" grpId="0"/>
      <p:bldP spid="449" grpId="0"/>
      <p:bldP spid="469" grpId="0"/>
      <p:bldP spid="470" grpId="0"/>
      <p:bldP spid="483" grpId="0"/>
      <p:bldP spid="484" grpId="0"/>
      <p:bldP spid="485" grpId="0"/>
      <p:bldP spid="486" grpId="0"/>
    </p:bldLst>
  </p:timing>
</p:sld>
</file>

<file path=ppt/theme/theme1.xml><?xml version="1.0" encoding="utf-8"?>
<a:theme xmlns:a="http://schemas.openxmlformats.org/drawingml/2006/main" name="College Lessons with Cycle Diagrams by Slidesgo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Presentazione su schermo (16:9)</PresentationFormat>
  <Paragraphs>55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Archivo</vt:lpstr>
      <vt:lpstr>Comfortaa</vt:lpstr>
      <vt:lpstr>Hind</vt:lpstr>
      <vt:lpstr>Inter</vt:lpstr>
      <vt:lpstr>Twentieth Century</vt:lpstr>
      <vt:lpstr>Arial</vt:lpstr>
      <vt:lpstr>College Lessons with Cycle Diagrams by Slidesgo</vt:lpstr>
      <vt:lpstr>Fondatori Alessandra Pedrotto Alessio Suppa Alexander Pelle Catalin Grumeza Daniele Xing Samuele Sicura</vt:lpstr>
      <vt:lpstr>Richieste del cliente</vt:lpstr>
      <vt:lpstr>Come abbiamo portato a termine le richieste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Fondatori Alessandra Pedrotto Alessio Suppa Alexander Pelle Catalin Grumeza Daniele Xing Samuele Sicura</dc:title>
  <cp:lastModifiedBy>Catalin Grumeza</cp:lastModifiedBy>
  <cp:revision>2</cp:revision>
  <dcterms:modified xsi:type="dcterms:W3CDTF">2024-10-21T12:40:19Z</dcterms:modified>
</cp:coreProperties>
</file>