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59" r:id="rId5"/>
    <p:sldId id="260" r:id="rId6"/>
    <p:sldId id="267" r:id="rId7"/>
    <p:sldId id="266" r:id="rId8"/>
    <p:sldId id="262" r:id="rId9"/>
    <p:sldId id="268" r:id="rId10"/>
    <p:sldId id="269" r:id="rId11"/>
    <p:sldId id="264" r:id="rId12"/>
    <p:sldId id="272" r:id="rId13"/>
    <p:sldId id="273" r:id="rId14"/>
    <p:sldId id="274" r:id="rId15"/>
    <p:sldId id="271" r:id="rId16"/>
    <p:sldId id="270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3" d="100"/>
          <a:sy n="93" d="100"/>
        </p:scale>
        <p:origin x="3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8771" y="-10071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 smtClean="0">
                <a:solidFill>
                  <a:srgbClr val="FFFFFF"/>
                </a:solidFill>
              </a:rPr>
              <a:t>MHW2</a:t>
            </a:r>
            <a:endParaRPr lang="it-IT" sz="480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70738" y="3790997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 smtClean="0">
                <a:solidFill>
                  <a:srgbClr val="FFFFFF"/>
                </a:solidFill>
              </a:rPr>
              <a:t>Alessandro </a:t>
            </a:r>
            <a:r>
              <a:rPr lang="it-IT" dirty="0" err="1" smtClean="0">
                <a:solidFill>
                  <a:srgbClr val="FFFFFF"/>
                </a:solidFill>
              </a:rPr>
              <a:t>Maccarrone</a:t>
            </a:r>
            <a:endParaRPr lang="it-IT" dirty="0">
              <a:solidFill>
                <a:srgbClr val="FFFFFF"/>
              </a:solidFill>
            </a:endParaRPr>
          </a:p>
          <a:p>
            <a:pPr algn="l"/>
            <a:r>
              <a:rPr lang="it-IT" dirty="0" smtClean="0">
                <a:solidFill>
                  <a:srgbClr val="FFFFFF"/>
                </a:solidFill>
              </a:rPr>
              <a:t>O46002015</a:t>
            </a:r>
            <a:endParaRPr lang="it-IT" dirty="0">
              <a:solidFill>
                <a:srgbClr val="FFFFFF"/>
              </a:solidFill>
            </a:endParaRPr>
          </a:p>
          <a:p>
            <a:pPr algn="l"/>
            <a:r>
              <a:rPr lang="it-IT" dirty="0" smtClean="0">
                <a:solidFill>
                  <a:srgbClr val="FFFFFF"/>
                </a:solidFill>
              </a:rPr>
              <a:t>12/04/2021</a:t>
            </a:r>
            <a:endParaRPr lang="it-I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795" y="801251"/>
            <a:ext cx="5290621" cy="3960631"/>
          </a:xfrm>
        </p:spPr>
      </p:pic>
    </p:spTree>
    <p:extLst>
      <p:ext uri="{BB962C8B-B14F-4D97-AF65-F5344CB8AC3E}">
        <p14:creationId xmlns:p14="http://schemas.microsoft.com/office/powerpoint/2010/main" val="60238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1" y="586855"/>
            <a:ext cx="3434251" cy="3630918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err="1" smtClean="0">
                <a:solidFill>
                  <a:srgbClr val="FFFFFF"/>
                </a:solidFill>
              </a:rPr>
              <a:t>Screenshot</a:t>
            </a:r>
            <a:r>
              <a:rPr lang="it-IT" sz="4000" dirty="0" smtClean="0">
                <a:solidFill>
                  <a:srgbClr val="FFFFFF"/>
                </a:solidFill>
              </a:rPr>
              <a:t> codice JS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693" y="824426"/>
            <a:ext cx="3358043" cy="5031450"/>
          </a:xfrm>
        </p:spPr>
      </p:pic>
      <p:sp>
        <p:nvSpPr>
          <p:cNvPr id="7" name="CasellaDiTesto 6"/>
          <p:cNvSpPr txBox="1"/>
          <p:nvPr/>
        </p:nvSpPr>
        <p:spPr>
          <a:xfrm>
            <a:off x="7953570" y="511388"/>
            <a:ext cx="41214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 funzione </a:t>
            </a:r>
            <a:r>
              <a:rPr lang="it-IT" dirty="0" smtClean="0"/>
              <a:t>Inizializza() carica i blocchi in </a:t>
            </a:r>
            <a:r>
              <a:rPr lang="it-IT" dirty="0"/>
              <a:t>base al testo di ricerca filtrando i </a:t>
            </a:r>
            <a:r>
              <a:rPr lang="it-IT" dirty="0" smtClean="0"/>
              <a:t>titoli </a:t>
            </a:r>
            <a:r>
              <a:rPr lang="it-IT" dirty="0"/>
              <a:t>che contengono il </a:t>
            </a:r>
            <a:r>
              <a:rPr lang="it-IT" dirty="0" smtClean="0"/>
              <a:t>testo inserito nell'input </a:t>
            </a:r>
            <a:r>
              <a:rPr lang="it-IT" dirty="0"/>
              <a:t>box di </a:t>
            </a:r>
            <a:r>
              <a:rPr lang="it-IT" dirty="0" smtClean="0"/>
              <a:t>ricerca . Se </a:t>
            </a:r>
            <a:r>
              <a:rPr lang="it-IT" dirty="0"/>
              <a:t>non viene </a:t>
            </a:r>
            <a:r>
              <a:rPr lang="it-IT" dirty="0" smtClean="0"/>
              <a:t>inserita </a:t>
            </a:r>
            <a:r>
              <a:rPr lang="it-IT" dirty="0"/>
              <a:t>nessuna </a:t>
            </a:r>
            <a:r>
              <a:rPr lang="it-IT" dirty="0" smtClean="0"/>
              <a:t>parola di ricerca, </a:t>
            </a:r>
            <a:r>
              <a:rPr lang="it-IT" dirty="0"/>
              <a:t>vengono visualizzati tutti gli </a:t>
            </a:r>
            <a:r>
              <a:rPr lang="it-IT" dirty="0" smtClean="0"/>
              <a:t>elementi </a:t>
            </a:r>
            <a:r>
              <a:rPr lang="it-IT" dirty="0"/>
              <a:t>presenti nei tre array titoli </a:t>
            </a:r>
            <a:r>
              <a:rPr lang="it-IT" dirty="0" smtClean="0"/>
              <a:t>descrizioni </a:t>
            </a:r>
            <a:r>
              <a:rPr lang="it-IT" dirty="0"/>
              <a:t>e </a:t>
            </a:r>
            <a:r>
              <a:rPr lang="it-IT" dirty="0" smtClean="0"/>
              <a:t>immagini.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7953570" y="2953105"/>
            <a:ext cx="41444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 funzione </a:t>
            </a:r>
            <a:r>
              <a:rPr lang="it-IT" dirty="0" err="1" smtClean="0"/>
              <a:t>Inizializza_preferiti</a:t>
            </a:r>
            <a:r>
              <a:rPr lang="it-IT" dirty="0" smtClean="0"/>
              <a:t>() carica </a:t>
            </a:r>
            <a:r>
              <a:rPr lang="it-IT" dirty="0"/>
              <a:t>i blocchi con solo titolo e immagine degli ospedali il cui numero </a:t>
            </a:r>
            <a:r>
              <a:rPr lang="it-IT" dirty="0" smtClean="0"/>
              <a:t>è contenuto </a:t>
            </a:r>
            <a:r>
              <a:rPr lang="it-IT" dirty="0"/>
              <a:t>nell'array </a:t>
            </a:r>
            <a:r>
              <a:rPr lang="it-IT" dirty="0" smtClean="0"/>
              <a:t>Preferiti.</a:t>
            </a:r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8002381" y="4464909"/>
            <a:ext cx="39099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 funzione </a:t>
            </a:r>
            <a:r>
              <a:rPr lang="it-IT" dirty="0" err="1"/>
              <a:t>addBlocco</a:t>
            </a:r>
            <a:r>
              <a:rPr lang="it-IT" dirty="0"/>
              <a:t> inserisce il blocco di indice i nella sezione corrispondente  ( gr o </a:t>
            </a:r>
            <a:r>
              <a:rPr lang="it-IT" dirty="0" err="1"/>
              <a:t>pr</a:t>
            </a:r>
            <a:r>
              <a:rPr lang="it-IT" dirty="0"/>
              <a:t>) e usa il primo parametro per nascondere nei preferiti alcuni </a:t>
            </a:r>
            <a:r>
              <a:rPr lang="it-IT" dirty="0" smtClean="0"/>
              <a:t>campi.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500" y="444503"/>
            <a:ext cx="4549975" cy="5740698"/>
          </a:xfrm>
        </p:spPr>
      </p:pic>
    </p:spTree>
    <p:extLst>
      <p:ext uri="{BB962C8B-B14F-4D97-AF65-F5344CB8AC3E}">
        <p14:creationId xmlns:p14="http://schemas.microsoft.com/office/powerpoint/2010/main" val="341938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810" y="148281"/>
            <a:ext cx="5200296" cy="4902190"/>
          </a:xfrm>
        </p:spPr>
      </p:pic>
    </p:spTree>
    <p:extLst>
      <p:ext uri="{BB962C8B-B14F-4D97-AF65-F5344CB8AC3E}">
        <p14:creationId xmlns:p14="http://schemas.microsoft.com/office/powerpoint/2010/main" val="134100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577" y="903797"/>
            <a:ext cx="4780227" cy="4310800"/>
          </a:xfrm>
        </p:spPr>
      </p:pic>
      <p:sp>
        <p:nvSpPr>
          <p:cNvPr id="9" name="CasellaDiTesto 8"/>
          <p:cNvSpPr txBox="1"/>
          <p:nvPr/>
        </p:nvSpPr>
        <p:spPr>
          <a:xfrm>
            <a:off x="8861547" y="761051"/>
            <a:ext cx="29229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La funzione </a:t>
            </a:r>
            <a:r>
              <a:rPr lang="it-IT" sz="1600" dirty="0" err="1" smtClean="0"/>
              <a:t>addBlocco</a:t>
            </a:r>
            <a:r>
              <a:rPr lang="it-IT" sz="1600" dirty="0" smtClean="0"/>
              <a:t>() aggiunge un blocco alla griglia. Vengono inseriti titolo, descrizione e immagine dell’ospedale.</a:t>
            </a:r>
            <a:endParaRPr lang="it-IT" sz="16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8861547" y="2274367"/>
            <a:ext cx="29807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Le stelline permettono </a:t>
            </a:r>
            <a:r>
              <a:rPr lang="it-IT" sz="1600" dirty="0" smtClean="0"/>
              <a:t>di aggiungere </a:t>
            </a:r>
            <a:r>
              <a:rPr lang="it-IT" sz="1600" dirty="0"/>
              <a:t>un </a:t>
            </a:r>
            <a:r>
              <a:rPr lang="it-IT" sz="1600" dirty="0" smtClean="0"/>
              <a:t>ospedale alla sezione </a:t>
            </a:r>
            <a:r>
              <a:rPr lang="it-IT" sz="1600" dirty="0"/>
              <a:t>Preferiti o </a:t>
            </a:r>
            <a:r>
              <a:rPr lang="it-IT" sz="1600" dirty="0" smtClean="0"/>
              <a:t>di     rimuoverlo. Questo viene      fatto mediante le immagini      </a:t>
            </a:r>
            <a:r>
              <a:rPr lang="it-IT" sz="1600" dirty="0" err="1" smtClean="0"/>
              <a:t>checked</a:t>
            </a:r>
            <a:r>
              <a:rPr lang="it-IT" sz="1600" dirty="0" smtClean="0"/>
              <a:t> e </a:t>
            </a:r>
            <a:r>
              <a:rPr lang="it-IT" sz="1600" dirty="0" err="1" smtClean="0"/>
              <a:t>unchacked</a:t>
            </a:r>
            <a:r>
              <a:rPr lang="it-IT" sz="1600" dirty="0" smtClean="0"/>
              <a:t>.</a:t>
            </a:r>
            <a:endParaRPr lang="it-IT" sz="16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8861547" y="3974352"/>
            <a:ext cx="26978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La visualizzazione dei blocchi è  fatta attraverso i </a:t>
            </a:r>
            <a:r>
              <a:rPr lang="it-IT" sz="1600" dirty="0" smtClean="0"/>
              <a:t>CSS </a:t>
            </a:r>
            <a:r>
              <a:rPr lang="it-IT" sz="1600" dirty="0"/>
              <a:t>e la </a:t>
            </a:r>
            <a:r>
              <a:rPr lang="it-IT" sz="1600" dirty="0" err="1" smtClean="0"/>
              <a:t>flexbox</a:t>
            </a:r>
            <a:r>
              <a:rPr lang="it-IT" sz="1600" dirty="0" smtClean="0"/>
              <a:t>, prevedendo </a:t>
            </a:r>
            <a:r>
              <a:rPr lang="it-IT" sz="1600" dirty="0"/>
              <a:t>un massimo di 3 ospedali per </a:t>
            </a:r>
            <a:r>
              <a:rPr lang="it-IT" sz="1600" dirty="0" smtClean="0"/>
              <a:t>riga.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87164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133" y="511388"/>
            <a:ext cx="4625741" cy="52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50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986" y="329439"/>
            <a:ext cx="4624558" cy="5723955"/>
          </a:xfrm>
        </p:spPr>
      </p:pic>
      <p:sp>
        <p:nvSpPr>
          <p:cNvPr id="6" name="CasellaDiTesto 5"/>
          <p:cNvSpPr txBox="1"/>
          <p:nvPr/>
        </p:nvSpPr>
        <p:spPr>
          <a:xfrm>
            <a:off x="8832544" y="1334528"/>
            <a:ext cx="32261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È possibile visualizzare per ogni ospedale in elenco </a:t>
            </a:r>
            <a:r>
              <a:rPr lang="it-IT" dirty="0" smtClean="0"/>
              <a:t>più  </a:t>
            </a:r>
            <a:r>
              <a:rPr lang="it-IT" dirty="0"/>
              <a:t>dettagli o </a:t>
            </a:r>
            <a:r>
              <a:rPr lang="it-IT" dirty="0" smtClean="0"/>
              <a:t>nasconderli, </a:t>
            </a:r>
            <a:r>
              <a:rPr lang="it-IT" dirty="0"/>
              <a:t>se </a:t>
            </a:r>
            <a:r>
              <a:rPr lang="it-IT" dirty="0" smtClean="0"/>
              <a:t>visualizzati, </a:t>
            </a:r>
            <a:r>
              <a:rPr lang="it-IT" dirty="0"/>
              <a:t>attraverso l'evento click sulle relative frasi al di sotto </a:t>
            </a:r>
            <a:r>
              <a:rPr lang="it-IT" dirty="0" smtClean="0"/>
              <a:t>dell'immagine. Questo </a:t>
            </a:r>
            <a:r>
              <a:rPr lang="it-IT" dirty="0"/>
              <a:t>viene gestito aggiungendo o rimuovendo la classe </a:t>
            </a:r>
            <a:r>
              <a:rPr lang="it-IT" dirty="0" err="1" smtClean="0"/>
              <a:t>hidden</a:t>
            </a:r>
            <a:r>
              <a:rPr lang="it-IT" dirty="0" smtClean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586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err="1" smtClean="0">
                <a:solidFill>
                  <a:srgbClr val="FFFFFF"/>
                </a:solidFill>
              </a:rPr>
              <a:t>Screenshot</a:t>
            </a:r>
            <a:r>
              <a:rPr lang="it-IT" sz="4000" dirty="0" smtClean="0">
                <a:solidFill>
                  <a:srgbClr val="FFFFFF"/>
                </a:solidFill>
              </a:rPr>
              <a:t> della pagina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9" name="Segnaposto contenuto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520" y="58737"/>
            <a:ext cx="5395784" cy="6809401"/>
          </a:xfr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err="1" smtClean="0">
                <a:solidFill>
                  <a:srgbClr val="FFFFFF"/>
                </a:solidFill>
              </a:rPr>
              <a:t>Screenshot</a:t>
            </a:r>
            <a:r>
              <a:rPr lang="it-IT" sz="4000" dirty="0" smtClean="0">
                <a:solidFill>
                  <a:srgbClr val="FFFFFF"/>
                </a:solidFill>
              </a:rPr>
              <a:t> dei preferiti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010" y="10138"/>
            <a:ext cx="4598363" cy="678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61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err="1" smtClean="0">
                <a:solidFill>
                  <a:srgbClr val="FFFFFF"/>
                </a:solidFill>
              </a:rPr>
              <a:t>Screenshot</a:t>
            </a:r>
            <a:r>
              <a:rPr lang="it-IT" sz="4000" dirty="0" smtClean="0">
                <a:solidFill>
                  <a:srgbClr val="FFFFFF"/>
                </a:solidFill>
              </a:rPr>
              <a:t> codice HTML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9" name="Segnaposto contenuto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474" y="347068"/>
            <a:ext cx="7192217" cy="4834532"/>
          </a:xfr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err="1" smtClean="0">
                <a:solidFill>
                  <a:srgbClr val="FFFFFF"/>
                </a:solidFill>
              </a:rPr>
              <a:t>Screenshot</a:t>
            </a:r>
            <a:r>
              <a:rPr lang="it-IT" sz="4000" dirty="0" smtClean="0">
                <a:solidFill>
                  <a:srgbClr val="FFFFFF"/>
                </a:solidFill>
              </a:rPr>
              <a:t> codice CSS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053" y="173353"/>
            <a:ext cx="3917671" cy="6087573"/>
          </a:xfrm>
        </p:spPr>
      </p:pic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114" y="231527"/>
            <a:ext cx="4082995" cy="5904248"/>
          </a:xfrm>
        </p:spPr>
      </p:pic>
    </p:spTree>
    <p:extLst>
      <p:ext uri="{BB962C8B-B14F-4D97-AF65-F5344CB8AC3E}">
        <p14:creationId xmlns:p14="http://schemas.microsoft.com/office/powerpoint/2010/main" val="151013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874" y="361970"/>
            <a:ext cx="2777309" cy="5814993"/>
          </a:xfrm>
        </p:spPr>
      </p:pic>
    </p:spTree>
    <p:extLst>
      <p:ext uri="{BB962C8B-B14F-4D97-AF65-F5344CB8AC3E}">
        <p14:creationId xmlns:p14="http://schemas.microsoft.com/office/powerpoint/2010/main" val="300339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err="1">
                <a:solidFill>
                  <a:srgbClr val="FFFFFF"/>
                </a:solidFill>
              </a:rPr>
              <a:t>Screenshot</a:t>
            </a:r>
            <a:r>
              <a:rPr lang="it-IT" sz="4000" dirty="0">
                <a:solidFill>
                  <a:srgbClr val="FFFFFF"/>
                </a:solidFill>
              </a:rPr>
              <a:t> codice CSS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054" y="302746"/>
            <a:ext cx="4723112" cy="5843851"/>
          </a:xfrm>
        </p:spPr>
      </p:pic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200" y="305820"/>
            <a:ext cx="3436918" cy="62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37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2377</TotalTime>
  <Words>225</Words>
  <Application>Microsoft Office PowerPoint</Application>
  <PresentationFormat>Widescreen</PresentationFormat>
  <Paragraphs>17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MHW2</vt:lpstr>
      <vt:lpstr>Screenshot della pagina</vt:lpstr>
      <vt:lpstr>Screenshot dei preferiti</vt:lpstr>
      <vt:lpstr>Screenshot codice HTML</vt:lpstr>
      <vt:lpstr>Screenshot codice CSS</vt:lpstr>
      <vt:lpstr>Presentazione standard di PowerPoint</vt:lpstr>
      <vt:lpstr>Presentazione standard di PowerPoint</vt:lpstr>
      <vt:lpstr>Screenshot codice CSS</vt:lpstr>
      <vt:lpstr>Presentazione standard di PowerPoint</vt:lpstr>
      <vt:lpstr>Presentazione standard di PowerPoint</vt:lpstr>
      <vt:lpstr>Screenshot codice JS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Dell</cp:lastModifiedBy>
  <cp:revision>20</cp:revision>
  <dcterms:created xsi:type="dcterms:W3CDTF">2021-03-24T16:57:46Z</dcterms:created>
  <dcterms:modified xsi:type="dcterms:W3CDTF">2021-04-12T14:36:49Z</dcterms:modified>
</cp:coreProperties>
</file>