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59" r:id="rId6"/>
    <p:sldId id="266" r:id="rId7"/>
    <p:sldId id="265" r:id="rId8"/>
    <p:sldId id="267" r:id="rId9"/>
    <p:sldId id="281" r:id="rId10"/>
    <p:sldId id="260" r:id="rId11"/>
    <p:sldId id="269" r:id="rId12"/>
    <p:sldId id="268" r:id="rId13"/>
    <p:sldId id="280" r:id="rId14"/>
    <p:sldId id="262" r:id="rId15"/>
    <p:sldId id="272" r:id="rId16"/>
    <p:sldId id="273" r:id="rId17"/>
    <p:sldId id="271" r:id="rId18"/>
    <p:sldId id="274" r:id="rId19"/>
    <p:sldId id="275" r:id="rId20"/>
    <p:sldId id="270" r:id="rId21"/>
    <p:sldId id="276" r:id="rId22"/>
    <p:sldId id="277" r:id="rId23"/>
    <p:sldId id="264"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6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27/03/2021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27/03/2021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3670738" y="0"/>
            <a:ext cx="6714699" cy="3311201"/>
          </a:xfrm>
        </p:spPr>
        <p:txBody>
          <a:bodyPr>
            <a:normAutofit/>
          </a:bodyPr>
          <a:lstStyle/>
          <a:p>
            <a:r>
              <a:rPr lang="it-IT" sz="4800" dirty="0" smtClean="0">
                <a:solidFill>
                  <a:srgbClr val="FFFFFF"/>
                </a:solidFill>
              </a:rPr>
              <a:t>NETWORK SANITARIO           COVID-19</a:t>
            </a:r>
            <a:endParaRPr lang="it-IT" sz="4800" dirty="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3623373" y="4189145"/>
            <a:ext cx="7055893" cy="1078054"/>
          </a:xfrm>
        </p:spPr>
        <p:txBody>
          <a:bodyPr>
            <a:normAutofit fontScale="92500" lnSpcReduction="20000"/>
          </a:bodyPr>
          <a:lstStyle/>
          <a:p>
            <a:pPr algn="l"/>
            <a:r>
              <a:rPr lang="it-IT" dirty="0" smtClean="0">
                <a:solidFill>
                  <a:srgbClr val="FFFFFF"/>
                </a:solidFill>
              </a:rPr>
              <a:t>Alessandro </a:t>
            </a:r>
            <a:r>
              <a:rPr lang="it-IT" dirty="0" err="1" smtClean="0">
                <a:solidFill>
                  <a:srgbClr val="FFFFFF"/>
                </a:solidFill>
              </a:rPr>
              <a:t>Maccarrone</a:t>
            </a:r>
            <a:endParaRPr lang="it-IT" dirty="0">
              <a:solidFill>
                <a:srgbClr val="FFFFFF"/>
              </a:solidFill>
            </a:endParaRPr>
          </a:p>
          <a:p>
            <a:pPr algn="l"/>
            <a:r>
              <a:rPr lang="it-IT" dirty="0" smtClean="0">
                <a:solidFill>
                  <a:srgbClr val="FFFFFF"/>
                </a:solidFill>
              </a:rPr>
              <a:t>O46002015</a:t>
            </a:r>
            <a:endParaRPr lang="it-IT" dirty="0">
              <a:solidFill>
                <a:srgbClr val="FFFFFF"/>
              </a:solidFill>
            </a:endParaRPr>
          </a:p>
          <a:p>
            <a:pPr algn="l"/>
            <a:r>
              <a:rPr lang="it-IT" dirty="0" smtClean="0">
                <a:solidFill>
                  <a:srgbClr val="FFFFFF"/>
                </a:solidFill>
              </a:rPr>
              <a:t>27/03/2021</a:t>
            </a:r>
            <a:endParaRPr lang="it-IT" dirty="0">
              <a:solidFill>
                <a:srgbClr val="FFFFFF"/>
              </a:solidFill>
            </a:endParaRP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Menù </a:t>
            </a:r>
            <a:r>
              <a:rPr lang="it-IT" sz="4000" dirty="0" smtClean="0">
                <a:solidFill>
                  <a:srgbClr val="FFFFFF"/>
                </a:solidFill>
              </a:rPr>
              <a:t>navigazione</a:t>
            </a:r>
            <a:br>
              <a:rPr lang="it-IT" sz="4000" dirty="0" smtClean="0">
                <a:solidFill>
                  <a:srgbClr val="FFFFFF"/>
                </a:solidFill>
              </a:rPr>
            </a:br>
            <a:r>
              <a:rPr lang="it-IT" sz="4000" dirty="0" err="1" smtClean="0">
                <a:solidFill>
                  <a:srgbClr val="FFFFFF"/>
                </a:solidFill>
              </a:rPr>
              <a:t>Screenshot</a:t>
            </a:r>
            <a:endParaRPr lang="it-IT" sz="4000" dirty="0">
              <a:solidFill>
                <a:srgbClr val="FFFFFF"/>
              </a:solidFill>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78273" y="2323070"/>
            <a:ext cx="7886216" cy="403654"/>
          </a:xfrm>
        </p:spPr>
      </p:pic>
    </p:spTree>
    <p:extLst>
      <p:ext uri="{BB962C8B-B14F-4D97-AF65-F5344CB8AC3E}">
        <p14:creationId xmlns:p14="http://schemas.microsoft.com/office/powerpoint/2010/main" val="3560495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Menù </a:t>
            </a:r>
            <a:r>
              <a:rPr lang="it-IT" sz="4000" dirty="0" smtClean="0">
                <a:solidFill>
                  <a:srgbClr val="FFFFFF"/>
                </a:solidFill>
              </a:rPr>
              <a:t>navigazione</a:t>
            </a:r>
            <a:br>
              <a:rPr lang="it-IT" sz="4000" dirty="0" smtClean="0">
                <a:solidFill>
                  <a:srgbClr val="FFFFFF"/>
                </a:solidFill>
              </a:rPr>
            </a:br>
            <a:r>
              <a:rPr lang="it-IT" sz="4000" dirty="0" smtClean="0">
                <a:solidFill>
                  <a:srgbClr val="FFFFFF"/>
                </a:solidFill>
              </a:rPr>
              <a:t>HTML</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7127275" cy="5546047"/>
          </a:xfrm>
        </p:spPr>
        <p:txBody>
          <a:bodyPr anchor="ctr">
            <a:normAutofit/>
          </a:bodyPr>
          <a:lstStyle/>
          <a:p>
            <a:r>
              <a:rPr lang="it-IT" dirty="0"/>
              <a:t>&lt;</a:t>
            </a:r>
            <a:r>
              <a:rPr lang="it-IT" dirty="0" err="1"/>
              <a:t>nav</a:t>
            </a:r>
            <a:r>
              <a:rPr lang="it-IT" dirty="0"/>
              <a:t>&gt;</a:t>
            </a:r>
          </a:p>
          <a:p>
            <a:pPr marL="0" indent="0">
              <a:buNone/>
            </a:pPr>
            <a:r>
              <a:rPr lang="it-IT" dirty="0"/>
              <a:t>            &lt;</a:t>
            </a:r>
            <a:r>
              <a:rPr lang="it-IT" dirty="0" err="1"/>
              <a:t>label</a:t>
            </a:r>
            <a:r>
              <a:rPr lang="it-IT" dirty="0"/>
              <a:t>&gt;Assistenza Nazionale&lt;/</a:t>
            </a:r>
            <a:r>
              <a:rPr lang="it-IT" dirty="0" err="1"/>
              <a:t>label</a:t>
            </a:r>
            <a:r>
              <a:rPr lang="it-IT" dirty="0"/>
              <a:t>&gt;</a:t>
            </a:r>
          </a:p>
          <a:p>
            <a:pPr marL="0" indent="0">
              <a:buNone/>
            </a:pPr>
            <a:r>
              <a:rPr lang="it-IT" dirty="0"/>
              <a:t>            &lt;</a:t>
            </a:r>
            <a:r>
              <a:rPr lang="it-IT" dirty="0" err="1"/>
              <a:t>ul</a:t>
            </a:r>
            <a:r>
              <a:rPr lang="it-IT" dirty="0"/>
              <a:t> </a:t>
            </a:r>
            <a:r>
              <a:rPr lang="it-IT" dirty="0" err="1"/>
              <a:t>class</a:t>
            </a:r>
            <a:r>
              <a:rPr lang="it-IT" dirty="0"/>
              <a:t>="link"&gt;</a:t>
            </a:r>
          </a:p>
          <a:p>
            <a:pPr marL="0" indent="0">
              <a:buNone/>
            </a:pPr>
            <a:r>
              <a:rPr lang="it-IT" dirty="0"/>
              <a:t>                &lt;li&gt;&lt;a&gt;Home&lt;/a&gt;&lt;/li&gt;</a:t>
            </a:r>
          </a:p>
          <a:p>
            <a:pPr marL="0" indent="0">
              <a:buNone/>
            </a:pPr>
            <a:r>
              <a:rPr lang="it-IT" dirty="0"/>
              <a:t>                &lt;li&gt;&lt;a&gt;Ospedali&lt;/a&gt;&lt;/li&gt;</a:t>
            </a:r>
          </a:p>
          <a:p>
            <a:pPr marL="0" indent="0">
              <a:buNone/>
            </a:pPr>
            <a:r>
              <a:rPr lang="it-IT" dirty="0"/>
              <a:t>                &lt;li&gt;&lt;a&gt;Ricerca e Innovazione&lt;/a</a:t>
            </a:r>
            <a:r>
              <a:rPr lang="it-IT" dirty="0" smtClean="0"/>
              <a:t>&gt;</a:t>
            </a:r>
          </a:p>
          <a:p>
            <a:pPr marL="0" indent="0">
              <a:buNone/>
            </a:pPr>
            <a:r>
              <a:rPr lang="it-IT" dirty="0" smtClean="0"/>
              <a:t>               &lt;/li&gt;</a:t>
            </a:r>
            <a:endParaRPr lang="it-IT" dirty="0"/>
          </a:p>
          <a:p>
            <a:pPr marL="0" indent="0">
              <a:buNone/>
            </a:pPr>
            <a:r>
              <a:rPr lang="it-IT" dirty="0"/>
              <a:t>                &lt;li&gt;&lt;a&gt;Lavora con noi&lt;/a&gt;&lt;/li&gt;</a:t>
            </a:r>
          </a:p>
          <a:p>
            <a:pPr marL="0" indent="0">
              <a:buNone/>
            </a:pPr>
            <a:r>
              <a:rPr lang="it-IT" dirty="0"/>
              <a:t>            &lt;/</a:t>
            </a:r>
            <a:r>
              <a:rPr lang="it-IT" dirty="0" err="1"/>
              <a:t>ul</a:t>
            </a:r>
            <a:r>
              <a:rPr lang="it-IT" dirty="0"/>
              <a:t>&gt;   </a:t>
            </a:r>
          </a:p>
          <a:p>
            <a:pPr marL="0" indent="0">
              <a:buNone/>
            </a:pPr>
            <a:r>
              <a:rPr lang="it-IT" dirty="0"/>
              <a:t>  &lt;/</a:t>
            </a:r>
            <a:r>
              <a:rPr lang="it-IT" dirty="0" err="1"/>
              <a:t>nav</a:t>
            </a:r>
            <a:r>
              <a:rPr lang="it-IT" dirty="0"/>
              <a:t>&gt;</a:t>
            </a:r>
          </a:p>
          <a:p>
            <a:pPr marL="0" indent="0">
              <a:buNone/>
            </a:pPr>
            <a:endParaRPr lang="it-IT" sz="2000" dirty="0"/>
          </a:p>
        </p:txBody>
      </p:sp>
    </p:spTree>
    <p:extLst>
      <p:ext uri="{BB962C8B-B14F-4D97-AF65-F5344CB8AC3E}">
        <p14:creationId xmlns:p14="http://schemas.microsoft.com/office/powerpoint/2010/main" val="24029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Menù </a:t>
            </a:r>
            <a:r>
              <a:rPr lang="it-IT" sz="4000" dirty="0" smtClean="0">
                <a:solidFill>
                  <a:srgbClr val="FFFFFF"/>
                </a:solidFill>
              </a:rPr>
              <a:t>navigazione</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291914" y="148281"/>
            <a:ext cx="6952735" cy="7436723"/>
          </a:xfrm>
        </p:spPr>
        <p:txBody>
          <a:bodyPr anchor="ctr">
            <a:noAutofit/>
          </a:bodyPr>
          <a:lstStyle/>
          <a:p>
            <a:r>
              <a:rPr lang="en-US" sz="900" dirty="0" err="1"/>
              <a:t>nav</a:t>
            </a:r>
            <a:r>
              <a:rPr lang="en-US" sz="900" dirty="0"/>
              <a:t> {</a:t>
            </a:r>
          </a:p>
          <a:p>
            <a:pPr marL="0" indent="0">
              <a:buNone/>
            </a:pPr>
            <a:r>
              <a:rPr lang="en-US" sz="900" dirty="0"/>
              <a:t>    background-color: </a:t>
            </a:r>
            <a:r>
              <a:rPr lang="en-US" sz="900" dirty="0" err="1"/>
              <a:t>rgba</a:t>
            </a:r>
            <a:r>
              <a:rPr lang="en-US" sz="900" dirty="0"/>
              <a:t>(0, 0, 0, .3);</a:t>
            </a:r>
          </a:p>
          <a:p>
            <a:pPr marL="0" indent="0">
              <a:buNone/>
            </a:pPr>
            <a:r>
              <a:rPr lang="en-US" sz="900" dirty="0" smtClean="0"/>
              <a:t>}</a:t>
            </a:r>
          </a:p>
          <a:p>
            <a:pPr marL="0" indent="0">
              <a:buNone/>
            </a:pPr>
            <a:r>
              <a:rPr lang="it-IT" sz="900" dirty="0"/>
              <a:t/>
            </a:r>
            <a:br>
              <a:rPr lang="it-IT" sz="900" dirty="0"/>
            </a:br>
            <a:r>
              <a:rPr lang="it-IT" sz="900" dirty="0" smtClean="0"/>
              <a:t>   </a:t>
            </a:r>
            <a:r>
              <a:rPr lang="it-IT" sz="900" dirty="0" err="1" smtClean="0"/>
              <a:t>label</a:t>
            </a:r>
            <a:r>
              <a:rPr lang="it-IT" sz="900" dirty="0"/>
              <a:t> {</a:t>
            </a:r>
          </a:p>
          <a:p>
            <a:pPr marL="0" indent="0">
              <a:buNone/>
            </a:pPr>
            <a:r>
              <a:rPr lang="it-IT" sz="900" dirty="0"/>
              <a:t>    font-family: Open Sans, </a:t>
            </a:r>
            <a:r>
              <a:rPr lang="it-IT" sz="900" dirty="0" err="1"/>
              <a:t>Arial</a:t>
            </a:r>
            <a:r>
              <a:rPr lang="it-IT" sz="900" dirty="0"/>
              <a:t>;</a:t>
            </a:r>
          </a:p>
          <a:p>
            <a:pPr marL="0" indent="0">
              <a:buNone/>
            </a:pPr>
            <a:r>
              <a:rPr lang="it-IT" sz="900" dirty="0"/>
              <a:t>    font-</a:t>
            </a:r>
            <a:r>
              <a:rPr lang="it-IT" sz="900" dirty="0" err="1"/>
              <a:t>size</a:t>
            </a:r>
            <a:r>
              <a:rPr lang="it-IT" sz="900" dirty="0"/>
              <a:t>: 14px;</a:t>
            </a:r>
          </a:p>
          <a:p>
            <a:pPr marL="0" indent="0">
              <a:buNone/>
            </a:pPr>
            <a:r>
              <a:rPr lang="it-IT" sz="900" dirty="0"/>
              <a:t>    box-</a:t>
            </a:r>
            <a:r>
              <a:rPr lang="it-IT" sz="900" dirty="0" err="1"/>
              <a:t>sizing</a:t>
            </a:r>
            <a:r>
              <a:rPr lang="it-IT" sz="900" dirty="0"/>
              <a:t>: </a:t>
            </a:r>
            <a:r>
              <a:rPr lang="it-IT" sz="900" dirty="0" err="1"/>
              <a:t>border</a:t>
            </a:r>
            <a:r>
              <a:rPr lang="it-IT" sz="900" dirty="0"/>
              <a:t>-box;</a:t>
            </a:r>
          </a:p>
          <a:p>
            <a:pPr marL="0" indent="0">
              <a:buNone/>
            </a:pPr>
            <a:r>
              <a:rPr lang="it-IT" sz="900" dirty="0"/>
              <a:t>}</a:t>
            </a:r>
          </a:p>
          <a:p>
            <a:pPr marL="0" indent="0">
              <a:buNone/>
            </a:pPr>
            <a:r>
              <a:rPr lang="it-IT" sz="900" dirty="0" smtClean="0"/>
              <a:t>.</a:t>
            </a:r>
            <a:r>
              <a:rPr lang="it-IT" sz="900" dirty="0"/>
              <a:t>link {</a:t>
            </a:r>
          </a:p>
          <a:p>
            <a:pPr marL="0" indent="0">
              <a:buNone/>
            </a:pPr>
            <a:r>
              <a:rPr lang="it-IT" sz="900" dirty="0"/>
              <a:t>    color: </a:t>
            </a:r>
            <a:r>
              <a:rPr lang="it-IT" sz="900" dirty="0" err="1"/>
              <a:t>white</a:t>
            </a:r>
            <a:r>
              <a:rPr lang="it-IT" sz="900" dirty="0"/>
              <a:t>;</a:t>
            </a:r>
          </a:p>
          <a:p>
            <a:pPr marL="0" indent="0">
              <a:buNone/>
            </a:pPr>
            <a:r>
              <a:rPr lang="it-IT" sz="900" dirty="0"/>
              <a:t>    display: </a:t>
            </a:r>
            <a:r>
              <a:rPr lang="it-IT" sz="900" dirty="0" err="1"/>
              <a:t>flex</a:t>
            </a:r>
            <a:r>
              <a:rPr lang="it-IT" sz="900" dirty="0"/>
              <a:t>;</a:t>
            </a:r>
          </a:p>
          <a:p>
            <a:pPr marL="0" indent="0">
              <a:buNone/>
            </a:pPr>
            <a:r>
              <a:rPr lang="it-IT" sz="900" dirty="0"/>
              <a:t>    </a:t>
            </a:r>
            <a:r>
              <a:rPr lang="it-IT" sz="900" dirty="0" err="1"/>
              <a:t>flex-direction</a:t>
            </a:r>
            <a:r>
              <a:rPr lang="it-IT" sz="900" dirty="0"/>
              <a:t>: </a:t>
            </a:r>
            <a:r>
              <a:rPr lang="it-IT" sz="900" dirty="0" err="1"/>
              <a:t>row</a:t>
            </a:r>
            <a:r>
              <a:rPr lang="it-IT" sz="900" dirty="0"/>
              <a:t>;</a:t>
            </a:r>
          </a:p>
          <a:p>
            <a:pPr marL="0" indent="0">
              <a:buNone/>
            </a:pPr>
            <a:r>
              <a:rPr lang="it-IT" sz="900" dirty="0"/>
              <a:t>    font-family: Open Sans, </a:t>
            </a:r>
            <a:r>
              <a:rPr lang="it-IT" sz="900" dirty="0" err="1"/>
              <a:t>Arial</a:t>
            </a:r>
            <a:r>
              <a:rPr lang="it-IT" sz="900" dirty="0"/>
              <a:t>;</a:t>
            </a:r>
          </a:p>
          <a:p>
            <a:pPr marL="0" indent="0">
              <a:buNone/>
            </a:pPr>
            <a:r>
              <a:rPr lang="it-IT" sz="900" dirty="0"/>
              <a:t>    font-style: </a:t>
            </a:r>
            <a:r>
              <a:rPr lang="it-IT" sz="900" dirty="0" err="1" smtClean="0"/>
              <a:t>normal</a:t>
            </a:r>
            <a:r>
              <a:rPr lang="it-IT" sz="900" dirty="0" smtClean="0"/>
              <a:t>;</a:t>
            </a:r>
          </a:p>
          <a:p>
            <a:pPr marL="0" indent="0">
              <a:buNone/>
            </a:pPr>
            <a:r>
              <a:rPr lang="it-IT" sz="900" dirty="0"/>
              <a:t> </a:t>
            </a:r>
            <a:r>
              <a:rPr lang="it-IT" sz="900" dirty="0" smtClean="0"/>
              <a:t>   </a:t>
            </a:r>
            <a:r>
              <a:rPr lang="it-IT" sz="900" dirty="0" err="1" smtClean="0"/>
              <a:t>letter-spacing</a:t>
            </a:r>
            <a:r>
              <a:rPr lang="it-IT" sz="900" dirty="0"/>
              <a:t>: 1px;</a:t>
            </a:r>
          </a:p>
          <a:p>
            <a:pPr marL="0" indent="0">
              <a:buNone/>
            </a:pPr>
            <a:r>
              <a:rPr lang="it-IT" sz="900" dirty="0"/>
              <a:t>    text-</a:t>
            </a:r>
            <a:r>
              <a:rPr lang="it-IT" sz="900" dirty="0" err="1"/>
              <a:t>transform</a:t>
            </a:r>
            <a:r>
              <a:rPr lang="it-IT" sz="900" dirty="0"/>
              <a:t>: </a:t>
            </a:r>
            <a:r>
              <a:rPr lang="it-IT" sz="900" dirty="0" err="1"/>
              <a:t>uppercase</a:t>
            </a:r>
            <a:r>
              <a:rPr lang="it-IT" sz="900" dirty="0"/>
              <a:t>;</a:t>
            </a:r>
          </a:p>
          <a:p>
            <a:pPr marL="0" indent="0">
              <a:buNone/>
            </a:pPr>
            <a:r>
              <a:rPr lang="it-IT" sz="900" dirty="0"/>
              <a:t>    list-style: none;</a:t>
            </a:r>
          </a:p>
          <a:p>
            <a:pPr marL="0" indent="0">
              <a:buNone/>
            </a:pPr>
            <a:r>
              <a:rPr lang="it-IT" sz="900" dirty="0"/>
              <a:t>    </a:t>
            </a:r>
            <a:r>
              <a:rPr lang="it-IT" sz="900" dirty="0" err="1"/>
              <a:t>cursor</a:t>
            </a:r>
            <a:r>
              <a:rPr lang="it-IT" sz="900" dirty="0"/>
              <a:t>: </a:t>
            </a:r>
            <a:r>
              <a:rPr lang="it-IT" sz="900" dirty="0" err="1"/>
              <a:t>pointer</a:t>
            </a:r>
            <a:r>
              <a:rPr lang="it-IT" sz="900" dirty="0"/>
              <a:t>;</a:t>
            </a:r>
          </a:p>
          <a:p>
            <a:pPr marL="0" indent="0">
              <a:buNone/>
            </a:pPr>
            <a:r>
              <a:rPr lang="it-IT" sz="900" dirty="0"/>
              <a:t>}</a:t>
            </a:r>
          </a:p>
          <a:p>
            <a:pPr marL="0" indent="0">
              <a:buNone/>
            </a:pPr>
            <a:r>
              <a:rPr lang="it-IT" sz="900" dirty="0"/>
              <a:t/>
            </a:r>
            <a:br>
              <a:rPr lang="it-IT" sz="900" dirty="0"/>
            </a:br>
            <a:r>
              <a:rPr lang="it-IT" sz="900" dirty="0"/>
              <a:t>.link a {</a:t>
            </a:r>
          </a:p>
          <a:p>
            <a:pPr marL="0" indent="0">
              <a:buNone/>
            </a:pPr>
            <a:r>
              <a:rPr lang="it-IT" sz="900" dirty="0"/>
              <a:t>    </a:t>
            </a:r>
            <a:r>
              <a:rPr lang="it-IT" sz="900" dirty="0" err="1"/>
              <a:t>margin</a:t>
            </a:r>
            <a:r>
              <a:rPr lang="it-IT" sz="900" dirty="0"/>
              <a:t>-right: 25px;</a:t>
            </a:r>
          </a:p>
          <a:p>
            <a:pPr marL="0" indent="0">
              <a:buNone/>
            </a:pPr>
            <a:r>
              <a:rPr lang="it-IT" sz="900" dirty="0"/>
              <a:t>}</a:t>
            </a:r>
          </a:p>
          <a:p>
            <a:pPr marL="0" indent="0">
              <a:buNone/>
            </a:pPr>
            <a:r>
              <a:rPr lang="it-IT" sz="900" dirty="0" smtClean="0"/>
              <a:t>.</a:t>
            </a:r>
            <a:r>
              <a:rPr lang="it-IT" sz="900" dirty="0"/>
              <a:t>link a:hover {</a:t>
            </a:r>
          </a:p>
          <a:p>
            <a:pPr marL="0" indent="0">
              <a:buNone/>
            </a:pPr>
            <a:r>
              <a:rPr lang="it-IT" sz="900" dirty="0"/>
              <a:t>    </a:t>
            </a:r>
            <a:r>
              <a:rPr lang="it-IT" sz="900" dirty="0" err="1"/>
              <a:t>border</a:t>
            </a:r>
            <a:r>
              <a:rPr lang="it-IT" sz="900" dirty="0"/>
              <a:t>-bottom: </a:t>
            </a:r>
            <a:r>
              <a:rPr lang="it-IT" sz="900" dirty="0" err="1"/>
              <a:t>solid</a:t>
            </a:r>
            <a:r>
              <a:rPr lang="it-IT" sz="900" dirty="0"/>
              <a:t> 3px #ebad05;</a:t>
            </a:r>
          </a:p>
          <a:p>
            <a:pPr marL="0" indent="0">
              <a:buNone/>
            </a:pPr>
            <a:r>
              <a:rPr lang="it-IT" sz="900" dirty="0"/>
              <a:t>}</a:t>
            </a:r>
          </a:p>
          <a:p>
            <a:pPr marL="0" indent="0">
              <a:buNone/>
            </a:pPr>
            <a:r>
              <a:rPr lang="it-IT" sz="600" dirty="0"/>
              <a:t/>
            </a:r>
            <a:br>
              <a:rPr lang="it-IT" sz="600" dirty="0"/>
            </a:br>
            <a:endParaRPr lang="it-IT" sz="600" dirty="0"/>
          </a:p>
          <a:p>
            <a:pPr marL="0" indent="0">
              <a:buNone/>
            </a:pPr>
            <a:endParaRPr lang="en-US" sz="600" dirty="0"/>
          </a:p>
          <a:p>
            <a:pPr marL="0" indent="0">
              <a:buNone/>
            </a:pPr>
            <a:r>
              <a:rPr lang="en-US" sz="600" dirty="0"/>
              <a:t/>
            </a:r>
            <a:br>
              <a:rPr lang="en-US" sz="600" dirty="0"/>
            </a:br>
            <a:endParaRPr lang="en-US" sz="600" dirty="0"/>
          </a:p>
          <a:p>
            <a:pPr marL="0" indent="0">
              <a:buNone/>
            </a:pPr>
            <a:endParaRPr lang="it-IT" sz="600" dirty="0"/>
          </a:p>
        </p:txBody>
      </p:sp>
    </p:spTree>
    <p:extLst>
      <p:ext uri="{BB962C8B-B14F-4D97-AF65-F5344CB8AC3E}">
        <p14:creationId xmlns:p14="http://schemas.microsoft.com/office/powerpoint/2010/main" val="1471276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Menù </a:t>
            </a:r>
            <a:r>
              <a:rPr lang="it-IT" sz="4000" dirty="0" smtClean="0">
                <a:solidFill>
                  <a:srgbClr val="FFFFFF"/>
                </a:solidFill>
              </a:rPr>
              <a:t>navigazione</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291914" y="148281"/>
            <a:ext cx="6952735" cy="7436723"/>
          </a:xfrm>
        </p:spPr>
        <p:txBody>
          <a:bodyPr anchor="ctr">
            <a:noAutofit/>
          </a:bodyPr>
          <a:lstStyle/>
          <a:p>
            <a:r>
              <a:rPr lang="it-IT" dirty="0"/>
              <a:t>@media (</a:t>
            </a:r>
            <a:r>
              <a:rPr lang="it-IT" dirty="0" err="1"/>
              <a:t>max-width</a:t>
            </a:r>
            <a:r>
              <a:rPr lang="it-IT" dirty="0"/>
              <a:t>: 1000px) {</a:t>
            </a:r>
          </a:p>
          <a:p>
            <a:pPr marL="0" indent="0">
              <a:buNone/>
            </a:pPr>
            <a:r>
              <a:rPr lang="it-IT" dirty="0"/>
              <a:t>    .link {</a:t>
            </a:r>
          </a:p>
          <a:p>
            <a:pPr marL="0" indent="0">
              <a:buNone/>
            </a:pPr>
            <a:r>
              <a:rPr lang="it-IT" dirty="0"/>
              <a:t>        display: </a:t>
            </a:r>
            <a:r>
              <a:rPr lang="it-IT" dirty="0" err="1"/>
              <a:t>block</a:t>
            </a:r>
            <a:r>
              <a:rPr lang="it-IT" dirty="0"/>
              <a:t>;</a:t>
            </a:r>
          </a:p>
          <a:p>
            <a:pPr marL="0" indent="0">
              <a:buNone/>
            </a:pPr>
            <a:r>
              <a:rPr lang="it-IT" dirty="0"/>
              <a:t>    }</a:t>
            </a:r>
          </a:p>
          <a:p>
            <a:pPr marL="0" indent="0">
              <a:buNone/>
            </a:pPr>
            <a:r>
              <a:rPr lang="it-IT" dirty="0"/>
              <a:t>}</a:t>
            </a:r>
          </a:p>
          <a:p>
            <a:pPr marL="0" indent="0">
              <a:buNone/>
            </a:pPr>
            <a:r>
              <a:rPr lang="it-IT" sz="600" dirty="0"/>
              <a:t/>
            </a:r>
            <a:br>
              <a:rPr lang="it-IT" sz="600" dirty="0"/>
            </a:br>
            <a:endParaRPr lang="it-IT" sz="600" dirty="0"/>
          </a:p>
          <a:p>
            <a:pPr marL="0" indent="0">
              <a:buNone/>
            </a:pPr>
            <a:endParaRPr lang="en-US" sz="600" dirty="0"/>
          </a:p>
          <a:p>
            <a:pPr marL="0" indent="0">
              <a:buNone/>
            </a:pPr>
            <a:r>
              <a:rPr lang="en-US" sz="600" dirty="0"/>
              <a:t/>
            </a:r>
            <a:br>
              <a:rPr lang="en-US" sz="600" dirty="0"/>
            </a:br>
            <a:endParaRPr lang="en-US" sz="600" dirty="0"/>
          </a:p>
          <a:p>
            <a:pPr marL="0" indent="0">
              <a:buNone/>
            </a:pPr>
            <a:endParaRPr lang="it-IT" sz="600" dirty="0"/>
          </a:p>
        </p:txBody>
      </p:sp>
    </p:spTree>
    <p:extLst>
      <p:ext uri="{BB962C8B-B14F-4D97-AF65-F5344CB8AC3E}">
        <p14:creationId xmlns:p14="http://schemas.microsoft.com/office/powerpoint/2010/main" val="2008479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Sezione </a:t>
            </a:r>
            <a:r>
              <a:rPr lang="it-IT" sz="4000" dirty="0" smtClean="0">
                <a:solidFill>
                  <a:srgbClr val="FFFFFF"/>
                </a:solidFill>
              </a:rPr>
              <a:t>contenuti</a:t>
            </a:r>
            <a:br>
              <a:rPr lang="it-IT" sz="4000" dirty="0" smtClean="0">
                <a:solidFill>
                  <a:srgbClr val="FFFFFF"/>
                </a:solidFill>
              </a:rPr>
            </a:br>
            <a:r>
              <a:rPr lang="it-IT" sz="4000" dirty="0" err="1" smtClean="0">
                <a:solidFill>
                  <a:srgbClr val="FFFFFF"/>
                </a:solidFill>
              </a:rPr>
              <a:t>Screenshot</a:t>
            </a:r>
            <a:endParaRPr lang="it-IT" sz="4000" dirty="0">
              <a:solidFill>
                <a:srgbClr val="FFFFFF"/>
              </a:solidFill>
            </a:endParaRPr>
          </a:p>
        </p:txBody>
      </p:sp>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7826" y="1185527"/>
            <a:ext cx="8067614" cy="3954885"/>
          </a:xfrm>
        </p:spPr>
      </p:pic>
    </p:spTree>
    <p:extLst>
      <p:ext uri="{BB962C8B-B14F-4D97-AF65-F5344CB8AC3E}">
        <p14:creationId xmlns:p14="http://schemas.microsoft.com/office/powerpoint/2010/main" val="994131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Sezione </a:t>
            </a:r>
            <a:r>
              <a:rPr lang="it-IT" sz="4000" dirty="0" smtClean="0">
                <a:solidFill>
                  <a:srgbClr val="FFFFFF"/>
                </a:solidFill>
              </a:rPr>
              <a:t>contenuti</a:t>
            </a:r>
            <a:br>
              <a:rPr lang="it-IT" sz="4000" dirty="0" smtClean="0">
                <a:solidFill>
                  <a:srgbClr val="FFFFFF"/>
                </a:solidFill>
              </a:rPr>
            </a:br>
            <a:r>
              <a:rPr lang="it-IT" sz="4000" dirty="0" smtClean="0">
                <a:solidFill>
                  <a:srgbClr val="FFFFFF"/>
                </a:solidFill>
              </a:rPr>
              <a:t>HTML</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546047"/>
          </a:xfrm>
        </p:spPr>
        <p:txBody>
          <a:bodyPr anchor="ctr">
            <a:normAutofit fontScale="47500" lnSpcReduction="20000"/>
          </a:bodyPr>
          <a:lstStyle/>
          <a:p>
            <a:r>
              <a:rPr lang="it-IT" dirty="0"/>
              <a:t>&lt;</a:t>
            </a:r>
            <a:r>
              <a:rPr lang="it-IT" dirty="0" err="1"/>
              <a:t>section</a:t>
            </a:r>
            <a:r>
              <a:rPr lang="it-IT" dirty="0"/>
              <a:t>&gt;</a:t>
            </a:r>
          </a:p>
          <a:p>
            <a:pPr marL="0" indent="0">
              <a:buNone/>
            </a:pPr>
            <a:r>
              <a:rPr lang="it-IT" dirty="0"/>
              <a:t>        &lt;div </a:t>
            </a:r>
            <a:r>
              <a:rPr lang="it-IT" dirty="0" err="1"/>
              <a:t>class</a:t>
            </a:r>
            <a:r>
              <a:rPr lang="it-IT" dirty="0"/>
              <a:t>="container"&gt;</a:t>
            </a:r>
          </a:p>
          <a:p>
            <a:pPr marL="0" indent="0">
              <a:buNone/>
            </a:pPr>
            <a:r>
              <a:rPr lang="it-IT" dirty="0"/>
              <a:t>            &lt;div </a:t>
            </a:r>
            <a:r>
              <a:rPr lang="it-IT" dirty="0" err="1"/>
              <a:t>class</a:t>
            </a:r>
            <a:r>
              <a:rPr lang="it-IT" dirty="0"/>
              <a:t>="container-</a:t>
            </a:r>
            <a:r>
              <a:rPr lang="it-IT" dirty="0" err="1"/>
              <a:t>left</a:t>
            </a:r>
            <a:r>
              <a:rPr lang="it-IT" dirty="0"/>
              <a:t>"&gt;</a:t>
            </a:r>
          </a:p>
          <a:p>
            <a:pPr marL="0" indent="0">
              <a:buNone/>
            </a:pPr>
            <a:r>
              <a:rPr lang="it-IT" dirty="0"/>
              <a:t>                &lt;p&gt;La salute è un bene prezioso e va tutelato, spesso occorre agire in tempi rapidi e gli ostacoli della burocrazia vanno superati con la tecnologia.</a:t>
            </a:r>
          </a:p>
          <a:p>
            <a:pPr marL="0" indent="0">
              <a:buNone/>
            </a:pPr>
            <a:r>
              <a:rPr lang="it-IT" dirty="0"/>
              <a:t>                    Ti offriamo visite specialistiche ambulatoriali multidisciplinari, diagnostica per immagini, diagnostica di laboratorio e molecolare, test rapidi e tamponi molecolari </a:t>
            </a:r>
            <a:r>
              <a:rPr lang="it-IT" dirty="0" err="1"/>
              <a:t>multitarget</a:t>
            </a:r>
            <a:r>
              <a:rPr lang="it-IT" dirty="0"/>
              <a:t> per Sars-Cov2.&lt;/</a:t>
            </a:r>
            <a:r>
              <a:rPr lang="it-IT" dirty="0" err="1"/>
              <a:t>br</a:t>
            </a:r>
            <a:r>
              <a:rPr lang="it-IT" dirty="0"/>
              <a:t>&gt;</a:t>
            </a:r>
          </a:p>
          <a:p>
            <a:pPr marL="0" indent="0">
              <a:buNone/>
            </a:pPr>
            <a:r>
              <a:rPr lang="it-IT" dirty="0"/>
              <a:t>                    Abbiamo sviluppato un efficiente servizio di </a:t>
            </a:r>
            <a:r>
              <a:rPr lang="it-IT" dirty="0" smtClean="0"/>
              <a:t>telemedicina</a:t>
            </a:r>
            <a:r>
              <a:rPr lang="it-IT" dirty="0"/>
              <a:t>, che ti dà la possibilità di fare, senza muoverti da casa e senza alcun contatto diretto, visite online con professionisti di elevato livello.</a:t>
            </a:r>
          </a:p>
          <a:p>
            <a:pPr marL="0" indent="0">
              <a:buNone/>
            </a:pPr>
            <a:r>
              <a:rPr lang="it-IT" dirty="0"/>
              <a:t>                &lt;/p&gt;</a:t>
            </a:r>
          </a:p>
          <a:p>
            <a:pPr marL="0" indent="0">
              <a:buNone/>
            </a:pPr>
            <a:r>
              <a:rPr lang="it-IT" dirty="0"/>
              <a:t>&lt;div </a:t>
            </a:r>
            <a:r>
              <a:rPr lang="it-IT" dirty="0" err="1"/>
              <a:t>class</a:t>
            </a:r>
            <a:r>
              <a:rPr lang="it-IT" dirty="0"/>
              <a:t>="</a:t>
            </a:r>
            <a:r>
              <a:rPr lang="it-IT" dirty="0" err="1"/>
              <a:t>button</a:t>
            </a:r>
            <a:r>
              <a:rPr lang="it-IT" dirty="0"/>
              <a:t>-container"&gt;</a:t>
            </a:r>
          </a:p>
          <a:p>
            <a:pPr marL="0" indent="0">
              <a:buNone/>
            </a:pPr>
            <a:r>
              <a:rPr lang="it-IT" dirty="0"/>
              <a:t>                    &lt;a </a:t>
            </a:r>
            <a:r>
              <a:rPr lang="it-IT" dirty="0" err="1"/>
              <a:t>class</a:t>
            </a:r>
            <a:r>
              <a:rPr lang="it-IT" dirty="0"/>
              <a:t>="</a:t>
            </a:r>
            <a:r>
              <a:rPr lang="it-IT" dirty="0" err="1"/>
              <a:t>button</a:t>
            </a:r>
            <a:r>
              <a:rPr lang="it-IT" dirty="0"/>
              <a:t>"&gt;RICEVI ASSISTENZA&lt;/a&gt;</a:t>
            </a:r>
          </a:p>
          <a:p>
            <a:pPr marL="0" indent="0">
              <a:buNone/>
            </a:pPr>
            <a:r>
              <a:rPr lang="it-IT" dirty="0"/>
              <a:t>                &lt;/div&gt;</a:t>
            </a:r>
          </a:p>
          <a:p>
            <a:pPr marL="0" indent="0">
              <a:buNone/>
            </a:pPr>
            <a:r>
              <a:rPr lang="it-IT" dirty="0"/>
              <a:t>            &lt;/div&gt;</a:t>
            </a:r>
          </a:p>
          <a:p>
            <a:pPr marL="0" indent="0">
              <a:buNone/>
            </a:pPr>
            <a:r>
              <a:rPr lang="it-IT" dirty="0"/>
              <a:t>            &lt;div </a:t>
            </a:r>
            <a:r>
              <a:rPr lang="it-IT" dirty="0" err="1"/>
              <a:t>class</a:t>
            </a:r>
            <a:r>
              <a:rPr lang="it-IT" dirty="0"/>
              <a:t>="container-right"&gt;</a:t>
            </a:r>
          </a:p>
          <a:p>
            <a:pPr marL="0" indent="0">
              <a:buNone/>
            </a:pPr>
            <a:r>
              <a:rPr lang="it-IT" dirty="0"/>
              <a:t>                &lt;div </a:t>
            </a:r>
            <a:r>
              <a:rPr lang="it-IT" dirty="0" err="1"/>
              <a:t>class</a:t>
            </a:r>
            <a:r>
              <a:rPr lang="it-IT" dirty="0"/>
              <a:t>="images-container"&gt;</a:t>
            </a:r>
          </a:p>
          <a:p>
            <a:pPr marL="0" indent="0">
              <a:buNone/>
            </a:pPr>
            <a:r>
              <a:rPr lang="it-IT" dirty="0"/>
              <a:t>                    &lt;div </a:t>
            </a:r>
            <a:r>
              <a:rPr lang="it-IT" dirty="0" err="1"/>
              <a:t>class</a:t>
            </a:r>
            <a:r>
              <a:rPr lang="it-IT" dirty="0"/>
              <a:t>="div-image div-image1"&gt;&lt;/div&gt;</a:t>
            </a:r>
          </a:p>
          <a:p>
            <a:pPr marL="0" indent="0">
              <a:buNone/>
            </a:pPr>
            <a:r>
              <a:rPr lang="it-IT" dirty="0"/>
              <a:t>                    &lt;div </a:t>
            </a:r>
            <a:r>
              <a:rPr lang="it-IT" dirty="0" err="1"/>
              <a:t>class</a:t>
            </a:r>
            <a:r>
              <a:rPr lang="it-IT" dirty="0"/>
              <a:t>="div-image div-image2"&gt;&lt;/div&gt;</a:t>
            </a:r>
          </a:p>
          <a:p>
            <a:pPr marL="0" indent="0">
              <a:buNone/>
            </a:pPr>
            <a:r>
              <a:rPr lang="it-IT" dirty="0"/>
              <a:t>                &lt;/div</a:t>
            </a:r>
            <a:r>
              <a:rPr lang="it-IT" dirty="0" smtClean="0"/>
              <a:t>&gt;</a:t>
            </a:r>
            <a:r>
              <a:rPr lang="it-IT" dirty="0"/>
              <a:t> </a:t>
            </a:r>
            <a:endParaRPr lang="it-IT" dirty="0" smtClean="0"/>
          </a:p>
          <a:p>
            <a:pPr marL="0" indent="0">
              <a:buNone/>
            </a:pPr>
            <a:r>
              <a:rPr lang="it-IT" dirty="0"/>
              <a:t>     </a:t>
            </a:r>
            <a:endParaRPr lang="it-IT" sz="2000" dirty="0"/>
          </a:p>
        </p:txBody>
      </p:sp>
    </p:spTree>
    <p:extLst>
      <p:ext uri="{BB962C8B-B14F-4D97-AF65-F5344CB8AC3E}">
        <p14:creationId xmlns:p14="http://schemas.microsoft.com/office/powerpoint/2010/main" val="1890999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Sezione </a:t>
            </a:r>
            <a:r>
              <a:rPr lang="it-IT" sz="4000" dirty="0" smtClean="0">
                <a:solidFill>
                  <a:srgbClr val="FFFFFF"/>
                </a:solidFill>
              </a:rPr>
              <a:t>contenuti</a:t>
            </a:r>
            <a:br>
              <a:rPr lang="it-IT" sz="4000" dirty="0" smtClean="0">
                <a:solidFill>
                  <a:srgbClr val="FFFFFF"/>
                </a:solidFill>
              </a:rPr>
            </a:br>
            <a:r>
              <a:rPr lang="it-IT" sz="4000" dirty="0" smtClean="0">
                <a:solidFill>
                  <a:srgbClr val="FFFFFF"/>
                </a:solidFill>
              </a:rPr>
              <a:t>HTML</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546047"/>
          </a:xfrm>
        </p:spPr>
        <p:txBody>
          <a:bodyPr anchor="ctr">
            <a:normAutofit fontScale="55000" lnSpcReduction="20000"/>
          </a:bodyPr>
          <a:lstStyle/>
          <a:p>
            <a:pPr marL="0" indent="0" algn="just">
              <a:buNone/>
            </a:pPr>
            <a:r>
              <a:rPr lang="it-IT" dirty="0"/>
              <a:t>   </a:t>
            </a:r>
            <a:r>
              <a:rPr lang="it-IT" sz="2900" dirty="0"/>
              <a:t> &lt;p&gt;</a:t>
            </a:r>
          </a:p>
          <a:p>
            <a:pPr marL="0" indent="0">
              <a:buNone/>
            </a:pPr>
            <a:r>
              <a:rPr lang="it-IT" sz="2900" dirty="0"/>
              <a:t>                    La campagna vaccinale è aperta</a:t>
            </a:r>
            <a:r>
              <a:rPr lang="it-IT" sz="2900" dirty="0" smtClean="0"/>
              <a:t>. </a:t>
            </a:r>
          </a:p>
          <a:p>
            <a:pPr marL="0" indent="0">
              <a:buNone/>
            </a:pPr>
            <a:r>
              <a:rPr lang="it-IT" sz="2900" dirty="0"/>
              <a:t> L’obiettivo della campagna di vaccinazione della popolazione è prevenire le morti da Covid-19 e raggiungere al più presto l’immunità di gregge per il </a:t>
            </a:r>
            <a:r>
              <a:rPr lang="it-IT" sz="2900" dirty="0" smtClean="0"/>
              <a:t>SARS-CoV2. La</a:t>
            </a:r>
            <a:r>
              <a:rPr lang="it-IT" sz="2900" dirty="0"/>
              <a:t> campagna di vaccinazione, iniziata il 27 dicembre in seguito all’approvazione da parte dell’EMA (</a:t>
            </a:r>
            <a:r>
              <a:rPr lang="it-IT" sz="2900" dirty="0" err="1"/>
              <a:t>European</a:t>
            </a:r>
            <a:r>
              <a:rPr lang="it-IT" sz="2900" dirty="0"/>
              <a:t> </a:t>
            </a:r>
            <a:r>
              <a:rPr lang="it-IT" sz="2900" dirty="0" err="1"/>
              <a:t>Medicines</a:t>
            </a:r>
            <a:r>
              <a:rPr lang="it-IT" sz="2900" dirty="0"/>
              <a:t> Agency) del primo vaccino anti Covid-19, prosegue per fasi che dipenderanno dalla quantità di vaccini disponibili e dalle autorizzazioni rilasciate da EMA per ogni nuovo vaccino. </a:t>
            </a:r>
          </a:p>
          <a:p>
            <a:pPr marL="0" indent="0">
              <a:buNone/>
            </a:pPr>
            <a:r>
              <a:rPr lang="it-IT" sz="2900" dirty="0"/>
              <a:t> </a:t>
            </a:r>
            <a:r>
              <a:rPr lang="it-IT" sz="2900" dirty="0" smtClean="0"/>
              <a:t>                  </a:t>
            </a:r>
            <a:r>
              <a:rPr lang="it-IT" sz="2900" dirty="0"/>
              <a:t> I vaccini vengono offerti gratuitamente a tutta la popolazione secondo un ordine di priorità che tiene conto della disponibilità di vaccini e del </a:t>
            </a:r>
            <a:r>
              <a:rPr lang="it-IT" sz="2900" dirty="0" smtClean="0"/>
              <a:t>rischio</a:t>
            </a:r>
            <a:r>
              <a:rPr lang="it-IT" sz="2900" dirty="0"/>
              <a:t> di malattia.</a:t>
            </a:r>
          </a:p>
          <a:p>
            <a:pPr marL="0" indent="0">
              <a:buNone/>
            </a:pPr>
            <a:r>
              <a:rPr lang="it-IT" sz="2900" dirty="0"/>
              <a:t>                &lt;/p&gt;</a:t>
            </a:r>
          </a:p>
          <a:p>
            <a:pPr marL="0" indent="0">
              <a:buNone/>
            </a:pPr>
            <a:r>
              <a:rPr lang="it-IT" sz="2900" dirty="0"/>
              <a:t>                &lt;div </a:t>
            </a:r>
            <a:r>
              <a:rPr lang="it-IT" sz="2900" dirty="0" err="1"/>
              <a:t>class</a:t>
            </a:r>
            <a:r>
              <a:rPr lang="it-IT" sz="2900" dirty="0"/>
              <a:t>="</a:t>
            </a:r>
            <a:r>
              <a:rPr lang="it-IT" sz="2900" dirty="0" err="1"/>
              <a:t>button</a:t>
            </a:r>
            <a:r>
              <a:rPr lang="it-IT" sz="2900" dirty="0"/>
              <a:t>-container"&gt;</a:t>
            </a:r>
          </a:p>
          <a:p>
            <a:pPr marL="0" indent="0">
              <a:buNone/>
            </a:pPr>
            <a:r>
              <a:rPr lang="it-IT" sz="2900" dirty="0"/>
              <a:t>                    &lt;a </a:t>
            </a:r>
            <a:r>
              <a:rPr lang="it-IT" sz="2900" dirty="0" err="1"/>
              <a:t>class</a:t>
            </a:r>
            <a:r>
              <a:rPr lang="it-IT" sz="2900" dirty="0"/>
              <a:t>="</a:t>
            </a:r>
            <a:r>
              <a:rPr lang="it-IT" sz="2900" dirty="0" err="1"/>
              <a:t>button</a:t>
            </a:r>
            <a:r>
              <a:rPr lang="it-IT" sz="2900" dirty="0"/>
              <a:t>"&gt;PRENOTA ADESSO&lt;/a&gt;</a:t>
            </a:r>
          </a:p>
          <a:p>
            <a:pPr marL="0" indent="0">
              <a:buNone/>
            </a:pPr>
            <a:r>
              <a:rPr lang="it-IT" sz="2900" dirty="0"/>
              <a:t>                &lt;/div&gt;</a:t>
            </a:r>
          </a:p>
          <a:p>
            <a:pPr marL="0" indent="0">
              <a:buNone/>
            </a:pPr>
            <a:r>
              <a:rPr lang="it-IT" sz="2900" dirty="0"/>
              <a:t>            &lt;/div</a:t>
            </a:r>
            <a:r>
              <a:rPr lang="it-IT" sz="2900" dirty="0" smtClean="0"/>
              <a:t>&gt;</a:t>
            </a:r>
            <a:endParaRPr lang="it-IT" sz="2900" dirty="0"/>
          </a:p>
          <a:p>
            <a:pPr marL="0" indent="0">
              <a:buNone/>
            </a:pPr>
            <a:r>
              <a:rPr lang="it-IT" sz="2900" dirty="0"/>
              <a:t>        &lt;/div&gt;</a:t>
            </a:r>
          </a:p>
          <a:p>
            <a:pPr marL="0" indent="0">
              <a:buNone/>
            </a:pPr>
            <a:r>
              <a:rPr lang="it-IT" sz="2900" dirty="0"/>
              <a:t>     &lt;/</a:t>
            </a:r>
            <a:r>
              <a:rPr lang="it-IT" sz="2900" dirty="0" err="1"/>
              <a:t>section</a:t>
            </a:r>
            <a:r>
              <a:rPr lang="it-IT" sz="2900" dirty="0"/>
              <a:t>&gt;</a:t>
            </a:r>
          </a:p>
          <a:p>
            <a:pPr marL="0" indent="0">
              <a:buNone/>
            </a:pPr>
            <a:endParaRPr lang="it-IT" sz="2000" dirty="0"/>
          </a:p>
          <a:p>
            <a:pPr marL="0" indent="0">
              <a:buNone/>
            </a:pPr>
            <a:endParaRPr lang="it-IT" sz="2000" dirty="0"/>
          </a:p>
        </p:txBody>
      </p:sp>
    </p:spTree>
    <p:extLst>
      <p:ext uri="{BB962C8B-B14F-4D97-AF65-F5344CB8AC3E}">
        <p14:creationId xmlns:p14="http://schemas.microsoft.com/office/powerpoint/2010/main" val="4147022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a:solidFill>
                  <a:srgbClr val="FFFFFF"/>
                </a:solidFill>
              </a:rPr>
              <a:t>Sezione </a:t>
            </a:r>
            <a:r>
              <a:rPr lang="it-IT" sz="4000" dirty="0" smtClean="0">
                <a:solidFill>
                  <a:srgbClr val="FFFFFF"/>
                </a:solidFill>
              </a:rPr>
              <a:t>contenuti</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293556" y="586855"/>
            <a:ext cx="6886510" cy="6047297"/>
          </a:xfrm>
        </p:spPr>
        <p:txBody>
          <a:bodyPr anchor="ctr">
            <a:normAutofit fontScale="25000" lnSpcReduction="20000"/>
          </a:bodyPr>
          <a:lstStyle/>
          <a:p>
            <a:r>
              <a:rPr lang="it-IT" sz="6400" dirty="0"/>
              <a:t>.container {</a:t>
            </a:r>
          </a:p>
          <a:p>
            <a:pPr marL="0" indent="0">
              <a:buNone/>
            </a:pPr>
            <a:r>
              <a:rPr lang="it-IT" sz="6400" dirty="0"/>
              <a:t>    </a:t>
            </a:r>
            <a:r>
              <a:rPr lang="it-IT" sz="6400" dirty="0" err="1"/>
              <a:t>width</a:t>
            </a:r>
            <a:r>
              <a:rPr lang="it-IT" sz="6400" dirty="0"/>
              <a:t>: 100%;</a:t>
            </a:r>
          </a:p>
          <a:p>
            <a:pPr marL="0" indent="0">
              <a:buNone/>
            </a:pPr>
            <a:r>
              <a:rPr lang="it-IT" sz="6400" dirty="0"/>
              <a:t>  </a:t>
            </a:r>
            <a:r>
              <a:rPr lang="it-IT" sz="6400" dirty="0" err="1"/>
              <a:t>flex-direction:row</a:t>
            </a:r>
            <a:r>
              <a:rPr lang="it-IT" sz="6400" dirty="0"/>
              <a:t>;</a:t>
            </a:r>
          </a:p>
          <a:p>
            <a:pPr marL="0" indent="0">
              <a:buNone/>
            </a:pPr>
            <a:r>
              <a:rPr lang="it-IT" sz="6400" dirty="0"/>
              <a:t>  </a:t>
            </a:r>
            <a:r>
              <a:rPr lang="it-IT" sz="6400" dirty="0" err="1"/>
              <a:t>display:flex</a:t>
            </a:r>
            <a:r>
              <a:rPr lang="it-IT" sz="6400" dirty="0"/>
              <a:t>;</a:t>
            </a:r>
          </a:p>
          <a:p>
            <a:pPr marL="0" indent="0">
              <a:buNone/>
            </a:pPr>
            <a:r>
              <a:rPr lang="it-IT" sz="6400" dirty="0"/>
              <a:t>    </a:t>
            </a:r>
            <a:r>
              <a:rPr lang="it-IT" sz="6400" dirty="0" err="1"/>
              <a:t>padding</a:t>
            </a:r>
            <a:r>
              <a:rPr lang="it-IT" sz="6400" dirty="0"/>
              <a:t>: 50px;</a:t>
            </a:r>
          </a:p>
          <a:p>
            <a:pPr marL="0" indent="0">
              <a:buNone/>
            </a:pPr>
            <a:r>
              <a:rPr lang="it-IT" sz="6400" dirty="0"/>
              <a:t>  box-</a:t>
            </a:r>
            <a:r>
              <a:rPr lang="it-IT" sz="6400" dirty="0" err="1"/>
              <a:t>sizing</a:t>
            </a:r>
            <a:r>
              <a:rPr lang="it-IT" sz="6400" dirty="0"/>
              <a:t>: </a:t>
            </a:r>
            <a:r>
              <a:rPr lang="it-IT" sz="6400" dirty="0" err="1"/>
              <a:t>border</a:t>
            </a:r>
            <a:r>
              <a:rPr lang="it-IT" sz="6400" dirty="0"/>
              <a:t>-box;</a:t>
            </a:r>
          </a:p>
          <a:p>
            <a:pPr marL="0" indent="0">
              <a:buNone/>
            </a:pPr>
            <a:r>
              <a:rPr lang="it-IT" sz="6400" dirty="0" smtClean="0"/>
              <a:t>}</a:t>
            </a:r>
          </a:p>
          <a:p>
            <a:pPr marL="0" indent="0">
              <a:buNone/>
            </a:pPr>
            <a:endParaRPr lang="it-IT" sz="6400" dirty="0"/>
          </a:p>
          <a:p>
            <a:r>
              <a:rPr lang="it-IT" sz="6400" dirty="0"/>
              <a:t/>
            </a:r>
            <a:br>
              <a:rPr lang="it-IT" sz="6400" dirty="0"/>
            </a:br>
            <a:r>
              <a:rPr lang="it-IT" sz="6400" dirty="0"/>
              <a:t>.container-</a:t>
            </a:r>
            <a:r>
              <a:rPr lang="it-IT" sz="6400" dirty="0" err="1"/>
              <a:t>left</a:t>
            </a:r>
            <a:r>
              <a:rPr lang="it-IT" sz="6400" dirty="0"/>
              <a:t> {</a:t>
            </a:r>
          </a:p>
          <a:p>
            <a:pPr marL="0" indent="0">
              <a:buNone/>
            </a:pPr>
            <a:r>
              <a:rPr lang="it-IT" sz="6400" dirty="0"/>
              <a:t>width:30%;</a:t>
            </a:r>
          </a:p>
          <a:p>
            <a:pPr marL="0" indent="0">
              <a:buNone/>
            </a:pPr>
            <a:r>
              <a:rPr lang="it-IT" sz="6400" dirty="0"/>
              <a:t>  height:380px;</a:t>
            </a:r>
          </a:p>
          <a:p>
            <a:pPr marL="0" indent="0">
              <a:buNone/>
            </a:pPr>
            <a:r>
              <a:rPr lang="it-IT" sz="6400" dirty="0"/>
              <a:t>  margin:10px;</a:t>
            </a:r>
          </a:p>
          <a:p>
            <a:pPr marL="0" indent="0">
              <a:buNone/>
            </a:pPr>
            <a:r>
              <a:rPr lang="it-IT" sz="6400" dirty="0"/>
              <a:t>  </a:t>
            </a:r>
            <a:r>
              <a:rPr lang="it-IT" sz="6400" dirty="0" err="1"/>
              <a:t>display:inline-block</a:t>
            </a:r>
            <a:r>
              <a:rPr lang="it-IT" sz="6400" dirty="0"/>
              <a:t>;</a:t>
            </a:r>
          </a:p>
          <a:p>
            <a:pPr marL="0" indent="0">
              <a:buNone/>
            </a:pPr>
            <a:r>
              <a:rPr lang="it-IT" sz="6400" dirty="0"/>
              <a:t>    background-color: </a:t>
            </a:r>
            <a:r>
              <a:rPr lang="it-IT" sz="6400" dirty="0" err="1"/>
              <a:t>white</a:t>
            </a:r>
            <a:r>
              <a:rPr lang="it-IT" sz="6400" dirty="0"/>
              <a:t>;</a:t>
            </a:r>
          </a:p>
          <a:p>
            <a:pPr marL="0" indent="0">
              <a:buNone/>
            </a:pPr>
            <a:r>
              <a:rPr lang="it-IT" sz="6400" dirty="0"/>
              <a:t>    </a:t>
            </a:r>
            <a:r>
              <a:rPr lang="it-IT" sz="6400" dirty="0" err="1"/>
              <a:t>border-radius</a:t>
            </a:r>
            <a:r>
              <a:rPr lang="it-IT" sz="6400" dirty="0"/>
              <a:t>: 4px;</a:t>
            </a:r>
          </a:p>
          <a:p>
            <a:pPr marL="0" indent="0">
              <a:buNone/>
            </a:pPr>
            <a:r>
              <a:rPr lang="it-IT" sz="6400" dirty="0"/>
              <a:t>    </a:t>
            </a:r>
            <a:r>
              <a:rPr lang="it-IT" sz="6400" dirty="0" err="1"/>
              <a:t>border</a:t>
            </a:r>
            <a:r>
              <a:rPr lang="it-IT" sz="6400" dirty="0"/>
              <a:t>: </a:t>
            </a:r>
            <a:r>
              <a:rPr lang="it-IT" sz="6400" dirty="0" err="1"/>
              <a:t>solid</a:t>
            </a:r>
            <a:r>
              <a:rPr lang="it-IT" sz="6400" dirty="0"/>
              <a:t> 2px </a:t>
            </a:r>
            <a:r>
              <a:rPr lang="it-IT" sz="6400" dirty="0" err="1"/>
              <a:t>navy</a:t>
            </a:r>
            <a:r>
              <a:rPr lang="it-IT" sz="6400" dirty="0"/>
              <a:t>;</a:t>
            </a:r>
          </a:p>
          <a:p>
            <a:pPr marL="0" indent="0">
              <a:buNone/>
            </a:pPr>
            <a:r>
              <a:rPr lang="it-IT" sz="6400" dirty="0"/>
              <a:t>}</a:t>
            </a:r>
          </a:p>
          <a:p>
            <a:r>
              <a:rPr lang="it-IT" sz="6400" dirty="0"/>
              <a:t>@media (</a:t>
            </a:r>
            <a:r>
              <a:rPr lang="it-IT" sz="6400" dirty="0" err="1"/>
              <a:t>max-width</a:t>
            </a:r>
            <a:r>
              <a:rPr lang="it-IT" sz="6400" dirty="0"/>
              <a:t>: 1000px){</a:t>
            </a:r>
          </a:p>
          <a:p>
            <a:pPr marL="0" indent="0">
              <a:buNone/>
            </a:pPr>
            <a:r>
              <a:rPr lang="it-IT" sz="6400" dirty="0"/>
              <a:t>  .container-</a:t>
            </a:r>
            <a:r>
              <a:rPr lang="it-IT" sz="6400" dirty="0" err="1"/>
              <a:t>left</a:t>
            </a:r>
            <a:r>
              <a:rPr lang="it-IT" sz="6400" dirty="0"/>
              <a:t>{</a:t>
            </a:r>
          </a:p>
          <a:p>
            <a:pPr marL="0" indent="0">
              <a:buNone/>
            </a:pPr>
            <a:r>
              <a:rPr lang="it-IT" sz="6400" dirty="0"/>
              <a:t>    </a:t>
            </a:r>
            <a:r>
              <a:rPr lang="it-IT" sz="6400" dirty="0" err="1"/>
              <a:t>height:auto</a:t>
            </a:r>
            <a:r>
              <a:rPr lang="it-IT" sz="6400" dirty="0"/>
              <a:t>;</a:t>
            </a:r>
          </a:p>
          <a:p>
            <a:pPr marL="0" indent="0">
              <a:buNone/>
            </a:pPr>
            <a:r>
              <a:rPr lang="it-IT" sz="6400" dirty="0"/>
              <a:t>  }</a:t>
            </a:r>
          </a:p>
          <a:p>
            <a:pPr marL="0" indent="0">
              <a:buNone/>
            </a:pPr>
            <a:r>
              <a:rPr lang="it-IT" sz="6400" dirty="0"/>
              <a:t>}</a:t>
            </a:r>
          </a:p>
          <a:p>
            <a:pPr marL="0" indent="0">
              <a:buNone/>
            </a:pPr>
            <a:endParaRPr lang="it-IT" sz="4000" dirty="0"/>
          </a:p>
        </p:txBody>
      </p:sp>
    </p:spTree>
    <p:extLst>
      <p:ext uri="{BB962C8B-B14F-4D97-AF65-F5344CB8AC3E}">
        <p14:creationId xmlns:p14="http://schemas.microsoft.com/office/powerpoint/2010/main" val="1697229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698858" y="369394"/>
            <a:ext cx="6555347" cy="5546047"/>
          </a:xfrm>
        </p:spPr>
        <p:txBody>
          <a:bodyPr anchor="ctr">
            <a:normAutofit fontScale="77500" lnSpcReduction="20000"/>
          </a:bodyPr>
          <a:lstStyle/>
          <a:p>
            <a:r>
              <a:rPr lang="it-IT" dirty="0"/>
              <a:t>.container div p {</a:t>
            </a:r>
          </a:p>
          <a:p>
            <a:pPr marL="0" indent="0">
              <a:buNone/>
            </a:pPr>
            <a:r>
              <a:rPr lang="it-IT" dirty="0"/>
              <a:t>    </a:t>
            </a:r>
            <a:r>
              <a:rPr lang="it-IT" dirty="0" err="1"/>
              <a:t>padding</a:t>
            </a:r>
            <a:r>
              <a:rPr lang="it-IT" dirty="0"/>
              <a:t>: 10px;</a:t>
            </a:r>
          </a:p>
          <a:p>
            <a:pPr marL="0" indent="0">
              <a:buNone/>
            </a:pPr>
            <a:r>
              <a:rPr lang="it-IT" dirty="0"/>
              <a:t>    font-family: Open Sans, </a:t>
            </a:r>
            <a:r>
              <a:rPr lang="it-IT" dirty="0" err="1"/>
              <a:t>Arial</a:t>
            </a:r>
            <a:r>
              <a:rPr lang="it-IT" dirty="0"/>
              <a:t>;</a:t>
            </a:r>
          </a:p>
          <a:p>
            <a:pPr marL="0" indent="0">
              <a:buNone/>
            </a:pPr>
            <a:r>
              <a:rPr lang="it-IT" dirty="0"/>
              <a:t>    </a:t>
            </a:r>
            <a:r>
              <a:rPr lang="it-IT" dirty="0" err="1"/>
              <a:t>color:black</a:t>
            </a:r>
            <a:r>
              <a:rPr lang="it-IT" dirty="0"/>
              <a:t>;</a:t>
            </a:r>
          </a:p>
          <a:p>
            <a:pPr marL="0" indent="0">
              <a:buNone/>
            </a:pPr>
            <a:r>
              <a:rPr lang="it-IT" dirty="0"/>
              <a:t>    font-</a:t>
            </a:r>
            <a:r>
              <a:rPr lang="it-IT" dirty="0" err="1"/>
              <a:t>size</a:t>
            </a:r>
            <a:r>
              <a:rPr lang="it-IT" dirty="0"/>
              <a:t>: 16px;</a:t>
            </a:r>
          </a:p>
          <a:p>
            <a:pPr marL="0" indent="0">
              <a:buNone/>
            </a:pPr>
            <a:r>
              <a:rPr lang="it-IT" dirty="0"/>
              <a:t>    text-</a:t>
            </a:r>
            <a:r>
              <a:rPr lang="it-IT" dirty="0" err="1"/>
              <a:t>align</a:t>
            </a:r>
            <a:r>
              <a:rPr lang="it-IT" dirty="0"/>
              <a:t>: </a:t>
            </a:r>
            <a:r>
              <a:rPr lang="it-IT" dirty="0" err="1"/>
              <a:t>justify</a:t>
            </a:r>
            <a:r>
              <a:rPr lang="it-IT" dirty="0"/>
              <a:t>;</a:t>
            </a:r>
          </a:p>
          <a:p>
            <a:pPr marL="0" indent="0">
              <a:buNone/>
            </a:pPr>
            <a:r>
              <a:rPr lang="it-IT" dirty="0"/>
              <a:t>    box-</a:t>
            </a:r>
            <a:r>
              <a:rPr lang="it-IT" dirty="0" err="1"/>
              <a:t>sizing</a:t>
            </a:r>
            <a:r>
              <a:rPr lang="it-IT" dirty="0"/>
              <a:t>: </a:t>
            </a:r>
            <a:r>
              <a:rPr lang="it-IT" dirty="0" err="1"/>
              <a:t>border</a:t>
            </a:r>
            <a:r>
              <a:rPr lang="it-IT" dirty="0"/>
              <a:t>-box;</a:t>
            </a:r>
          </a:p>
          <a:p>
            <a:pPr marL="0" indent="0">
              <a:buNone/>
            </a:pPr>
            <a:r>
              <a:rPr lang="it-IT" dirty="0" smtClean="0"/>
              <a:t>}</a:t>
            </a:r>
          </a:p>
          <a:p>
            <a:r>
              <a:rPr lang="it-IT" dirty="0"/>
              <a:t>@media (</a:t>
            </a:r>
            <a:r>
              <a:rPr lang="it-IT" dirty="0" err="1"/>
              <a:t>max-width</a:t>
            </a:r>
            <a:r>
              <a:rPr lang="it-IT" dirty="0"/>
              <a:t>: 500px) {</a:t>
            </a:r>
          </a:p>
          <a:p>
            <a:pPr marL="0" indent="0">
              <a:buNone/>
            </a:pPr>
            <a:r>
              <a:rPr lang="it-IT" dirty="0"/>
              <a:t>    .container div  p {</a:t>
            </a:r>
          </a:p>
          <a:p>
            <a:pPr marL="0" indent="0">
              <a:buNone/>
            </a:pPr>
            <a:r>
              <a:rPr lang="it-IT" dirty="0"/>
              <a:t>        font-</a:t>
            </a:r>
            <a:r>
              <a:rPr lang="it-IT" dirty="0" err="1"/>
              <a:t>size</a:t>
            </a:r>
            <a:r>
              <a:rPr lang="it-IT" dirty="0"/>
              <a:t>: 14px;</a:t>
            </a:r>
          </a:p>
          <a:p>
            <a:pPr marL="0" indent="0">
              <a:buNone/>
            </a:pPr>
            <a:r>
              <a:rPr lang="it-IT" dirty="0"/>
              <a:t>    }</a:t>
            </a:r>
          </a:p>
          <a:p>
            <a:pPr marL="0" indent="0">
              <a:buNone/>
            </a:pPr>
            <a:r>
              <a:rPr lang="it-IT" dirty="0"/>
              <a:t>}</a:t>
            </a:r>
          </a:p>
          <a:p>
            <a:pPr marL="0" indent="0">
              <a:buNone/>
            </a:pPr>
            <a:r>
              <a:rPr lang="it-IT" dirty="0"/>
              <a:t/>
            </a:r>
            <a:br>
              <a:rPr lang="it-IT" dirty="0"/>
            </a:br>
            <a:endParaRPr lang="it-IT" dirty="0"/>
          </a:p>
        </p:txBody>
      </p:sp>
    </p:spTree>
    <p:extLst>
      <p:ext uri="{BB962C8B-B14F-4D97-AF65-F5344CB8AC3E}">
        <p14:creationId xmlns:p14="http://schemas.microsoft.com/office/powerpoint/2010/main" val="3460388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601703" y="390801"/>
            <a:ext cx="6749657" cy="6096674"/>
          </a:xfrm>
        </p:spPr>
        <p:txBody>
          <a:bodyPr anchor="ctr">
            <a:normAutofit fontScale="25000" lnSpcReduction="20000"/>
          </a:bodyPr>
          <a:lstStyle/>
          <a:p>
            <a:pPr marL="0" indent="0">
              <a:buNone/>
            </a:pPr>
            <a:endParaRPr lang="it-IT" sz="4900" dirty="0" smtClean="0"/>
          </a:p>
          <a:p>
            <a:r>
              <a:rPr lang="it-IT" sz="6400" dirty="0"/>
              <a:t>.</a:t>
            </a:r>
            <a:r>
              <a:rPr lang="it-IT" sz="6400" dirty="0" err="1"/>
              <a:t>button</a:t>
            </a:r>
            <a:r>
              <a:rPr lang="it-IT" sz="6400" dirty="0"/>
              <a:t>-container {</a:t>
            </a:r>
          </a:p>
          <a:p>
            <a:pPr marL="0" indent="0">
              <a:buNone/>
            </a:pPr>
            <a:r>
              <a:rPr lang="it-IT" sz="6400" dirty="0"/>
              <a:t>    text-</a:t>
            </a:r>
            <a:r>
              <a:rPr lang="it-IT" sz="6400" dirty="0" err="1"/>
              <a:t>align</a:t>
            </a:r>
            <a:r>
              <a:rPr lang="it-IT" sz="6400" dirty="0"/>
              <a:t>: center;</a:t>
            </a:r>
          </a:p>
          <a:p>
            <a:pPr marL="0" indent="0">
              <a:buNone/>
            </a:pPr>
            <a:r>
              <a:rPr lang="it-IT" sz="6400" dirty="0"/>
              <a:t>    </a:t>
            </a:r>
            <a:r>
              <a:rPr lang="it-IT" sz="6400" dirty="0" err="1"/>
              <a:t>margin</a:t>
            </a:r>
            <a:r>
              <a:rPr lang="it-IT" sz="6400" dirty="0"/>
              <a:t>: 30px;</a:t>
            </a:r>
          </a:p>
          <a:p>
            <a:pPr marL="0" indent="0">
              <a:buNone/>
            </a:pPr>
            <a:r>
              <a:rPr lang="it-IT" sz="6400" dirty="0"/>
              <a:t>}</a:t>
            </a:r>
          </a:p>
          <a:p>
            <a:r>
              <a:rPr lang="it-IT" sz="6400" dirty="0"/>
              <a:t/>
            </a:r>
            <a:br>
              <a:rPr lang="it-IT" sz="6400" dirty="0"/>
            </a:br>
            <a:r>
              <a:rPr lang="it-IT" sz="6400" dirty="0"/>
              <a:t>.</a:t>
            </a:r>
            <a:r>
              <a:rPr lang="it-IT" sz="6400" dirty="0" err="1"/>
              <a:t>button</a:t>
            </a:r>
            <a:r>
              <a:rPr lang="it-IT" sz="6400" dirty="0"/>
              <a:t> {</a:t>
            </a:r>
          </a:p>
          <a:p>
            <a:pPr marL="0" indent="0">
              <a:buNone/>
            </a:pPr>
            <a:r>
              <a:rPr lang="it-IT" sz="6400" dirty="0"/>
              <a:t>    font-family: Open Sans, </a:t>
            </a:r>
            <a:r>
              <a:rPr lang="it-IT" sz="6400" dirty="0" err="1"/>
              <a:t>Arial</a:t>
            </a:r>
            <a:r>
              <a:rPr lang="it-IT" sz="6400" dirty="0"/>
              <a:t>;</a:t>
            </a:r>
          </a:p>
          <a:p>
            <a:pPr marL="0" indent="0">
              <a:buNone/>
            </a:pPr>
            <a:r>
              <a:rPr lang="it-IT" sz="6400" dirty="0"/>
              <a:t>    </a:t>
            </a:r>
            <a:r>
              <a:rPr lang="it-IT" sz="6400" dirty="0" err="1"/>
              <a:t>border-radius</a:t>
            </a:r>
            <a:r>
              <a:rPr lang="it-IT" sz="6400" dirty="0"/>
              <a:t>: 4px;</a:t>
            </a:r>
          </a:p>
          <a:p>
            <a:pPr marL="0" indent="0">
              <a:buNone/>
            </a:pPr>
            <a:r>
              <a:rPr lang="it-IT" sz="6400" dirty="0"/>
              <a:t>    </a:t>
            </a:r>
            <a:r>
              <a:rPr lang="it-IT" sz="6400" dirty="0" err="1"/>
              <a:t>border</a:t>
            </a:r>
            <a:r>
              <a:rPr lang="it-IT" sz="6400" dirty="0"/>
              <a:t>: </a:t>
            </a:r>
            <a:r>
              <a:rPr lang="it-IT" sz="6400" dirty="0" err="1"/>
              <a:t>solid</a:t>
            </a:r>
            <a:r>
              <a:rPr lang="it-IT" sz="6400" dirty="0"/>
              <a:t> 2px </a:t>
            </a:r>
            <a:r>
              <a:rPr lang="it-IT" sz="6400" dirty="0" err="1"/>
              <a:t>navy</a:t>
            </a:r>
            <a:r>
              <a:rPr lang="it-IT" sz="6400" dirty="0"/>
              <a:t>;</a:t>
            </a:r>
          </a:p>
          <a:p>
            <a:pPr marL="0" indent="0">
              <a:buNone/>
            </a:pPr>
            <a:r>
              <a:rPr lang="it-IT" sz="6400" dirty="0"/>
              <a:t>    </a:t>
            </a:r>
            <a:r>
              <a:rPr lang="it-IT" sz="6400" dirty="0" err="1"/>
              <a:t>letter-spacing</a:t>
            </a:r>
            <a:r>
              <a:rPr lang="it-IT" sz="6400" dirty="0"/>
              <a:t>: 1px;</a:t>
            </a:r>
          </a:p>
          <a:p>
            <a:pPr marL="0" indent="0">
              <a:buNone/>
            </a:pPr>
            <a:r>
              <a:rPr lang="it-IT" sz="6400" dirty="0"/>
              <a:t>    </a:t>
            </a:r>
            <a:r>
              <a:rPr lang="it-IT" sz="6400" dirty="0" err="1"/>
              <a:t>padding</a:t>
            </a:r>
            <a:r>
              <a:rPr lang="it-IT" sz="6400" dirty="0"/>
              <a:t>: 10px;</a:t>
            </a:r>
          </a:p>
          <a:p>
            <a:pPr marL="0" indent="0">
              <a:buNone/>
            </a:pPr>
            <a:r>
              <a:rPr lang="it-IT" sz="6400" dirty="0"/>
              <a:t>    </a:t>
            </a:r>
            <a:r>
              <a:rPr lang="it-IT" sz="6400" dirty="0" err="1"/>
              <a:t>cursor</a:t>
            </a:r>
            <a:r>
              <a:rPr lang="it-IT" sz="6400" dirty="0"/>
              <a:t>: </a:t>
            </a:r>
            <a:r>
              <a:rPr lang="it-IT" sz="6400" dirty="0" err="1"/>
              <a:t>pointer</a:t>
            </a:r>
            <a:r>
              <a:rPr lang="it-IT" sz="6400" dirty="0"/>
              <a:t>;</a:t>
            </a:r>
          </a:p>
          <a:p>
            <a:pPr marL="0" indent="0">
              <a:buNone/>
            </a:pPr>
            <a:r>
              <a:rPr lang="it-IT" sz="6400" dirty="0"/>
              <a:t>    color: </a:t>
            </a:r>
            <a:r>
              <a:rPr lang="it-IT" sz="6400" dirty="0" err="1"/>
              <a:t>navy</a:t>
            </a:r>
            <a:r>
              <a:rPr lang="it-IT" sz="6400" dirty="0"/>
              <a:t>;</a:t>
            </a:r>
          </a:p>
          <a:p>
            <a:pPr marL="0" indent="0">
              <a:buNone/>
            </a:pPr>
            <a:r>
              <a:rPr lang="it-IT" sz="6400" dirty="0"/>
              <a:t>}</a:t>
            </a:r>
          </a:p>
          <a:p>
            <a:r>
              <a:rPr lang="it-IT" sz="6400" dirty="0"/>
              <a:t/>
            </a:r>
            <a:br>
              <a:rPr lang="it-IT" sz="6400" dirty="0"/>
            </a:br>
            <a:r>
              <a:rPr lang="it-IT" sz="6400" dirty="0"/>
              <a:t>.</a:t>
            </a:r>
            <a:r>
              <a:rPr lang="it-IT" sz="6400" dirty="0" err="1"/>
              <a:t>button:hover</a:t>
            </a:r>
            <a:r>
              <a:rPr lang="it-IT" sz="6400" dirty="0"/>
              <a:t> {</a:t>
            </a:r>
          </a:p>
          <a:p>
            <a:pPr marL="0" indent="0">
              <a:buNone/>
            </a:pPr>
            <a:r>
              <a:rPr lang="it-IT" sz="6400" dirty="0"/>
              <a:t>    </a:t>
            </a:r>
            <a:r>
              <a:rPr lang="it-IT" sz="6400" dirty="0" err="1"/>
              <a:t>border</a:t>
            </a:r>
            <a:r>
              <a:rPr lang="it-IT" sz="6400" dirty="0"/>
              <a:t>-color: #ebad05;</a:t>
            </a:r>
          </a:p>
          <a:p>
            <a:pPr marL="0" indent="0">
              <a:buNone/>
            </a:pPr>
            <a:r>
              <a:rPr lang="it-IT" sz="6400" dirty="0"/>
              <a:t>    font-</a:t>
            </a:r>
            <a:r>
              <a:rPr lang="it-IT" sz="6400" dirty="0" err="1"/>
              <a:t>weight</a:t>
            </a:r>
            <a:r>
              <a:rPr lang="it-IT" sz="6400" dirty="0"/>
              <a:t>: </a:t>
            </a:r>
            <a:r>
              <a:rPr lang="it-IT" sz="6400" dirty="0" err="1"/>
              <a:t>bold</a:t>
            </a:r>
            <a:r>
              <a:rPr lang="it-IT" sz="6400" dirty="0"/>
              <a:t>;</a:t>
            </a:r>
          </a:p>
          <a:p>
            <a:pPr marL="0" indent="0">
              <a:buNone/>
            </a:pPr>
            <a:r>
              <a:rPr lang="it-IT" sz="6400" dirty="0"/>
              <a:t>}</a:t>
            </a:r>
          </a:p>
          <a:p>
            <a:pPr marL="0" indent="0">
              <a:buNone/>
            </a:pPr>
            <a:r>
              <a:rPr lang="it-IT" sz="4900" dirty="0"/>
              <a:t/>
            </a:r>
            <a:br>
              <a:rPr lang="it-IT" sz="4900" dirty="0"/>
            </a:br>
            <a:endParaRPr lang="it-IT" sz="4900" dirty="0"/>
          </a:p>
          <a:p>
            <a:pPr marL="0" indent="0">
              <a:buNone/>
            </a:pPr>
            <a:endParaRPr lang="it-IT" dirty="0"/>
          </a:p>
          <a:p>
            <a:pPr marL="0" indent="0">
              <a:buNone/>
            </a:pPr>
            <a:r>
              <a:rPr lang="it-IT" dirty="0"/>
              <a:t/>
            </a:r>
            <a:br>
              <a:rPr lang="it-IT" dirty="0"/>
            </a:br>
            <a:endParaRPr lang="it-IT" dirty="0"/>
          </a:p>
          <a:p>
            <a:endParaRPr lang="it-IT" sz="2000" dirty="0"/>
          </a:p>
        </p:txBody>
      </p:sp>
    </p:spTree>
    <p:extLst>
      <p:ext uri="{BB962C8B-B14F-4D97-AF65-F5344CB8AC3E}">
        <p14:creationId xmlns:p14="http://schemas.microsoft.com/office/powerpoint/2010/main" val="1508458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contenuto 3"/>
          <p:cNvSpPr>
            <a:spLocks noGrp="1"/>
          </p:cNvSpPr>
          <p:nvPr>
            <p:ph idx="1"/>
          </p:nvPr>
        </p:nvSpPr>
        <p:spPr>
          <a:xfrm>
            <a:off x="4476750" y="381000"/>
            <a:ext cx="6877050" cy="6305550"/>
          </a:xfrm>
        </p:spPr>
        <p:txBody>
          <a:bodyPr>
            <a:noAutofit/>
          </a:bodyPr>
          <a:lstStyle/>
          <a:p>
            <a:pPr marL="0" indent="0">
              <a:buNone/>
            </a:pPr>
            <a:r>
              <a:rPr lang="it-IT" sz="2000" dirty="0" smtClean="0"/>
              <a:t>Gestire </a:t>
            </a:r>
            <a:r>
              <a:rPr lang="it-IT" sz="2000" dirty="0"/>
              <a:t>la  pandemia da SARS-CoV-2 è stata, sin dalla sua comparsa, una sfida epocale mai occorsa in precedenza a livello planetario.</a:t>
            </a:r>
            <a:br>
              <a:rPr lang="it-IT" sz="2000" dirty="0"/>
            </a:br>
            <a:r>
              <a:rPr lang="it-IT" sz="2000" dirty="0"/>
              <a:t>Scopo di questa piattaforma è ottimizzare l’identificazione del virus sia nella sua forma </a:t>
            </a:r>
            <a:r>
              <a:rPr lang="it-IT" sz="2000" dirty="0" smtClean="0"/>
              <a:t>originaria </a:t>
            </a:r>
            <a:r>
              <a:rPr lang="it-IT" sz="2000" dirty="0"/>
              <a:t>( il cosiddetto wild tipe), sia nelle sue sempre più numerose e sorprendenti varianti.</a:t>
            </a:r>
            <a:br>
              <a:rPr lang="it-IT" sz="2000" dirty="0"/>
            </a:br>
            <a:r>
              <a:rPr lang="it-IT" sz="2000" dirty="0"/>
              <a:t>Per questo motivo l’individuazione precoce dei soggetti positivi, il tracciamento dei contatti e la localizzazione di cluster di  contagi rappresentano un obiettivo di importanza straordinaria in questo momento della lotta contro il virus e consentono di sovrapporre le evidenze che emergono dalle realtà locali  proiettandole in un contesto nazionale.</a:t>
            </a:r>
            <a:br>
              <a:rPr lang="it-IT" sz="2000" dirty="0"/>
            </a:br>
            <a:r>
              <a:rPr lang="it-IT" sz="2000" dirty="0"/>
              <a:t> E’ in atto il piano strategico nazionale per la vaccinazione anti SARS-CoV-2 che la impone gratuita e garantita per tutti, ma vi si accede per adesione volontaria.</a:t>
            </a:r>
            <a:br>
              <a:rPr lang="it-IT" sz="2000" dirty="0"/>
            </a:br>
            <a:r>
              <a:rPr lang="it-IT" sz="2000" dirty="0"/>
              <a:t> Noi ci proponiamo di agevolare la attività degli </a:t>
            </a:r>
            <a:r>
              <a:rPr lang="it-IT" sz="2000" dirty="0" err="1"/>
              <a:t>hub</a:t>
            </a:r>
            <a:r>
              <a:rPr lang="it-IT" sz="2000" dirty="0"/>
              <a:t> vaccinali, di snellire con prenotazioni online nei siti più vicini al proprio domicilio, e negli orari più comodi per l’utenza.</a:t>
            </a:r>
            <a:br>
              <a:rPr lang="it-IT" sz="2000" dirty="0"/>
            </a:br>
            <a:r>
              <a:rPr lang="it-IT" sz="2000" dirty="0"/>
              <a:t>In coso di malattia conclamata, che necessita di ospedalizzazione, la nostra rete ospedaliera fornisce informazioni per la disponibilità di ricovero sia in reparti di degenza ordinaria, sia in quelli di terapia intensiva o </a:t>
            </a:r>
            <a:r>
              <a:rPr lang="it-IT" sz="2000" dirty="0" err="1" smtClean="0"/>
              <a:t>subintensiva</a:t>
            </a:r>
            <a:r>
              <a:rPr lang="it-IT" sz="2000" dirty="0" smtClean="0"/>
              <a:t>.</a:t>
            </a:r>
            <a:endParaRPr lang="it-IT" sz="2000" dirty="0"/>
          </a:p>
        </p:txBody>
      </p:sp>
    </p:spTree>
    <p:extLst>
      <p:ext uri="{BB962C8B-B14F-4D97-AF65-F5344CB8AC3E}">
        <p14:creationId xmlns:p14="http://schemas.microsoft.com/office/powerpoint/2010/main" val="2693910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698858" y="962518"/>
            <a:ext cx="6555347" cy="5546047"/>
          </a:xfrm>
        </p:spPr>
        <p:txBody>
          <a:bodyPr anchor="ctr">
            <a:normAutofit fontScale="25000" lnSpcReduction="20000"/>
          </a:bodyPr>
          <a:lstStyle/>
          <a:p>
            <a:r>
              <a:rPr lang="it-IT" sz="6400" dirty="0"/>
              <a:t>.container-right{</a:t>
            </a:r>
          </a:p>
          <a:p>
            <a:pPr marL="0" indent="0">
              <a:buNone/>
            </a:pPr>
            <a:r>
              <a:rPr lang="it-IT" sz="6400" dirty="0"/>
              <a:t>  width:70%;</a:t>
            </a:r>
          </a:p>
          <a:p>
            <a:pPr marL="0" indent="0">
              <a:buNone/>
            </a:pPr>
            <a:r>
              <a:rPr lang="it-IT" sz="6400" dirty="0"/>
              <a:t>  margin:10px;</a:t>
            </a:r>
          </a:p>
          <a:p>
            <a:pPr marL="0" indent="0">
              <a:buNone/>
            </a:pPr>
            <a:r>
              <a:rPr lang="it-IT" sz="6400" dirty="0"/>
              <a:t>    </a:t>
            </a:r>
            <a:r>
              <a:rPr lang="it-IT" sz="6400" dirty="0" err="1"/>
              <a:t>display:inline-block</a:t>
            </a:r>
            <a:r>
              <a:rPr lang="it-IT" sz="6400" dirty="0"/>
              <a:t>;</a:t>
            </a:r>
          </a:p>
          <a:p>
            <a:pPr marL="0" indent="0">
              <a:buNone/>
            </a:pPr>
            <a:r>
              <a:rPr lang="it-IT" sz="6400" dirty="0"/>
              <a:t>    background-color: </a:t>
            </a:r>
            <a:r>
              <a:rPr lang="it-IT" sz="6400" dirty="0" err="1"/>
              <a:t>white</a:t>
            </a:r>
            <a:r>
              <a:rPr lang="it-IT" sz="6400" dirty="0"/>
              <a:t>;</a:t>
            </a:r>
          </a:p>
          <a:p>
            <a:pPr marL="0" indent="0">
              <a:buNone/>
            </a:pPr>
            <a:r>
              <a:rPr lang="it-IT" sz="6400" dirty="0"/>
              <a:t>    </a:t>
            </a:r>
            <a:r>
              <a:rPr lang="it-IT" sz="6400" dirty="0" err="1"/>
              <a:t>border-radius</a:t>
            </a:r>
            <a:r>
              <a:rPr lang="it-IT" sz="6400" dirty="0"/>
              <a:t>: 4px;</a:t>
            </a:r>
          </a:p>
          <a:p>
            <a:pPr marL="0" indent="0">
              <a:buNone/>
            </a:pPr>
            <a:r>
              <a:rPr lang="it-IT" sz="6400" dirty="0"/>
              <a:t>    </a:t>
            </a:r>
            <a:r>
              <a:rPr lang="it-IT" sz="6400" dirty="0" err="1"/>
              <a:t>border</a:t>
            </a:r>
            <a:r>
              <a:rPr lang="it-IT" sz="6400" dirty="0"/>
              <a:t>: </a:t>
            </a:r>
            <a:r>
              <a:rPr lang="it-IT" sz="6400" dirty="0" err="1"/>
              <a:t>solid</a:t>
            </a:r>
            <a:r>
              <a:rPr lang="it-IT" sz="6400" dirty="0"/>
              <a:t> 2px </a:t>
            </a:r>
            <a:r>
              <a:rPr lang="it-IT" sz="6400" dirty="0" err="1"/>
              <a:t>navy</a:t>
            </a:r>
            <a:r>
              <a:rPr lang="it-IT" sz="6400" dirty="0"/>
              <a:t>;</a:t>
            </a:r>
          </a:p>
          <a:p>
            <a:pPr marL="0" indent="0">
              <a:buNone/>
            </a:pPr>
            <a:r>
              <a:rPr lang="it-IT" sz="6400" dirty="0" smtClean="0"/>
              <a:t>}</a:t>
            </a:r>
          </a:p>
          <a:p>
            <a:r>
              <a:rPr lang="it-IT" sz="6400" dirty="0"/>
              <a:t>.images-container {</a:t>
            </a:r>
          </a:p>
          <a:p>
            <a:pPr marL="0" indent="0">
              <a:buNone/>
            </a:pPr>
            <a:r>
              <a:rPr lang="it-IT" sz="6400" dirty="0"/>
              <a:t>    display: </a:t>
            </a:r>
            <a:r>
              <a:rPr lang="it-IT" sz="6400" dirty="0" err="1"/>
              <a:t>flex</a:t>
            </a:r>
            <a:r>
              <a:rPr lang="it-IT" sz="6400" dirty="0"/>
              <a:t>;</a:t>
            </a:r>
          </a:p>
          <a:p>
            <a:pPr marL="0" indent="0">
              <a:buNone/>
            </a:pPr>
            <a:r>
              <a:rPr lang="it-IT" sz="6400" dirty="0"/>
              <a:t>  margin:10px</a:t>
            </a:r>
            <a:r>
              <a:rPr lang="it-IT" sz="6400" dirty="0" smtClean="0"/>
              <a:t>;</a:t>
            </a:r>
          </a:p>
          <a:p>
            <a:pPr marL="0" indent="0">
              <a:buNone/>
            </a:pPr>
            <a:r>
              <a:rPr lang="it-IT" sz="6400" dirty="0"/>
              <a:t>   </a:t>
            </a:r>
            <a:r>
              <a:rPr lang="it-IT" sz="6400" dirty="0" err="1" smtClean="0"/>
              <a:t>flex-direction</a:t>
            </a:r>
            <a:r>
              <a:rPr lang="it-IT" sz="6400" dirty="0"/>
              <a:t>: </a:t>
            </a:r>
            <a:r>
              <a:rPr lang="it-IT" sz="6400" dirty="0" err="1"/>
              <a:t>column</a:t>
            </a:r>
            <a:r>
              <a:rPr lang="it-IT" sz="6400" dirty="0" smtClean="0"/>
              <a:t>;</a:t>
            </a:r>
            <a:endParaRPr lang="it-IT" sz="6400" dirty="0"/>
          </a:p>
          <a:p>
            <a:pPr marL="0" indent="0">
              <a:buNone/>
            </a:pPr>
            <a:r>
              <a:rPr lang="it-IT" sz="6400" dirty="0" smtClean="0"/>
              <a:t>}</a:t>
            </a:r>
          </a:p>
          <a:p>
            <a:pPr marL="0" indent="0">
              <a:buNone/>
            </a:pPr>
            <a:r>
              <a:rPr lang="it-IT" sz="6400" dirty="0"/>
              <a:t/>
            </a:r>
            <a:br>
              <a:rPr lang="it-IT" sz="6400" dirty="0"/>
            </a:br>
            <a:r>
              <a:rPr lang="it-IT" sz="6400" dirty="0"/>
              <a:t>.div-image {</a:t>
            </a:r>
          </a:p>
          <a:p>
            <a:pPr marL="0" indent="0">
              <a:buNone/>
            </a:pPr>
            <a:r>
              <a:rPr lang="it-IT" sz="6400" dirty="0"/>
              <a:t>    flex-shrink:1;</a:t>
            </a:r>
          </a:p>
          <a:p>
            <a:pPr marL="0" indent="0">
              <a:buNone/>
            </a:pPr>
            <a:r>
              <a:rPr lang="it-IT" sz="6400" dirty="0"/>
              <a:t> width:100%; </a:t>
            </a:r>
          </a:p>
          <a:p>
            <a:pPr marL="0" indent="0">
              <a:buNone/>
            </a:pPr>
            <a:r>
              <a:rPr lang="it-IT" sz="6400" dirty="0"/>
              <a:t>    </a:t>
            </a:r>
            <a:r>
              <a:rPr lang="it-IT" sz="6400" dirty="0" err="1"/>
              <a:t>min-height</a:t>
            </a:r>
            <a:r>
              <a:rPr lang="it-IT" sz="6400" dirty="0"/>
              <a:t>: 350px;</a:t>
            </a:r>
          </a:p>
          <a:p>
            <a:pPr marL="0" indent="0">
              <a:buNone/>
            </a:pPr>
            <a:r>
              <a:rPr lang="it-IT" sz="6400" dirty="0"/>
              <a:t>    </a:t>
            </a:r>
            <a:r>
              <a:rPr lang="it-IT" sz="6400" dirty="0" err="1"/>
              <a:t>border</a:t>
            </a:r>
            <a:r>
              <a:rPr lang="it-IT" sz="6400" dirty="0"/>
              <a:t>: </a:t>
            </a:r>
            <a:r>
              <a:rPr lang="it-IT" sz="6400" dirty="0" err="1"/>
              <a:t>solid</a:t>
            </a:r>
            <a:r>
              <a:rPr lang="it-IT" sz="6400" dirty="0"/>
              <a:t> 1px </a:t>
            </a:r>
            <a:r>
              <a:rPr lang="it-IT" sz="6400" dirty="0" err="1"/>
              <a:t>navy</a:t>
            </a:r>
            <a:r>
              <a:rPr lang="it-IT" sz="6400" dirty="0"/>
              <a:t>;</a:t>
            </a:r>
          </a:p>
          <a:p>
            <a:pPr marL="0" indent="0">
              <a:buNone/>
            </a:pPr>
            <a:r>
              <a:rPr lang="it-IT" sz="6400" dirty="0"/>
              <a:t>  margin-bottom:10px;</a:t>
            </a:r>
          </a:p>
          <a:p>
            <a:pPr marL="0" indent="0">
              <a:buNone/>
            </a:pPr>
            <a:r>
              <a:rPr lang="it-IT" sz="6400" dirty="0"/>
              <a:t>    </a:t>
            </a:r>
            <a:r>
              <a:rPr lang="it-IT" sz="6400" dirty="0" err="1"/>
              <a:t>border-radius</a:t>
            </a:r>
            <a:r>
              <a:rPr lang="it-IT" sz="6400" dirty="0"/>
              <a:t>: 4px;</a:t>
            </a:r>
          </a:p>
          <a:p>
            <a:pPr marL="0" indent="0">
              <a:buNone/>
            </a:pPr>
            <a:r>
              <a:rPr lang="it-IT" sz="6400" dirty="0"/>
              <a:t>}</a:t>
            </a:r>
          </a:p>
          <a:p>
            <a:pPr marL="0" indent="0">
              <a:buNone/>
            </a:pPr>
            <a:r>
              <a:rPr lang="it-IT" dirty="0"/>
              <a:t/>
            </a:r>
            <a:br>
              <a:rPr lang="it-IT" dirty="0"/>
            </a:br>
            <a:endParaRPr lang="it-IT" dirty="0"/>
          </a:p>
          <a:p>
            <a:endParaRPr lang="it-IT" dirty="0"/>
          </a:p>
        </p:txBody>
      </p:sp>
    </p:spTree>
    <p:extLst>
      <p:ext uri="{BB962C8B-B14F-4D97-AF65-F5344CB8AC3E}">
        <p14:creationId xmlns:p14="http://schemas.microsoft.com/office/powerpoint/2010/main" val="2899697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546047"/>
          </a:xfrm>
        </p:spPr>
        <p:txBody>
          <a:bodyPr anchor="ctr">
            <a:normAutofit fontScale="62500" lnSpcReduction="20000"/>
          </a:bodyPr>
          <a:lstStyle/>
          <a:p>
            <a:r>
              <a:rPr lang="it-IT" dirty="0"/>
              <a:t>.images-container .div-image1 {</a:t>
            </a:r>
          </a:p>
          <a:p>
            <a:pPr marL="0" indent="0">
              <a:buNone/>
            </a:pPr>
            <a:r>
              <a:rPr lang="it-IT" dirty="0"/>
              <a:t>    background: </a:t>
            </a:r>
            <a:r>
              <a:rPr lang="it-IT" dirty="0" err="1"/>
              <a:t>url</a:t>
            </a:r>
            <a:r>
              <a:rPr lang="it-IT" dirty="0"/>
              <a:t>(Images/Vaccino.jpg);</a:t>
            </a:r>
          </a:p>
          <a:p>
            <a:pPr marL="0" indent="0">
              <a:buNone/>
            </a:pPr>
            <a:r>
              <a:rPr lang="it-IT" dirty="0"/>
              <a:t>    background-</a:t>
            </a:r>
            <a:r>
              <a:rPr lang="it-IT" dirty="0" err="1"/>
              <a:t>size</a:t>
            </a:r>
            <a:r>
              <a:rPr lang="it-IT" dirty="0"/>
              <a:t>: 100% 100%;</a:t>
            </a:r>
          </a:p>
          <a:p>
            <a:pPr marL="0" indent="0">
              <a:buNone/>
            </a:pPr>
            <a:r>
              <a:rPr lang="it-IT" dirty="0"/>
              <a:t>    background-</a:t>
            </a:r>
            <a:r>
              <a:rPr lang="it-IT" dirty="0" err="1"/>
              <a:t>repeat</a:t>
            </a:r>
            <a:r>
              <a:rPr lang="it-IT" dirty="0"/>
              <a:t>: no-</a:t>
            </a:r>
            <a:r>
              <a:rPr lang="it-IT" dirty="0" err="1"/>
              <a:t>repeat</a:t>
            </a:r>
            <a:r>
              <a:rPr lang="it-IT" dirty="0"/>
              <a:t>;</a:t>
            </a:r>
          </a:p>
          <a:p>
            <a:pPr marL="0" indent="0">
              <a:buNone/>
            </a:pPr>
            <a:r>
              <a:rPr lang="it-IT" dirty="0"/>
              <a:t>}</a:t>
            </a:r>
          </a:p>
          <a:p>
            <a:r>
              <a:rPr lang="it-IT" dirty="0"/>
              <a:t/>
            </a:r>
            <a:br>
              <a:rPr lang="it-IT" dirty="0"/>
            </a:br>
            <a:r>
              <a:rPr lang="it-IT" dirty="0"/>
              <a:t>.images-container .div-image2 {</a:t>
            </a:r>
          </a:p>
          <a:p>
            <a:pPr marL="0" indent="0">
              <a:buNone/>
            </a:pPr>
            <a:r>
              <a:rPr lang="it-IT" dirty="0"/>
              <a:t>    background: </a:t>
            </a:r>
            <a:r>
              <a:rPr lang="it-IT" dirty="0" err="1"/>
              <a:t>url</a:t>
            </a:r>
            <a:r>
              <a:rPr lang="it-IT" dirty="0"/>
              <a:t>(Images/Vaccinazione.jpg);</a:t>
            </a:r>
          </a:p>
          <a:p>
            <a:pPr marL="0" indent="0">
              <a:buNone/>
            </a:pPr>
            <a:r>
              <a:rPr lang="it-IT" dirty="0"/>
              <a:t>    background-</a:t>
            </a:r>
            <a:r>
              <a:rPr lang="it-IT" dirty="0" err="1"/>
              <a:t>size</a:t>
            </a:r>
            <a:r>
              <a:rPr lang="it-IT" dirty="0"/>
              <a:t>: 100% 100%;</a:t>
            </a:r>
          </a:p>
          <a:p>
            <a:pPr marL="0" indent="0">
              <a:buNone/>
            </a:pPr>
            <a:r>
              <a:rPr lang="it-IT" dirty="0"/>
              <a:t>    background-</a:t>
            </a:r>
            <a:r>
              <a:rPr lang="it-IT" dirty="0" err="1"/>
              <a:t>repeat</a:t>
            </a:r>
            <a:r>
              <a:rPr lang="it-IT" dirty="0"/>
              <a:t>: no-</a:t>
            </a:r>
            <a:r>
              <a:rPr lang="it-IT" dirty="0" err="1"/>
              <a:t>repeat</a:t>
            </a:r>
            <a:r>
              <a:rPr lang="it-IT" dirty="0"/>
              <a:t>;</a:t>
            </a:r>
          </a:p>
          <a:p>
            <a:pPr marL="0" indent="0">
              <a:buNone/>
            </a:pPr>
            <a:r>
              <a:rPr lang="it-IT" dirty="0"/>
              <a:t>}</a:t>
            </a:r>
          </a:p>
          <a:p>
            <a:pPr marL="0" indent="0">
              <a:buNone/>
            </a:pPr>
            <a:r>
              <a:rPr lang="it-IT" dirty="0" smtClean="0"/>
              <a:t/>
            </a:r>
            <a:br>
              <a:rPr lang="it-IT" dirty="0" smtClean="0"/>
            </a:br>
            <a:endParaRPr lang="it-IT" dirty="0" smtClean="0"/>
          </a:p>
          <a:p>
            <a:pPr marL="0" indent="0">
              <a:buNone/>
            </a:pPr>
            <a:r>
              <a:rPr lang="it-IT" dirty="0"/>
              <a:t/>
            </a:r>
            <a:br>
              <a:rPr lang="it-IT" dirty="0"/>
            </a:br>
            <a:endParaRPr lang="it-IT" dirty="0"/>
          </a:p>
          <a:p>
            <a:pPr marL="0" indent="0">
              <a:buNone/>
            </a:pPr>
            <a:endParaRPr lang="it-IT" dirty="0"/>
          </a:p>
          <a:p>
            <a:pPr marL="0" indent="0">
              <a:buNone/>
            </a:pPr>
            <a:r>
              <a:rPr lang="it-IT" dirty="0"/>
              <a:t/>
            </a:r>
            <a:br>
              <a:rPr lang="it-IT" dirty="0"/>
            </a:br>
            <a:endParaRPr lang="it-IT" dirty="0"/>
          </a:p>
          <a:p>
            <a:pPr marL="0" indent="0">
              <a:buNone/>
            </a:pPr>
            <a:endParaRPr lang="it-IT" sz="2000" dirty="0"/>
          </a:p>
          <a:p>
            <a:endParaRPr lang="it-IT" dirty="0"/>
          </a:p>
        </p:txBody>
      </p:sp>
    </p:spTree>
    <p:extLst>
      <p:ext uri="{BB962C8B-B14F-4D97-AF65-F5344CB8AC3E}">
        <p14:creationId xmlns:p14="http://schemas.microsoft.com/office/powerpoint/2010/main" val="72152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35711" y="1119037"/>
            <a:ext cx="6555347" cy="5546047"/>
          </a:xfrm>
        </p:spPr>
        <p:txBody>
          <a:bodyPr anchor="ctr">
            <a:normAutofit fontScale="25000" lnSpcReduction="20000"/>
          </a:bodyPr>
          <a:lstStyle/>
          <a:p>
            <a:r>
              <a:rPr lang="it-IT" sz="7200" dirty="0"/>
              <a:t>@media (</a:t>
            </a:r>
            <a:r>
              <a:rPr lang="it-IT" sz="7200" dirty="0" err="1"/>
              <a:t>max-width</a:t>
            </a:r>
            <a:r>
              <a:rPr lang="it-IT" sz="7200" dirty="0"/>
              <a:t>: 1000px) {</a:t>
            </a:r>
          </a:p>
          <a:p>
            <a:r>
              <a:rPr lang="it-IT" sz="7200" dirty="0"/>
              <a:t>    .container {</a:t>
            </a:r>
          </a:p>
          <a:p>
            <a:pPr marL="0" indent="0">
              <a:buNone/>
            </a:pPr>
            <a:r>
              <a:rPr lang="it-IT" sz="7200" dirty="0"/>
              <a:t>        </a:t>
            </a:r>
            <a:r>
              <a:rPr lang="it-IT" sz="7200" dirty="0" err="1"/>
              <a:t>flex-direction</a:t>
            </a:r>
            <a:r>
              <a:rPr lang="it-IT" sz="7200" dirty="0"/>
              <a:t>: </a:t>
            </a:r>
            <a:r>
              <a:rPr lang="it-IT" sz="7200" dirty="0" err="1"/>
              <a:t>column</a:t>
            </a:r>
            <a:r>
              <a:rPr lang="it-IT" sz="7200" dirty="0"/>
              <a:t>;</a:t>
            </a:r>
          </a:p>
          <a:p>
            <a:pPr marL="0" indent="0">
              <a:buNone/>
            </a:pPr>
            <a:r>
              <a:rPr lang="it-IT" sz="7200" dirty="0"/>
              <a:t>    </a:t>
            </a:r>
          </a:p>
          <a:p>
            <a:pPr marL="0" indent="0">
              <a:buNone/>
            </a:pPr>
            <a:r>
              <a:rPr lang="it-IT" sz="7200" dirty="0"/>
              <a:t>    }</a:t>
            </a:r>
          </a:p>
          <a:p>
            <a:r>
              <a:rPr lang="it-IT" sz="7200" dirty="0"/>
              <a:t>  .container-</a:t>
            </a:r>
            <a:r>
              <a:rPr lang="it-IT" sz="7200" dirty="0" err="1"/>
              <a:t>left</a:t>
            </a:r>
            <a:r>
              <a:rPr lang="it-IT" sz="7200" dirty="0"/>
              <a:t>{</a:t>
            </a:r>
          </a:p>
          <a:p>
            <a:pPr marL="0" indent="0">
              <a:buNone/>
            </a:pPr>
            <a:r>
              <a:rPr lang="it-IT" sz="7200" dirty="0"/>
              <a:t>    width:100%;</a:t>
            </a:r>
          </a:p>
          <a:p>
            <a:pPr marL="0" indent="0">
              <a:buNone/>
            </a:pPr>
            <a:r>
              <a:rPr lang="it-IT" sz="7200" dirty="0"/>
              <a:t>  }</a:t>
            </a:r>
          </a:p>
          <a:p>
            <a:r>
              <a:rPr lang="it-IT" sz="7200" dirty="0"/>
              <a:t>  .container-right {</a:t>
            </a:r>
          </a:p>
          <a:p>
            <a:pPr marL="0" indent="0">
              <a:buNone/>
            </a:pPr>
            <a:r>
              <a:rPr lang="it-IT" sz="7200" dirty="0"/>
              <a:t>    width:100%;</a:t>
            </a:r>
          </a:p>
          <a:p>
            <a:pPr marL="0" indent="0">
              <a:buNone/>
            </a:pPr>
            <a:r>
              <a:rPr lang="it-IT" sz="7200" dirty="0"/>
              <a:t>  }</a:t>
            </a:r>
          </a:p>
          <a:p>
            <a:r>
              <a:rPr lang="it-IT" sz="7200" dirty="0"/>
              <a:t>  .div-image {</a:t>
            </a:r>
          </a:p>
          <a:p>
            <a:pPr marL="0" indent="0">
              <a:buNone/>
            </a:pPr>
            <a:r>
              <a:rPr lang="it-IT" sz="7200" dirty="0"/>
              <a:t>      min-height:200px;</a:t>
            </a:r>
          </a:p>
          <a:p>
            <a:pPr marL="0" indent="0">
              <a:buNone/>
            </a:pPr>
            <a:r>
              <a:rPr lang="it-IT" sz="7200" dirty="0"/>
              <a:t>  }</a:t>
            </a:r>
          </a:p>
          <a:p>
            <a:pPr marL="0" indent="0">
              <a:buNone/>
            </a:pPr>
            <a:r>
              <a:rPr lang="it-IT" sz="7200" dirty="0"/>
              <a:t>}</a:t>
            </a:r>
          </a:p>
          <a:p>
            <a:pPr marL="0" indent="0">
              <a:buNone/>
            </a:pPr>
            <a:r>
              <a:rPr lang="it-IT" sz="4500" dirty="0"/>
              <a:t/>
            </a:r>
            <a:br>
              <a:rPr lang="it-IT" sz="4500" dirty="0"/>
            </a:br>
            <a:endParaRPr lang="it-IT" sz="4500" dirty="0"/>
          </a:p>
          <a:p>
            <a:pPr marL="0" indent="0">
              <a:buNone/>
            </a:pPr>
            <a:r>
              <a:rPr lang="it-IT" sz="4500" dirty="0" smtClean="0"/>
              <a:t/>
            </a:r>
            <a:br>
              <a:rPr lang="it-IT" sz="4500" dirty="0" smtClean="0"/>
            </a:br>
            <a:endParaRPr lang="it-IT" sz="4500" dirty="0" smtClean="0"/>
          </a:p>
          <a:p>
            <a:pPr marL="0" indent="0">
              <a:buNone/>
            </a:pPr>
            <a:r>
              <a:rPr lang="it-IT" dirty="0"/>
              <a:t/>
            </a:r>
            <a:br>
              <a:rPr lang="it-IT" dirty="0"/>
            </a:br>
            <a:endParaRPr lang="it-IT" dirty="0"/>
          </a:p>
          <a:p>
            <a:pPr marL="0" indent="0">
              <a:buNone/>
            </a:pPr>
            <a:endParaRPr lang="it-IT" dirty="0"/>
          </a:p>
          <a:p>
            <a:pPr marL="0" indent="0">
              <a:buNone/>
            </a:pPr>
            <a:r>
              <a:rPr lang="it-IT" dirty="0"/>
              <a:t/>
            </a:r>
            <a:br>
              <a:rPr lang="it-IT" dirty="0"/>
            </a:br>
            <a:endParaRPr lang="it-IT" dirty="0"/>
          </a:p>
          <a:p>
            <a:pPr marL="0" indent="0">
              <a:buNone/>
            </a:pPr>
            <a:endParaRPr lang="it-IT" sz="2000" dirty="0"/>
          </a:p>
          <a:p>
            <a:endParaRPr lang="it-IT" dirty="0"/>
          </a:p>
        </p:txBody>
      </p:sp>
    </p:spTree>
    <p:extLst>
      <p:ext uri="{BB962C8B-B14F-4D97-AF65-F5344CB8AC3E}">
        <p14:creationId xmlns:p14="http://schemas.microsoft.com/office/powerpoint/2010/main" val="2688044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err="1" smtClean="0">
                <a:solidFill>
                  <a:srgbClr val="FFFFFF"/>
                </a:solidFill>
              </a:rPr>
              <a:t>Footer</a:t>
            </a:r>
            <a:r>
              <a:rPr lang="it-IT" sz="4000" dirty="0" smtClean="0">
                <a:solidFill>
                  <a:srgbClr val="FFFFFF"/>
                </a:solidFill>
              </a:rPr>
              <a:t/>
            </a:r>
            <a:br>
              <a:rPr lang="it-IT" sz="4000" dirty="0" smtClean="0">
                <a:solidFill>
                  <a:srgbClr val="FFFFFF"/>
                </a:solidFill>
              </a:rPr>
            </a:br>
            <a:r>
              <a:rPr lang="it-IT" sz="4000" dirty="0" err="1" smtClean="0">
                <a:solidFill>
                  <a:srgbClr val="FFFFFF"/>
                </a:solidFill>
              </a:rPr>
              <a:t>Screenshot</a:t>
            </a:r>
            <a:endParaRPr lang="it-IT" sz="4000" dirty="0">
              <a:solidFill>
                <a:srgbClr val="FFFFFF"/>
              </a:solidFill>
            </a:endParaRPr>
          </a:p>
        </p:txBody>
      </p:sp>
      <p:pic>
        <p:nvPicPr>
          <p:cNvPr id="4" name="Segnaposto contenuto 3"/>
          <p:cNvPicPr>
            <a:picLocks noGrp="1" noChangeAspect="1"/>
          </p:cNvPicPr>
          <p:nvPr>
            <p:ph idx="1"/>
          </p:nvPr>
        </p:nvPicPr>
        <p:blipFill>
          <a:blip r:embed="rId2"/>
          <a:stretch>
            <a:fillRect/>
          </a:stretch>
        </p:blipFill>
        <p:spPr>
          <a:xfrm>
            <a:off x="4082361" y="2652584"/>
            <a:ext cx="8062047" cy="1087394"/>
          </a:xfrm>
          <a:prstGeom prst="rect">
            <a:avLst/>
          </a:prstGeom>
        </p:spPr>
      </p:pic>
    </p:spTree>
    <p:extLst>
      <p:ext uri="{BB962C8B-B14F-4D97-AF65-F5344CB8AC3E}">
        <p14:creationId xmlns:p14="http://schemas.microsoft.com/office/powerpoint/2010/main" val="1983895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18225" y="535899"/>
            <a:ext cx="3201366" cy="3387497"/>
          </a:xfrm>
        </p:spPr>
        <p:txBody>
          <a:bodyPr anchor="b">
            <a:normAutofit/>
          </a:bodyPr>
          <a:lstStyle/>
          <a:p>
            <a:pPr algn="ctr"/>
            <a:r>
              <a:rPr lang="it-IT" sz="4000" dirty="0" err="1" smtClean="0">
                <a:solidFill>
                  <a:srgbClr val="FFFFFF"/>
                </a:solidFill>
              </a:rPr>
              <a:t>Footer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HTML</a:t>
            </a:r>
            <a:endParaRPr lang="it-IT" sz="4000" dirty="0">
              <a:solidFill>
                <a:srgbClr val="FFFFFF"/>
              </a:solidFill>
            </a:endParaRPr>
          </a:p>
        </p:txBody>
      </p:sp>
      <p:sp>
        <p:nvSpPr>
          <p:cNvPr id="3" name="Segnaposto contenuto 2"/>
          <p:cNvSpPr>
            <a:spLocks noGrp="1"/>
          </p:cNvSpPr>
          <p:nvPr>
            <p:ph idx="1"/>
          </p:nvPr>
        </p:nvSpPr>
        <p:spPr>
          <a:xfrm>
            <a:off x="4250724" y="370703"/>
            <a:ext cx="7103076" cy="5806260"/>
          </a:xfrm>
        </p:spPr>
        <p:txBody>
          <a:bodyPr>
            <a:normAutofit/>
          </a:bodyPr>
          <a:lstStyle/>
          <a:p>
            <a:r>
              <a:rPr lang="en-US" dirty="0"/>
              <a:t>&lt;footer&gt;        </a:t>
            </a:r>
          </a:p>
          <a:p>
            <a:pPr marL="0" indent="0">
              <a:buNone/>
            </a:pPr>
            <a:r>
              <a:rPr lang="en-US" dirty="0"/>
              <a:t>    &lt;p&gt;</a:t>
            </a:r>
          </a:p>
          <a:p>
            <a:pPr marL="0" indent="0">
              <a:buNone/>
            </a:pPr>
            <a:r>
              <a:rPr lang="en-US" dirty="0"/>
              <a:t>      Powered by</a:t>
            </a:r>
          </a:p>
          <a:p>
            <a:pPr marL="0" indent="0">
              <a:buNone/>
            </a:pPr>
            <a:r>
              <a:rPr lang="en-US" dirty="0"/>
              <a:t>    &lt;/p&gt;</a:t>
            </a:r>
          </a:p>
          <a:p>
            <a:pPr marL="0" indent="0">
              <a:buNone/>
            </a:pPr>
            <a:r>
              <a:rPr lang="en-US" dirty="0"/>
              <a:t> &lt;p</a:t>
            </a:r>
            <a:r>
              <a:rPr lang="en-US" dirty="0" smtClean="0"/>
              <a:t>&gt;</a:t>
            </a:r>
            <a:r>
              <a:rPr lang="en-US" dirty="0"/>
              <a:t>    </a:t>
            </a:r>
          </a:p>
          <a:p>
            <a:pPr marL="0" indent="0">
              <a:buNone/>
            </a:pPr>
            <a:r>
              <a:rPr lang="en-US" dirty="0"/>
              <a:t>   Alessandro</a:t>
            </a:r>
          </a:p>
          <a:p>
            <a:pPr marL="0" indent="0">
              <a:buNone/>
            </a:pPr>
            <a:r>
              <a:rPr lang="en-US" dirty="0"/>
              <a:t>    </a:t>
            </a:r>
            <a:r>
              <a:rPr lang="en-US" dirty="0" err="1"/>
              <a:t>Maccarrone</a:t>
            </a:r>
            <a:endParaRPr lang="en-US" dirty="0"/>
          </a:p>
          <a:p>
            <a:pPr marL="0" indent="0">
              <a:buNone/>
            </a:pPr>
            <a:r>
              <a:rPr lang="en-US" dirty="0"/>
              <a:t>    &lt;/p&gt;</a:t>
            </a:r>
          </a:p>
          <a:p>
            <a:pPr marL="0" indent="0">
              <a:buNone/>
            </a:pPr>
            <a:r>
              <a:rPr lang="en-US" dirty="0"/>
              <a:t> &lt;p&gt;</a:t>
            </a:r>
          </a:p>
          <a:p>
            <a:pPr marL="0" indent="0">
              <a:buNone/>
            </a:pPr>
            <a:r>
              <a:rPr lang="en-US" dirty="0"/>
              <a:t>    </a:t>
            </a:r>
            <a:r>
              <a:rPr lang="en-US" dirty="0" smtClean="0"/>
              <a:t>O46002015</a:t>
            </a:r>
            <a:r>
              <a:rPr lang="en-US" dirty="0"/>
              <a:t>&lt;/p&gt;</a:t>
            </a:r>
          </a:p>
          <a:p>
            <a:pPr marL="0" indent="0">
              <a:buNone/>
            </a:pPr>
            <a:r>
              <a:rPr lang="en-US" dirty="0"/>
              <a:t>      &lt;/footer&gt;</a:t>
            </a:r>
          </a:p>
          <a:p>
            <a:endParaRPr lang="it-IT" dirty="0"/>
          </a:p>
        </p:txBody>
      </p:sp>
    </p:spTree>
    <p:extLst>
      <p:ext uri="{BB962C8B-B14F-4D97-AF65-F5344CB8AC3E}">
        <p14:creationId xmlns:p14="http://schemas.microsoft.com/office/powerpoint/2010/main" val="565463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ctr"/>
            <a:r>
              <a:rPr lang="it-IT" sz="4000" dirty="0" err="1" smtClean="0">
                <a:solidFill>
                  <a:srgbClr val="FFFFFF"/>
                </a:solidFill>
              </a:rPr>
              <a:t>Footer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Segnaposto contenuto 2"/>
          <p:cNvSpPr>
            <a:spLocks noGrp="1"/>
          </p:cNvSpPr>
          <p:nvPr>
            <p:ph idx="1"/>
          </p:nvPr>
        </p:nvSpPr>
        <p:spPr>
          <a:xfrm>
            <a:off x="4367694" y="403654"/>
            <a:ext cx="6986105" cy="5773309"/>
          </a:xfrm>
        </p:spPr>
        <p:txBody>
          <a:bodyPr>
            <a:normAutofit fontScale="55000" lnSpcReduction="20000"/>
          </a:bodyPr>
          <a:lstStyle/>
          <a:p>
            <a:r>
              <a:rPr lang="it-IT" dirty="0" err="1"/>
              <a:t>footer</a:t>
            </a:r>
            <a:r>
              <a:rPr lang="it-IT" dirty="0"/>
              <a:t> {</a:t>
            </a:r>
          </a:p>
          <a:p>
            <a:pPr marL="0" indent="0">
              <a:buNone/>
            </a:pPr>
            <a:r>
              <a:rPr lang="it-IT" dirty="0"/>
              <a:t>    </a:t>
            </a:r>
            <a:r>
              <a:rPr lang="it-IT" dirty="0" err="1"/>
              <a:t>height</a:t>
            </a:r>
            <a:r>
              <a:rPr lang="it-IT" dirty="0"/>
              <a:t>: 100px;</a:t>
            </a:r>
          </a:p>
          <a:p>
            <a:pPr marL="0" indent="0">
              <a:buNone/>
            </a:pPr>
            <a:r>
              <a:rPr lang="it-IT" dirty="0"/>
              <a:t>    background-color: #0d5689;</a:t>
            </a:r>
          </a:p>
          <a:p>
            <a:pPr marL="0" indent="0">
              <a:buNone/>
            </a:pPr>
            <a:r>
              <a:rPr lang="it-IT" dirty="0"/>
              <a:t>    </a:t>
            </a:r>
            <a:r>
              <a:rPr lang="it-IT" dirty="0" err="1"/>
              <a:t>border</a:t>
            </a:r>
            <a:r>
              <a:rPr lang="it-IT" dirty="0"/>
              <a:t>-top: </a:t>
            </a:r>
            <a:r>
              <a:rPr lang="it-IT" dirty="0" err="1"/>
              <a:t>solid</a:t>
            </a:r>
            <a:r>
              <a:rPr lang="it-IT" dirty="0"/>
              <a:t> 5px #ebad05;</a:t>
            </a:r>
          </a:p>
          <a:p>
            <a:pPr marL="0" indent="0">
              <a:buNone/>
            </a:pPr>
            <a:r>
              <a:rPr lang="it-IT" dirty="0"/>
              <a:t>    box-</a:t>
            </a:r>
            <a:r>
              <a:rPr lang="it-IT" dirty="0" err="1"/>
              <a:t>sizing</a:t>
            </a:r>
            <a:r>
              <a:rPr lang="it-IT" dirty="0"/>
              <a:t>: </a:t>
            </a:r>
            <a:r>
              <a:rPr lang="it-IT" dirty="0" err="1"/>
              <a:t>border</a:t>
            </a:r>
            <a:r>
              <a:rPr lang="it-IT" dirty="0"/>
              <a:t>-box;</a:t>
            </a:r>
          </a:p>
          <a:p>
            <a:pPr marL="0" indent="0">
              <a:buNone/>
            </a:pPr>
            <a:r>
              <a:rPr lang="it-IT" dirty="0"/>
              <a:t>    </a:t>
            </a:r>
            <a:r>
              <a:rPr lang="it-IT" dirty="0" err="1"/>
              <a:t>align-items</a:t>
            </a:r>
            <a:r>
              <a:rPr lang="it-IT" dirty="0"/>
              <a:t>: center;</a:t>
            </a:r>
          </a:p>
          <a:p>
            <a:pPr marL="0" indent="0">
              <a:buNone/>
            </a:pPr>
            <a:r>
              <a:rPr lang="it-IT" dirty="0"/>
              <a:t>  </a:t>
            </a:r>
            <a:r>
              <a:rPr lang="it-IT" dirty="0" err="1"/>
              <a:t>text-align:center</a:t>
            </a:r>
            <a:r>
              <a:rPr lang="it-IT" dirty="0"/>
              <a:t>;</a:t>
            </a:r>
          </a:p>
          <a:p>
            <a:pPr marL="0" indent="0">
              <a:buNone/>
            </a:pPr>
            <a:r>
              <a:rPr lang="it-IT" dirty="0"/>
              <a:t>}</a:t>
            </a:r>
          </a:p>
          <a:p>
            <a:r>
              <a:rPr lang="it-IT" dirty="0"/>
              <a:t/>
            </a:r>
            <a:br>
              <a:rPr lang="it-IT" dirty="0"/>
            </a:br>
            <a:r>
              <a:rPr lang="it-IT" dirty="0" err="1"/>
              <a:t>footer</a:t>
            </a:r>
            <a:r>
              <a:rPr lang="it-IT" dirty="0"/>
              <a:t> p </a:t>
            </a:r>
            <a:r>
              <a:rPr lang="it-IT" dirty="0" smtClean="0"/>
              <a:t>{</a:t>
            </a:r>
            <a:r>
              <a:rPr lang="it-IT" dirty="0"/>
              <a:t>  </a:t>
            </a:r>
          </a:p>
          <a:p>
            <a:pPr marL="0" indent="0">
              <a:buNone/>
            </a:pPr>
            <a:r>
              <a:rPr lang="it-IT" dirty="0" smtClean="0"/>
              <a:t>   </a:t>
            </a:r>
            <a:r>
              <a:rPr lang="it-IT" dirty="0" err="1" smtClean="0"/>
              <a:t>margin</a:t>
            </a:r>
            <a:r>
              <a:rPr lang="it-IT" dirty="0"/>
              <a:t>: 7px;</a:t>
            </a:r>
          </a:p>
          <a:p>
            <a:pPr marL="0" indent="0">
              <a:buNone/>
            </a:pPr>
            <a:r>
              <a:rPr lang="it-IT" dirty="0"/>
              <a:t>  </a:t>
            </a:r>
            <a:r>
              <a:rPr lang="it-IT" dirty="0" err="1"/>
              <a:t>color:white</a:t>
            </a:r>
            <a:r>
              <a:rPr lang="it-IT" dirty="0"/>
              <a:t>;</a:t>
            </a:r>
          </a:p>
          <a:p>
            <a:pPr marL="0" indent="0">
              <a:buNone/>
            </a:pPr>
            <a:r>
              <a:rPr lang="it-IT" dirty="0"/>
              <a:t>   text-</a:t>
            </a:r>
            <a:r>
              <a:rPr lang="it-IT" dirty="0" err="1"/>
              <a:t>align</a:t>
            </a:r>
            <a:r>
              <a:rPr lang="it-IT" dirty="0"/>
              <a:t> :center;</a:t>
            </a:r>
          </a:p>
          <a:p>
            <a:pPr marL="0" indent="0">
              <a:buNone/>
            </a:pPr>
            <a:r>
              <a:rPr lang="it-IT" dirty="0"/>
              <a:t>    font-family: Open Sans, </a:t>
            </a:r>
            <a:r>
              <a:rPr lang="it-IT" dirty="0" err="1"/>
              <a:t>Arial</a:t>
            </a:r>
            <a:r>
              <a:rPr lang="it-IT" dirty="0"/>
              <a:t>;</a:t>
            </a:r>
          </a:p>
          <a:p>
            <a:pPr marL="0" indent="0">
              <a:buNone/>
            </a:pPr>
            <a:r>
              <a:rPr lang="it-IT" dirty="0"/>
              <a:t>    font-</a:t>
            </a:r>
            <a:r>
              <a:rPr lang="it-IT" dirty="0" err="1"/>
              <a:t>size</a:t>
            </a:r>
            <a:r>
              <a:rPr lang="it-IT" dirty="0"/>
              <a:t>: 20px;</a:t>
            </a:r>
          </a:p>
          <a:p>
            <a:pPr marL="0" indent="0">
              <a:buNone/>
            </a:pPr>
            <a:r>
              <a:rPr lang="it-IT" dirty="0"/>
              <a:t>    color: </a:t>
            </a:r>
            <a:r>
              <a:rPr lang="it-IT" dirty="0" err="1"/>
              <a:t>white</a:t>
            </a:r>
            <a:r>
              <a:rPr lang="it-IT" dirty="0"/>
              <a:t>;</a:t>
            </a:r>
          </a:p>
          <a:p>
            <a:pPr marL="0" indent="0">
              <a:buNone/>
            </a:pPr>
            <a:r>
              <a:rPr lang="it-IT" dirty="0"/>
              <a:t> </a:t>
            </a:r>
          </a:p>
          <a:p>
            <a:pPr marL="0" indent="0">
              <a:buNone/>
            </a:pPr>
            <a:r>
              <a:rPr lang="it-IT" dirty="0"/>
              <a:t>}</a:t>
            </a:r>
          </a:p>
          <a:p>
            <a:pPr marL="0" indent="0">
              <a:buNone/>
            </a:pPr>
            <a:r>
              <a:rPr lang="it-IT" dirty="0"/>
              <a:t/>
            </a:r>
            <a:br>
              <a:rPr lang="it-IT" dirty="0"/>
            </a:br>
            <a:endParaRPr lang="it-IT" dirty="0"/>
          </a:p>
          <a:p>
            <a:endParaRPr lang="it-IT" dirty="0"/>
          </a:p>
        </p:txBody>
      </p:sp>
    </p:spTree>
    <p:extLst>
      <p:ext uri="{BB962C8B-B14F-4D97-AF65-F5344CB8AC3E}">
        <p14:creationId xmlns:p14="http://schemas.microsoft.com/office/powerpoint/2010/main" val="14196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Immagin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 y="16474"/>
            <a:ext cx="12188961" cy="6868140"/>
          </a:xfrm>
          <a:prstGeom prst="rect">
            <a:avLst/>
          </a:prstGeom>
        </p:spPr>
      </p:pic>
    </p:spTree>
    <p:extLst>
      <p:ext uri="{BB962C8B-B14F-4D97-AF65-F5344CB8AC3E}">
        <p14:creationId xmlns:p14="http://schemas.microsoft.com/office/powerpoint/2010/main" val="2861803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7999"/>
          </a:xfrm>
        </p:spPr>
      </p:pic>
    </p:spTree>
    <p:extLst>
      <p:ext uri="{BB962C8B-B14F-4D97-AF65-F5344CB8AC3E}">
        <p14:creationId xmlns:p14="http://schemas.microsoft.com/office/powerpoint/2010/main" val="3190593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83198" y="1339751"/>
            <a:ext cx="3201366" cy="3438892"/>
          </a:xfrm>
        </p:spPr>
        <p:txBody>
          <a:bodyPr anchor="b">
            <a:normAutofit/>
          </a:bodyPr>
          <a:lstStyle/>
          <a:p>
            <a:pPr algn="ctr"/>
            <a:r>
              <a:rPr lang="it-IT" sz="4000" dirty="0" err="1" smtClean="0">
                <a:solidFill>
                  <a:srgbClr val="FFFFFF"/>
                </a:solidFill>
              </a:rPr>
              <a:t>Header</a:t>
            </a:r>
            <a:r>
              <a:rPr lang="it-IT" sz="4000" dirty="0" smtClean="0">
                <a:solidFill>
                  <a:srgbClr val="FFFFFF"/>
                </a:solidFill>
              </a:rPr>
              <a:t/>
            </a:r>
            <a:br>
              <a:rPr lang="it-IT" sz="4000" dirty="0" smtClean="0">
                <a:solidFill>
                  <a:srgbClr val="FFFFFF"/>
                </a:solidFill>
              </a:rPr>
            </a:br>
            <a:r>
              <a:rPr lang="it-IT" sz="4000" dirty="0" err="1" smtClean="0">
                <a:solidFill>
                  <a:srgbClr val="FFFFFF"/>
                </a:solidFill>
              </a:rPr>
              <a:t>Screenshot</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
            </a:r>
            <a:br>
              <a:rPr lang="it-IT" sz="4000" dirty="0" smtClean="0">
                <a:solidFill>
                  <a:srgbClr val="FFFFFF"/>
                </a:solidFill>
              </a:rPr>
            </a:br>
            <a:endParaRPr lang="it-IT" sz="2000" dirty="0">
              <a:solidFill>
                <a:srgbClr val="FFFFFF"/>
              </a:solidFill>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972" y="1506616"/>
            <a:ext cx="8093028" cy="3230142"/>
          </a:xfrm>
          <a:prstGeom prst="rect">
            <a:avLst/>
          </a:prstGeom>
        </p:spPr>
      </p:pic>
    </p:spTree>
    <p:extLst>
      <p:ext uri="{BB962C8B-B14F-4D97-AF65-F5344CB8AC3E}">
        <p14:creationId xmlns:p14="http://schemas.microsoft.com/office/powerpoint/2010/main" val="3250376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529734" y="491112"/>
            <a:ext cx="3201366" cy="3438892"/>
          </a:xfrm>
        </p:spPr>
        <p:txBody>
          <a:bodyPr anchor="b">
            <a:normAutofit/>
          </a:bodyPr>
          <a:lstStyle/>
          <a:p>
            <a:pPr algn="ctr"/>
            <a:r>
              <a:rPr lang="it-IT" sz="4000" dirty="0" err="1" smtClean="0">
                <a:solidFill>
                  <a:srgbClr val="FFFFFF"/>
                </a:solidFill>
              </a:rPr>
              <a:t>Header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HTML</a:t>
            </a:r>
            <a:endParaRPr lang="it-IT" sz="4000" dirty="0">
              <a:solidFill>
                <a:srgbClr val="FFFFFF"/>
              </a:solidFill>
            </a:endParaRP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810259" y="649480"/>
            <a:ext cx="6555347" cy="6198382"/>
          </a:xfrm>
        </p:spPr>
        <p:txBody>
          <a:bodyPr anchor="ctr">
            <a:normAutofit/>
          </a:bodyPr>
          <a:lstStyle/>
          <a:p>
            <a:r>
              <a:rPr lang="it-IT" sz="2400" dirty="0" smtClean="0">
                <a:solidFill>
                  <a:srgbClr val="FF0000"/>
                </a:solidFill>
              </a:rPr>
              <a:t>HTML</a:t>
            </a:r>
          </a:p>
          <a:p>
            <a:pPr marL="0" indent="0">
              <a:buNone/>
            </a:pPr>
            <a:r>
              <a:rPr lang="it-IT" sz="1100" dirty="0"/>
              <a:t>&lt;</a:t>
            </a:r>
            <a:r>
              <a:rPr lang="it-IT" sz="1100" dirty="0" err="1"/>
              <a:t>header</a:t>
            </a:r>
            <a:r>
              <a:rPr lang="it-IT" sz="1100" dirty="0"/>
              <a:t>&gt;</a:t>
            </a:r>
          </a:p>
          <a:p>
            <a:pPr marL="0" indent="0">
              <a:buNone/>
            </a:pPr>
            <a:r>
              <a:rPr lang="it-IT" sz="1100" dirty="0"/>
              <a:t>    </a:t>
            </a:r>
            <a:r>
              <a:rPr lang="it-IT" sz="1100" dirty="0" smtClean="0"/>
              <a:t>&lt;</a:t>
            </a:r>
            <a:r>
              <a:rPr lang="it-IT" sz="1100" dirty="0" err="1"/>
              <a:t>nav</a:t>
            </a:r>
            <a:r>
              <a:rPr lang="it-IT" sz="1100" dirty="0"/>
              <a:t>&gt;</a:t>
            </a:r>
          </a:p>
          <a:p>
            <a:pPr marL="0" indent="0">
              <a:buNone/>
            </a:pPr>
            <a:r>
              <a:rPr lang="it-IT" sz="1100" dirty="0"/>
              <a:t>        </a:t>
            </a:r>
            <a:r>
              <a:rPr lang="it-IT" sz="1100" dirty="0" smtClean="0"/>
              <a:t>&lt;</a:t>
            </a:r>
            <a:r>
              <a:rPr lang="it-IT" sz="1100" dirty="0" err="1"/>
              <a:t>label</a:t>
            </a:r>
            <a:r>
              <a:rPr lang="it-IT" sz="1100" dirty="0"/>
              <a:t>&gt;Assistenza </a:t>
            </a:r>
            <a:r>
              <a:rPr lang="it-IT" sz="1100" dirty="0" smtClean="0"/>
              <a:t>Nazionale </a:t>
            </a:r>
          </a:p>
          <a:p>
            <a:pPr marL="0" indent="0">
              <a:buNone/>
            </a:pPr>
            <a:r>
              <a:rPr lang="it-IT" sz="1100" dirty="0" smtClean="0"/>
              <a:t>         &lt;/</a:t>
            </a:r>
            <a:r>
              <a:rPr lang="it-IT" sz="1100" dirty="0" err="1"/>
              <a:t>label</a:t>
            </a:r>
            <a:r>
              <a:rPr lang="it-IT" sz="1100" dirty="0" smtClean="0"/>
              <a:t>&gt;</a:t>
            </a:r>
          </a:p>
          <a:p>
            <a:pPr marL="0" indent="0">
              <a:buNone/>
            </a:pPr>
            <a:r>
              <a:rPr lang="it-IT" sz="1100" dirty="0"/>
              <a:t>          &lt;</a:t>
            </a:r>
            <a:r>
              <a:rPr lang="it-IT" sz="1100" dirty="0" err="1"/>
              <a:t>ul</a:t>
            </a:r>
            <a:r>
              <a:rPr lang="it-IT" sz="1100" dirty="0"/>
              <a:t> </a:t>
            </a:r>
            <a:r>
              <a:rPr lang="it-IT" sz="1100" dirty="0" err="1"/>
              <a:t>class</a:t>
            </a:r>
            <a:r>
              <a:rPr lang="it-IT" sz="1100" dirty="0"/>
              <a:t>="link</a:t>
            </a:r>
            <a:r>
              <a:rPr lang="it-IT" sz="1100" dirty="0" smtClean="0"/>
              <a:t>"&gt;</a:t>
            </a:r>
          </a:p>
          <a:p>
            <a:pPr marL="0" indent="0">
              <a:buNone/>
            </a:pPr>
            <a:r>
              <a:rPr lang="it-IT" sz="1100" dirty="0"/>
              <a:t> </a:t>
            </a:r>
            <a:r>
              <a:rPr lang="it-IT" sz="1100" dirty="0" smtClean="0"/>
              <a:t>               &lt;</a:t>
            </a:r>
            <a:r>
              <a:rPr lang="it-IT" sz="1100" dirty="0"/>
              <a:t>li&gt;&lt;a&gt;Home&lt;/a&gt;&lt;/li&gt;</a:t>
            </a:r>
          </a:p>
          <a:p>
            <a:pPr marL="0" indent="0">
              <a:buNone/>
            </a:pPr>
            <a:r>
              <a:rPr lang="it-IT" sz="1100" dirty="0"/>
              <a:t>                &lt;li&gt;&lt;a&gt;Ospedali&lt;/a&gt;&lt;/li&gt;</a:t>
            </a:r>
          </a:p>
          <a:p>
            <a:pPr marL="0" indent="0">
              <a:buNone/>
            </a:pPr>
            <a:r>
              <a:rPr lang="it-IT" sz="1100" dirty="0"/>
              <a:t>                &lt;li&gt;&lt;a&gt;Ricerca e Innovazione&lt;/a&gt;&lt;/li&gt;</a:t>
            </a:r>
          </a:p>
          <a:p>
            <a:pPr marL="0" indent="0">
              <a:buNone/>
            </a:pPr>
            <a:r>
              <a:rPr lang="it-IT" sz="1100" dirty="0"/>
              <a:t>                &lt;li&gt;&lt;a&gt;Lavora con noi&lt;/a&gt;&lt;/li&gt;</a:t>
            </a:r>
          </a:p>
          <a:p>
            <a:pPr marL="0" indent="0">
              <a:buNone/>
            </a:pPr>
            <a:r>
              <a:rPr lang="it-IT" sz="1100" dirty="0"/>
              <a:t>            &lt;/</a:t>
            </a:r>
            <a:r>
              <a:rPr lang="it-IT" sz="1100" dirty="0" err="1"/>
              <a:t>ul</a:t>
            </a:r>
            <a:r>
              <a:rPr lang="it-IT" sz="1100" dirty="0"/>
              <a:t>&gt;   </a:t>
            </a:r>
          </a:p>
          <a:p>
            <a:pPr marL="0" indent="0">
              <a:buNone/>
            </a:pPr>
            <a:r>
              <a:rPr lang="it-IT" sz="1100" dirty="0"/>
              <a:t>      </a:t>
            </a:r>
            <a:r>
              <a:rPr lang="it-IT" sz="1100" dirty="0" smtClean="0"/>
              <a:t>&lt;/</a:t>
            </a:r>
            <a:r>
              <a:rPr lang="it-IT" sz="1100" dirty="0" err="1"/>
              <a:t>nav</a:t>
            </a:r>
            <a:r>
              <a:rPr lang="it-IT" sz="1100" dirty="0"/>
              <a:t>&gt;</a:t>
            </a:r>
          </a:p>
          <a:p>
            <a:pPr marL="0" indent="0">
              <a:buNone/>
            </a:pPr>
            <a:r>
              <a:rPr lang="it-IT" sz="1100" dirty="0"/>
              <a:t>   </a:t>
            </a:r>
            <a:r>
              <a:rPr lang="it-IT" sz="1100" dirty="0" smtClean="0"/>
              <a:t>&lt;/</a:t>
            </a:r>
            <a:r>
              <a:rPr lang="it-IT" sz="1100" dirty="0" err="1"/>
              <a:t>header</a:t>
            </a:r>
            <a:r>
              <a:rPr lang="it-IT" sz="1100" dirty="0" smtClean="0"/>
              <a:t>&gt;</a:t>
            </a:r>
          </a:p>
          <a:p>
            <a:pPr marL="0" indent="0">
              <a:buNone/>
            </a:pPr>
            <a:r>
              <a:rPr lang="it-IT" sz="1500" dirty="0"/>
              <a:t>    </a:t>
            </a:r>
          </a:p>
          <a:p>
            <a:endParaRPr lang="it-IT" sz="2000" dirty="0"/>
          </a:p>
        </p:txBody>
      </p:sp>
    </p:spTree>
    <p:extLst>
      <p:ext uri="{BB962C8B-B14F-4D97-AF65-F5344CB8AC3E}">
        <p14:creationId xmlns:p14="http://schemas.microsoft.com/office/powerpoint/2010/main" val="538414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ctr"/>
            <a:r>
              <a:rPr lang="it-IT" sz="4000" dirty="0" err="1" smtClean="0">
                <a:solidFill>
                  <a:srgbClr val="FFFFFF"/>
                </a:solidFill>
              </a:rPr>
              <a:t>Header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612551" y="511388"/>
            <a:ext cx="6555347" cy="6198382"/>
          </a:xfrm>
        </p:spPr>
        <p:txBody>
          <a:bodyPr anchor="ctr">
            <a:normAutofit fontScale="40000" lnSpcReduction="20000"/>
          </a:bodyPr>
          <a:lstStyle/>
          <a:p>
            <a:r>
              <a:rPr lang="it-IT" sz="6000" dirty="0">
                <a:solidFill>
                  <a:srgbClr val="FF0000"/>
                </a:solidFill>
              </a:rPr>
              <a:t>CSS</a:t>
            </a:r>
          </a:p>
          <a:p>
            <a:pPr marL="0" indent="0">
              <a:buNone/>
            </a:pPr>
            <a:r>
              <a:rPr lang="it-IT" dirty="0" err="1" smtClean="0"/>
              <a:t>header</a:t>
            </a:r>
            <a:r>
              <a:rPr lang="it-IT" dirty="0"/>
              <a:t> {</a:t>
            </a:r>
          </a:p>
          <a:p>
            <a:pPr marL="0" indent="0">
              <a:buNone/>
            </a:pPr>
            <a:r>
              <a:rPr lang="it-IT" dirty="0"/>
              <a:t>    background-image: </a:t>
            </a:r>
            <a:r>
              <a:rPr lang="it-IT" dirty="0" err="1"/>
              <a:t>url</a:t>
            </a:r>
            <a:r>
              <a:rPr lang="it-IT" dirty="0"/>
              <a:t>('Images/Header.jpg');</a:t>
            </a:r>
          </a:p>
          <a:p>
            <a:pPr marL="0" indent="0">
              <a:buNone/>
            </a:pPr>
            <a:r>
              <a:rPr lang="it-IT" dirty="0"/>
              <a:t>    background-</a:t>
            </a:r>
            <a:r>
              <a:rPr lang="it-IT" dirty="0" err="1"/>
              <a:t>size</a:t>
            </a:r>
            <a:r>
              <a:rPr lang="it-IT" dirty="0"/>
              <a:t>: 100%;</a:t>
            </a:r>
          </a:p>
          <a:p>
            <a:pPr marL="0" indent="0">
              <a:buNone/>
            </a:pPr>
            <a:r>
              <a:rPr lang="it-IT" dirty="0"/>
              <a:t>    background-</a:t>
            </a:r>
            <a:r>
              <a:rPr lang="it-IT" dirty="0" err="1"/>
              <a:t>repeat</a:t>
            </a:r>
            <a:r>
              <a:rPr lang="it-IT" dirty="0"/>
              <a:t>: no-</a:t>
            </a:r>
            <a:r>
              <a:rPr lang="it-IT" dirty="0" err="1"/>
              <a:t>repeat</a:t>
            </a:r>
            <a:r>
              <a:rPr lang="it-IT" dirty="0"/>
              <a:t>;</a:t>
            </a:r>
          </a:p>
          <a:p>
            <a:pPr marL="0" indent="0">
              <a:buNone/>
            </a:pPr>
            <a:r>
              <a:rPr lang="it-IT" dirty="0"/>
              <a:t>    </a:t>
            </a:r>
            <a:r>
              <a:rPr lang="it-IT" dirty="0" err="1"/>
              <a:t>height</a:t>
            </a:r>
            <a:r>
              <a:rPr lang="it-IT" dirty="0"/>
              <a:t>: 400px;</a:t>
            </a:r>
          </a:p>
          <a:p>
            <a:pPr marL="0" indent="0">
              <a:buNone/>
            </a:pPr>
            <a:r>
              <a:rPr lang="it-IT" dirty="0"/>
              <a:t>    position: relative;</a:t>
            </a:r>
          </a:p>
          <a:p>
            <a:pPr marL="0" indent="0">
              <a:buNone/>
            </a:pPr>
            <a:r>
              <a:rPr lang="it-IT" dirty="0"/>
              <a:t>    display: </a:t>
            </a:r>
            <a:r>
              <a:rPr lang="it-IT" dirty="0" err="1"/>
              <a:t>flex</a:t>
            </a:r>
            <a:r>
              <a:rPr lang="it-IT" dirty="0"/>
              <a:t>;</a:t>
            </a:r>
          </a:p>
          <a:p>
            <a:pPr marL="0" indent="0">
              <a:buNone/>
            </a:pPr>
            <a:r>
              <a:rPr lang="it-IT" dirty="0"/>
              <a:t>    </a:t>
            </a:r>
            <a:r>
              <a:rPr lang="it-IT" dirty="0" err="1"/>
              <a:t>flex-direction</a:t>
            </a:r>
            <a:r>
              <a:rPr lang="it-IT" dirty="0"/>
              <a:t>: </a:t>
            </a:r>
            <a:r>
              <a:rPr lang="it-IT" dirty="0" err="1"/>
              <a:t>column</a:t>
            </a:r>
            <a:r>
              <a:rPr lang="it-IT" dirty="0"/>
              <a:t>;</a:t>
            </a:r>
          </a:p>
          <a:p>
            <a:pPr marL="0" indent="0">
              <a:buNone/>
            </a:pPr>
            <a:r>
              <a:rPr lang="it-IT" dirty="0"/>
              <a:t>    </a:t>
            </a:r>
            <a:r>
              <a:rPr lang="it-IT" dirty="0" err="1"/>
              <a:t>align-items</a:t>
            </a:r>
            <a:r>
              <a:rPr lang="it-IT" dirty="0"/>
              <a:t>: center;</a:t>
            </a:r>
          </a:p>
          <a:p>
            <a:pPr marL="0" indent="0">
              <a:buNone/>
            </a:pPr>
            <a:r>
              <a:rPr lang="it-IT" dirty="0"/>
              <a:t>    </a:t>
            </a:r>
            <a:r>
              <a:rPr lang="it-IT" dirty="0" err="1"/>
              <a:t>justify-content</a:t>
            </a:r>
            <a:r>
              <a:rPr lang="it-IT" dirty="0"/>
              <a:t>: center;</a:t>
            </a:r>
          </a:p>
          <a:p>
            <a:pPr marL="0" indent="0">
              <a:buNone/>
            </a:pPr>
            <a:r>
              <a:rPr lang="it-IT" dirty="0"/>
              <a:t>    box-</a:t>
            </a:r>
            <a:r>
              <a:rPr lang="it-IT" dirty="0" err="1"/>
              <a:t>sizing</a:t>
            </a:r>
            <a:r>
              <a:rPr lang="it-IT" dirty="0"/>
              <a:t>: </a:t>
            </a:r>
            <a:r>
              <a:rPr lang="it-IT" dirty="0" err="1"/>
              <a:t>border</a:t>
            </a:r>
            <a:r>
              <a:rPr lang="it-IT" dirty="0"/>
              <a:t>-box;</a:t>
            </a:r>
          </a:p>
          <a:p>
            <a:pPr marL="0" indent="0">
              <a:buNone/>
            </a:pPr>
            <a:r>
              <a:rPr lang="it-IT" dirty="0"/>
              <a:t>}</a:t>
            </a:r>
          </a:p>
          <a:p>
            <a:pPr marL="0" indent="0">
              <a:buNone/>
            </a:pPr>
            <a:r>
              <a:rPr lang="it-IT" dirty="0"/>
              <a:t/>
            </a:r>
            <a:br>
              <a:rPr lang="it-IT" dirty="0"/>
            </a:br>
            <a:r>
              <a:rPr lang="it-IT" dirty="0" err="1"/>
              <a:t>header</a:t>
            </a:r>
            <a:r>
              <a:rPr lang="it-IT" dirty="0"/>
              <a:t> </a:t>
            </a:r>
            <a:r>
              <a:rPr lang="it-IT" dirty="0" err="1"/>
              <a:t>nav</a:t>
            </a:r>
            <a:r>
              <a:rPr lang="it-IT" dirty="0"/>
              <a:t> {</a:t>
            </a:r>
          </a:p>
          <a:p>
            <a:pPr marL="0" indent="0">
              <a:buNone/>
            </a:pPr>
            <a:r>
              <a:rPr lang="it-IT" dirty="0"/>
              <a:t>    position: </a:t>
            </a:r>
            <a:r>
              <a:rPr lang="it-IT" dirty="0" err="1"/>
              <a:t>absolute</a:t>
            </a:r>
            <a:r>
              <a:rPr lang="it-IT" dirty="0"/>
              <a:t>;</a:t>
            </a:r>
          </a:p>
          <a:p>
            <a:pPr marL="0" indent="0">
              <a:buNone/>
            </a:pPr>
            <a:r>
              <a:rPr lang="it-IT" dirty="0"/>
              <a:t>    top: 0;</a:t>
            </a:r>
          </a:p>
          <a:p>
            <a:pPr marL="0" indent="0">
              <a:buNone/>
            </a:pPr>
            <a:r>
              <a:rPr lang="it-IT" dirty="0"/>
              <a:t>    </a:t>
            </a:r>
            <a:r>
              <a:rPr lang="it-IT" dirty="0" err="1"/>
              <a:t>left</a:t>
            </a:r>
            <a:r>
              <a:rPr lang="it-IT" dirty="0"/>
              <a:t>: 0</a:t>
            </a:r>
            <a:r>
              <a:rPr lang="it-IT" dirty="0" smtClean="0"/>
              <a:t>;</a:t>
            </a:r>
          </a:p>
          <a:p>
            <a:pPr marL="0" indent="0">
              <a:buNone/>
            </a:pPr>
            <a:r>
              <a:rPr lang="it-IT" dirty="0"/>
              <a:t>    right: 0;</a:t>
            </a:r>
          </a:p>
          <a:p>
            <a:pPr marL="0" indent="0">
              <a:buNone/>
            </a:pPr>
            <a:r>
              <a:rPr lang="it-IT" dirty="0"/>
              <a:t>    </a:t>
            </a:r>
            <a:r>
              <a:rPr lang="it-IT" dirty="0" err="1"/>
              <a:t>padding</a:t>
            </a:r>
            <a:r>
              <a:rPr lang="it-IT" dirty="0"/>
              <a:t>: 10px;</a:t>
            </a:r>
          </a:p>
          <a:p>
            <a:pPr marL="0" indent="0">
              <a:buNone/>
            </a:pPr>
            <a:r>
              <a:rPr lang="it-IT" dirty="0"/>
              <a:t>    display: </a:t>
            </a:r>
            <a:r>
              <a:rPr lang="it-IT" dirty="0" err="1"/>
              <a:t>flex</a:t>
            </a:r>
            <a:r>
              <a:rPr lang="it-IT" dirty="0"/>
              <a:t>;</a:t>
            </a:r>
          </a:p>
          <a:p>
            <a:pPr marL="0" indent="0">
              <a:buNone/>
            </a:pPr>
            <a:r>
              <a:rPr lang="it-IT" dirty="0"/>
              <a:t>    </a:t>
            </a:r>
            <a:r>
              <a:rPr lang="it-IT" dirty="0" err="1"/>
              <a:t>justify-content</a:t>
            </a:r>
            <a:r>
              <a:rPr lang="it-IT" dirty="0"/>
              <a:t>: </a:t>
            </a:r>
            <a:r>
              <a:rPr lang="it-IT" dirty="0" err="1"/>
              <a:t>space-between</a:t>
            </a:r>
            <a:r>
              <a:rPr lang="it-IT" dirty="0"/>
              <a:t>;</a:t>
            </a:r>
          </a:p>
          <a:p>
            <a:pPr marL="0" indent="0">
              <a:buNone/>
            </a:pPr>
            <a:r>
              <a:rPr lang="it-IT" dirty="0"/>
              <a:t>    </a:t>
            </a:r>
            <a:r>
              <a:rPr lang="it-IT" dirty="0" err="1"/>
              <a:t>align-items</a:t>
            </a:r>
            <a:r>
              <a:rPr lang="it-IT" dirty="0"/>
              <a:t>: center;</a:t>
            </a:r>
          </a:p>
          <a:p>
            <a:pPr marL="0" indent="0">
              <a:buNone/>
            </a:pPr>
            <a:r>
              <a:rPr lang="it-IT" dirty="0" smtClean="0"/>
              <a:t>}</a:t>
            </a:r>
            <a:endParaRPr lang="it-IT" dirty="0"/>
          </a:p>
        </p:txBody>
      </p:sp>
    </p:spTree>
    <p:extLst>
      <p:ext uri="{BB962C8B-B14F-4D97-AF65-F5344CB8AC3E}">
        <p14:creationId xmlns:p14="http://schemas.microsoft.com/office/powerpoint/2010/main" val="1433449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ctr"/>
            <a:r>
              <a:rPr lang="it-IT" sz="4000" dirty="0" err="1" smtClean="0">
                <a:solidFill>
                  <a:srgbClr val="FFFFFF"/>
                </a:solidFill>
              </a:rPr>
              <a:t>Header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367695" y="586855"/>
            <a:ext cx="7121834" cy="6691980"/>
          </a:xfrm>
        </p:spPr>
        <p:txBody>
          <a:bodyPr anchor="ctr">
            <a:normAutofit fontScale="25000" lnSpcReduction="20000"/>
          </a:bodyPr>
          <a:lstStyle/>
          <a:p>
            <a:pPr marL="0" indent="0">
              <a:buNone/>
            </a:pPr>
            <a:r>
              <a:rPr lang="it-IT" dirty="0"/>
              <a:t/>
            </a:r>
            <a:br>
              <a:rPr lang="it-IT" dirty="0"/>
            </a:br>
            <a:r>
              <a:rPr lang="it-IT" sz="4200" dirty="0" err="1" smtClean="0"/>
              <a:t>header</a:t>
            </a:r>
            <a:r>
              <a:rPr lang="it-IT" sz="4200" dirty="0"/>
              <a:t> </a:t>
            </a:r>
            <a:r>
              <a:rPr lang="it-IT" sz="4200" dirty="0" err="1"/>
              <a:t>label</a:t>
            </a:r>
            <a:r>
              <a:rPr lang="it-IT" sz="4200" dirty="0"/>
              <a:t> {</a:t>
            </a:r>
          </a:p>
          <a:p>
            <a:pPr marL="0" indent="0">
              <a:buNone/>
            </a:pPr>
            <a:r>
              <a:rPr lang="it-IT" sz="4200" dirty="0"/>
              <a:t>  color: </a:t>
            </a:r>
            <a:r>
              <a:rPr lang="it-IT" sz="4200" dirty="0" err="1"/>
              <a:t>navy</a:t>
            </a:r>
            <a:r>
              <a:rPr lang="it-IT" sz="4200" dirty="0"/>
              <a:t>;</a:t>
            </a:r>
          </a:p>
          <a:p>
            <a:pPr marL="0" indent="0">
              <a:buNone/>
            </a:pPr>
            <a:r>
              <a:rPr lang="it-IT" sz="4200" dirty="0"/>
              <a:t>  </a:t>
            </a:r>
            <a:r>
              <a:rPr lang="it-IT" sz="4200" dirty="0" smtClean="0"/>
              <a:t>font-</a:t>
            </a:r>
            <a:r>
              <a:rPr lang="it-IT" sz="4200" dirty="0" err="1" smtClean="0"/>
              <a:t>size</a:t>
            </a:r>
            <a:r>
              <a:rPr lang="it-IT" sz="4200" dirty="0"/>
              <a:t>: 35px;</a:t>
            </a:r>
          </a:p>
          <a:p>
            <a:pPr marL="0" indent="0">
              <a:buNone/>
            </a:pPr>
            <a:r>
              <a:rPr lang="it-IT" sz="4200" dirty="0"/>
              <a:t>  </a:t>
            </a:r>
            <a:r>
              <a:rPr lang="it-IT" sz="4200" dirty="0" err="1"/>
              <a:t>padding-left</a:t>
            </a:r>
            <a:r>
              <a:rPr lang="it-IT" sz="4200" dirty="0"/>
              <a:t>: 20px</a:t>
            </a:r>
            <a:r>
              <a:rPr lang="it-IT" sz="4200" dirty="0" smtClean="0"/>
              <a:t>;</a:t>
            </a:r>
            <a:r>
              <a:rPr lang="it-IT" sz="4200" dirty="0"/>
              <a:t> </a:t>
            </a:r>
            <a:endParaRPr lang="it-IT" sz="4200" dirty="0" smtClean="0"/>
          </a:p>
          <a:p>
            <a:pPr marL="0" indent="0">
              <a:buNone/>
            </a:pPr>
            <a:r>
              <a:rPr lang="it-IT" sz="4200" dirty="0"/>
              <a:t>  </a:t>
            </a:r>
            <a:r>
              <a:rPr lang="it-IT" sz="4200" dirty="0" err="1"/>
              <a:t>letter-spacing</a:t>
            </a:r>
            <a:r>
              <a:rPr lang="it-IT" sz="4200" dirty="0"/>
              <a:t>: 1px;</a:t>
            </a:r>
          </a:p>
          <a:p>
            <a:pPr marL="0" indent="0">
              <a:buNone/>
            </a:pPr>
            <a:r>
              <a:rPr lang="it-IT" sz="4200" dirty="0"/>
              <a:t>  </a:t>
            </a:r>
            <a:r>
              <a:rPr lang="it-IT" sz="4200" dirty="0" smtClean="0"/>
              <a:t>text-</a:t>
            </a:r>
            <a:r>
              <a:rPr lang="it-IT" sz="4200" dirty="0" err="1" smtClean="0"/>
              <a:t>shadow</a:t>
            </a:r>
            <a:r>
              <a:rPr lang="it-IT" sz="4200" dirty="0"/>
              <a:t>: </a:t>
            </a:r>
            <a:r>
              <a:rPr lang="it-IT" sz="4200" dirty="0" smtClean="0"/>
              <a:t>- 1px</a:t>
            </a:r>
            <a:r>
              <a:rPr lang="it-IT" sz="4200" dirty="0"/>
              <a:t> </a:t>
            </a:r>
            <a:r>
              <a:rPr lang="it-IT" sz="4200" dirty="0" smtClean="0"/>
              <a:t>0</a:t>
            </a:r>
            <a:r>
              <a:rPr lang="it-IT" sz="4200" dirty="0"/>
              <a:t> </a:t>
            </a:r>
            <a:r>
              <a:rPr lang="it-IT" sz="4200" dirty="0" err="1"/>
              <a:t>white</a:t>
            </a:r>
            <a:r>
              <a:rPr lang="it-IT" sz="4200" dirty="0"/>
              <a:t>, 0 1px </a:t>
            </a:r>
            <a:r>
              <a:rPr lang="it-IT" sz="4200" dirty="0" err="1"/>
              <a:t>white</a:t>
            </a:r>
            <a:r>
              <a:rPr lang="it-IT" sz="4200" dirty="0"/>
              <a:t>, 1px 0 </a:t>
            </a:r>
            <a:r>
              <a:rPr lang="it-IT" sz="4200" dirty="0" err="1"/>
              <a:t>white</a:t>
            </a:r>
            <a:r>
              <a:rPr lang="it-IT" sz="4200" dirty="0"/>
              <a:t>, 0 -1px </a:t>
            </a:r>
            <a:r>
              <a:rPr lang="it-IT" sz="4200" dirty="0" err="1"/>
              <a:t>white</a:t>
            </a:r>
            <a:r>
              <a:rPr lang="it-IT" sz="4200" dirty="0"/>
              <a:t>;</a:t>
            </a:r>
          </a:p>
          <a:p>
            <a:pPr marL="0" indent="0">
              <a:buNone/>
            </a:pPr>
            <a:r>
              <a:rPr lang="it-IT" sz="4200" dirty="0"/>
              <a:t>}</a:t>
            </a:r>
          </a:p>
          <a:p>
            <a:pPr marL="0" indent="0">
              <a:buNone/>
            </a:pPr>
            <a:r>
              <a:rPr lang="it-IT" sz="4200" dirty="0" smtClean="0"/>
              <a:t>.</a:t>
            </a:r>
            <a:r>
              <a:rPr lang="it-IT" sz="4200" dirty="0"/>
              <a:t>link {</a:t>
            </a:r>
          </a:p>
          <a:p>
            <a:pPr marL="0" indent="0">
              <a:buNone/>
            </a:pPr>
            <a:r>
              <a:rPr lang="it-IT" sz="4200" dirty="0"/>
              <a:t>    color: </a:t>
            </a:r>
            <a:r>
              <a:rPr lang="it-IT" sz="4200" dirty="0" err="1"/>
              <a:t>white</a:t>
            </a:r>
            <a:r>
              <a:rPr lang="it-IT" sz="4200" dirty="0"/>
              <a:t>;</a:t>
            </a:r>
          </a:p>
          <a:p>
            <a:pPr marL="0" indent="0">
              <a:buNone/>
            </a:pPr>
            <a:r>
              <a:rPr lang="it-IT" sz="4200" dirty="0"/>
              <a:t>    display: </a:t>
            </a:r>
            <a:r>
              <a:rPr lang="it-IT" sz="4200" dirty="0" err="1"/>
              <a:t>flex</a:t>
            </a:r>
            <a:r>
              <a:rPr lang="it-IT" sz="4200" dirty="0"/>
              <a:t>;</a:t>
            </a:r>
          </a:p>
          <a:p>
            <a:pPr marL="0" indent="0">
              <a:buNone/>
            </a:pPr>
            <a:r>
              <a:rPr lang="it-IT" sz="4200" dirty="0"/>
              <a:t>    </a:t>
            </a:r>
            <a:r>
              <a:rPr lang="it-IT" sz="4200" dirty="0" err="1"/>
              <a:t>flex-direction</a:t>
            </a:r>
            <a:r>
              <a:rPr lang="it-IT" sz="4200" dirty="0"/>
              <a:t>: </a:t>
            </a:r>
            <a:r>
              <a:rPr lang="it-IT" sz="4200" dirty="0" err="1"/>
              <a:t>row</a:t>
            </a:r>
            <a:r>
              <a:rPr lang="it-IT" sz="4200" dirty="0"/>
              <a:t>;</a:t>
            </a:r>
          </a:p>
          <a:p>
            <a:pPr marL="0" indent="0">
              <a:buNone/>
            </a:pPr>
            <a:r>
              <a:rPr lang="it-IT" sz="4200" dirty="0"/>
              <a:t>    font-family: Open Sans, </a:t>
            </a:r>
            <a:r>
              <a:rPr lang="it-IT" sz="4200" dirty="0" err="1"/>
              <a:t>Arial</a:t>
            </a:r>
            <a:r>
              <a:rPr lang="it-IT" sz="4200" dirty="0"/>
              <a:t>;</a:t>
            </a:r>
          </a:p>
          <a:p>
            <a:pPr marL="0" indent="0">
              <a:buNone/>
            </a:pPr>
            <a:r>
              <a:rPr lang="it-IT" sz="4200" dirty="0"/>
              <a:t>    font-style: </a:t>
            </a:r>
            <a:r>
              <a:rPr lang="it-IT" sz="4200" dirty="0" err="1"/>
              <a:t>normal</a:t>
            </a:r>
            <a:r>
              <a:rPr lang="it-IT" sz="4200" dirty="0" smtClean="0"/>
              <a:t>;</a:t>
            </a:r>
            <a:endParaRPr lang="it-IT" sz="4200" dirty="0"/>
          </a:p>
          <a:p>
            <a:pPr marL="0" indent="0">
              <a:buNone/>
            </a:pPr>
            <a:r>
              <a:rPr lang="it-IT" sz="4200" dirty="0"/>
              <a:t>    </a:t>
            </a:r>
            <a:r>
              <a:rPr lang="it-IT" sz="4200" dirty="0" err="1"/>
              <a:t>letter-spacing</a:t>
            </a:r>
            <a:r>
              <a:rPr lang="it-IT" sz="4200" dirty="0"/>
              <a:t>: 1px;</a:t>
            </a:r>
          </a:p>
          <a:p>
            <a:pPr marL="0" indent="0">
              <a:buNone/>
            </a:pPr>
            <a:r>
              <a:rPr lang="it-IT" sz="4200" dirty="0"/>
              <a:t>    text-</a:t>
            </a:r>
            <a:r>
              <a:rPr lang="it-IT" sz="4200" dirty="0" err="1"/>
              <a:t>transform</a:t>
            </a:r>
            <a:r>
              <a:rPr lang="it-IT" sz="4200" dirty="0"/>
              <a:t>: </a:t>
            </a:r>
            <a:r>
              <a:rPr lang="it-IT" sz="4200" dirty="0" err="1"/>
              <a:t>uppercase</a:t>
            </a:r>
            <a:r>
              <a:rPr lang="it-IT" sz="4200" dirty="0"/>
              <a:t>;</a:t>
            </a:r>
          </a:p>
          <a:p>
            <a:pPr marL="0" indent="0">
              <a:buNone/>
            </a:pPr>
            <a:r>
              <a:rPr lang="it-IT" sz="4200" dirty="0"/>
              <a:t>    list-style: none;</a:t>
            </a:r>
          </a:p>
          <a:p>
            <a:pPr marL="0" indent="0">
              <a:buNone/>
            </a:pPr>
            <a:r>
              <a:rPr lang="it-IT" sz="4200" dirty="0"/>
              <a:t>    </a:t>
            </a:r>
            <a:r>
              <a:rPr lang="it-IT" sz="4200" dirty="0" err="1"/>
              <a:t>cursor</a:t>
            </a:r>
            <a:r>
              <a:rPr lang="it-IT" sz="4200" dirty="0"/>
              <a:t>: </a:t>
            </a:r>
            <a:r>
              <a:rPr lang="it-IT" sz="4200" dirty="0" err="1"/>
              <a:t>pointer</a:t>
            </a:r>
            <a:r>
              <a:rPr lang="it-IT" sz="4200" dirty="0"/>
              <a:t>;</a:t>
            </a:r>
          </a:p>
          <a:p>
            <a:pPr marL="0" indent="0">
              <a:buNone/>
            </a:pPr>
            <a:r>
              <a:rPr lang="it-IT" sz="4200" dirty="0" smtClean="0"/>
              <a:t>}</a:t>
            </a:r>
          </a:p>
          <a:p>
            <a:pPr marL="0" indent="0">
              <a:buNone/>
            </a:pPr>
            <a:r>
              <a:rPr lang="it-IT" sz="4200" dirty="0" smtClean="0"/>
              <a:t>.</a:t>
            </a:r>
            <a:r>
              <a:rPr lang="it-IT" sz="4200" dirty="0"/>
              <a:t>link a {</a:t>
            </a:r>
          </a:p>
          <a:p>
            <a:pPr marL="0" indent="0">
              <a:buNone/>
            </a:pPr>
            <a:r>
              <a:rPr lang="it-IT" sz="4200" dirty="0"/>
              <a:t>    </a:t>
            </a:r>
            <a:r>
              <a:rPr lang="it-IT" sz="4200" dirty="0" err="1"/>
              <a:t>margin</a:t>
            </a:r>
            <a:r>
              <a:rPr lang="it-IT" sz="4200" dirty="0"/>
              <a:t>-right: 25px;</a:t>
            </a:r>
          </a:p>
          <a:p>
            <a:pPr marL="0" indent="0">
              <a:buNone/>
            </a:pPr>
            <a:r>
              <a:rPr lang="it-IT" sz="4200" dirty="0"/>
              <a:t>}</a:t>
            </a:r>
          </a:p>
          <a:p>
            <a:pPr marL="0" indent="0">
              <a:buNone/>
            </a:pPr>
            <a:r>
              <a:rPr lang="it-IT" sz="4200" dirty="0" smtClean="0"/>
              <a:t>.</a:t>
            </a:r>
            <a:r>
              <a:rPr lang="it-IT" sz="4200" dirty="0"/>
              <a:t>link a:hover {</a:t>
            </a:r>
          </a:p>
          <a:p>
            <a:pPr marL="0" indent="0">
              <a:buNone/>
            </a:pPr>
            <a:r>
              <a:rPr lang="it-IT" sz="4200" dirty="0"/>
              <a:t>    </a:t>
            </a:r>
            <a:r>
              <a:rPr lang="it-IT" sz="4200" dirty="0" err="1"/>
              <a:t>border</a:t>
            </a:r>
            <a:r>
              <a:rPr lang="it-IT" sz="4200" dirty="0"/>
              <a:t>-bottom: </a:t>
            </a:r>
            <a:r>
              <a:rPr lang="it-IT" sz="4200" dirty="0" err="1"/>
              <a:t>solid</a:t>
            </a:r>
            <a:r>
              <a:rPr lang="it-IT" sz="4200" dirty="0"/>
              <a:t> 3px #ebad05;</a:t>
            </a:r>
          </a:p>
          <a:p>
            <a:pPr marL="0" indent="0">
              <a:buNone/>
            </a:pPr>
            <a:r>
              <a:rPr lang="it-IT" sz="4200" dirty="0"/>
              <a:t>}</a:t>
            </a:r>
          </a:p>
          <a:p>
            <a:pPr marL="0" indent="0">
              <a:buNone/>
            </a:pPr>
            <a:r>
              <a:rPr lang="it-IT" dirty="0"/>
              <a:t/>
            </a:r>
            <a:br>
              <a:rPr lang="it-IT" dirty="0"/>
            </a:br>
            <a:endParaRPr lang="it-IT" dirty="0"/>
          </a:p>
          <a:p>
            <a:pPr marL="0" indent="0">
              <a:buNone/>
            </a:pPr>
            <a:endParaRPr lang="it-IT" sz="2200" dirty="0"/>
          </a:p>
          <a:p>
            <a:pPr marL="0" indent="0">
              <a:buNone/>
            </a:pPr>
            <a:r>
              <a:rPr lang="it-IT" dirty="0"/>
              <a:t/>
            </a:r>
            <a:br>
              <a:rPr lang="it-IT" dirty="0"/>
            </a:br>
            <a:endParaRPr lang="it-IT" sz="1500" dirty="0"/>
          </a:p>
          <a:p>
            <a:pPr marL="0" indent="0">
              <a:buNone/>
            </a:pPr>
            <a:r>
              <a:rPr lang="it-IT" sz="1500" dirty="0"/>
              <a:t>    </a:t>
            </a:r>
          </a:p>
          <a:p>
            <a:endParaRPr lang="it-IT" sz="2000" dirty="0"/>
          </a:p>
        </p:txBody>
      </p:sp>
    </p:spTree>
    <p:extLst>
      <p:ext uri="{BB962C8B-B14F-4D97-AF65-F5344CB8AC3E}">
        <p14:creationId xmlns:p14="http://schemas.microsoft.com/office/powerpoint/2010/main" val="2542285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ctr"/>
            <a:r>
              <a:rPr lang="it-IT" sz="4000" dirty="0" err="1" smtClean="0">
                <a:solidFill>
                  <a:srgbClr val="FFFFFF"/>
                </a:solidFill>
              </a:rPr>
              <a:t>Header</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CSS</a:t>
            </a:r>
            <a:endParaRPr lang="it-IT" sz="4000" dirty="0">
              <a:solidFill>
                <a:srgbClr val="FFFFFF"/>
              </a:solidFill>
            </a:endParaRP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367695" y="586855"/>
            <a:ext cx="7121834" cy="6691980"/>
          </a:xfrm>
        </p:spPr>
        <p:txBody>
          <a:bodyPr anchor="ctr">
            <a:normAutofit fontScale="92500" lnSpcReduction="20000"/>
          </a:bodyPr>
          <a:lstStyle/>
          <a:p>
            <a:r>
              <a:rPr lang="it-IT" dirty="0"/>
              <a:t>media (</a:t>
            </a:r>
            <a:r>
              <a:rPr lang="it-IT" dirty="0" err="1"/>
              <a:t>max-width</a:t>
            </a:r>
            <a:r>
              <a:rPr lang="it-IT" dirty="0"/>
              <a:t>: 800px) {</a:t>
            </a:r>
          </a:p>
          <a:p>
            <a:r>
              <a:rPr lang="it-IT" dirty="0"/>
              <a:t>    </a:t>
            </a:r>
            <a:r>
              <a:rPr lang="it-IT" dirty="0" err="1"/>
              <a:t>header</a:t>
            </a:r>
            <a:r>
              <a:rPr lang="it-IT" dirty="0"/>
              <a:t>{</a:t>
            </a:r>
          </a:p>
          <a:p>
            <a:pPr marL="0" indent="0">
              <a:buNone/>
            </a:pPr>
            <a:r>
              <a:rPr lang="it-IT" dirty="0"/>
              <a:t>        </a:t>
            </a:r>
            <a:r>
              <a:rPr lang="it-IT" dirty="0" err="1"/>
              <a:t>height</a:t>
            </a:r>
            <a:r>
              <a:rPr lang="it-IT" dirty="0"/>
              <a:t>: 200px;</a:t>
            </a:r>
          </a:p>
          <a:p>
            <a:pPr marL="0" indent="0">
              <a:buNone/>
            </a:pPr>
            <a:r>
              <a:rPr lang="it-IT" dirty="0"/>
              <a:t>    }</a:t>
            </a:r>
          </a:p>
          <a:p>
            <a:pPr marL="0" indent="0">
              <a:buNone/>
            </a:pPr>
            <a:r>
              <a:rPr lang="it-IT" dirty="0"/>
              <a:t>}</a:t>
            </a:r>
          </a:p>
          <a:p>
            <a:r>
              <a:rPr lang="it-IT" dirty="0"/>
              <a:t/>
            </a:r>
            <a:br>
              <a:rPr lang="it-IT" dirty="0"/>
            </a:br>
            <a:r>
              <a:rPr lang="it-IT" dirty="0"/>
              <a:t>@media (</a:t>
            </a:r>
            <a:r>
              <a:rPr lang="it-IT" dirty="0" err="1"/>
              <a:t>min-width</a:t>
            </a:r>
            <a:r>
              <a:rPr lang="it-IT" dirty="0"/>
              <a:t>: 701px) and (</a:t>
            </a:r>
            <a:r>
              <a:rPr lang="it-IT" dirty="0" err="1"/>
              <a:t>max-width</a:t>
            </a:r>
            <a:r>
              <a:rPr lang="it-IT" dirty="0"/>
              <a:t>: 999px) {</a:t>
            </a:r>
          </a:p>
          <a:p>
            <a:pPr marL="0" indent="0">
              <a:buNone/>
            </a:pPr>
            <a:r>
              <a:rPr lang="it-IT" dirty="0"/>
              <a:t>    </a:t>
            </a:r>
            <a:r>
              <a:rPr lang="it-IT" dirty="0" err="1"/>
              <a:t>header</a:t>
            </a:r>
            <a:r>
              <a:rPr lang="it-IT" dirty="0"/>
              <a:t>{</a:t>
            </a:r>
          </a:p>
          <a:p>
            <a:pPr marL="0" indent="0">
              <a:buNone/>
            </a:pPr>
            <a:r>
              <a:rPr lang="it-IT" dirty="0"/>
              <a:t>        </a:t>
            </a:r>
            <a:r>
              <a:rPr lang="it-IT" dirty="0" err="1"/>
              <a:t>height</a:t>
            </a:r>
            <a:r>
              <a:rPr lang="it-IT" dirty="0"/>
              <a:t>: 300px;</a:t>
            </a:r>
          </a:p>
          <a:p>
            <a:pPr marL="0" indent="0">
              <a:buNone/>
            </a:pPr>
            <a:r>
              <a:rPr lang="it-IT" dirty="0"/>
              <a:t>    }</a:t>
            </a:r>
          </a:p>
          <a:p>
            <a:pPr marL="0" indent="0">
              <a:buNone/>
            </a:pPr>
            <a:r>
              <a:rPr lang="it-IT" dirty="0"/>
              <a:t>}</a:t>
            </a:r>
          </a:p>
          <a:p>
            <a:pPr marL="0" indent="0">
              <a:buNone/>
            </a:pPr>
            <a:r>
              <a:rPr lang="it-IT" dirty="0"/>
              <a:t/>
            </a:r>
            <a:br>
              <a:rPr lang="it-IT" dirty="0"/>
            </a:br>
            <a:endParaRPr lang="it-IT" dirty="0"/>
          </a:p>
          <a:p>
            <a:pPr marL="0" indent="0">
              <a:buNone/>
            </a:pPr>
            <a:endParaRPr lang="it-IT" sz="2200" dirty="0"/>
          </a:p>
          <a:p>
            <a:pPr marL="0" indent="0">
              <a:buNone/>
            </a:pPr>
            <a:r>
              <a:rPr lang="it-IT" dirty="0"/>
              <a:t/>
            </a:r>
            <a:br>
              <a:rPr lang="it-IT" dirty="0"/>
            </a:br>
            <a:endParaRPr lang="it-IT" sz="1500" dirty="0"/>
          </a:p>
          <a:p>
            <a:pPr marL="0" indent="0">
              <a:buNone/>
            </a:pPr>
            <a:r>
              <a:rPr lang="it-IT" sz="1500" dirty="0"/>
              <a:t>    </a:t>
            </a:r>
          </a:p>
          <a:p>
            <a:endParaRPr lang="it-IT" sz="2000" dirty="0"/>
          </a:p>
        </p:txBody>
      </p:sp>
    </p:spTree>
    <p:extLst>
      <p:ext uri="{BB962C8B-B14F-4D97-AF65-F5344CB8AC3E}">
        <p14:creationId xmlns:p14="http://schemas.microsoft.com/office/powerpoint/2010/main" val="1373307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3022</TotalTime>
  <Words>88</Words>
  <Application>Microsoft Office PowerPoint</Application>
  <PresentationFormat>Widescreen</PresentationFormat>
  <Paragraphs>316</Paragraphs>
  <Slides>25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25</vt:i4>
      </vt:variant>
    </vt:vector>
  </HeadingPairs>
  <TitlesOfParts>
    <vt:vector size="29" baseType="lpstr">
      <vt:lpstr>Arial</vt:lpstr>
      <vt:lpstr>Calibri</vt:lpstr>
      <vt:lpstr>Calibri Light</vt:lpstr>
      <vt:lpstr>Office Theme</vt:lpstr>
      <vt:lpstr>NETWORK SANITARIO           COVID-19</vt:lpstr>
      <vt:lpstr>Presentazione standard di PowerPoint</vt:lpstr>
      <vt:lpstr>Presentazione standard di PowerPoint</vt:lpstr>
      <vt:lpstr>Presentazione standard di PowerPoint</vt:lpstr>
      <vt:lpstr>Header Screenshot  </vt:lpstr>
      <vt:lpstr>Header HTML</vt:lpstr>
      <vt:lpstr>Header CSS</vt:lpstr>
      <vt:lpstr>Header CSS</vt:lpstr>
      <vt:lpstr>Header CSS</vt:lpstr>
      <vt:lpstr>Menù navigazione Screenshot</vt:lpstr>
      <vt:lpstr>Menù navigazione HTML</vt:lpstr>
      <vt:lpstr>Menù navigazione CSS</vt:lpstr>
      <vt:lpstr>Menù navigazione CSS</vt:lpstr>
      <vt:lpstr>Sezione contenuti Screenshot</vt:lpstr>
      <vt:lpstr>Sezione contenuti HTML</vt:lpstr>
      <vt:lpstr>Sezione contenuti HTML</vt:lpstr>
      <vt:lpstr>Sezione contenuti CSS</vt:lpstr>
      <vt:lpstr>Presentazione standard di PowerPoint</vt:lpstr>
      <vt:lpstr>Presentazione standard di PowerPoint</vt:lpstr>
      <vt:lpstr>Presentazione standard di PowerPoint</vt:lpstr>
      <vt:lpstr>Presentazione standard di PowerPoint</vt:lpstr>
      <vt:lpstr>Presentazione standard di PowerPoint</vt:lpstr>
      <vt:lpstr>Footer Screenshot</vt:lpstr>
      <vt:lpstr>Footer HTML</vt:lpstr>
      <vt:lpstr>Footer 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Dell</cp:lastModifiedBy>
  <cp:revision>44</cp:revision>
  <dcterms:created xsi:type="dcterms:W3CDTF">2021-03-24T16:57:46Z</dcterms:created>
  <dcterms:modified xsi:type="dcterms:W3CDTF">2021-03-27T18:17:59Z</dcterms:modified>
</cp:coreProperties>
</file>