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7" r:id="rId7"/>
    <p:sldId id="266" r:id="rId8"/>
    <p:sldId id="262" r:id="rId9"/>
    <p:sldId id="268" r:id="rId10"/>
    <p:sldId id="269" r:id="rId11"/>
    <p:sldId id="264" r:id="rId12"/>
    <p:sldId id="272" r:id="rId13"/>
    <p:sldId id="273" r:id="rId14"/>
    <p:sldId id="274" r:id="rId15"/>
    <p:sldId id="271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771" y="-10071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738" y="3790997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Alessandro </a:t>
            </a:r>
            <a:r>
              <a:rPr lang="it-IT" dirty="0" err="1" smtClean="0">
                <a:solidFill>
                  <a:srgbClr val="FFFFFF"/>
                </a:solidFill>
              </a:rPr>
              <a:t>Maccarrone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O46002015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95" y="801251"/>
            <a:ext cx="5290621" cy="3960631"/>
          </a:xfrm>
        </p:spPr>
      </p:pic>
    </p:spTree>
    <p:extLst>
      <p:ext uri="{BB962C8B-B14F-4D97-AF65-F5344CB8AC3E}">
        <p14:creationId xmlns:p14="http://schemas.microsoft.com/office/powerpoint/2010/main" val="6023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63091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JS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511388"/>
            <a:ext cx="3358043" cy="5031450"/>
          </a:xfrm>
        </p:spPr>
      </p:pic>
      <p:sp>
        <p:nvSpPr>
          <p:cNvPr id="7" name="CasellaDiTesto 6"/>
          <p:cNvSpPr txBox="1"/>
          <p:nvPr/>
        </p:nvSpPr>
        <p:spPr>
          <a:xfrm>
            <a:off x="7976531" y="750873"/>
            <a:ext cx="4121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smtClean="0"/>
              <a:t>Inizializza() carica i blocchi in </a:t>
            </a:r>
            <a:r>
              <a:rPr lang="it-IT" dirty="0"/>
              <a:t>base al testo di ricerca filtrando i </a:t>
            </a:r>
            <a:r>
              <a:rPr lang="it-IT" dirty="0" smtClean="0"/>
              <a:t>titoli </a:t>
            </a:r>
            <a:r>
              <a:rPr lang="it-IT" dirty="0"/>
              <a:t>che contengono il </a:t>
            </a:r>
            <a:r>
              <a:rPr lang="it-IT" dirty="0" smtClean="0"/>
              <a:t>testo inserito nell'input </a:t>
            </a:r>
            <a:r>
              <a:rPr lang="it-IT" dirty="0"/>
              <a:t>box di </a:t>
            </a:r>
            <a:r>
              <a:rPr lang="it-IT" dirty="0" smtClean="0"/>
              <a:t>ricerca . Se </a:t>
            </a:r>
            <a:r>
              <a:rPr lang="it-IT" dirty="0"/>
              <a:t>non viene </a:t>
            </a:r>
            <a:r>
              <a:rPr lang="it-IT" dirty="0" smtClean="0"/>
              <a:t>inserita </a:t>
            </a:r>
            <a:r>
              <a:rPr lang="it-IT" dirty="0"/>
              <a:t>nessuna </a:t>
            </a:r>
            <a:r>
              <a:rPr lang="it-IT" dirty="0" smtClean="0"/>
              <a:t>parola di ricerca, </a:t>
            </a:r>
            <a:r>
              <a:rPr lang="it-IT" dirty="0"/>
              <a:t>vengono visualizzati tutti gli </a:t>
            </a:r>
            <a:r>
              <a:rPr lang="it-IT" dirty="0" smtClean="0"/>
              <a:t>elementi </a:t>
            </a:r>
            <a:r>
              <a:rPr lang="it-IT" dirty="0"/>
              <a:t>presenti nei tre array titoli </a:t>
            </a:r>
            <a:r>
              <a:rPr lang="it-IT" dirty="0" smtClean="0"/>
              <a:t>descrizioni </a:t>
            </a:r>
            <a:r>
              <a:rPr lang="it-IT" dirty="0"/>
              <a:t>e ...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953570" y="3439138"/>
            <a:ext cx="414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 smtClean="0"/>
              <a:t>Inizializza_preferiti</a:t>
            </a:r>
            <a:r>
              <a:rPr lang="it-IT" dirty="0" smtClean="0"/>
              <a:t>() carica </a:t>
            </a:r>
            <a:r>
              <a:rPr lang="it-IT" dirty="0"/>
              <a:t>i blocchi con solo titolo e immagine degli ospedali il cui numero </a:t>
            </a:r>
            <a:r>
              <a:rPr lang="it-IT" dirty="0" smtClean="0"/>
              <a:t>è contenuto </a:t>
            </a:r>
            <a:r>
              <a:rPr lang="it-IT" dirty="0"/>
              <a:t>nell'array Preferiti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0" y="444503"/>
            <a:ext cx="4549975" cy="5740698"/>
          </a:xfrm>
        </p:spPr>
      </p:pic>
    </p:spTree>
    <p:extLst>
      <p:ext uri="{BB962C8B-B14F-4D97-AF65-F5344CB8AC3E}">
        <p14:creationId xmlns:p14="http://schemas.microsoft.com/office/powerpoint/2010/main" val="34193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48281"/>
            <a:ext cx="5200296" cy="4902190"/>
          </a:xfrm>
        </p:spPr>
      </p:pic>
    </p:spTree>
    <p:extLst>
      <p:ext uri="{BB962C8B-B14F-4D97-AF65-F5344CB8AC3E}">
        <p14:creationId xmlns:p14="http://schemas.microsoft.com/office/powerpoint/2010/main" val="13410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25" y="318625"/>
            <a:ext cx="4780227" cy="4310800"/>
          </a:xfrm>
        </p:spPr>
      </p:pic>
      <p:sp>
        <p:nvSpPr>
          <p:cNvPr id="9" name="CasellaDiTesto 8"/>
          <p:cNvSpPr txBox="1"/>
          <p:nvPr/>
        </p:nvSpPr>
        <p:spPr>
          <a:xfrm>
            <a:off x="8864595" y="182770"/>
            <a:ext cx="2922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La funzione </a:t>
            </a:r>
            <a:r>
              <a:rPr lang="it-IT" sz="1600" dirty="0" err="1" smtClean="0"/>
              <a:t>addBlocco</a:t>
            </a:r>
            <a:r>
              <a:rPr lang="it-IT" sz="1600" dirty="0" smtClean="0"/>
              <a:t>() aggiunge un blocco alla griglia. Vengono inseriti titolo, descrizione e immagine dell’ospedale.</a:t>
            </a:r>
            <a:endParaRPr lang="it-IT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867643" y="1684812"/>
            <a:ext cx="2980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stelline permettono </a:t>
            </a:r>
            <a:r>
              <a:rPr lang="it-IT" sz="1600" dirty="0" smtClean="0"/>
              <a:t>di aggiungere </a:t>
            </a:r>
            <a:r>
              <a:rPr lang="it-IT" sz="1600" dirty="0"/>
              <a:t>un </a:t>
            </a:r>
            <a:r>
              <a:rPr lang="it-IT" sz="1600" dirty="0" smtClean="0"/>
              <a:t>ospedale alla sezione </a:t>
            </a:r>
            <a:r>
              <a:rPr lang="it-IT" sz="1600" dirty="0"/>
              <a:t>Preferiti o </a:t>
            </a:r>
            <a:r>
              <a:rPr lang="it-IT" sz="1600" dirty="0" smtClean="0"/>
              <a:t>di     rimuoverlo. Questo viene      fatto mediante le immagini      </a:t>
            </a:r>
            <a:r>
              <a:rPr lang="it-IT" sz="1600" dirty="0" err="1" smtClean="0"/>
              <a:t>checked</a:t>
            </a:r>
            <a:r>
              <a:rPr lang="it-IT" sz="1600" dirty="0" smtClean="0"/>
              <a:t> e </a:t>
            </a:r>
            <a:r>
              <a:rPr lang="it-IT" sz="1600" dirty="0" err="1" smtClean="0"/>
              <a:t>unchacked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864595" y="3418860"/>
            <a:ext cx="2697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blocchi è  fatta attraverso i </a:t>
            </a:r>
            <a:r>
              <a:rPr lang="it-IT" sz="1600" dirty="0" smtClean="0"/>
              <a:t>CSS </a:t>
            </a:r>
            <a:r>
              <a:rPr lang="it-IT" sz="1600" dirty="0"/>
              <a:t>e la </a:t>
            </a:r>
            <a:r>
              <a:rPr lang="it-IT" sz="1600" dirty="0" err="1" smtClean="0"/>
              <a:t>flexbox</a:t>
            </a:r>
            <a:r>
              <a:rPr lang="it-IT" sz="1600" dirty="0" smtClean="0"/>
              <a:t>, prevedendo </a:t>
            </a:r>
            <a:r>
              <a:rPr lang="it-IT" sz="1600" dirty="0"/>
              <a:t>un massimo di 3 ospedali per riga</a:t>
            </a:r>
          </a:p>
        </p:txBody>
      </p:sp>
    </p:spTree>
    <p:extLst>
      <p:ext uri="{BB962C8B-B14F-4D97-AF65-F5344CB8AC3E}">
        <p14:creationId xmlns:p14="http://schemas.microsoft.com/office/powerpoint/2010/main" val="3871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427824"/>
            <a:ext cx="5595040" cy="5645371"/>
          </a:xfrm>
        </p:spPr>
      </p:pic>
    </p:spTree>
    <p:extLst>
      <p:ext uri="{BB962C8B-B14F-4D97-AF65-F5344CB8AC3E}">
        <p14:creationId xmlns:p14="http://schemas.microsoft.com/office/powerpoint/2010/main" val="15905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86" y="329439"/>
            <a:ext cx="4624558" cy="5723955"/>
          </a:xfrm>
        </p:spPr>
      </p:pic>
      <p:sp>
        <p:nvSpPr>
          <p:cNvPr id="6" name="CasellaDiTesto 5"/>
          <p:cNvSpPr txBox="1"/>
          <p:nvPr/>
        </p:nvSpPr>
        <p:spPr>
          <a:xfrm>
            <a:off x="8832544" y="1334528"/>
            <a:ext cx="322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possibile visualizzare per ogni ospedale in elenco  più  dettagli o nasconderli se visualizzati attraverso l'evento click sulle relative frasi al di sotto </a:t>
            </a:r>
            <a:r>
              <a:rPr lang="it-IT" dirty="0" smtClean="0"/>
              <a:t>dell'</a:t>
            </a:r>
            <a:r>
              <a:rPr lang="it-IT" dirty="0" err="1" smtClean="0"/>
              <a:t>immagine.Questo</a:t>
            </a:r>
            <a:r>
              <a:rPr lang="it-IT" dirty="0" smtClean="0"/>
              <a:t> </a:t>
            </a:r>
            <a:r>
              <a:rPr lang="it-IT" dirty="0"/>
              <a:t>viene gestito attraverso le classi </a:t>
            </a:r>
            <a:r>
              <a:rPr lang="it-IT" dirty="0" err="1"/>
              <a:t>checked</a:t>
            </a:r>
            <a:r>
              <a:rPr lang="it-IT" dirty="0"/>
              <a:t> e </a:t>
            </a:r>
            <a:r>
              <a:rPr lang="it-IT" dirty="0" err="1"/>
              <a:t>unchecked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della pagina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20" y="58737"/>
            <a:ext cx="5395784" cy="6809401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dei preferiti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10" y="10138"/>
            <a:ext cx="4598363" cy="67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74" y="347068"/>
            <a:ext cx="7192217" cy="4834532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3" y="173353"/>
            <a:ext cx="3917671" cy="6087573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14" y="231527"/>
            <a:ext cx="4082995" cy="5904248"/>
          </a:xfrm>
        </p:spPr>
      </p:pic>
    </p:spTree>
    <p:extLst>
      <p:ext uri="{BB962C8B-B14F-4D97-AF65-F5344CB8AC3E}">
        <p14:creationId xmlns:p14="http://schemas.microsoft.com/office/powerpoint/2010/main" val="1510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74" y="361970"/>
            <a:ext cx="2777309" cy="5814993"/>
          </a:xfrm>
        </p:spPr>
      </p:pic>
    </p:spTree>
    <p:extLst>
      <p:ext uri="{BB962C8B-B14F-4D97-AF65-F5344CB8AC3E}">
        <p14:creationId xmlns:p14="http://schemas.microsoft.com/office/powerpoint/2010/main" val="30033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Screenshot</a:t>
            </a:r>
            <a:r>
              <a:rPr lang="it-IT" sz="4000" dirty="0">
                <a:solidFill>
                  <a:srgbClr val="FFFFFF"/>
                </a:solidFill>
              </a:rPr>
              <a:t> codice 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302746"/>
            <a:ext cx="4723112" cy="5843851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00" y="305820"/>
            <a:ext cx="3436918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188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MHW2</vt:lpstr>
      <vt:lpstr>Screenshot della pagina</vt:lpstr>
      <vt:lpstr>Screenshot dei preferiti</vt:lpstr>
      <vt:lpstr>Screenshot codice HTML</vt:lpstr>
      <vt:lpstr>Screenshot codice CSS</vt:lpstr>
      <vt:lpstr>Presentazione standard di PowerPoint</vt:lpstr>
      <vt:lpstr>Presentazione standard di PowerPoint</vt:lpstr>
      <vt:lpstr>Screenshot codice CSS</vt:lpstr>
      <vt:lpstr>Presentazione standard di PowerPoint</vt:lpstr>
      <vt:lpstr>Presentazione standard di PowerPoint</vt:lpstr>
      <vt:lpstr>Screenshot codice JS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Dell</cp:lastModifiedBy>
  <cp:revision>16</cp:revision>
  <dcterms:created xsi:type="dcterms:W3CDTF">2021-03-24T16:57:46Z</dcterms:created>
  <dcterms:modified xsi:type="dcterms:W3CDTF">2021-04-11T17:14:17Z</dcterms:modified>
</cp:coreProperties>
</file>