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75" r:id="rId6"/>
    <p:sldId id="262" r:id="rId7"/>
    <p:sldId id="264" r:id="rId8"/>
    <p:sldId id="265" r:id="rId9"/>
    <p:sldId id="266" r:id="rId10"/>
    <p:sldId id="268" r:id="rId11"/>
    <p:sldId id="274" r:id="rId12"/>
    <p:sldId id="276" r:id="rId13"/>
    <p:sldId id="270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Alessandro </a:t>
            </a:r>
            <a:r>
              <a:rPr lang="it-IT" dirty="0" err="1" smtClean="0">
                <a:solidFill>
                  <a:srgbClr val="FFFFFF"/>
                </a:solidFill>
              </a:rPr>
              <a:t>Maccarrone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O46002015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26/04/2021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76091" y="2924432"/>
            <a:ext cx="348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>
                <a:solidFill>
                  <a:schemeClr val="bg1"/>
                </a:solidFill>
              </a:rPr>
              <a:t>API OAUTH HTML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8" y="1120346"/>
            <a:ext cx="6871595" cy="38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2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SPIEGAZIONE UTILIZZO API </a:t>
            </a:r>
            <a:r>
              <a:rPr lang="it-IT" sz="4000" dirty="0" err="1" smtClean="0">
                <a:solidFill>
                  <a:srgbClr val="FFFFFF"/>
                </a:solidFill>
              </a:rPr>
              <a:t>OAuth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02" y="140142"/>
            <a:ext cx="8052566" cy="291905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456051" y="3199339"/>
            <a:ext cx="7504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Ho utilizzato un API con autenticazione OAuth2, tramite </a:t>
            </a:r>
            <a:r>
              <a:rPr lang="it-IT" dirty="0" err="1" smtClean="0"/>
              <a:t>fetch</a:t>
            </a:r>
            <a:r>
              <a:rPr lang="it-IT" dirty="0" smtClean="0"/>
              <a:t> e utilizzando il </a:t>
            </a:r>
            <a:r>
              <a:rPr lang="it-IT" dirty="0" err="1" smtClean="0"/>
              <a:t>token</a:t>
            </a:r>
            <a:r>
              <a:rPr lang="it-IT" dirty="0" smtClean="0"/>
              <a:t>, restituisce il totale dei decessi, infettati e ricoverati da Coronavirus nel mondo.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456051" y="5194394"/>
            <a:ext cx="7421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L’API ,dopo aver effettuato l’autenticazione e ricevuto il </a:t>
            </a:r>
            <a:r>
              <a:rPr lang="it-IT" dirty="0" err="1" smtClean="0"/>
              <a:t>token</a:t>
            </a:r>
            <a:r>
              <a:rPr lang="it-IT" dirty="0" smtClean="0"/>
              <a:t>, permette, selezionando mese e anno e cliccando sul pulsante ‘’estrai’’, di interrogare tramite una seconda </a:t>
            </a:r>
            <a:r>
              <a:rPr lang="it-IT" dirty="0" err="1" smtClean="0"/>
              <a:t>fetch</a:t>
            </a:r>
            <a:r>
              <a:rPr lang="it-IT" dirty="0" smtClean="0"/>
              <a:t> la stessa API per ottenere un file JSON contenente tutti i positivi giornalieri in Italia.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456051" y="4262811"/>
            <a:ext cx="710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Effettuo la ricerca attraverso l’API </a:t>
            </a:r>
            <a:r>
              <a:rPr lang="it-IT" dirty="0"/>
              <a:t>https://api.covid19api.com</a:t>
            </a:r>
          </a:p>
          <a:p>
            <a:r>
              <a:rPr lang="it-IT" altLang="it-IT" dirty="0" smtClean="0">
                <a:solidFill>
                  <a:srgbClr val="000000"/>
                </a:solidFill>
                <a:latin typeface="Arial Unicode MS"/>
              </a:rPr>
              <a:t>che restituisce </a:t>
            </a:r>
            <a:r>
              <a:rPr lang="it-IT" altLang="it-IT" dirty="0">
                <a:solidFill>
                  <a:srgbClr val="000000"/>
                </a:solidFill>
                <a:latin typeface="Arial Unicode MS"/>
              </a:rPr>
              <a:t>tutti i casi </a:t>
            </a:r>
            <a:r>
              <a:rPr lang="it-IT" altLang="it-IT" dirty="0" err="1" smtClean="0">
                <a:solidFill>
                  <a:srgbClr val="000000"/>
                </a:solidFill>
                <a:latin typeface="Arial Unicode MS"/>
              </a:rPr>
              <a:t>Covid</a:t>
            </a:r>
            <a:r>
              <a:rPr lang="it-IT" altLang="it-IT" dirty="0" smtClean="0">
                <a:solidFill>
                  <a:srgbClr val="000000"/>
                </a:solidFill>
                <a:latin typeface="Arial Unicode MS"/>
              </a:rPr>
              <a:t> in </a:t>
            </a:r>
            <a:r>
              <a:rPr lang="it-IT" altLang="it-IT" dirty="0">
                <a:solidFill>
                  <a:srgbClr val="000000"/>
                </a:solidFill>
                <a:latin typeface="Arial Unicode MS"/>
              </a:rPr>
              <a:t>I</a:t>
            </a:r>
            <a:r>
              <a:rPr lang="it-IT" altLang="it-IT" dirty="0" smtClean="0">
                <a:solidFill>
                  <a:srgbClr val="000000"/>
                </a:solidFill>
                <a:latin typeface="Arial Unicode MS"/>
              </a:rPr>
              <a:t>talia dal </a:t>
            </a:r>
            <a:r>
              <a:rPr lang="it-IT" altLang="it-IT" dirty="0">
                <a:solidFill>
                  <a:srgbClr val="000000"/>
                </a:solidFill>
                <a:latin typeface="Arial Unicode MS"/>
              </a:rPr>
              <a:t>primo caso </a:t>
            </a:r>
            <a:r>
              <a:rPr lang="it-IT" altLang="it-IT" dirty="0" smtClean="0">
                <a:solidFill>
                  <a:srgbClr val="000000"/>
                </a:solidFill>
                <a:latin typeface="Arial Unicode MS"/>
              </a:rPr>
              <a:t>registrato.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062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SPIEGAZIONE UTILIZZO API </a:t>
            </a:r>
            <a:r>
              <a:rPr lang="it-IT" sz="4000" dirty="0" err="1" smtClean="0">
                <a:solidFill>
                  <a:srgbClr val="FFFFFF"/>
                </a:solidFill>
              </a:rPr>
              <a:t>OAuth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51" y="148280"/>
            <a:ext cx="4472796" cy="39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CODICE JS </a:t>
            </a:r>
            <a:r>
              <a:rPr lang="it-IT" sz="4000" dirty="0" err="1" smtClean="0">
                <a:solidFill>
                  <a:srgbClr val="FFFFFF"/>
                </a:solidFill>
              </a:rPr>
              <a:t>OAuth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25" y="673326"/>
            <a:ext cx="565453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14" y="10138"/>
            <a:ext cx="4410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4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8" y="10138"/>
            <a:ext cx="573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41" y="391982"/>
            <a:ext cx="5062242" cy="53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PAGINA PRINCIPALE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19" y="10138"/>
            <a:ext cx="551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MAPPA 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70" y="891655"/>
            <a:ext cx="7960830" cy="46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SPIEGAZIONE UTILIZZO API </a:t>
            </a:r>
            <a:r>
              <a:rPr lang="it-IT" sz="4000" dirty="0" smtClean="0">
                <a:solidFill>
                  <a:srgbClr val="FFFFFF"/>
                </a:solidFill>
              </a:rPr>
              <a:t>OPEN WEATHER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3"/>
            <a:ext cx="8027501" cy="290996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202711" y="3847804"/>
            <a:ext cx="75476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Quando viene cliccata l’immagine dell’ospedale , viene richiamata l’API </a:t>
            </a:r>
            <a:r>
              <a:rPr lang="it-IT" dirty="0" err="1" smtClean="0"/>
              <a:t>OpenWeather</a:t>
            </a:r>
            <a:r>
              <a:rPr lang="it-IT" dirty="0" smtClean="0"/>
              <a:t> che restituisce la latitudine e longitudine della città dell’ospedale.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 mappa viene visualizzata attraverso un API che utilizza un </a:t>
            </a:r>
            <a:r>
              <a:rPr lang="it-IT" dirty="0" err="1" smtClean="0"/>
              <a:t>Apikey</a:t>
            </a:r>
            <a:r>
              <a:rPr lang="it-IT" dirty="0" smtClean="0"/>
              <a:t> per accedere al servizio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Selezionando il link ‘’Mostra Ospedale’’ verrà richiamata la mappa dettagliata dell’ospedale prelevando le coordinate, latitudine e longitudine  dal file constant.js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02711" y="2924474"/>
            <a:ext cx="719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Ho utilizzato l’API </a:t>
            </a:r>
            <a:r>
              <a:rPr lang="it-IT" dirty="0" err="1" smtClean="0"/>
              <a:t>OpenWeather</a:t>
            </a:r>
            <a:r>
              <a:rPr lang="it-IT" dirty="0" smtClean="0"/>
              <a:t> con autenticazione attraverso </a:t>
            </a:r>
            <a:r>
              <a:rPr lang="it-IT" dirty="0" err="1" smtClean="0"/>
              <a:t>key</a:t>
            </a:r>
            <a:r>
              <a:rPr lang="it-IT" dirty="0" smtClean="0"/>
              <a:t> e tramite una </a:t>
            </a:r>
            <a:r>
              <a:rPr lang="it-IT" dirty="0" err="1" smtClean="0"/>
              <a:t>fetch</a:t>
            </a:r>
            <a:r>
              <a:rPr lang="it-IT" dirty="0" smtClean="0"/>
              <a:t>, mi permette di accedere con un </a:t>
            </a:r>
            <a:r>
              <a:rPr lang="it-IT" dirty="0" err="1" smtClean="0"/>
              <a:t>token</a:t>
            </a:r>
            <a:r>
              <a:rPr lang="it-IT" dirty="0" smtClean="0"/>
              <a:t> all’API 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45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332315"/>
            <a:ext cx="7733553" cy="27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CODICE JS MAPPA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93" y="242035"/>
            <a:ext cx="6454699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04" y="748802"/>
            <a:ext cx="8030162" cy="46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98" y="258510"/>
            <a:ext cx="7696867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28" y="1251368"/>
            <a:ext cx="5806943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4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207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Office Theme</vt:lpstr>
      <vt:lpstr>MHW3</vt:lpstr>
      <vt:lpstr>PAGINA PRINCIPALE</vt:lpstr>
      <vt:lpstr>MAPPA HTML</vt:lpstr>
      <vt:lpstr>SPIEGAZIONE UTILIZZO API OPEN WEATHER</vt:lpstr>
      <vt:lpstr>Presentazione standard di PowerPoint</vt:lpstr>
      <vt:lpstr>CODICE JS MAPPA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SPIEGAZIONE UTILIZZO API OAuth</vt:lpstr>
      <vt:lpstr>SPIEGAZIONE UTILIZZO API OAuth</vt:lpstr>
      <vt:lpstr>CODICE JS OAuth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Dell</cp:lastModifiedBy>
  <cp:revision>21</cp:revision>
  <dcterms:created xsi:type="dcterms:W3CDTF">2021-03-24T16:57:46Z</dcterms:created>
  <dcterms:modified xsi:type="dcterms:W3CDTF">2021-04-26T19:52:04Z</dcterms:modified>
</cp:coreProperties>
</file>