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E4576-69CC-D4FE-4935-26D41673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8C672D-BC46-EA04-D89D-47D4FCC1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78839A-3D32-4751-CC77-F0B8FD14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F5E9C1-C49A-FC3C-97A1-EE56F683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D4F91D-E838-2F15-46E1-31729DF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5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D7E3E5-91EF-661C-D1CE-9532DB77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D7FA25-E69C-77E2-8428-12A090E89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B7BAAE-3D82-9653-1C8C-83AE68D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92D748-700D-B4E3-7ADD-8621E703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7B5E27-878D-A2B4-4583-4CAD28C9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36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18EC51-A9FF-4898-E004-6570E8E5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85518B-B0D4-94F2-C01A-0318DAA4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68836-F48A-EDED-C36B-09DF0E1B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8AE89-8871-7A90-D9EF-540F8DCA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026D74-4EC7-2B52-76B4-96FE6841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9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439C7-D93E-4974-6247-98B45E0D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853368-C5D8-386D-6159-81D62491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8303E2-88E4-6473-17FE-B4243FFC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BBF246-C451-C84B-F545-83FF2FFD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FEE4C5-EECA-8DE2-925D-19E642E6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30B69-6DAB-F7DB-250E-1480BEE8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9F448A-AC32-04A7-C326-E1F06A22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86DAF0-3BDC-F7F9-57C5-C7191470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49E386-08E9-0CC0-2626-77256F02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3C145A-9080-E1FE-410B-20E76A76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88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35AE5-ECFB-FE37-C7D4-BAF874F3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03F74-EAD2-DEAC-AC42-FEDB4C0D7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3C69BC-AD86-F9A4-64C5-93E5C96E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7F25C3-C3D1-6920-9BC5-66975B0C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CF7A19-82BC-BD03-3C8D-CCA7A537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81327B-33F4-6EA8-A11C-C243DCD7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87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E257F-E6D5-4C22-187C-05CE7151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A23261-90B9-DA42-B1D6-CF342FDF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9E72B-7C9D-B15D-72D2-878049D7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0ADF5F-8F9D-69EA-0AE2-F99BA3396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0F61B0-95EE-D9FE-BBDA-89D8D8F36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D7F4F9B-D512-2AC8-86DB-0FAF6DB7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3ECEB9-26AF-81E7-FEB7-1D82A4C0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DDCE75-ADBA-3D40-1589-9BDF339C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98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4F501-11F8-7C1D-3317-71D002BD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A7A51D-D6E3-B3FC-5FE1-5466718C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A735A3-239E-B2CF-9F3E-3CBA1B5E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DC067A-6ADE-198E-1CF1-6A71E666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76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B474F0-B387-D7C1-200E-B7AE7171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E60E3F-013B-290F-974A-BBDCC441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39A0B5-0253-1E0D-F676-50D0094D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8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51870-E963-E8DF-E19E-70C99FE8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59CD3-4922-EB06-A746-61237619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19C0C4-4171-2103-9181-A8D7E7F8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A1C88-919F-1672-D379-0BB86DF9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D970D6-BDCA-6903-5374-C6BE117A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B05864-2147-FD36-30B8-69A8175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10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BF7E1-0B6B-D46B-5B01-C3C7095E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9156BF-E98F-5810-C023-C819B3E13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63C9FD-5FC9-7403-CDF3-F4E788529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08923E-6F0D-247A-962B-16AC27EB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BBCEE1-12BF-03D8-6FFE-A3CEBDE9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F2782C-5A34-EE0D-1A34-96F87CA0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12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44C2E7-70AB-B150-FC98-67600BA6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76A1D-2A8E-7633-FFA1-A09FA3E8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42C8A1-940B-0D9E-8D1F-24A9D9ED3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99FF9-0E23-47CE-914E-06AFD67A89A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502EC-FFBC-3879-16DF-1930C32F4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2ED44-D6F2-2B50-8641-11FC2DBB0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5FE98-97A5-4ACE-BAB1-B6DCF448D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47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9EEFD-D932-6F9F-1259-F03910AC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mhw1 Alessandro Vito Rapisarda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7CEBD9-A478-3539-F837-58565AF2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https://www.ristorantecracco.it/</a:t>
            </a:r>
          </a:p>
        </p:txBody>
      </p:sp>
    </p:spTree>
    <p:extLst>
      <p:ext uri="{BB962C8B-B14F-4D97-AF65-F5344CB8AC3E}">
        <p14:creationId xmlns:p14="http://schemas.microsoft.com/office/powerpoint/2010/main" val="2431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chermata, testo, design&#10;&#10;Il contenuto generato dall'IA potrebbe non essere corretto.">
            <a:extLst>
              <a:ext uri="{FF2B5EF4-FFF2-40B4-BE49-F238E27FC236}">
                <a16:creationId xmlns:a16="http://schemas.microsoft.com/office/drawing/2014/main" id="{71821D58-1672-F039-CB3E-B10B9DA4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4" r="24128"/>
          <a:stretch/>
        </p:blipFill>
        <p:spPr>
          <a:xfrm>
            <a:off x="643467" y="926018"/>
            <a:ext cx="5291666" cy="5005964"/>
          </a:xfrm>
          <a:prstGeom prst="rect">
            <a:avLst/>
          </a:prstGeom>
        </p:spPr>
      </p:pic>
      <p:pic>
        <p:nvPicPr>
          <p:cNvPr id="7" name="Segnaposto contenuto 6" descr="Immagine che contiene interno, interior design, muro, Mobilio&#10;&#10;Il contenuto generato dall'IA potrebbe non essere corretto.">
            <a:extLst>
              <a:ext uri="{FF2B5EF4-FFF2-40B4-BE49-F238E27FC236}">
                <a16:creationId xmlns:a16="http://schemas.microsoft.com/office/drawing/2014/main" id="{93065D76-ABB8-4862-0ECC-80824A33A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152386"/>
            <a:ext cx="5291667" cy="25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9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c654e7-54e6-4cec-9125-9ecb390847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E63A739F563946AD8C16C05D062E98" ma:contentTypeVersion="10" ma:contentTypeDescription="Create a new document." ma:contentTypeScope="" ma:versionID="e885be5f8ccf0d558d7eed49550a4880">
  <xsd:schema xmlns:xsd="http://www.w3.org/2001/XMLSchema" xmlns:xs="http://www.w3.org/2001/XMLSchema" xmlns:p="http://schemas.microsoft.com/office/2006/metadata/properties" xmlns:ns3="56c654e7-54e6-4cec-9125-9ecb39084783" targetNamespace="http://schemas.microsoft.com/office/2006/metadata/properties" ma:root="true" ma:fieldsID="f4bb273cea2c3547c99578568a5b10b1" ns3:_="">
    <xsd:import namespace="56c654e7-54e6-4cec-9125-9ecb390847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654e7-54e6-4cec-9125-9ecb390847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4F2B6A-668F-491B-9435-5772A35E48B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6c654e7-54e6-4cec-9125-9ecb39084783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C2F0E89-A4FC-429F-816B-192FFE4149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3532E-E07E-4157-8198-830B13CEEB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c654e7-54e6-4cec-9125-9ecb390847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mhw1 Alessandro Vito Rapisarda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VITO RAPISARDA</dc:creator>
  <cp:lastModifiedBy>ALESSANDRO VITO RAPISARDA</cp:lastModifiedBy>
  <cp:revision>1</cp:revision>
  <dcterms:created xsi:type="dcterms:W3CDTF">2025-03-26T16:39:22Z</dcterms:created>
  <dcterms:modified xsi:type="dcterms:W3CDTF">2025-03-27T15:21:30Z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0x01010016E63A739F563946AD8C16C05D062E98</vt:lpwstr>
  </property>
</Properties>
</file>