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7" r:id="rId17"/>
    <p:sldId id="276" r:id="rId18"/>
    <p:sldId id="272" r:id="rId19"/>
    <p:sldId id="273" r:id="rId20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43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18ADC-FE57-44D9-92E7-B062218D8848}" type="datetime1">
              <a:rPr lang="it-IT" smtClean="0"/>
              <a:t>13/01/2021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2B40-702C-44F9-87A9-9BEF87B87710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322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35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28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106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71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628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448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50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40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25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5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9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61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63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262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678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FA431-6A80-4531-A39A-39BCD0A7D045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86AD2-92B2-4451-B7E3-53E47150D99D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9C087-4925-4506-B190-85296F6867B7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F100D-4A4D-43DD-B8A5-B31C334160E9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>
              <a:defRPr sz="48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DA1F-1A78-4010-AEC5-D6E6D7ADF6B9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0F1773-4A8F-4C53-8CF3-215F4C76064D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07774-B8B3-4CD7-B429-3239B7EBED9D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24A92-E349-4D06-8AED-95611B6D4486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81C4A4-50AC-4243-A0B2-A466163C1E6F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E8F5F-5D05-4E40-9A37-D407AA434156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61348C7-3526-4D9C-BB57-1C8DA4F0646F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Gestione Apiario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Alessandro Aloise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34619" y="280157"/>
            <a:ext cx="9601200" cy="1143000"/>
          </a:xfrm>
        </p:spPr>
        <p:txBody>
          <a:bodyPr rtlCol="0"/>
          <a:lstStyle/>
          <a:p>
            <a:pPr rtl="0"/>
            <a:r>
              <a:rPr lang="it-CH" dirty="0"/>
              <a:t>Dati e database 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28B7D0E-9C33-42BE-845F-3D31DDE0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b="3357"/>
          <a:stretch/>
        </p:blipFill>
        <p:spPr>
          <a:xfrm>
            <a:off x="834216" y="1700808"/>
            <a:ext cx="9937104" cy="4778544"/>
          </a:xfrm>
        </p:spPr>
      </p:pic>
    </p:spTree>
    <p:extLst>
      <p:ext uri="{BB962C8B-B14F-4D97-AF65-F5344CB8AC3E}">
        <p14:creationId xmlns:p14="http://schemas.microsoft.com/office/powerpoint/2010/main" val="341370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4444E06-C20D-4869-BB71-036368436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5" y="1700808"/>
            <a:ext cx="6110393" cy="4752528"/>
          </a:xfrm>
        </p:spPr>
      </p:pic>
    </p:spTree>
    <p:extLst>
      <p:ext uri="{BB962C8B-B14F-4D97-AF65-F5344CB8AC3E}">
        <p14:creationId xmlns:p14="http://schemas.microsoft.com/office/powerpoint/2010/main" val="310154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F72F1CB-290F-4FC9-A430-9FD6C2569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700808"/>
            <a:ext cx="5819466" cy="4495800"/>
          </a:xfrm>
        </p:spPr>
      </p:pic>
    </p:spTree>
    <p:extLst>
      <p:ext uri="{BB962C8B-B14F-4D97-AF65-F5344CB8AC3E}">
        <p14:creationId xmlns:p14="http://schemas.microsoft.com/office/powerpoint/2010/main" val="227894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22248940-FB12-43A8-AD04-AB41962F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05" y="1676400"/>
            <a:ext cx="5507215" cy="4495800"/>
          </a:xfrm>
        </p:spPr>
      </p:pic>
    </p:spTree>
    <p:extLst>
      <p:ext uri="{BB962C8B-B14F-4D97-AF65-F5344CB8AC3E}">
        <p14:creationId xmlns:p14="http://schemas.microsoft.com/office/powerpoint/2010/main" val="99085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CFE90D8-3A01-4DAB-AA00-9E80DEC7E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04" y="1772816"/>
            <a:ext cx="5820816" cy="4495800"/>
          </a:xfrm>
        </p:spPr>
      </p:pic>
    </p:spTree>
    <p:extLst>
      <p:ext uri="{BB962C8B-B14F-4D97-AF65-F5344CB8AC3E}">
        <p14:creationId xmlns:p14="http://schemas.microsoft.com/office/powerpoint/2010/main" val="108604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Sviluppi futuri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57908" y="1772816"/>
            <a:ext cx="9601200" cy="4495800"/>
          </a:xfrm>
        </p:spPr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algn="ctr"/>
            <a:r>
              <a:rPr lang="it-CH" sz="2000" dirty="0"/>
              <a:t>Sincronizzazione</a:t>
            </a:r>
          </a:p>
          <a:p>
            <a:pPr algn="ctr"/>
            <a:r>
              <a:rPr lang="it-CH" sz="2000" dirty="0"/>
              <a:t>Meteo </a:t>
            </a:r>
          </a:p>
          <a:p>
            <a:pPr algn="ctr"/>
            <a:r>
              <a:rPr lang="it-CH" sz="2000" dirty="0"/>
              <a:t>Export dati</a:t>
            </a:r>
          </a:p>
        </p:txBody>
      </p:sp>
    </p:spTree>
    <p:extLst>
      <p:ext uri="{BB962C8B-B14F-4D97-AF65-F5344CB8AC3E}">
        <p14:creationId xmlns:p14="http://schemas.microsoft.com/office/powerpoint/2010/main" val="134420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Conclusioni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57908" y="1772816"/>
            <a:ext cx="9601200" cy="4495800"/>
          </a:xfrm>
        </p:spPr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r>
              <a:rPr lang="it-CH" sz="2000" dirty="0"/>
              <a:t>Grazie per la vostra attenzione.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320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Su di me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dirty="0"/>
              <a:t>Alessandro Aloise</a:t>
            </a:r>
          </a:p>
          <a:p>
            <a:pPr lvl="1"/>
            <a:r>
              <a:rPr lang="it-IT" dirty="0"/>
              <a:t>Alessandro.aloise@samtrevano.ch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Introduzione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r>
              <a:rPr lang="it-IT" sz="2800" dirty="0"/>
              <a:t>Applicativo per la gestione delle </a:t>
            </a:r>
            <a:r>
              <a:rPr lang="it-IT" sz="2800" dirty="0" err="1"/>
              <a:t>Arine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9825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Scopo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algn="ctr"/>
            <a:r>
              <a:rPr lang="it-CH" sz="2000" dirty="0"/>
              <a:t>Didattico</a:t>
            </a:r>
          </a:p>
          <a:p>
            <a:pPr algn="ctr"/>
            <a:r>
              <a:rPr lang="it-CH" sz="2000" dirty="0"/>
              <a:t>Creare</a:t>
            </a:r>
          </a:p>
          <a:p>
            <a:pPr algn="ctr"/>
            <a:r>
              <a:rPr lang="it-CH" sz="2000" dirty="0"/>
              <a:t>Mostrare</a:t>
            </a:r>
          </a:p>
        </p:txBody>
      </p:sp>
    </p:spTree>
    <p:extLst>
      <p:ext uri="{BB962C8B-B14F-4D97-AF65-F5344CB8AC3E}">
        <p14:creationId xmlns:p14="http://schemas.microsoft.com/office/powerpoint/2010/main" val="326810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Requisiti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lvl="0" algn="ctr"/>
            <a:endParaRPr lang="it-IT" sz="2000" dirty="0"/>
          </a:p>
          <a:p>
            <a:pPr algn="ctr"/>
            <a:r>
              <a:rPr lang="it-CH" sz="2000" dirty="0"/>
              <a:t>Applicazione</a:t>
            </a:r>
          </a:p>
          <a:p>
            <a:pPr algn="ctr"/>
            <a:r>
              <a:rPr lang="it-CH" sz="2000" dirty="0"/>
              <a:t>Facile da usare</a:t>
            </a:r>
          </a:p>
          <a:p>
            <a:pPr algn="ctr"/>
            <a:r>
              <a:rPr lang="it-CH" sz="2000" dirty="0"/>
              <a:t>Meteo incorporato</a:t>
            </a:r>
          </a:p>
          <a:p>
            <a:pPr algn="ctr"/>
            <a:r>
              <a:rPr lang="it-CH" sz="2000" dirty="0"/>
              <a:t>Multi utente</a:t>
            </a:r>
          </a:p>
        </p:txBody>
      </p:sp>
    </p:spTree>
    <p:extLst>
      <p:ext uri="{BB962C8B-B14F-4D97-AF65-F5344CB8AC3E}">
        <p14:creationId xmlns:p14="http://schemas.microsoft.com/office/powerpoint/2010/main" val="415127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34619" y="280157"/>
            <a:ext cx="9601200" cy="1143000"/>
          </a:xfrm>
        </p:spPr>
        <p:txBody>
          <a:bodyPr rtlCol="0"/>
          <a:lstStyle/>
          <a:p>
            <a:pPr rtl="0"/>
            <a:r>
              <a:rPr lang="it-CH" dirty="0"/>
              <a:t>Pianifica preventiva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r="906"/>
          <a:stretch/>
        </p:blipFill>
        <p:spPr bwMode="auto">
          <a:xfrm>
            <a:off x="1134619" y="1412776"/>
            <a:ext cx="9793088" cy="53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Progettazione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t="4049" r="33911" b="82456"/>
          <a:stretch/>
        </p:blipFill>
        <p:spPr bwMode="auto">
          <a:xfrm>
            <a:off x="477788" y="2924944"/>
            <a:ext cx="1139030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t="20244" r="906" b="31368"/>
          <a:stretch/>
        </p:blipFill>
        <p:spPr bwMode="auto">
          <a:xfrm>
            <a:off x="358460" y="2348880"/>
            <a:ext cx="114719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Testing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75578" r="28799" b="10483"/>
          <a:stretch/>
        </p:blipFill>
        <p:spPr bwMode="auto">
          <a:xfrm>
            <a:off x="485761" y="2996952"/>
            <a:ext cx="11217301" cy="12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3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lo dello schema esagonal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079_TF03460519.potx" id="{F7ED653A-A267-4F71-A3B6-15C290820510}" vid="{8EA39FFD-9AAA-434C-87A4-B5F1C0C3B7C6}"/>
    </a:ext>
  </a:extLst>
</a:theme>
</file>

<file path=ppt/theme/theme2.xml><?xml version="1.0" encoding="utf-8"?>
<a:theme xmlns:a="http://schemas.openxmlformats.org/drawingml/2006/main" name="Tema di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con schema esagonale</Template>
  <TotalTime>82</TotalTime>
  <Words>77</Words>
  <Application>Microsoft Office PowerPoint</Application>
  <PresentationFormat>Personalizzato</PresentationFormat>
  <Paragraphs>61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Euphemia</vt:lpstr>
      <vt:lpstr>Palatino Linotype</vt:lpstr>
      <vt:lpstr>Modello dello schema esagonale</vt:lpstr>
      <vt:lpstr>Gestione Apiario</vt:lpstr>
      <vt:lpstr>Su di me</vt:lpstr>
      <vt:lpstr>Introduzione</vt:lpstr>
      <vt:lpstr>Scopo</vt:lpstr>
      <vt:lpstr>Requisiti</vt:lpstr>
      <vt:lpstr>Pianifica preventiva</vt:lpstr>
      <vt:lpstr>Progettazione</vt:lpstr>
      <vt:lpstr>Implementazione</vt:lpstr>
      <vt:lpstr>Testing</vt:lpstr>
      <vt:lpstr>Dati e database </vt:lpstr>
      <vt:lpstr>Design </vt:lpstr>
      <vt:lpstr>Design </vt:lpstr>
      <vt:lpstr>Design </vt:lpstr>
      <vt:lpstr>Design 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Apiario</dc:title>
  <dc:creator>Alessandro Aloise</dc:creator>
  <cp:lastModifiedBy>Alessandro Aloise</cp:lastModifiedBy>
  <cp:revision>7</cp:revision>
  <dcterms:created xsi:type="dcterms:W3CDTF">2021-01-13T20:49:48Z</dcterms:created>
  <dcterms:modified xsi:type="dcterms:W3CDTF">2021-01-13T22:12:23Z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