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6291-EFE0-41A4-B939-F4DE47A10D54}" v="88" dt="2023-12-20T14:33:09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isi, Alessandro" userId="30e4560b-ee7e-4dce-aec5-d465c42d959b" providerId="ADAL" clId="{725C6291-EFE0-41A4-B939-F4DE47A10D54}"/>
    <pc:docChg chg="undo redo custSel addSld delSld modSld">
      <pc:chgData name="Alvisi, Alessandro" userId="30e4560b-ee7e-4dce-aec5-d465c42d959b" providerId="ADAL" clId="{725C6291-EFE0-41A4-B939-F4DE47A10D54}" dt="2023-12-20T14:33:15.621" v="2526" actId="1036"/>
      <pc:docMkLst>
        <pc:docMk/>
      </pc:docMkLst>
      <pc:sldChg chg="addSp delSp modSp mod">
        <pc:chgData name="Alvisi, Alessandro" userId="30e4560b-ee7e-4dce-aec5-d465c42d959b" providerId="ADAL" clId="{725C6291-EFE0-41A4-B939-F4DE47A10D54}" dt="2023-12-20T14:33:15.621" v="2526" actId="1036"/>
        <pc:sldMkLst>
          <pc:docMk/>
          <pc:sldMk cId="2447637548" sldId="261"/>
        </pc:sldMkLst>
        <pc:spChg chg="mod">
          <ac:chgData name="Alvisi, Alessandro" userId="30e4560b-ee7e-4dce-aec5-d465c42d959b" providerId="ADAL" clId="{725C6291-EFE0-41A4-B939-F4DE47A10D54}" dt="2023-12-20T14:04:57.398" v="1635" actId="20577"/>
          <ac:spMkLst>
            <pc:docMk/>
            <pc:sldMk cId="2447637548" sldId="261"/>
            <ac:spMk id="4" creationId="{7517CDCD-8259-4F1B-B228-A9FCFC737455}"/>
          </ac:spMkLst>
        </pc:spChg>
        <pc:spChg chg="mod">
          <ac:chgData name="Alvisi, Alessandro" userId="30e4560b-ee7e-4dce-aec5-d465c42d959b" providerId="ADAL" clId="{725C6291-EFE0-41A4-B939-F4DE47A10D54}" dt="2023-12-19T14:30:20.680" v="0"/>
          <ac:spMkLst>
            <pc:docMk/>
            <pc:sldMk cId="2447637548" sldId="261"/>
            <ac:spMk id="5" creationId="{189C1C13-2FDE-2E07-DDCC-F9B901E87B23}"/>
          </ac:spMkLst>
        </pc:spChg>
        <pc:spChg chg="mod">
          <ac:chgData name="Alvisi, Alessandro" userId="30e4560b-ee7e-4dce-aec5-d465c42d959b" providerId="ADAL" clId="{725C6291-EFE0-41A4-B939-F4DE47A10D54}" dt="2023-12-19T14:30:20.680" v="0"/>
          <ac:spMkLst>
            <pc:docMk/>
            <pc:sldMk cId="2447637548" sldId="261"/>
            <ac:spMk id="8" creationId="{267261D7-BCB8-DC7A-0F8B-6FE7E129A0A7}"/>
          </ac:spMkLst>
        </pc:spChg>
        <pc:spChg chg="mod">
          <ac:chgData name="Alvisi, Alessandro" userId="30e4560b-ee7e-4dce-aec5-d465c42d959b" providerId="ADAL" clId="{725C6291-EFE0-41A4-B939-F4DE47A10D54}" dt="2023-12-19T14:30:20.680" v="0"/>
          <ac:spMkLst>
            <pc:docMk/>
            <pc:sldMk cId="2447637548" sldId="261"/>
            <ac:spMk id="11" creationId="{F5F20CD3-2C90-EE09-0AC3-46CDC94A6D85}"/>
          </ac:spMkLst>
        </pc:spChg>
        <pc:spChg chg="mod">
          <ac:chgData name="Alvisi, Alessandro" userId="30e4560b-ee7e-4dce-aec5-d465c42d959b" providerId="ADAL" clId="{725C6291-EFE0-41A4-B939-F4DE47A10D54}" dt="2023-12-19T14:30:20.680" v="0"/>
          <ac:spMkLst>
            <pc:docMk/>
            <pc:sldMk cId="2447637548" sldId="261"/>
            <ac:spMk id="14" creationId="{9AE08C0D-7C96-9483-EBF3-E0C0BB551E34}"/>
          </ac:spMkLst>
        </pc:spChg>
        <pc:spChg chg="add del mod">
          <ac:chgData name="Alvisi, Alessandro" userId="30e4560b-ee7e-4dce-aec5-d465c42d959b" providerId="ADAL" clId="{725C6291-EFE0-41A4-B939-F4DE47A10D54}" dt="2023-12-19T15:18:05.407" v="619" actId="478"/>
          <ac:spMkLst>
            <pc:docMk/>
            <pc:sldMk cId="2447637548" sldId="261"/>
            <ac:spMk id="15" creationId="{F2870FC2-1982-CB16-5980-E33D76A33059}"/>
          </ac:spMkLst>
        </pc:spChg>
        <pc:spChg chg="add mod">
          <ac:chgData name="Alvisi, Alessandro" userId="30e4560b-ee7e-4dce-aec5-d465c42d959b" providerId="ADAL" clId="{725C6291-EFE0-41A4-B939-F4DE47A10D54}" dt="2023-12-19T15:14:46.931" v="493" actId="1076"/>
          <ac:spMkLst>
            <pc:docMk/>
            <pc:sldMk cId="2447637548" sldId="261"/>
            <ac:spMk id="16" creationId="{0796399D-8A46-1437-0AA4-495F80620B4A}"/>
          </ac:spMkLst>
        </pc:spChg>
        <pc:spChg chg="add mod">
          <ac:chgData name="Alvisi, Alessandro" userId="30e4560b-ee7e-4dce-aec5-d465c42d959b" providerId="ADAL" clId="{725C6291-EFE0-41A4-B939-F4DE47A10D54}" dt="2023-12-19T15:14:55.300" v="495" actId="1076"/>
          <ac:spMkLst>
            <pc:docMk/>
            <pc:sldMk cId="2447637548" sldId="261"/>
            <ac:spMk id="17" creationId="{61C6C6E5-F17C-16DC-0554-B4B3DAFB7D42}"/>
          </ac:spMkLst>
        </pc:spChg>
        <pc:spChg chg="add mod">
          <ac:chgData name="Alvisi, Alessandro" userId="30e4560b-ee7e-4dce-aec5-d465c42d959b" providerId="ADAL" clId="{725C6291-EFE0-41A4-B939-F4DE47A10D54}" dt="2023-12-19T15:14:50.029" v="494" actId="1076"/>
          <ac:spMkLst>
            <pc:docMk/>
            <pc:sldMk cId="2447637548" sldId="261"/>
            <ac:spMk id="18" creationId="{0535E198-BBDE-A7F8-2D47-80EF7BEB200B}"/>
          </ac:spMkLst>
        </pc:spChg>
        <pc:spChg chg="add mod">
          <ac:chgData name="Alvisi, Alessandro" userId="30e4560b-ee7e-4dce-aec5-d465c42d959b" providerId="ADAL" clId="{725C6291-EFE0-41A4-B939-F4DE47A10D54}" dt="2023-12-20T14:00:51.227" v="1352" actId="1076"/>
          <ac:spMkLst>
            <pc:docMk/>
            <pc:sldMk cId="2447637548" sldId="261"/>
            <ac:spMk id="19" creationId="{E5E8B774-D6D1-9D8C-B936-BC75D377AABC}"/>
          </ac:spMkLst>
        </pc:spChg>
        <pc:spChg chg="mod">
          <ac:chgData name="Alvisi, Alessandro" userId="30e4560b-ee7e-4dce-aec5-d465c42d959b" providerId="ADAL" clId="{725C6291-EFE0-41A4-B939-F4DE47A10D54}" dt="2023-12-19T14:39:16.261" v="136"/>
          <ac:spMkLst>
            <pc:docMk/>
            <pc:sldMk cId="2447637548" sldId="261"/>
            <ac:spMk id="22" creationId="{53B43791-3B12-516C-7AE3-884D4CC229D8}"/>
          </ac:spMkLst>
        </pc:spChg>
        <pc:spChg chg="mod">
          <ac:chgData name="Alvisi, Alessandro" userId="30e4560b-ee7e-4dce-aec5-d465c42d959b" providerId="ADAL" clId="{725C6291-EFE0-41A4-B939-F4DE47A10D54}" dt="2023-12-19T14:39:28.769" v="139"/>
          <ac:spMkLst>
            <pc:docMk/>
            <pc:sldMk cId="2447637548" sldId="261"/>
            <ac:spMk id="25" creationId="{970A2272-4F04-EE17-D1BA-5AF1C0F30786}"/>
          </ac:spMkLst>
        </pc:spChg>
        <pc:spChg chg="add mod">
          <ac:chgData name="Alvisi, Alessandro" userId="30e4560b-ee7e-4dce-aec5-d465c42d959b" providerId="ADAL" clId="{725C6291-EFE0-41A4-B939-F4DE47A10D54}" dt="2023-12-20T14:01:04.239" v="1376" actId="1037"/>
          <ac:spMkLst>
            <pc:docMk/>
            <pc:sldMk cId="2447637548" sldId="261"/>
            <ac:spMk id="26" creationId="{A95F4CC7-0F24-5B79-9B8D-8D4F9FC33BA5}"/>
          </ac:spMkLst>
        </pc:spChg>
        <pc:spChg chg="mod">
          <ac:chgData name="Alvisi, Alessandro" userId="30e4560b-ee7e-4dce-aec5-d465c42d959b" providerId="ADAL" clId="{725C6291-EFE0-41A4-B939-F4DE47A10D54}" dt="2023-12-19T14:32:38.500" v="39" actId="1076"/>
          <ac:spMkLst>
            <pc:docMk/>
            <pc:sldMk cId="2447637548" sldId="261"/>
            <ac:spMk id="29" creationId="{ECF13EFC-BA6D-4F30-B299-D7D26C08411F}"/>
          </ac:spMkLst>
        </pc:spChg>
        <pc:spChg chg="mod">
          <ac:chgData name="Alvisi, Alessandro" userId="30e4560b-ee7e-4dce-aec5-d465c42d959b" providerId="ADAL" clId="{725C6291-EFE0-41A4-B939-F4DE47A10D54}" dt="2023-12-19T14:41:04.264" v="170"/>
          <ac:spMkLst>
            <pc:docMk/>
            <pc:sldMk cId="2447637548" sldId="261"/>
            <ac:spMk id="36" creationId="{53306FF9-D26F-EB52-48BE-21ED4E106B5F}"/>
          </ac:spMkLst>
        </pc:spChg>
        <pc:spChg chg="mod">
          <ac:chgData name="Alvisi, Alessandro" userId="30e4560b-ee7e-4dce-aec5-d465c42d959b" providerId="ADAL" clId="{725C6291-EFE0-41A4-B939-F4DE47A10D54}" dt="2023-12-20T14:05:04.411" v="1653" actId="20577"/>
          <ac:spMkLst>
            <pc:docMk/>
            <pc:sldMk cId="2447637548" sldId="261"/>
            <ac:spMk id="37" creationId="{1262B1CC-2421-44AD-9D4E-46CA9D4CC357}"/>
          </ac:spMkLst>
        </pc:spChg>
        <pc:spChg chg="add mod">
          <ac:chgData name="Alvisi, Alessandro" userId="30e4560b-ee7e-4dce-aec5-d465c42d959b" providerId="ADAL" clId="{725C6291-EFE0-41A4-B939-F4DE47A10D54}" dt="2023-12-20T14:01:04.239" v="1376" actId="1037"/>
          <ac:spMkLst>
            <pc:docMk/>
            <pc:sldMk cId="2447637548" sldId="261"/>
            <ac:spMk id="38" creationId="{D5C8A257-B66E-E80E-9E4C-FF9A01F0A637}"/>
          </ac:spMkLst>
        </pc:spChg>
        <pc:spChg chg="add mod">
          <ac:chgData name="Alvisi, Alessandro" userId="30e4560b-ee7e-4dce-aec5-d465c42d959b" providerId="ADAL" clId="{725C6291-EFE0-41A4-B939-F4DE47A10D54}" dt="2023-12-20T14:18:28.237" v="1853" actId="20577"/>
          <ac:spMkLst>
            <pc:docMk/>
            <pc:sldMk cId="2447637548" sldId="261"/>
            <ac:spMk id="41" creationId="{D84D412A-CE81-C352-5AC7-BB7344863143}"/>
          </ac:spMkLst>
        </pc:spChg>
        <pc:spChg chg="mod">
          <ac:chgData name="Alvisi, Alessandro" userId="30e4560b-ee7e-4dce-aec5-d465c42d959b" providerId="ADAL" clId="{725C6291-EFE0-41A4-B939-F4DE47A10D54}" dt="2023-12-19T14:41:54.253" v="190"/>
          <ac:spMkLst>
            <pc:docMk/>
            <pc:sldMk cId="2447637548" sldId="261"/>
            <ac:spMk id="41" creationId="{E0566C10-1D6A-0F90-68C1-58FB6938834A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42" creationId="{363FBBB2-FC5C-F2F8-6621-7914DAEADFF4}"/>
          </ac:spMkLst>
        </pc:spChg>
        <pc:spChg chg="mod">
          <ac:chgData name="Alvisi, Alessandro" userId="30e4560b-ee7e-4dce-aec5-d465c42d959b" providerId="ADAL" clId="{725C6291-EFE0-41A4-B939-F4DE47A10D54}" dt="2023-12-19T14:42:27.864" v="202"/>
          <ac:spMkLst>
            <pc:docMk/>
            <pc:sldMk cId="2447637548" sldId="261"/>
            <ac:spMk id="45" creationId="{9FBAD539-E8E5-F7BA-2B17-F3C1BBE88F5E}"/>
          </ac:spMkLst>
        </pc:spChg>
        <pc:spChg chg="del mod">
          <ac:chgData name="Alvisi, Alessandro" userId="30e4560b-ee7e-4dce-aec5-d465c42d959b" providerId="ADAL" clId="{725C6291-EFE0-41A4-B939-F4DE47A10D54}" dt="2023-12-20T13:59:40.461" v="1336" actId="478"/>
          <ac:spMkLst>
            <pc:docMk/>
            <pc:sldMk cId="2447637548" sldId="261"/>
            <ac:spMk id="46" creationId="{F7AD6BFB-F112-4C9B-9DDD-36E825C5DE79}"/>
          </ac:spMkLst>
        </pc:spChg>
        <pc:spChg chg="mod">
          <ac:chgData name="Alvisi, Alessandro" userId="30e4560b-ee7e-4dce-aec5-d465c42d959b" providerId="ADAL" clId="{725C6291-EFE0-41A4-B939-F4DE47A10D54}" dt="2023-12-19T14:37:21.611" v="82" actId="1076"/>
          <ac:spMkLst>
            <pc:docMk/>
            <pc:sldMk cId="2447637548" sldId="261"/>
            <ac:spMk id="50" creationId="{D9CE5A70-2030-4B32-9C7D-B8C58B711A96}"/>
          </ac:spMkLst>
        </pc:spChg>
        <pc:spChg chg="mod">
          <ac:chgData name="Alvisi, Alessandro" userId="30e4560b-ee7e-4dce-aec5-d465c42d959b" providerId="ADAL" clId="{725C6291-EFE0-41A4-B939-F4DE47A10D54}" dt="2023-12-20T14:00:51.227" v="1352" actId="1076"/>
          <ac:spMkLst>
            <pc:docMk/>
            <pc:sldMk cId="2447637548" sldId="261"/>
            <ac:spMk id="51" creationId="{A6CC79C0-0E57-4A57-A7A0-59D210ADF770}"/>
          </ac:spMkLst>
        </pc:spChg>
        <pc:spChg chg="mod">
          <ac:chgData name="Alvisi, Alessandro" userId="30e4560b-ee7e-4dce-aec5-d465c42d959b" providerId="ADAL" clId="{725C6291-EFE0-41A4-B939-F4DE47A10D54}" dt="2023-12-19T14:32:35.124" v="38" actId="1076"/>
          <ac:spMkLst>
            <pc:docMk/>
            <pc:sldMk cId="2447637548" sldId="261"/>
            <ac:spMk id="54" creationId="{18321C05-F172-4564-99A8-A5121F9D6C5D}"/>
          </ac:spMkLst>
        </pc:spChg>
        <pc:spChg chg="mod">
          <ac:chgData name="Alvisi, Alessandro" userId="30e4560b-ee7e-4dce-aec5-d465c42d959b" providerId="ADAL" clId="{725C6291-EFE0-41A4-B939-F4DE47A10D54}" dt="2023-12-20T14:03:09.640" v="1470" actId="1037"/>
          <ac:spMkLst>
            <pc:docMk/>
            <pc:sldMk cId="2447637548" sldId="261"/>
            <ac:spMk id="55" creationId="{F5F59758-5282-4C1D-B3BB-6AF6503A5FB2}"/>
          </ac:spMkLst>
        </pc:spChg>
        <pc:spChg chg="mod">
          <ac:chgData name="Alvisi, Alessandro" userId="30e4560b-ee7e-4dce-aec5-d465c42d959b" providerId="ADAL" clId="{725C6291-EFE0-41A4-B939-F4DE47A10D54}" dt="2023-12-19T14:42:31.177" v="204"/>
          <ac:spMkLst>
            <pc:docMk/>
            <pc:sldMk cId="2447637548" sldId="261"/>
            <ac:spMk id="58" creationId="{1BFC2C0D-F507-058C-1881-08B2282C4451}"/>
          </ac:spMkLst>
        </pc:spChg>
        <pc:spChg chg="add del mod">
          <ac:chgData name="Alvisi, Alessandro" userId="30e4560b-ee7e-4dce-aec5-d465c42d959b" providerId="ADAL" clId="{725C6291-EFE0-41A4-B939-F4DE47A10D54}" dt="2023-12-19T15:06:33.769" v="367" actId="21"/>
          <ac:spMkLst>
            <pc:docMk/>
            <pc:sldMk cId="2447637548" sldId="261"/>
            <ac:spMk id="59" creationId="{EEC25EE8-AA99-2CA4-40DE-5474529C679D}"/>
          </ac:spMkLst>
        </pc:spChg>
        <pc:spChg chg="add del mod">
          <ac:chgData name="Alvisi, Alessandro" userId="30e4560b-ee7e-4dce-aec5-d465c42d959b" providerId="ADAL" clId="{725C6291-EFE0-41A4-B939-F4DE47A10D54}" dt="2023-12-19T15:06:33.769" v="367" actId="21"/>
          <ac:spMkLst>
            <pc:docMk/>
            <pc:sldMk cId="2447637548" sldId="261"/>
            <ac:spMk id="60" creationId="{6DE5E912-28C9-6BFC-8AB4-F53A72CB5606}"/>
          </ac:spMkLst>
        </pc:spChg>
        <pc:spChg chg="add del mod">
          <ac:chgData name="Alvisi, Alessandro" userId="30e4560b-ee7e-4dce-aec5-d465c42d959b" providerId="ADAL" clId="{725C6291-EFE0-41A4-B939-F4DE47A10D54}" dt="2023-12-20T13:54:08.710" v="1307" actId="478"/>
          <ac:spMkLst>
            <pc:docMk/>
            <pc:sldMk cId="2447637548" sldId="261"/>
            <ac:spMk id="61" creationId="{841272DF-5ABA-DE36-8D14-5004839ECAB6}"/>
          </ac:spMkLst>
        </pc:spChg>
        <pc:spChg chg="mod">
          <ac:chgData name="Alvisi, Alessandro" userId="30e4560b-ee7e-4dce-aec5-d465c42d959b" providerId="ADAL" clId="{725C6291-EFE0-41A4-B939-F4DE47A10D54}" dt="2023-12-19T15:03:54.903" v="244"/>
          <ac:spMkLst>
            <pc:docMk/>
            <pc:sldMk cId="2447637548" sldId="261"/>
            <ac:spMk id="64" creationId="{93E4DCD5-FFCB-139C-7B42-2C70E6954E6A}"/>
          </ac:spMkLst>
        </pc:spChg>
        <pc:spChg chg="add del mod">
          <ac:chgData name="Alvisi, Alessandro" userId="30e4560b-ee7e-4dce-aec5-d465c42d959b" providerId="ADAL" clId="{725C6291-EFE0-41A4-B939-F4DE47A10D54}" dt="2023-12-20T13:54:09.313" v="1308" actId="478"/>
          <ac:spMkLst>
            <pc:docMk/>
            <pc:sldMk cId="2447637548" sldId="261"/>
            <ac:spMk id="65" creationId="{FC3993BD-9CCF-157A-BBD6-745E09A249E3}"/>
          </ac:spMkLst>
        </pc:spChg>
        <pc:spChg chg="mod">
          <ac:chgData name="Alvisi, Alessandro" userId="30e4560b-ee7e-4dce-aec5-d465c42d959b" providerId="ADAL" clId="{725C6291-EFE0-41A4-B939-F4DE47A10D54}" dt="2023-12-20T14:00:51.227" v="1352" actId="1076"/>
          <ac:spMkLst>
            <pc:docMk/>
            <pc:sldMk cId="2447637548" sldId="261"/>
            <ac:spMk id="70" creationId="{558C4981-F8F1-43D4-8325-B80F796D366D}"/>
          </ac:spMkLst>
        </pc:spChg>
        <pc:spChg chg="mod">
          <ac:chgData name="Alvisi, Alessandro" userId="30e4560b-ee7e-4dce-aec5-d465c42d959b" providerId="ADAL" clId="{725C6291-EFE0-41A4-B939-F4DE47A10D54}" dt="2023-12-19T15:05:01.578" v="335"/>
          <ac:spMkLst>
            <pc:docMk/>
            <pc:sldMk cId="2447637548" sldId="261"/>
            <ac:spMk id="72" creationId="{B6C2D9D8-D3B4-0D8A-3C7C-37A2F5473A3B}"/>
          </ac:spMkLst>
        </pc:spChg>
        <pc:spChg chg="mod">
          <ac:chgData name="Alvisi, Alessandro" userId="30e4560b-ee7e-4dce-aec5-d465c42d959b" providerId="ADAL" clId="{725C6291-EFE0-41A4-B939-F4DE47A10D54}" dt="2023-12-19T15:05:13.340" v="339"/>
          <ac:spMkLst>
            <pc:docMk/>
            <pc:sldMk cId="2447637548" sldId="261"/>
            <ac:spMk id="75" creationId="{9379437E-9D65-6874-1D61-4ABD6405CF91}"/>
          </ac:spMkLst>
        </pc:spChg>
        <pc:spChg chg="mod">
          <ac:chgData name="Alvisi, Alessandro" userId="30e4560b-ee7e-4dce-aec5-d465c42d959b" providerId="ADAL" clId="{725C6291-EFE0-41A4-B939-F4DE47A10D54}" dt="2023-12-20T14:02:43.323" v="1411" actId="207"/>
          <ac:spMkLst>
            <pc:docMk/>
            <pc:sldMk cId="2447637548" sldId="261"/>
            <ac:spMk id="77" creationId="{F7B70600-C618-57A1-5D01-A3B01164E30A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78" creationId="{46B4B58A-E4AE-4ED2-E46F-9126FD35539B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79" creationId="{494DF54D-ED26-CC93-344F-1AD354D3FF4F}"/>
          </ac:spMkLst>
        </pc:spChg>
        <pc:spChg chg="mod">
          <ac:chgData name="Alvisi, Alessandro" userId="30e4560b-ee7e-4dce-aec5-d465c42d959b" providerId="ADAL" clId="{725C6291-EFE0-41A4-B939-F4DE47A10D54}" dt="2023-12-19T15:06:35.788" v="368"/>
          <ac:spMkLst>
            <pc:docMk/>
            <pc:sldMk cId="2447637548" sldId="261"/>
            <ac:spMk id="82" creationId="{F2D3B9DC-CFC0-63C3-0F75-D66A8B8DB147}"/>
          </ac:spMkLst>
        </pc:spChg>
        <pc:spChg chg="mod">
          <ac:chgData name="Alvisi, Alessandro" userId="30e4560b-ee7e-4dce-aec5-d465c42d959b" providerId="ADAL" clId="{725C6291-EFE0-41A4-B939-F4DE47A10D54}" dt="2023-12-19T15:06:35.788" v="368"/>
          <ac:spMkLst>
            <pc:docMk/>
            <pc:sldMk cId="2447637548" sldId="261"/>
            <ac:spMk id="85" creationId="{CC90D108-4CBF-0715-959F-5D665DEE900C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86" creationId="{A96CA3C5-7D26-A42A-4B1D-57ED1D1EBCD6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87" creationId="{F555BB44-70ED-9F29-70D0-BCAC36B7C7D2}"/>
          </ac:spMkLst>
        </pc:spChg>
        <pc:spChg chg="add mod">
          <ac:chgData name="Alvisi, Alessandro" userId="30e4560b-ee7e-4dce-aec5-d465c42d959b" providerId="ADAL" clId="{725C6291-EFE0-41A4-B939-F4DE47A10D54}" dt="2023-12-20T14:05:10.698" v="1673" actId="20577"/>
          <ac:spMkLst>
            <pc:docMk/>
            <pc:sldMk cId="2447637548" sldId="261"/>
            <ac:spMk id="88" creationId="{C7909BC2-F335-37AC-72AF-DDB1DA3E5728}"/>
          </ac:spMkLst>
        </pc:spChg>
        <pc:spChg chg="mod">
          <ac:chgData name="Alvisi, Alessandro" userId="30e4560b-ee7e-4dce-aec5-d465c42d959b" providerId="ADAL" clId="{725C6291-EFE0-41A4-B939-F4DE47A10D54}" dt="2023-12-19T15:28:56.007" v="865" actId="1076"/>
          <ac:spMkLst>
            <pc:docMk/>
            <pc:sldMk cId="2447637548" sldId="261"/>
            <ac:spMk id="91" creationId="{BCE657E1-44D3-7F81-1BAE-D1C892145A4F}"/>
          </ac:spMkLst>
        </pc:spChg>
        <pc:spChg chg="add mod">
          <ac:chgData name="Alvisi, Alessandro" userId="30e4560b-ee7e-4dce-aec5-d465c42d959b" providerId="ADAL" clId="{725C6291-EFE0-41A4-B939-F4DE47A10D54}" dt="2023-12-20T14:32:33.351" v="2436" actId="14100"/>
          <ac:spMkLst>
            <pc:docMk/>
            <pc:sldMk cId="2447637548" sldId="261"/>
            <ac:spMk id="92" creationId="{D412F239-8200-D4B4-3982-B195D22DD278}"/>
          </ac:spMkLst>
        </pc:spChg>
        <pc:spChg chg="del mod">
          <ac:chgData name="Alvisi, Alessandro" userId="30e4560b-ee7e-4dce-aec5-d465c42d959b" providerId="ADAL" clId="{725C6291-EFE0-41A4-B939-F4DE47A10D54}" dt="2023-12-20T14:32:19.626" v="2418" actId="478"/>
          <ac:spMkLst>
            <pc:docMk/>
            <pc:sldMk cId="2447637548" sldId="261"/>
            <ac:spMk id="95" creationId="{9E21A3CE-F026-2986-FB7D-B313BA3B5C46}"/>
          </ac:spMkLst>
        </pc:spChg>
        <pc:spChg chg="add del mod">
          <ac:chgData name="Alvisi, Alessandro" userId="30e4560b-ee7e-4dce-aec5-d465c42d959b" providerId="ADAL" clId="{725C6291-EFE0-41A4-B939-F4DE47A10D54}" dt="2023-12-20T14:32:24.682" v="2419" actId="478"/>
          <ac:spMkLst>
            <pc:docMk/>
            <pc:sldMk cId="2447637548" sldId="261"/>
            <ac:spMk id="96" creationId="{9DD636A0-14D9-43AB-30B0-C169EA6DB0E2}"/>
          </ac:spMkLst>
        </pc:spChg>
        <pc:spChg chg="mod">
          <ac:chgData name="Alvisi, Alessandro" userId="30e4560b-ee7e-4dce-aec5-d465c42d959b" providerId="ADAL" clId="{725C6291-EFE0-41A4-B939-F4DE47A10D54}" dt="2023-12-19T15:12:33.131" v="423"/>
          <ac:spMkLst>
            <pc:docMk/>
            <pc:sldMk cId="2447637548" sldId="261"/>
            <ac:spMk id="99" creationId="{CCC672C4-66DC-92DD-8124-9AEDD5D405BB}"/>
          </ac:spMkLst>
        </pc:spChg>
        <pc:spChg chg="mod">
          <ac:chgData name="Alvisi, Alessandro" userId="30e4560b-ee7e-4dce-aec5-d465c42d959b" providerId="ADAL" clId="{725C6291-EFE0-41A4-B939-F4DE47A10D54}" dt="2023-12-19T15:12:33.131" v="423"/>
          <ac:spMkLst>
            <pc:docMk/>
            <pc:sldMk cId="2447637548" sldId="261"/>
            <ac:spMk id="102" creationId="{843AEF3B-F5AC-B03C-F017-ED3083D411AB}"/>
          </ac:spMkLst>
        </pc:spChg>
        <pc:spChg chg="add mod ord">
          <ac:chgData name="Alvisi, Alessandro" userId="30e4560b-ee7e-4dce-aec5-d465c42d959b" providerId="ADAL" clId="{725C6291-EFE0-41A4-B939-F4DE47A10D54}" dt="2023-12-20T14:26:44.470" v="2066" actId="167"/>
          <ac:spMkLst>
            <pc:docMk/>
            <pc:sldMk cId="2447637548" sldId="261"/>
            <ac:spMk id="103" creationId="{3D83E7E8-E07D-1EC6-636E-F4E66604B105}"/>
          </ac:spMkLst>
        </pc:spChg>
        <pc:spChg chg="add mod">
          <ac:chgData name="Alvisi, Alessandro" userId="30e4560b-ee7e-4dce-aec5-d465c42d959b" providerId="ADAL" clId="{725C6291-EFE0-41A4-B939-F4DE47A10D54}" dt="2023-12-19T15:21:41.675" v="669" actId="164"/>
          <ac:spMkLst>
            <pc:docMk/>
            <pc:sldMk cId="2447637548" sldId="261"/>
            <ac:spMk id="104" creationId="{44C77C92-5442-19F8-CC1D-4BA066511F7D}"/>
          </ac:spMkLst>
        </pc:spChg>
        <pc:spChg chg="mod">
          <ac:chgData name="Alvisi, Alessandro" userId="30e4560b-ee7e-4dce-aec5-d465c42d959b" providerId="ADAL" clId="{725C6291-EFE0-41A4-B939-F4DE47A10D54}" dt="2023-12-19T15:29:48.161" v="900" actId="1035"/>
          <ac:spMkLst>
            <pc:docMk/>
            <pc:sldMk cId="2447637548" sldId="261"/>
            <ac:spMk id="107" creationId="{A92061DF-4D52-055A-24A9-41FFBEA9D9D4}"/>
          </ac:spMkLst>
        </pc:spChg>
        <pc:spChg chg="add mod ord">
          <ac:chgData name="Alvisi, Alessandro" userId="30e4560b-ee7e-4dce-aec5-d465c42d959b" providerId="ADAL" clId="{725C6291-EFE0-41A4-B939-F4DE47A10D54}" dt="2023-12-20T14:29:59.281" v="2284" actId="167"/>
          <ac:spMkLst>
            <pc:docMk/>
            <pc:sldMk cId="2447637548" sldId="261"/>
            <ac:spMk id="108" creationId="{395C3DC5-77A9-F669-1A62-AFC75FDD2AB6}"/>
          </ac:spMkLst>
        </pc:spChg>
        <pc:spChg chg="del mod">
          <ac:chgData name="Alvisi, Alessandro" userId="30e4560b-ee7e-4dce-aec5-d465c42d959b" providerId="ADAL" clId="{725C6291-EFE0-41A4-B939-F4DE47A10D54}" dt="2023-12-20T14:07:46.723" v="1841" actId="478"/>
          <ac:spMkLst>
            <pc:docMk/>
            <pc:sldMk cId="2447637548" sldId="261"/>
            <ac:spMk id="111" creationId="{B223BE11-7C3B-4E26-19B1-00EC18207440}"/>
          </ac:spMkLst>
        </pc:spChg>
        <pc:spChg chg="add del mod">
          <ac:chgData name="Alvisi, Alessandro" userId="30e4560b-ee7e-4dce-aec5-d465c42d959b" providerId="ADAL" clId="{725C6291-EFE0-41A4-B939-F4DE47A10D54}" dt="2023-12-20T14:07:43.846" v="1840" actId="478"/>
          <ac:spMkLst>
            <pc:docMk/>
            <pc:sldMk cId="2447637548" sldId="261"/>
            <ac:spMk id="112" creationId="{65D93C2B-BAB1-35C3-C7DA-0D5A946DA529}"/>
          </ac:spMkLst>
        </pc:spChg>
        <pc:spChg chg="add mod">
          <ac:chgData name="Alvisi, Alessandro" userId="30e4560b-ee7e-4dce-aec5-d465c42d959b" providerId="ADAL" clId="{725C6291-EFE0-41A4-B939-F4DE47A10D54}" dt="2023-12-19T15:19:22.519" v="622" actId="1076"/>
          <ac:spMkLst>
            <pc:docMk/>
            <pc:sldMk cId="2447637548" sldId="261"/>
            <ac:spMk id="114" creationId="{F5E077D8-97B1-4B56-227E-7EADADB534E6}"/>
          </ac:spMkLst>
        </pc:spChg>
        <pc:spChg chg="add del mod">
          <ac:chgData name="Alvisi, Alessandro" userId="30e4560b-ee7e-4dce-aec5-d465c42d959b" providerId="ADAL" clId="{725C6291-EFE0-41A4-B939-F4DE47A10D54}" dt="2023-12-19T15:28:16.032" v="858" actId="478"/>
          <ac:spMkLst>
            <pc:docMk/>
            <pc:sldMk cId="2447637548" sldId="261"/>
            <ac:spMk id="115" creationId="{29DC3083-FF65-0966-5279-16F2A1AF3057}"/>
          </ac:spMkLst>
        </pc:spChg>
        <pc:spChg chg="mod">
          <ac:chgData name="Alvisi, Alessandro" userId="30e4560b-ee7e-4dce-aec5-d465c42d959b" providerId="ADAL" clId="{725C6291-EFE0-41A4-B939-F4DE47A10D54}" dt="2023-12-20T14:02:46.590" v="1412" actId="207"/>
          <ac:spMkLst>
            <pc:docMk/>
            <pc:sldMk cId="2447637548" sldId="261"/>
            <ac:spMk id="117" creationId="{D66166CD-2F68-B10F-74AE-7CF4B6E73221}"/>
          </ac:spMkLst>
        </pc:spChg>
        <pc:spChg chg="del mod">
          <ac:chgData name="Alvisi, Alessandro" userId="30e4560b-ee7e-4dce-aec5-d465c42d959b" providerId="ADAL" clId="{725C6291-EFE0-41A4-B939-F4DE47A10D54}" dt="2023-12-19T15:28:18.267" v="859" actId="478"/>
          <ac:spMkLst>
            <pc:docMk/>
            <pc:sldMk cId="2447637548" sldId="261"/>
            <ac:spMk id="118" creationId="{0D1D9B1A-6E16-45B2-12FC-25AFD28FDFDC}"/>
          </ac:spMkLst>
        </pc:spChg>
        <pc:spChg chg="add mod">
          <ac:chgData name="Alvisi, Alessandro" userId="30e4560b-ee7e-4dce-aec5-d465c42d959b" providerId="ADAL" clId="{725C6291-EFE0-41A4-B939-F4DE47A10D54}" dt="2023-12-20T14:03:00.865" v="1444" actId="1076"/>
          <ac:spMkLst>
            <pc:docMk/>
            <pc:sldMk cId="2447637548" sldId="261"/>
            <ac:spMk id="118" creationId="{41ADCCCB-9C34-0BDA-14EB-47FD67E86A84}"/>
          </ac:spMkLst>
        </pc:spChg>
        <pc:spChg chg="add del mod">
          <ac:chgData name="Alvisi, Alessandro" userId="30e4560b-ee7e-4dce-aec5-d465c42d959b" providerId="ADAL" clId="{725C6291-EFE0-41A4-B939-F4DE47A10D54}" dt="2023-12-19T15:19:24.736" v="623"/>
          <ac:spMkLst>
            <pc:docMk/>
            <pc:sldMk cId="2447637548" sldId="261"/>
            <ac:spMk id="119" creationId="{69615BF3-DA91-AF5D-4056-D9911CACC96C}"/>
          </ac:spMkLst>
        </pc:spChg>
        <pc:spChg chg="add mod">
          <ac:chgData name="Alvisi, Alessandro" userId="30e4560b-ee7e-4dce-aec5-d465c42d959b" providerId="ADAL" clId="{725C6291-EFE0-41A4-B939-F4DE47A10D54}" dt="2023-12-20T14:03:17.819" v="1472" actId="1076"/>
          <ac:spMkLst>
            <pc:docMk/>
            <pc:sldMk cId="2447637548" sldId="261"/>
            <ac:spMk id="119" creationId="{B8738D51-3682-BBDE-71E2-ABA35C59FEDE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121" creationId="{A51C07DC-ABA0-8B21-8FE8-B684DFDA6E07}"/>
          </ac:spMkLst>
        </pc:spChg>
        <pc:spChg chg="add del mod">
          <ac:chgData name="Alvisi, Alessandro" userId="30e4560b-ee7e-4dce-aec5-d465c42d959b" providerId="ADAL" clId="{725C6291-EFE0-41A4-B939-F4DE47A10D54}" dt="2023-12-20T13:54:12.737" v="1309" actId="478"/>
          <ac:spMkLst>
            <pc:docMk/>
            <pc:sldMk cId="2447637548" sldId="261"/>
            <ac:spMk id="123" creationId="{F1382FA2-534A-07CE-2D78-E64C864C6719}"/>
          </ac:spMkLst>
        </pc:spChg>
        <pc:spChg chg="add del mod">
          <ac:chgData name="Alvisi, Alessandro" userId="30e4560b-ee7e-4dce-aec5-d465c42d959b" providerId="ADAL" clId="{725C6291-EFE0-41A4-B939-F4DE47A10D54}" dt="2023-12-20T14:20:48.537" v="1865" actId="478"/>
          <ac:spMkLst>
            <pc:docMk/>
            <pc:sldMk cId="2447637548" sldId="261"/>
            <ac:spMk id="124" creationId="{9EDF4044-6588-06BD-194D-3BE152268F7E}"/>
          </ac:spMkLst>
        </pc:spChg>
        <pc:spChg chg="mod">
          <ac:chgData name="Alvisi, Alessandro" userId="30e4560b-ee7e-4dce-aec5-d465c42d959b" providerId="ADAL" clId="{725C6291-EFE0-41A4-B939-F4DE47A10D54}" dt="2023-12-20T14:03:29.421" v="1473"/>
          <ac:spMkLst>
            <pc:docMk/>
            <pc:sldMk cId="2447637548" sldId="261"/>
            <ac:spMk id="128" creationId="{2F9AD3B6-13B2-7B66-5521-D8CE93E793B2}"/>
          </ac:spMkLst>
        </pc:spChg>
        <pc:spChg chg="add mod">
          <ac:chgData name="Alvisi, Alessandro" userId="30e4560b-ee7e-4dce-aec5-d465c42d959b" providerId="ADAL" clId="{725C6291-EFE0-41A4-B939-F4DE47A10D54}" dt="2023-12-19T15:22:39.091" v="697" actId="20577"/>
          <ac:spMkLst>
            <pc:docMk/>
            <pc:sldMk cId="2447637548" sldId="261"/>
            <ac:spMk id="131" creationId="{6C5A595B-8BF2-CD0F-EEFE-869914B47CE3}"/>
          </ac:spMkLst>
        </pc:spChg>
        <pc:spChg chg="add mod">
          <ac:chgData name="Alvisi, Alessandro" userId="30e4560b-ee7e-4dce-aec5-d465c42d959b" providerId="ADAL" clId="{725C6291-EFE0-41A4-B939-F4DE47A10D54}" dt="2023-12-19T15:22:52.564" v="702" actId="1038"/>
          <ac:spMkLst>
            <pc:docMk/>
            <pc:sldMk cId="2447637548" sldId="261"/>
            <ac:spMk id="132" creationId="{43E79C21-F023-26EA-32B7-5FE1B937A4A5}"/>
          </ac:spMkLst>
        </pc:spChg>
        <pc:spChg chg="mod">
          <ac:chgData name="Alvisi, Alessandro" userId="30e4560b-ee7e-4dce-aec5-d465c42d959b" providerId="ADAL" clId="{725C6291-EFE0-41A4-B939-F4DE47A10D54}" dt="2023-12-19T15:23:49.165" v="703"/>
          <ac:spMkLst>
            <pc:docMk/>
            <pc:sldMk cId="2447637548" sldId="261"/>
            <ac:spMk id="134" creationId="{C8638960-E604-77D0-7193-156F98E9B018}"/>
          </ac:spMkLst>
        </pc:spChg>
        <pc:spChg chg="add del mod">
          <ac:chgData name="Alvisi, Alessandro" userId="30e4560b-ee7e-4dce-aec5-d465c42d959b" providerId="ADAL" clId="{725C6291-EFE0-41A4-B939-F4DE47A10D54}" dt="2023-12-20T13:54:06.139" v="1305" actId="478"/>
          <ac:spMkLst>
            <pc:docMk/>
            <pc:sldMk cId="2447637548" sldId="261"/>
            <ac:spMk id="137" creationId="{38D8D2D9-3270-C792-6817-A493A0B22135}"/>
          </ac:spMkLst>
        </pc:spChg>
        <pc:spChg chg="add del mod">
          <ac:chgData name="Alvisi, Alessandro" userId="30e4560b-ee7e-4dce-aec5-d465c42d959b" providerId="ADAL" clId="{725C6291-EFE0-41A4-B939-F4DE47A10D54}" dt="2023-12-20T13:54:07.793" v="1306" actId="478"/>
          <ac:spMkLst>
            <pc:docMk/>
            <pc:sldMk cId="2447637548" sldId="261"/>
            <ac:spMk id="138" creationId="{2FE6AFC4-D9AC-DA4C-B9BC-1E155FE09964}"/>
          </ac:spMkLst>
        </pc:spChg>
        <pc:spChg chg="add mod">
          <ac:chgData name="Alvisi, Alessandro" userId="30e4560b-ee7e-4dce-aec5-d465c42d959b" providerId="ADAL" clId="{725C6291-EFE0-41A4-B939-F4DE47A10D54}" dt="2023-12-20T14:18:32.495" v="1864" actId="20577"/>
          <ac:spMkLst>
            <pc:docMk/>
            <pc:sldMk cId="2447637548" sldId="261"/>
            <ac:spMk id="140" creationId="{99D2D958-ADB1-B329-7AAF-807D8AE020FD}"/>
          </ac:spMkLst>
        </pc:spChg>
        <pc:spChg chg="mod">
          <ac:chgData name="Alvisi, Alessandro" userId="30e4560b-ee7e-4dce-aec5-d465c42d959b" providerId="ADAL" clId="{725C6291-EFE0-41A4-B939-F4DE47A10D54}" dt="2023-12-20T14:04:02.942" v="1507"/>
          <ac:spMkLst>
            <pc:docMk/>
            <pc:sldMk cId="2447637548" sldId="261"/>
            <ac:spMk id="143" creationId="{27210FCC-9FD2-E136-5C30-2E29AF43C97A}"/>
          </ac:spMkLst>
        </pc:spChg>
        <pc:spChg chg="mod">
          <ac:chgData name="Alvisi, Alessandro" userId="30e4560b-ee7e-4dce-aec5-d465c42d959b" providerId="ADAL" clId="{725C6291-EFE0-41A4-B939-F4DE47A10D54}" dt="2023-12-20T14:04:10.105" v="1509"/>
          <ac:spMkLst>
            <pc:docMk/>
            <pc:sldMk cId="2447637548" sldId="261"/>
            <ac:spMk id="146" creationId="{42AC2D0A-729F-39DF-01ED-9D53ABB12B10}"/>
          </ac:spMkLst>
        </pc:spChg>
        <pc:spChg chg="add mod">
          <ac:chgData name="Alvisi, Alessandro" userId="30e4560b-ee7e-4dce-aec5-d465c42d959b" providerId="ADAL" clId="{725C6291-EFE0-41A4-B939-F4DE47A10D54}" dt="2023-12-20T14:04:26.570" v="1575" actId="20577"/>
          <ac:spMkLst>
            <pc:docMk/>
            <pc:sldMk cId="2447637548" sldId="261"/>
            <ac:spMk id="147" creationId="{A968FCC4-29D4-4A6E-A52C-32605D94C4C2}"/>
          </ac:spMkLst>
        </pc:spChg>
        <pc:spChg chg="add mod">
          <ac:chgData name="Alvisi, Alessandro" userId="30e4560b-ee7e-4dce-aec5-d465c42d959b" providerId="ADAL" clId="{725C6291-EFE0-41A4-B939-F4DE47A10D54}" dt="2023-12-20T14:04:42.211" v="1627" actId="1035"/>
          <ac:spMkLst>
            <pc:docMk/>
            <pc:sldMk cId="2447637548" sldId="261"/>
            <ac:spMk id="148" creationId="{5F29AF4B-F444-81FC-13CB-E8BDCB94B0B5}"/>
          </ac:spMkLst>
        </pc:spChg>
        <pc:spChg chg="add mod">
          <ac:chgData name="Alvisi, Alessandro" userId="30e4560b-ee7e-4dce-aec5-d465c42d959b" providerId="ADAL" clId="{725C6291-EFE0-41A4-B939-F4DE47A10D54}" dt="2023-12-20T14:06:16.526" v="1738" actId="1076"/>
          <ac:spMkLst>
            <pc:docMk/>
            <pc:sldMk cId="2447637548" sldId="261"/>
            <ac:spMk id="149" creationId="{AF09848D-BEB2-0AF6-73E7-69016223E8A2}"/>
          </ac:spMkLst>
        </pc:spChg>
        <pc:spChg chg="add mod">
          <ac:chgData name="Alvisi, Alessandro" userId="30e4560b-ee7e-4dce-aec5-d465c42d959b" providerId="ADAL" clId="{725C6291-EFE0-41A4-B939-F4DE47A10D54}" dt="2023-12-20T14:06:28.242" v="1769" actId="1076"/>
          <ac:spMkLst>
            <pc:docMk/>
            <pc:sldMk cId="2447637548" sldId="261"/>
            <ac:spMk id="150" creationId="{6EEE0C8F-C9F8-F50A-B98B-AA5E30F2E337}"/>
          </ac:spMkLst>
        </pc:spChg>
        <pc:spChg chg="add mod">
          <ac:chgData name="Alvisi, Alessandro" userId="30e4560b-ee7e-4dce-aec5-d465c42d959b" providerId="ADAL" clId="{725C6291-EFE0-41A4-B939-F4DE47A10D54}" dt="2023-12-20T14:06:54.305" v="1817" actId="1038"/>
          <ac:spMkLst>
            <pc:docMk/>
            <pc:sldMk cId="2447637548" sldId="261"/>
            <ac:spMk id="151" creationId="{9FDD6994-C8EE-CCDF-7F06-919139D9FEA8}"/>
          </ac:spMkLst>
        </pc:spChg>
        <pc:spChg chg="add mod">
          <ac:chgData name="Alvisi, Alessandro" userId="30e4560b-ee7e-4dce-aec5-d465c42d959b" providerId="ADAL" clId="{725C6291-EFE0-41A4-B939-F4DE47A10D54}" dt="2023-12-20T14:07:11.367" v="1839" actId="1037"/>
          <ac:spMkLst>
            <pc:docMk/>
            <pc:sldMk cId="2447637548" sldId="261"/>
            <ac:spMk id="152" creationId="{212C9755-8418-FA16-9A3D-F6E0955CC9F8}"/>
          </ac:spMkLst>
        </pc:spChg>
        <pc:spChg chg="add mod">
          <ac:chgData name="Alvisi, Alessandro" userId="30e4560b-ee7e-4dce-aec5-d465c42d959b" providerId="ADAL" clId="{725C6291-EFE0-41A4-B939-F4DE47A10D54}" dt="2023-12-20T14:23:09.317" v="2064" actId="1076"/>
          <ac:spMkLst>
            <pc:docMk/>
            <pc:sldMk cId="2447637548" sldId="261"/>
            <ac:spMk id="153" creationId="{A26E9119-DDD1-BBDD-BBD9-B6FDC3FC2453}"/>
          </ac:spMkLst>
        </pc:spChg>
        <pc:spChg chg="add del mod">
          <ac:chgData name="Alvisi, Alessandro" userId="30e4560b-ee7e-4dce-aec5-d465c42d959b" providerId="ADAL" clId="{725C6291-EFE0-41A4-B939-F4DE47A10D54}" dt="2023-12-20T14:26:54.520" v="2097" actId="478"/>
          <ac:spMkLst>
            <pc:docMk/>
            <pc:sldMk cId="2447637548" sldId="261"/>
            <ac:spMk id="163" creationId="{4DE971E7-8C13-9F4E-3C3B-B448B0CC292A}"/>
          </ac:spMkLst>
        </pc:spChg>
        <pc:spChg chg="add mod">
          <ac:chgData name="Alvisi, Alessandro" userId="30e4560b-ee7e-4dce-aec5-d465c42d959b" providerId="ADAL" clId="{725C6291-EFE0-41A4-B939-F4DE47A10D54}" dt="2023-12-20T14:31:34.332" v="2415" actId="207"/>
          <ac:spMkLst>
            <pc:docMk/>
            <pc:sldMk cId="2447637548" sldId="261"/>
            <ac:spMk id="165" creationId="{3A3139E3-0936-5755-DFEF-5D116A99A040}"/>
          </ac:spMkLst>
        </pc:spChg>
        <pc:spChg chg="add mod">
          <ac:chgData name="Alvisi, Alessandro" userId="30e4560b-ee7e-4dce-aec5-d465c42d959b" providerId="ADAL" clId="{725C6291-EFE0-41A4-B939-F4DE47A10D54}" dt="2023-12-20T14:27:52.045" v="2237" actId="207"/>
          <ac:spMkLst>
            <pc:docMk/>
            <pc:sldMk cId="2447637548" sldId="261"/>
            <ac:spMk id="167" creationId="{2ED25DB3-DB04-0DF7-B9FE-DF7532053AAB}"/>
          </ac:spMkLst>
        </pc:spChg>
        <pc:spChg chg="add mod">
          <ac:chgData name="Alvisi, Alessandro" userId="30e4560b-ee7e-4dce-aec5-d465c42d959b" providerId="ADAL" clId="{725C6291-EFE0-41A4-B939-F4DE47A10D54}" dt="2023-12-20T14:27:52.045" v="2237" actId="207"/>
          <ac:spMkLst>
            <pc:docMk/>
            <pc:sldMk cId="2447637548" sldId="261"/>
            <ac:spMk id="169" creationId="{B292A32D-25B0-5016-0A66-57E42BED0582}"/>
          </ac:spMkLst>
        </pc:spChg>
        <pc:spChg chg="add mod ord">
          <ac:chgData name="Alvisi, Alessandro" userId="30e4560b-ee7e-4dce-aec5-d465c42d959b" providerId="ADAL" clId="{725C6291-EFE0-41A4-B939-F4DE47A10D54}" dt="2023-12-20T14:31:29.145" v="2414" actId="167"/>
          <ac:spMkLst>
            <pc:docMk/>
            <pc:sldMk cId="2447637548" sldId="261"/>
            <ac:spMk id="173" creationId="{3CA1D1A9-8F03-E565-EDDF-23686DA17F75}"/>
          </ac:spMkLst>
        </pc:spChg>
        <pc:spChg chg="add mod">
          <ac:chgData name="Alvisi, Alessandro" userId="30e4560b-ee7e-4dce-aec5-d465c42d959b" providerId="ADAL" clId="{725C6291-EFE0-41A4-B939-F4DE47A10D54}" dt="2023-12-20T14:28:48.187" v="2264" actId="20577"/>
          <ac:spMkLst>
            <pc:docMk/>
            <pc:sldMk cId="2447637548" sldId="261"/>
            <ac:spMk id="174" creationId="{A3850F8A-9C45-D69B-2897-F9C7050800CE}"/>
          </ac:spMkLst>
        </pc:spChg>
        <pc:spChg chg="add mod">
          <ac:chgData name="Alvisi, Alessandro" userId="30e4560b-ee7e-4dce-aec5-d465c42d959b" providerId="ADAL" clId="{725C6291-EFE0-41A4-B939-F4DE47A10D54}" dt="2023-12-20T14:29:03.472" v="2283" actId="1035"/>
          <ac:spMkLst>
            <pc:docMk/>
            <pc:sldMk cId="2447637548" sldId="261"/>
            <ac:spMk id="175" creationId="{649EB1E8-0379-5A41-0213-C1474B359DFC}"/>
          </ac:spMkLst>
        </pc:spChg>
        <pc:spChg chg="add mod">
          <ac:chgData name="Alvisi, Alessandro" userId="30e4560b-ee7e-4dce-aec5-d465c42d959b" providerId="ADAL" clId="{725C6291-EFE0-41A4-B939-F4DE47A10D54}" dt="2023-12-20T14:30:09.380" v="2337" actId="1038"/>
          <ac:spMkLst>
            <pc:docMk/>
            <pc:sldMk cId="2447637548" sldId="261"/>
            <ac:spMk id="177" creationId="{AB8706AA-CB2D-4C37-8359-E7325B7C1988}"/>
          </ac:spMkLst>
        </pc:spChg>
        <pc:spChg chg="add mod">
          <ac:chgData name="Alvisi, Alessandro" userId="30e4560b-ee7e-4dce-aec5-d465c42d959b" providerId="ADAL" clId="{725C6291-EFE0-41A4-B939-F4DE47A10D54}" dt="2023-12-20T14:30:28.568" v="2413" actId="20577"/>
          <ac:spMkLst>
            <pc:docMk/>
            <pc:sldMk cId="2447637548" sldId="261"/>
            <ac:spMk id="178" creationId="{BCEA1175-2A53-DB9D-EEE4-9F30F5641C05}"/>
          </ac:spMkLst>
        </pc:spChg>
        <pc:spChg chg="mod">
          <ac:chgData name="Alvisi, Alessandro" userId="30e4560b-ee7e-4dce-aec5-d465c42d959b" providerId="ADAL" clId="{725C6291-EFE0-41A4-B939-F4DE47A10D54}" dt="2023-12-20T14:32:49.864" v="2438"/>
          <ac:spMkLst>
            <pc:docMk/>
            <pc:sldMk cId="2447637548" sldId="261"/>
            <ac:spMk id="181" creationId="{8845C47C-8D04-8D6F-7D67-8E08F3C39108}"/>
          </ac:spMkLst>
        </pc:spChg>
        <pc:spChg chg="mod">
          <ac:chgData name="Alvisi, Alessandro" userId="30e4560b-ee7e-4dce-aec5-d465c42d959b" providerId="ADAL" clId="{725C6291-EFE0-41A4-B939-F4DE47A10D54}" dt="2023-12-20T14:32:56.497" v="2457"/>
          <ac:spMkLst>
            <pc:docMk/>
            <pc:sldMk cId="2447637548" sldId="261"/>
            <ac:spMk id="184" creationId="{0E124157-5DE4-8854-A4C4-89FC1023A703}"/>
          </ac:spMkLst>
        </pc:spChg>
        <pc:spChg chg="add mod">
          <ac:chgData name="Alvisi, Alessandro" userId="30e4560b-ee7e-4dce-aec5-d465c42d959b" providerId="ADAL" clId="{725C6291-EFE0-41A4-B939-F4DE47A10D54}" dt="2023-12-20T14:33:15.621" v="2526" actId="1036"/>
          <ac:spMkLst>
            <pc:docMk/>
            <pc:sldMk cId="2447637548" sldId="261"/>
            <ac:spMk id="185" creationId="{175FDA8E-5256-BCCD-973E-0AA4288B0EDA}"/>
          </ac:spMkLst>
        </pc:spChg>
        <pc:grpChg chg="add mod">
          <ac:chgData name="Alvisi, Alessandro" userId="30e4560b-ee7e-4dce-aec5-d465c42d959b" providerId="ADAL" clId="{725C6291-EFE0-41A4-B939-F4DE47A10D54}" dt="2023-12-19T15:14:23.370" v="487" actId="164"/>
          <ac:grpSpMkLst>
            <pc:docMk/>
            <pc:sldMk cId="2447637548" sldId="261"/>
            <ac:grpSpMk id="2" creationId="{78136A90-253C-5DF7-3886-0694696C7665}"/>
          </ac:grpSpMkLst>
        </pc:grpChg>
        <pc:grpChg chg="add mod">
          <ac:chgData name="Alvisi, Alessandro" userId="30e4560b-ee7e-4dce-aec5-d465c42d959b" providerId="ADAL" clId="{725C6291-EFE0-41A4-B939-F4DE47A10D54}" dt="2023-12-19T15:14:23.370" v="487" actId="164"/>
          <ac:grpSpMkLst>
            <pc:docMk/>
            <pc:sldMk cId="2447637548" sldId="261"/>
            <ac:grpSpMk id="6" creationId="{A2F4A19F-AFFE-3F46-D96C-D49718610262}"/>
          </ac:grpSpMkLst>
        </pc:grpChg>
        <pc:grpChg chg="add mod">
          <ac:chgData name="Alvisi, Alessandro" userId="30e4560b-ee7e-4dce-aec5-d465c42d959b" providerId="ADAL" clId="{725C6291-EFE0-41A4-B939-F4DE47A10D54}" dt="2023-12-19T15:14:23.370" v="487" actId="164"/>
          <ac:grpSpMkLst>
            <pc:docMk/>
            <pc:sldMk cId="2447637548" sldId="261"/>
            <ac:grpSpMk id="9" creationId="{555C00EE-15AE-F151-08F7-1799563A3A01}"/>
          </ac:grpSpMkLst>
        </pc:grpChg>
        <pc:grpChg chg="add mod">
          <ac:chgData name="Alvisi, Alessandro" userId="30e4560b-ee7e-4dce-aec5-d465c42d959b" providerId="ADAL" clId="{725C6291-EFE0-41A4-B939-F4DE47A10D54}" dt="2023-12-19T15:14:23.370" v="487" actId="164"/>
          <ac:grpSpMkLst>
            <pc:docMk/>
            <pc:sldMk cId="2447637548" sldId="261"/>
            <ac:grpSpMk id="12" creationId="{D4B5BBEA-4603-571E-344F-E0493AE9535C}"/>
          </ac:grpSpMkLst>
        </pc:grpChg>
        <pc:grpChg chg="add mod">
          <ac:chgData name="Alvisi, Alessandro" userId="30e4560b-ee7e-4dce-aec5-d465c42d959b" providerId="ADAL" clId="{725C6291-EFE0-41A4-B939-F4DE47A10D54}" dt="2023-12-20T14:00:51.227" v="1352" actId="1076"/>
          <ac:grpSpMkLst>
            <pc:docMk/>
            <pc:sldMk cId="2447637548" sldId="261"/>
            <ac:grpSpMk id="20" creationId="{1E635D25-E46B-5D44-96E7-BA4482693234}"/>
          </ac:grpSpMkLst>
        </pc:grpChg>
        <pc:grpChg chg="add mod">
          <ac:chgData name="Alvisi, Alessandro" userId="30e4560b-ee7e-4dce-aec5-d465c42d959b" providerId="ADAL" clId="{725C6291-EFE0-41A4-B939-F4DE47A10D54}" dt="2023-12-20T14:00:51.227" v="1352" actId="1076"/>
          <ac:grpSpMkLst>
            <pc:docMk/>
            <pc:sldMk cId="2447637548" sldId="261"/>
            <ac:grpSpMk id="23" creationId="{93AE93B1-3A4B-29F8-EFB6-BF157BDC176C}"/>
          </ac:grpSpMkLst>
        </pc:grpChg>
        <pc:grpChg chg="add mod">
          <ac:chgData name="Alvisi, Alessandro" userId="30e4560b-ee7e-4dce-aec5-d465c42d959b" providerId="ADAL" clId="{725C6291-EFE0-41A4-B939-F4DE47A10D54}" dt="2023-12-20T14:00:51.227" v="1352" actId="1076"/>
          <ac:grpSpMkLst>
            <pc:docMk/>
            <pc:sldMk cId="2447637548" sldId="261"/>
            <ac:grpSpMk id="27" creationId="{FA234A41-4B7D-A3DB-685F-7A1F510F538A}"/>
          </ac:grpSpMkLst>
        </pc:grpChg>
        <pc:grpChg chg="add del mod">
          <ac:chgData name="Alvisi, Alessandro" userId="30e4560b-ee7e-4dce-aec5-d465c42d959b" providerId="ADAL" clId="{725C6291-EFE0-41A4-B939-F4DE47A10D54}" dt="2023-12-19T15:06:10.681" v="363" actId="478"/>
          <ac:grpSpMkLst>
            <pc:docMk/>
            <pc:sldMk cId="2447637548" sldId="261"/>
            <ac:grpSpMk id="39" creationId="{1485C82D-C768-C59F-EAD6-B04DAB507E56}"/>
          </ac:grpSpMkLst>
        </pc:grpChg>
        <pc:grpChg chg="add del mod">
          <ac:chgData name="Alvisi, Alessandro" userId="30e4560b-ee7e-4dce-aec5-d465c42d959b" providerId="ADAL" clId="{725C6291-EFE0-41A4-B939-F4DE47A10D54}" dt="2023-12-19T15:06:33.769" v="367" actId="21"/>
          <ac:grpSpMkLst>
            <pc:docMk/>
            <pc:sldMk cId="2447637548" sldId="261"/>
            <ac:grpSpMk id="43" creationId="{CA18EC48-1DB5-953E-0E8E-56315CD745E9}"/>
          </ac:grpSpMkLst>
        </pc:grpChg>
        <pc:grpChg chg="mod">
          <ac:chgData name="Alvisi, Alessandro" userId="30e4560b-ee7e-4dce-aec5-d465c42d959b" providerId="ADAL" clId="{725C6291-EFE0-41A4-B939-F4DE47A10D54}" dt="2023-12-20T14:00:51.227" v="1352" actId="1076"/>
          <ac:grpSpMkLst>
            <pc:docMk/>
            <pc:sldMk cId="2447637548" sldId="261"/>
            <ac:grpSpMk id="49" creationId="{C55C0BC1-5526-4DE0-B685-647D45A4863A}"/>
          </ac:grpSpMkLst>
        </pc:grpChg>
        <pc:grpChg chg="add del mod">
          <ac:chgData name="Alvisi, Alessandro" userId="30e4560b-ee7e-4dce-aec5-d465c42d959b" providerId="ADAL" clId="{725C6291-EFE0-41A4-B939-F4DE47A10D54}" dt="2023-12-19T15:06:33.769" v="367" actId="21"/>
          <ac:grpSpMkLst>
            <pc:docMk/>
            <pc:sldMk cId="2447637548" sldId="261"/>
            <ac:grpSpMk id="56" creationId="{75FEB5E6-740E-8BBA-15B9-2743057C580F}"/>
          </ac:grpSpMkLst>
        </pc:grpChg>
        <pc:grpChg chg="add del mod">
          <ac:chgData name="Alvisi, Alessandro" userId="30e4560b-ee7e-4dce-aec5-d465c42d959b" providerId="ADAL" clId="{725C6291-EFE0-41A4-B939-F4DE47A10D54}" dt="2023-12-20T14:32:49.283" v="2437" actId="21"/>
          <ac:grpSpMkLst>
            <pc:docMk/>
            <pc:sldMk cId="2447637548" sldId="261"/>
            <ac:grpSpMk id="59" creationId="{4EEC0767-CBF9-EA78-6C46-E5625DDC6202}"/>
          </ac:grpSpMkLst>
        </pc:grpChg>
        <pc:grpChg chg="add del mod">
          <ac:chgData name="Alvisi, Alessandro" userId="30e4560b-ee7e-4dce-aec5-d465c42d959b" providerId="ADAL" clId="{725C6291-EFE0-41A4-B939-F4DE47A10D54}" dt="2023-12-20T13:54:12.737" v="1309" actId="478"/>
          <ac:grpSpMkLst>
            <pc:docMk/>
            <pc:sldMk cId="2447637548" sldId="261"/>
            <ac:grpSpMk id="62" creationId="{23279EFA-936F-5503-F277-27E5B1CDA2A6}"/>
          </ac:grpSpMkLst>
        </pc:grpChg>
        <pc:grpChg chg="add del mod">
          <ac:chgData name="Alvisi, Alessandro" userId="30e4560b-ee7e-4dce-aec5-d465c42d959b" providerId="ADAL" clId="{725C6291-EFE0-41A4-B939-F4DE47A10D54}" dt="2023-12-20T13:54:12.737" v="1309" actId="478"/>
          <ac:grpSpMkLst>
            <pc:docMk/>
            <pc:sldMk cId="2447637548" sldId="261"/>
            <ac:grpSpMk id="66" creationId="{E469BC31-7565-3F39-F322-F4DBF13BAA16}"/>
          </ac:grpSpMkLst>
        </pc:grpChg>
        <pc:grpChg chg="mod">
          <ac:chgData name="Alvisi, Alessandro" userId="30e4560b-ee7e-4dce-aec5-d465c42d959b" providerId="ADAL" clId="{725C6291-EFE0-41A4-B939-F4DE47A10D54}" dt="2023-12-20T14:00:51.227" v="1352" actId="1076"/>
          <ac:grpSpMkLst>
            <pc:docMk/>
            <pc:sldMk cId="2447637548" sldId="261"/>
            <ac:grpSpMk id="67" creationId="{27B1DA79-E4DF-4730-85C9-95B43B5AAEB1}"/>
          </ac:grpSpMkLst>
        </pc:grpChg>
        <pc:grpChg chg="add del mod">
          <ac:chgData name="Alvisi, Alessandro" userId="30e4560b-ee7e-4dce-aec5-d465c42d959b" providerId="ADAL" clId="{725C6291-EFE0-41A4-B939-F4DE47A10D54}" dt="2023-12-20T13:54:12.737" v="1309" actId="478"/>
          <ac:grpSpMkLst>
            <pc:docMk/>
            <pc:sldMk cId="2447637548" sldId="261"/>
            <ac:grpSpMk id="73" creationId="{1EB9F62F-9F48-20BC-D463-F970E6FF02D3}"/>
          </ac:grpSpMkLst>
        </pc:grpChg>
        <pc:grpChg chg="add del mod">
          <ac:chgData name="Alvisi, Alessandro" userId="30e4560b-ee7e-4dce-aec5-d465c42d959b" providerId="ADAL" clId="{725C6291-EFE0-41A4-B939-F4DE47A10D54}" dt="2023-12-20T13:54:12.737" v="1309" actId="478"/>
          <ac:grpSpMkLst>
            <pc:docMk/>
            <pc:sldMk cId="2447637548" sldId="261"/>
            <ac:grpSpMk id="80" creationId="{8B8D8B22-3B3C-C241-E748-DB435A049B83}"/>
          </ac:grpSpMkLst>
        </pc:grpChg>
        <pc:grpChg chg="add del mod">
          <ac:chgData name="Alvisi, Alessandro" userId="30e4560b-ee7e-4dce-aec5-d465c42d959b" providerId="ADAL" clId="{725C6291-EFE0-41A4-B939-F4DE47A10D54}" dt="2023-12-20T13:54:12.737" v="1309" actId="478"/>
          <ac:grpSpMkLst>
            <pc:docMk/>
            <pc:sldMk cId="2447637548" sldId="261"/>
            <ac:grpSpMk id="83" creationId="{9FBBE7BE-475C-0A8D-1BEB-F24335CD5563}"/>
          </ac:grpSpMkLst>
        </pc:grpChg>
        <pc:grpChg chg="add mod">
          <ac:chgData name="Alvisi, Alessandro" userId="30e4560b-ee7e-4dce-aec5-d465c42d959b" providerId="ADAL" clId="{725C6291-EFE0-41A4-B939-F4DE47A10D54}" dt="2023-12-19T15:21:41.675" v="669" actId="164"/>
          <ac:grpSpMkLst>
            <pc:docMk/>
            <pc:sldMk cId="2447637548" sldId="261"/>
            <ac:grpSpMk id="89" creationId="{79D6DB5B-A611-28E1-D823-5FF3F107E015}"/>
          </ac:grpSpMkLst>
        </pc:grpChg>
        <pc:grpChg chg="add del mod">
          <ac:chgData name="Alvisi, Alessandro" userId="30e4560b-ee7e-4dce-aec5-d465c42d959b" providerId="ADAL" clId="{725C6291-EFE0-41A4-B939-F4DE47A10D54}" dt="2023-12-20T14:32:17.892" v="2417" actId="478"/>
          <ac:grpSpMkLst>
            <pc:docMk/>
            <pc:sldMk cId="2447637548" sldId="261"/>
            <ac:grpSpMk id="93" creationId="{FF9FBB15-EE0F-1E49-553A-05BA6058B61F}"/>
          </ac:grpSpMkLst>
        </pc:grpChg>
        <pc:grpChg chg="add mod">
          <ac:chgData name="Alvisi, Alessandro" userId="30e4560b-ee7e-4dce-aec5-d465c42d959b" providerId="ADAL" clId="{725C6291-EFE0-41A4-B939-F4DE47A10D54}" dt="2023-12-19T15:21:41.675" v="669" actId="164"/>
          <ac:grpSpMkLst>
            <pc:docMk/>
            <pc:sldMk cId="2447637548" sldId="261"/>
            <ac:grpSpMk id="97" creationId="{5AA56488-5249-C370-C63B-EDFCEB666291}"/>
          </ac:grpSpMkLst>
        </pc:grpChg>
        <pc:grpChg chg="add mod">
          <ac:chgData name="Alvisi, Alessandro" userId="30e4560b-ee7e-4dce-aec5-d465c42d959b" providerId="ADAL" clId="{725C6291-EFE0-41A4-B939-F4DE47A10D54}" dt="2023-12-19T15:21:41.675" v="669" actId="164"/>
          <ac:grpSpMkLst>
            <pc:docMk/>
            <pc:sldMk cId="2447637548" sldId="261"/>
            <ac:grpSpMk id="100" creationId="{ACA5B0CF-5E48-00D1-2B61-035257CF44C1}"/>
          </ac:grpSpMkLst>
        </pc:grpChg>
        <pc:grpChg chg="add mod">
          <ac:chgData name="Alvisi, Alessandro" userId="30e4560b-ee7e-4dce-aec5-d465c42d959b" providerId="ADAL" clId="{725C6291-EFE0-41A4-B939-F4DE47A10D54}" dt="2023-12-19T15:21:41.675" v="669" actId="164"/>
          <ac:grpSpMkLst>
            <pc:docMk/>
            <pc:sldMk cId="2447637548" sldId="261"/>
            <ac:grpSpMk id="105" creationId="{3447CDD7-3268-E70D-7EA2-ADEE2DB1178D}"/>
          </ac:grpSpMkLst>
        </pc:grpChg>
        <pc:grpChg chg="add del mod">
          <ac:chgData name="Alvisi, Alessandro" userId="30e4560b-ee7e-4dce-aec5-d465c42d959b" providerId="ADAL" clId="{725C6291-EFE0-41A4-B939-F4DE47A10D54}" dt="2023-12-20T14:07:46.723" v="1841" actId="478"/>
          <ac:grpSpMkLst>
            <pc:docMk/>
            <pc:sldMk cId="2447637548" sldId="261"/>
            <ac:grpSpMk id="109" creationId="{3579AAE0-2D20-D37A-94DD-26E0C7175420}"/>
          </ac:grpSpMkLst>
        </pc:grpChg>
        <pc:grpChg chg="add mod">
          <ac:chgData name="Alvisi, Alessandro" userId="30e4560b-ee7e-4dce-aec5-d465c42d959b" providerId="ADAL" clId="{725C6291-EFE0-41A4-B939-F4DE47A10D54}" dt="2023-12-19T15:14:33.727" v="492" actId="1035"/>
          <ac:grpSpMkLst>
            <pc:docMk/>
            <pc:sldMk cId="2447637548" sldId="261"/>
            <ac:grpSpMk id="113" creationId="{957A4254-F3B1-BF42-43D6-E7B8BEDABFB2}"/>
          </ac:grpSpMkLst>
        </pc:grpChg>
        <pc:grpChg chg="add mod">
          <ac:chgData name="Alvisi, Alessandro" userId="30e4560b-ee7e-4dce-aec5-d465c42d959b" providerId="ADAL" clId="{725C6291-EFE0-41A4-B939-F4DE47A10D54}" dt="2023-12-20T14:02:29.056" v="1410" actId="1037"/>
          <ac:grpSpMkLst>
            <pc:docMk/>
            <pc:sldMk cId="2447637548" sldId="261"/>
            <ac:grpSpMk id="115" creationId="{1CD5E7F4-A4D4-FBAA-EE69-B5FC0A461C41}"/>
          </ac:grpSpMkLst>
        </pc:grpChg>
        <pc:grpChg chg="add del mod">
          <ac:chgData name="Alvisi, Alessandro" userId="30e4560b-ee7e-4dce-aec5-d465c42d959b" providerId="ADAL" clId="{725C6291-EFE0-41A4-B939-F4DE47A10D54}" dt="2023-12-19T15:28:18.267" v="859" actId="478"/>
          <ac:grpSpMkLst>
            <pc:docMk/>
            <pc:sldMk cId="2447637548" sldId="261"/>
            <ac:grpSpMk id="116" creationId="{46F3BB6D-E592-1F30-6EF9-8A052A11A277}"/>
          </ac:grpSpMkLst>
        </pc:grpChg>
        <pc:grpChg chg="add mod">
          <ac:chgData name="Alvisi, Alessandro" userId="30e4560b-ee7e-4dce-aec5-d465c42d959b" providerId="ADAL" clId="{725C6291-EFE0-41A4-B939-F4DE47A10D54}" dt="2023-12-20T14:03:41.304" v="1499" actId="1076"/>
          <ac:grpSpMkLst>
            <pc:docMk/>
            <pc:sldMk cId="2447637548" sldId="261"/>
            <ac:grpSpMk id="122" creationId="{7AA1F3E5-FA1B-4321-1D75-127D0978756C}"/>
          </ac:grpSpMkLst>
        </pc:grpChg>
        <pc:grpChg chg="add del mod">
          <ac:chgData name="Alvisi, Alessandro" userId="30e4560b-ee7e-4dce-aec5-d465c42d959b" providerId="ADAL" clId="{725C6291-EFE0-41A4-B939-F4DE47A10D54}" dt="2023-12-20T14:21:59.059" v="2006" actId="478"/>
          <ac:grpSpMkLst>
            <pc:docMk/>
            <pc:sldMk cId="2447637548" sldId="261"/>
            <ac:grpSpMk id="129" creationId="{AC5A141B-C3E6-19C7-1925-B752911368DB}"/>
          </ac:grpSpMkLst>
        </pc:grpChg>
        <pc:grpChg chg="add del mod">
          <ac:chgData name="Alvisi, Alessandro" userId="30e4560b-ee7e-4dce-aec5-d465c42d959b" providerId="ADAL" clId="{725C6291-EFE0-41A4-B939-F4DE47A10D54}" dt="2023-12-19T15:28:20.612" v="861" actId="478"/>
          <ac:grpSpMkLst>
            <pc:docMk/>
            <pc:sldMk cId="2447637548" sldId="261"/>
            <ac:grpSpMk id="130" creationId="{D25D7772-B872-C143-266E-511F4DFEC8FC}"/>
          </ac:grpSpMkLst>
        </pc:grpChg>
        <pc:grpChg chg="add del mod">
          <ac:chgData name="Alvisi, Alessandro" userId="30e4560b-ee7e-4dce-aec5-d465c42d959b" providerId="ADAL" clId="{725C6291-EFE0-41A4-B939-F4DE47A10D54}" dt="2023-12-20T13:54:04.297" v="1304" actId="478"/>
          <ac:grpSpMkLst>
            <pc:docMk/>
            <pc:sldMk cId="2447637548" sldId="261"/>
            <ac:grpSpMk id="133" creationId="{BDDD2384-B2CE-96B5-4BEA-C7D12B847256}"/>
          </ac:grpSpMkLst>
        </pc:grpChg>
        <pc:grpChg chg="add mod">
          <ac:chgData name="Alvisi, Alessandro" userId="30e4560b-ee7e-4dce-aec5-d465c42d959b" providerId="ADAL" clId="{725C6291-EFE0-41A4-B939-F4DE47A10D54}" dt="2023-12-20T14:04:08.756" v="1508" actId="1076"/>
          <ac:grpSpMkLst>
            <pc:docMk/>
            <pc:sldMk cId="2447637548" sldId="261"/>
            <ac:grpSpMk id="141" creationId="{C84018B7-8BA3-9699-A399-E4C52DF24814}"/>
          </ac:grpSpMkLst>
        </pc:grpChg>
        <pc:grpChg chg="add mod">
          <ac:chgData name="Alvisi, Alessandro" userId="30e4560b-ee7e-4dce-aec5-d465c42d959b" providerId="ADAL" clId="{725C6291-EFE0-41A4-B939-F4DE47A10D54}" dt="2023-12-20T14:04:13.740" v="1510" actId="1076"/>
          <ac:grpSpMkLst>
            <pc:docMk/>
            <pc:sldMk cId="2447637548" sldId="261"/>
            <ac:grpSpMk id="144" creationId="{CD760AE2-0E1A-2BF3-E1C6-3A8F266FF59C}"/>
          </ac:grpSpMkLst>
        </pc:grpChg>
        <pc:grpChg chg="add mod">
          <ac:chgData name="Alvisi, Alessandro" userId="30e4560b-ee7e-4dce-aec5-d465c42d959b" providerId="ADAL" clId="{725C6291-EFE0-41A4-B939-F4DE47A10D54}" dt="2023-12-20T14:32:54.245" v="2456" actId="1037"/>
          <ac:grpSpMkLst>
            <pc:docMk/>
            <pc:sldMk cId="2447637548" sldId="261"/>
            <ac:grpSpMk id="179" creationId="{6EFB3B3C-052F-474F-99CD-8C6131E736BE}"/>
          </ac:grpSpMkLst>
        </pc:grpChg>
        <pc:grpChg chg="add mod">
          <ac:chgData name="Alvisi, Alessandro" userId="30e4560b-ee7e-4dce-aec5-d465c42d959b" providerId="ADAL" clId="{725C6291-EFE0-41A4-B939-F4DE47A10D54}" dt="2023-12-20T14:33:06.339" v="2519" actId="1076"/>
          <ac:grpSpMkLst>
            <pc:docMk/>
            <pc:sldMk cId="2447637548" sldId="261"/>
            <ac:grpSpMk id="182" creationId="{C6C83B32-C3A2-D03A-4BB0-B736A559CD4A}"/>
          </ac:grpSpMkLst>
        </pc:grpChg>
        <pc:cxnChg chg="mod">
          <ac:chgData name="Alvisi, Alessandro" userId="30e4560b-ee7e-4dce-aec5-d465c42d959b" providerId="ADAL" clId="{725C6291-EFE0-41A4-B939-F4DE47A10D54}" dt="2023-12-19T14:30:20.680" v="0"/>
          <ac:cxnSpMkLst>
            <pc:docMk/>
            <pc:sldMk cId="2447637548" sldId="261"/>
            <ac:cxnSpMk id="3" creationId="{FB78CD91-3622-1D19-75C3-46E377E110EF}"/>
          </ac:cxnSpMkLst>
        </pc:cxnChg>
        <pc:cxnChg chg="mod">
          <ac:chgData name="Alvisi, Alessandro" userId="30e4560b-ee7e-4dce-aec5-d465c42d959b" providerId="ADAL" clId="{725C6291-EFE0-41A4-B939-F4DE47A10D54}" dt="2023-12-19T14:30:20.680" v="0"/>
          <ac:cxnSpMkLst>
            <pc:docMk/>
            <pc:sldMk cId="2447637548" sldId="261"/>
            <ac:cxnSpMk id="7" creationId="{0CC9AC45-6E6C-AB94-62BF-8390C9CEC32F}"/>
          </ac:cxnSpMkLst>
        </pc:cxnChg>
        <pc:cxnChg chg="mod">
          <ac:chgData name="Alvisi, Alessandro" userId="30e4560b-ee7e-4dce-aec5-d465c42d959b" providerId="ADAL" clId="{725C6291-EFE0-41A4-B939-F4DE47A10D54}" dt="2023-12-19T14:30:20.680" v="0"/>
          <ac:cxnSpMkLst>
            <pc:docMk/>
            <pc:sldMk cId="2447637548" sldId="261"/>
            <ac:cxnSpMk id="10" creationId="{5DDF5DFE-A7D9-8879-7980-A98B710B691F}"/>
          </ac:cxnSpMkLst>
        </pc:cxnChg>
        <pc:cxnChg chg="mod">
          <ac:chgData name="Alvisi, Alessandro" userId="30e4560b-ee7e-4dce-aec5-d465c42d959b" providerId="ADAL" clId="{725C6291-EFE0-41A4-B939-F4DE47A10D54}" dt="2023-12-19T14:30:20.680" v="0"/>
          <ac:cxnSpMkLst>
            <pc:docMk/>
            <pc:sldMk cId="2447637548" sldId="261"/>
            <ac:cxnSpMk id="13" creationId="{2D4FE253-31B1-0B79-EA87-E439CF6DC7D4}"/>
          </ac:cxnSpMkLst>
        </pc:cxnChg>
        <pc:cxnChg chg="mod">
          <ac:chgData name="Alvisi, Alessandro" userId="30e4560b-ee7e-4dce-aec5-d465c42d959b" providerId="ADAL" clId="{725C6291-EFE0-41A4-B939-F4DE47A10D54}" dt="2023-12-19T14:39:16.261" v="136"/>
          <ac:cxnSpMkLst>
            <pc:docMk/>
            <pc:sldMk cId="2447637548" sldId="261"/>
            <ac:cxnSpMk id="21" creationId="{54DC4D89-3C78-7252-0D94-D0D3613C14BB}"/>
          </ac:cxnSpMkLst>
        </pc:cxnChg>
        <pc:cxnChg chg="mod">
          <ac:chgData name="Alvisi, Alessandro" userId="30e4560b-ee7e-4dce-aec5-d465c42d959b" providerId="ADAL" clId="{725C6291-EFE0-41A4-B939-F4DE47A10D54}" dt="2023-12-19T14:39:28.769" v="139"/>
          <ac:cxnSpMkLst>
            <pc:docMk/>
            <pc:sldMk cId="2447637548" sldId="261"/>
            <ac:cxnSpMk id="24" creationId="{04E3370E-1FAD-DACB-62B1-62A4D37A1744}"/>
          </ac:cxnSpMkLst>
        </pc:cxnChg>
        <pc:cxnChg chg="mod">
          <ac:chgData name="Alvisi, Alessandro" userId="30e4560b-ee7e-4dce-aec5-d465c42d959b" providerId="ADAL" clId="{725C6291-EFE0-41A4-B939-F4DE47A10D54}" dt="2023-12-19T14:41:04.264" v="170"/>
          <ac:cxnSpMkLst>
            <pc:docMk/>
            <pc:sldMk cId="2447637548" sldId="261"/>
            <ac:cxnSpMk id="28" creationId="{9140F5F4-1300-12B2-51C9-1068FD2BF209}"/>
          </ac:cxnSpMkLst>
        </pc:cxnChg>
        <pc:cxnChg chg="mod">
          <ac:chgData name="Alvisi, Alessandro" userId="30e4560b-ee7e-4dce-aec5-d465c42d959b" providerId="ADAL" clId="{725C6291-EFE0-41A4-B939-F4DE47A10D54}" dt="2023-12-19T14:41:54.253" v="190"/>
          <ac:cxnSpMkLst>
            <pc:docMk/>
            <pc:sldMk cId="2447637548" sldId="261"/>
            <ac:cxnSpMk id="40" creationId="{C23A3E54-49D3-9846-EDD5-012C08DDFEA5}"/>
          </ac:cxnSpMkLst>
        </pc:cxnChg>
        <pc:cxnChg chg="mod">
          <ac:chgData name="Alvisi, Alessandro" userId="30e4560b-ee7e-4dce-aec5-d465c42d959b" providerId="ADAL" clId="{725C6291-EFE0-41A4-B939-F4DE47A10D54}" dt="2023-12-19T14:42:27.864" v="202"/>
          <ac:cxnSpMkLst>
            <pc:docMk/>
            <pc:sldMk cId="2447637548" sldId="261"/>
            <ac:cxnSpMk id="44" creationId="{77A572A6-73A6-6B77-3B9B-1890F459A7B4}"/>
          </ac:cxnSpMkLst>
        </pc:cxnChg>
        <pc:cxnChg chg="mod">
          <ac:chgData name="Alvisi, Alessandro" userId="30e4560b-ee7e-4dce-aec5-d465c42d959b" providerId="ADAL" clId="{725C6291-EFE0-41A4-B939-F4DE47A10D54}" dt="2023-12-20T14:01:12.390" v="1378" actId="14100"/>
          <ac:cxnSpMkLst>
            <pc:docMk/>
            <pc:sldMk cId="2447637548" sldId="261"/>
            <ac:cxnSpMk id="47" creationId="{76202313-37E5-4127-813A-E0AD1442398C}"/>
          </ac:cxnSpMkLst>
        </pc:cxnChg>
        <pc:cxnChg chg="mod">
          <ac:chgData name="Alvisi, Alessandro" userId="30e4560b-ee7e-4dce-aec5-d465c42d959b" providerId="ADAL" clId="{725C6291-EFE0-41A4-B939-F4DE47A10D54}" dt="2023-12-20T14:00:51.227" v="1352" actId="1076"/>
          <ac:cxnSpMkLst>
            <pc:docMk/>
            <pc:sldMk cId="2447637548" sldId="261"/>
            <ac:cxnSpMk id="48" creationId="{B00EC665-806F-417A-B29F-5FC09F7192B6}"/>
          </ac:cxnSpMkLst>
        </pc:cxnChg>
        <pc:cxnChg chg="mod">
          <ac:chgData name="Alvisi, Alessandro" userId="30e4560b-ee7e-4dce-aec5-d465c42d959b" providerId="ADAL" clId="{725C6291-EFE0-41A4-B939-F4DE47A10D54}" dt="2023-12-19T14:42:31.177" v="204"/>
          <ac:cxnSpMkLst>
            <pc:docMk/>
            <pc:sldMk cId="2447637548" sldId="261"/>
            <ac:cxnSpMk id="57" creationId="{C8FF0BDC-F069-A79B-EDF0-4CF0E7345FD6}"/>
          </ac:cxnSpMkLst>
        </pc:cxnChg>
        <pc:cxnChg chg="mod">
          <ac:chgData name="Alvisi, Alessandro" userId="30e4560b-ee7e-4dce-aec5-d465c42d959b" providerId="ADAL" clId="{725C6291-EFE0-41A4-B939-F4DE47A10D54}" dt="2023-12-20T14:02:10.306" v="1379"/>
          <ac:cxnSpMkLst>
            <pc:docMk/>
            <pc:sldMk cId="2447637548" sldId="261"/>
            <ac:cxnSpMk id="60" creationId="{8F186E72-604F-5406-9AAF-7D26C9BBE0A1}"/>
          </ac:cxnSpMkLst>
        </pc:cxnChg>
        <pc:cxnChg chg="mod">
          <ac:chgData name="Alvisi, Alessandro" userId="30e4560b-ee7e-4dce-aec5-d465c42d959b" providerId="ADAL" clId="{725C6291-EFE0-41A4-B939-F4DE47A10D54}" dt="2023-12-19T15:03:54.903" v="244"/>
          <ac:cxnSpMkLst>
            <pc:docMk/>
            <pc:sldMk cId="2447637548" sldId="261"/>
            <ac:cxnSpMk id="63" creationId="{0B539A9C-366D-ACEA-4AB0-3F8A4E9B9205}"/>
          </ac:cxnSpMkLst>
        </pc:cxnChg>
        <pc:cxnChg chg="mod">
          <ac:chgData name="Alvisi, Alessandro" userId="30e4560b-ee7e-4dce-aec5-d465c42d959b" providerId="ADAL" clId="{725C6291-EFE0-41A4-B939-F4DE47A10D54}" dt="2023-12-19T15:05:01.578" v="335"/>
          <ac:cxnSpMkLst>
            <pc:docMk/>
            <pc:sldMk cId="2447637548" sldId="261"/>
            <ac:cxnSpMk id="71" creationId="{0A59F5F3-ACC8-6EE3-528D-0B5B48E2A6D3}"/>
          </ac:cxnSpMkLst>
        </pc:cxnChg>
        <pc:cxnChg chg="mod">
          <ac:chgData name="Alvisi, Alessandro" userId="30e4560b-ee7e-4dce-aec5-d465c42d959b" providerId="ADAL" clId="{725C6291-EFE0-41A4-B939-F4DE47A10D54}" dt="2023-12-19T15:05:13.340" v="339"/>
          <ac:cxnSpMkLst>
            <pc:docMk/>
            <pc:sldMk cId="2447637548" sldId="261"/>
            <ac:cxnSpMk id="74" creationId="{DB725F57-80B8-58C5-AEC4-40C20576D7AA}"/>
          </ac:cxnSpMkLst>
        </pc:cxnChg>
        <pc:cxnChg chg="add del mod">
          <ac:chgData name="Alvisi, Alessandro" userId="30e4560b-ee7e-4dce-aec5-d465c42d959b" providerId="ADAL" clId="{725C6291-EFE0-41A4-B939-F4DE47A10D54}" dt="2023-12-20T13:54:12.737" v="1309" actId="478"/>
          <ac:cxnSpMkLst>
            <pc:docMk/>
            <pc:sldMk cId="2447637548" sldId="261"/>
            <ac:cxnSpMk id="76" creationId="{957F3798-B129-662C-8D27-13394712EF19}"/>
          </ac:cxnSpMkLst>
        </pc:cxnChg>
        <pc:cxnChg chg="mod">
          <ac:chgData name="Alvisi, Alessandro" userId="30e4560b-ee7e-4dce-aec5-d465c42d959b" providerId="ADAL" clId="{725C6291-EFE0-41A4-B939-F4DE47A10D54}" dt="2023-12-19T15:06:35.788" v="368"/>
          <ac:cxnSpMkLst>
            <pc:docMk/>
            <pc:sldMk cId="2447637548" sldId="261"/>
            <ac:cxnSpMk id="81" creationId="{BF112E0F-C1BA-2593-3034-FC0F3F7E1684}"/>
          </ac:cxnSpMkLst>
        </pc:cxnChg>
        <pc:cxnChg chg="mod">
          <ac:chgData name="Alvisi, Alessandro" userId="30e4560b-ee7e-4dce-aec5-d465c42d959b" providerId="ADAL" clId="{725C6291-EFE0-41A4-B939-F4DE47A10D54}" dt="2023-12-19T15:06:35.788" v="368"/>
          <ac:cxnSpMkLst>
            <pc:docMk/>
            <pc:sldMk cId="2447637548" sldId="261"/>
            <ac:cxnSpMk id="84" creationId="{EC11909B-57FD-A5BE-FC27-D772B88CE6CF}"/>
          </ac:cxnSpMkLst>
        </pc:cxnChg>
        <pc:cxnChg chg="mod">
          <ac:chgData name="Alvisi, Alessandro" userId="30e4560b-ee7e-4dce-aec5-d465c42d959b" providerId="ADAL" clId="{725C6291-EFE0-41A4-B939-F4DE47A10D54}" dt="2023-12-19T15:28:56.007" v="865" actId="1076"/>
          <ac:cxnSpMkLst>
            <pc:docMk/>
            <pc:sldMk cId="2447637548" sldId="261"/>
            <ac:cxnSpMk id="90" creationId="{1EB4A971-F8B3-618B-440B-06E7B8BC3DE1}"/>
          </ac:cxnSpMkLst>
        </pc:cxnChg>
        <pc:cxnChg chg="del mod">
          <ac:chgData name="Alvisi, Alessandro" userId="30e4560b-ee7e-4dce-aec5-d465c42d959b" providerId="ADAL" clId="{725C6291-EFE0-41A4-B939-F4DE47A10D54}" dt="2023-12-20T14:32:17.892" v="2417" actId="478"/>
          <ac:cxnSpMkLst>
            <pc:docMk/>
            <pc:sldMk cId="2447637548" sldId="261"/>
            <ac:cxnSpMk id="94" creationId="{1D26F072-BC3F-086F-7CA0-17AFF547011A}"/>
          </ac:cxnSpMkLst>
        </pc:cxnChg>
        <pc:cxnChg chg="mod">
          <ac:chgData name="Alvisi, Alessandro" userId="30e4560b-ee7e-4dce-aec5-d465c42d959b" providerId="ADAL" clId="{725C6291-EFE0-41A4-B939-F4DE47A10D54}" dt="2023-12-19T15:12:33.131" v="423"/>
          <ac:cxnSpMkLst>
            <pc:docMk/>
            <pc:sldMk cId="2447637548" sldId="261"/>
            <ac:cxnSpMk id="98" creationId="{118D558B-00B2-194A-51F1-52478E76BC24}"/>
          </ac:cxnSpMkLst>
        </pc:cxnChg>
        <pc:cxnChg chg="mod">
          <ac:chgData name="Alvisi, Alessandro" userId="30e4560b-ee7e-4dce-aec5-d465c42d959b" providerId="ADAL" clId="{725C6291-EFE0-41A4-B939-F4DE47A10D54}" dt="2023-12-19T15:12:33.131" v="423"/>
          <ac:cxnSpMkLst>
            <pc:docMk/>
            <pc:sldMk cId="2447637548" sldId="261"/>
            <ac:cxnSpMk id="101" creationId="{D6AA7CD6-E8B9-F03F-9F91-FD1EFD09CD02}"/>
          </ac:cxnSpMkLst>
        </pc:cxnChg>
        <pc:cxnChg chg="mod">
          <ac:chgData name="Alvisi, Alessandro" userId="30e4560b-ee7e-4dce-aec5-d465c42d959b" providerId="ADAL" clId="{725C6291-EFE0-41A4-B939-F4DE47A10D54}" dt="2023-12-19T15:29:38.786" v="883" actId="1035"/>
          <ac:cxnSpMkLst>
            <pc:docMk/>
            <pc:sldMk cId="2447637548" sldId="261"/>
            <ac:cxnSpMk id="106" creationId="{C45B3D8A-E772-4062-C4F4-F5C3A03A8551}"/>
          </ac:cxnSpMkLst>
        </pc:cxnChg>
        <pc:cxnChg chg="del mod">
          <ac:chgData name="Alvisi, Alessandro" userId="30e4560b-ee7e-4dce-aec5-d465c42d959b" providerId="ADAL" clId="{725C6291-EFE0-41A4-B939-F4DE47A10D54}" dt="2023-12-20T14:07:49.241" v="1842" actId="478"/>
          <ac:cxnSpMkLst>
            <pc:docMk/>
            <pc:sldMk cId="2447637548" sldId="261"/>
            <ac:cxnSpMk id="110" creationId="{8C308937-4C3A-860E-6684-DDFC78D94101}"/>
          </ac:cxnSpMkLst>
        </pc:cxnChg>
        <pc:cxnChg chg="mod">
          <ac:chgData name="Alvisi, Alessandro" userId="30e4560b-ee7e-4dce-aec5-d465c42d959b" providerId="ADAL" clId="{725C6291-EFE0-41A4-B939-F4DE47A10D54}" dt="2023-12-20T14:02:24.576" v="1406"/>
          <ac:cxnSpMkLst>
            <pc:docMk/>
            <pc:sldMk cId="2447637548" sldId="261"/>
            <ac:cxnSpMk id="116" creationId="{1D26FE83-743A-9A1E-AD9B-1C04A1BFCE06}"/>
          </ac:cxnSpMkLst>
        </pc:cxnChg>
        <pc:cxnChg chg="del mod">
          <ac:chgData name="Alvisi, Alessandro" userId="30e4560b-ee7e-4dce-aec5-d465c42d959b" providerId="ADAL" clId="{725C6291-EFE0-41A4-B939-F4DE47A10D54}" dt="2023-12-19T15:28:22.298" v="862" actId="478"/>
          <ac:cxnSpMkLst>
            <pc:docMk/>
            <pc:sldMk cId="2447637548" sldId="261"/>
            <ac:cxnSpMk id="117" creationId="{B5C89D13-C937-FD99-0029-A0F3721FCDB2}"/>
          </ac:cxnSpMkLst>
        </pc:cxnChg>
        <pc:cxnChg chg="add del mod">
          <ac:chgData name="Alvisi, Alessandro" userId="30e4560b-ee7e-4dce-aec5-d465c42d959b" providerId="ADAL" clId="{725C6291-EFE0-41A4-B939-F4DE47A10D54}" dt="2023-12-20T13:54:12.737" v="1309" actId="478"/>
          <ac:cxnSpMkLst>
            <pc:docMk/>
            <pc:sldMk cId="2447637548" sldId="261"/>
            <ac:cxnSpMk id="120" creationId="{06B4BEB5-1486-0C6E-22C4-74B0F6EC22BB}"/>
          </ac:cxnSpMkLst>
        </pc:cxnChg>
        <pc:cxnChg chg="add del mod topLvl">
          <ac:chgData name="Alvisi, Alessandro" userId="30e4560b-ee7e-4dce-aec5-d465c42d959b" providerId="ADAL" clId="{725C6291-EFE0-41A4-B939-F4DE47A10D54}" dt="2023-12-20T14:21:59.059" v="2006" actId="478"/>
          <ac:cxnSpMkLst>
            <pc:docMk/>
            <pc:sldMk cId="2447637548" sldId="261"/>
            <ac:cxnSpMk id="125" creationId="{69879861-9FC0-C0AC-A677-A78C314A2142}"/>
          </ac:cxnSpMkLst>
        </pc:cxnChg>
        <pc:cxnChg chg="add mod topLvl">
          <ac:chgData name="Alvisi, Alessandro" userId="30e4560b-ee7e-4dce-aec5-d465c42d959b" providerId="ADAL" clId="{725C6291-EFE0-41A4-B939-F4DE47A10D54}" dt="2023-12-20T14:23:09.317" v="2064" actId="1076"/>
          <ac:cxnSpMkLst>
            <pc:docMk/>
            <pc:sldMk cId="2447637548" sldId="261"/>
            <ac:cxnSpMk id="126" creationId="{5DDDF205-F7C1-8404-2796-2D404FE7896B}"/>
          </ac:cxnSpMkLst>
        </pc:cxnChg>
        <pc:cxnChg chg="mod">
          <ac:chgData name="Alvisi, Alessandro" userId="30e4560b-ee7e-4dce-aec5-d465c42d959b" providerId="ADAL" clId="{725C6291-EFE0-41A4-B939-F4DE47A10D54}" dt="2023-12-20T14:03:29.421" v="1473"/>
          <ac:cxnSpMkLst>
            <pc:docMk/>
            <pc:sldMk cId="2447637548" sldId="261"/>
            <ac:cxnSpMk id="127" creationId="{BCB526F1-5558-46A4-00C1-11BE7F0BD088}"/>
          </ac:cxnSpMkLst>
        </pc:cxnChg>
        <pc:cxnChg chg="mod">
          <ac:chgData name="Alvisi, Alessandro" userId="30e4560b-ee7e-4dce-aec5-d465c42d959b" providerId="ADAL" clId="{725C6291-EFE0-41A4-B939-F4DE47A10D54}" dt="2023-12-20T13:54:04.297" v="1304" actId="478"/>
          <ac:cxnSpMkLst>
            <pc:docMk/>
            <pc:sldMk cId="2447637548" sldId="261"/>
            <ac:cxnSpMk id="135" creationId="{E942A911-A553-7FE7-CE7B-B277F6831B66}"/>
          </ac:cxnSpMkLst>
        </pc:cxnChg>
        <pc:cxnChg chg="mod">
          <ac:chgData name="Alvisi, Alessandro" userId="30e4560b-ee7e-4dce-aec5-d465c42d959b" providerId="ADAL" clId="{725C6291-EFE0-41A4-B939-F4DE47A10D54}" dt="2023-12-19T15:23:49.165" v="703"/>
          <ac:cxnSpMkLst>
            <pc:docMk/>
            <pc:sldMk cId="2447637548" sldId="261"/>
            <ac:cxnSpMk id="136" creationId="{0BC5FA93-D9F9-68C6-E7CB-3F6F1E2D1402}"/>
          </ac:cxnSpMkLst>
        </pc:cxnChg>
        <pc:cxnChg chg="add del mod">
          <ac:chgData name="Alvisi, Alessandro" userId="30e4560b-ee7e-4dce-aec5-d465c42d959b" providerId="ADAL" clId="{725C6291-EFE0-41A4-B939-F4DE47A10D54}" dt="2023-12-20T14:32:15.593" v="2416" actId="478"/>
          <ac:cxnSpMkLst>
            <pc:docMk/>
            <pc:sldMk cId="2447637548" sldId="261"/>
            <ac:cxnSpMk id="139" creationId="{7F3236EB-A991-E3DF-F9FA-8A7F86344601}"/>
          </ac:cxnSpMkLst>
        </pc:cxnChg>
        <pc:cxnChg chg="mod">
          <ac:chgData name="Alvisi, Alessandro" userId="30e4560b-ee7e-4dce-aec5-d465c42d959b" providerId="ADAL" clId="{725C6291-EFE0-41A4-B939-F4DE47A10D54}" dt="2023-12-20T14:04:02.942" v="1507"/>
          <ac:cxnSpMkLst>
            <pc:docMk/>
            <pc:sldMk cId="2447637548" sldId="261"/>
            <ac:cxnSpMk id="142" creationId="{AE474E15-0817-AE76-03F6-85BD65B57D5B}"/>
          </ac:cxnSpMkLst>
        </pc:cxnChg>
        <pc:cxnChg chg="mod">
          <ac:chgData name="Alvisi, Alessandro" userId="30e4560b-ee7e-4dce-aec5-d465c42d959b" providerId="ADAL" clId="{725C6291-EFE0-41A4-B939-F4DE47A10D54}" dt="2023-12-20T14:04:10.105" v="1509"/>
          <ac:cxnSpMkLst>
            <pc:docMk/>
            <pc:sldMk cId="2447637548" sldId="261"/>
            <ac:cxnSpMk id="145" creationId="{EEF0BD3D-5C8E-9CF8-DC98-4F8DECBF5C2E}"/>
          </ac:cxnSpMkLst>
        </pc:cxnChg>
        <pc:cxnChg chg="add mod">
          <ac:chgData name="Alvisi, Alessandro" userId="30e4560b-ee7e-4dce-aec5-d465c42d959b" providerId="ADAL" clId="{725C6291-EFE0-41A4-B939-F4DE47A10D54}" dt="2023-12-20T14:23:15.173" v="2065" actId="14100"/>
          <ac:cxnSpMkLst>
            <pc:docMk/>
            <pc:sldMk cId="2447637548" sldId="261"/>
            <ac:cxnSpMk id="156" creationId="{E3CD0E1C-BA5E-071B-8AC2-009A9687DB4C}"/>
          </ac:cxnSpMkLst>
        </pc:cxnChg>
        <pc:cxnChg chg="add mod">
          <ac:chgData name="Alvisi, Alessandro" userId="30e4560b-ee7e-4dce-aec5-d465c42d959b" providerId="ADAL" clId="{725C6291-EFE0-41A4-B939-F4DE47A10D54}" dt="2023-12-20T14:28:02.587" v="2239" actId="14100"/>
          <ac:cxnSpMkLst>
            <pc:docMk/>
            <pc:sldMk cId="2447637548" sldId="261"/>
            <ac:cxnSpMk id="164" creationId="{B480140C-8775-009E-E9FB-D7AAE2B29C3E}"/>
          </ac:cxnSpMkLst>
        </pc:cxnChg>
        <pc:cxnChg chg="add mod">
          <ac:chgData name="Alvisi, Alessandro" userId="30e4560b-ee7e-4dce-aec5-d465c42d959b" providerId="ADAL" clId="{725C6291-EFE0-41A4-B939-F4DE47A10D54}" dt="2023-12-20T14:27:36.520" v="2236" actId="1038"/>
          <ac:cxnSpMkLst>
            <pc:docMk/>
            <pc:sldMk cId="2447637548" sldId="261"/>
            <ac:cxnSpMk id="166" creationId="{D9B732B7-D0E0-038B-4944-1B330C09E027}"/>
          </ac:cxnSpMkLst>
        </pc:cxnChg>
        <pc:cxnChg chg="add mod">
          <ac:chgData name="Alvisi, Alessandro" userId="30e4560b-ee7e-4dce-aec5-d465c42d959b" providerId="ADAL" clId="{725C6291-EFE0-41A4-B939-F4DE47A10D54}" dt="2023-12-20T14:27:29.979" v="2230" actId="1037"/>
          <ac:cxnSpMkLst>
            <pc:docMk/>
            <pc:sldMk cId="2447637548" sldId="261"/>
            <ac:cxnSpMk id="168" creationId="{4B3804DD-3D8C-AA2B-C23D-989986AD1078}"/>
          </ac:cxnSpMkLst>
        </pc:cxnChg>
        <pc:cxnChg chg="add mod">
          <ac:chgData name="Alvisi, Alessandro" userId="30e4560b-ee7e-4dce-aec5-d465c42d959b" providerId="ADAL" clId="{725C6291-EFE0-41A4-B939-F4DE47A10D54}" dt="2023-12-20T14:28:18.311" v="2248" actId="1038"/>
          <ac:cxnSpMkLst>
            <pc:docMk/>
            <pc:sldMk cId="2447637548" sldId="261"/>
            <ac:cxnSpMk id="171" creationId="{79C6E420-74B3-0D04-273B-9295002A5351}"/>
          </ac:cxnSpMkLst>
        </pc:cxnChg>
        <pc:cxnChg chg="add mod">
          <ac:chgData name="Alvisi, Alessandro" userId="30e4560b-ee7e-4dce-aec5-d465c42d959b" providerId="ADAL" clId="{725C6291-EFE0-41A4-B939-F4DE47A10D54}" dt="2023-12-20T14:30:09.380" v="2337" actId="1038"/>
          <ac:cxnSpMkLst>
            <pc:docMk/>
            <pc:sldMk cId="2447637548" sldId="261"/>
            <ac:cxnSpMk id="176" creationId="{D098E50A-4FF4-64E6-4F4F-8EE6DAB6CE2D}"/>
          </ac:cxnSpMkLst>
        </pc:cxnChg>
        <pc:cxnChg chg="mod">
          <ac:chgData name="Alvisi, Alessandro" userId="30e4560b-ee7e-4dce-aec5-d465c42d959b" providerId="ADAL" clId="{725C6291-EFE0-41A4-B939-F4DE47A10D54}" dt="2023-12-20T14:32:49.864" v="2438"/>
          <ac:cxnSpMkLst>
            <pc:docMk/>
            <pc:sldMk cId="2447637548" sldId="261"/>
            <ac:cxnSpMk id="180" creationId="{3FD708BD-8627-C875-5F5F-BA412450B029}"/>
          </ac:cxnSpMkLst>
        </pc:cxnChg>
        <pc:cxnChg chg="mod">
          <ac:chgData name="Alvisi, Alessandro" userId="30e4560b-ee7e-4dce-aec5-d465c42d959b" providerId="ADAL" clId="{725C6291-EFE0-41A4-B939-F4DE47A10D54}" dt="2023-12-20T14:32:56.497" v="2457"/>
          <ac:cxnSpMkLst>
            <pc:docMk/>
            <pc:sldMk cId="2447637548" sldId="261"/>
            <ac:cxnSpMk id="183" creationId="{8FD8799A-415E-BF17-D9D3-6918C31E51D3}"/>
          </ac:cxnSpMkLst>
        </pc:cxnChg>
      </pc:sldChg>
      <pc:sldChg chg="addSp delSp modSp add del mod">
        <pc:chgData name="Alvisi, Alessandro" userId="30e4560b-ee7e-4dce-aec5-d465c42d959b" providerId="ADAL" clId="{725C6291-EFE0-41A4-B939-F4DE47A10D54}" dt="2023-12-20T13:57:06.569" v="1310" actId="47"/>
        <pc:sldMkLst>
          <pc:docMk/>
          <pc:sldMk cId="3620474858" sldId="262"/>
        </pc:sldMkLst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4" creationId="{7517CDCD-8259-4F1B-B228-A9FCFC737455}"/>
          </ac:spMkLst>
        </pc:spChg>
        <pc:spChg chg="add del mod">
          <ac:chgData name="Alvisi, Alessandro" userId="30e4560b-ee7e-4dce-aec5-d465c42d959b" providerId="ADAL" clId="{725C6291-EFE0-41A4-B939-F4DE47A10D54}" dt="2023-12-19T15:43:36.736" v="1303" actId="20577"/>
          <ac:spMkLst>
            <pc:docMk/>
            <pc:sldMk cId="3620474858" sldId="262"/>
            <ac:spMk id="15" creationId="{3FEB8EBE-43E1-3D20-3BEA-9BC5DAA435DD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6" creationId="{0796399D-8A46-1437-0AA4-495F80620B4A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7" creationId="{61C6C6E5-F17C-16DC-0554-B4B3DAFB7D42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8" creationId="{0535E198-BBDE-A7F8-2D47-80EF7BEB200B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9" creationId="{E5E8B774-D6D1-9D8C-B936-BC75D377AABC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26" creationId="{A95F4CC7-0F24-5B79-9B8D-8D4F9FC33BA5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29" creationId="{ECF13EFC-BA6D-4F30-B299-D7D26C08411F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37" creationId="{1262B1CC-2421-44AD-9D4E-46CA9D4CC357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38" creationId="{D5C8A257-B66E-E80E-9E4C-FF9A01F0A637}"/>
          </ac:spMkLst>
        </pc:spChg>
        <pc:spChg chg="add del mod">
          <ac:chgData name="Alvisi, Alessandro" userId="30e4560b-ee7e-4dce-aec5-d465c42d959b" providerId="ADAL" clId="{725C6291-EFE0-41A4-B939-F4DE47A10D54}" dt="2023-12-19T15:37:50.029" v="1083" actId="478"/>
          <ac:spMkLst>
            <pc:docMk/>
            <pc:sldMk cId="3620474858" sldId="262"/>
            <ac:spMk id="39" creationId="{8F50D438-D40C-CDDE-1E95-ABCB1AAACA36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41" creationId="{C904D28A-6B51-91F0-B701-D227A5E82A92}"/>
          </ac:spMkLst>
        </pc:spChg>
        <pc:spChg chg="del">
          <ac:chgData name="Alvisi, Alessandro" userId="30e4560b-ee7e-4dce-aec5-d465c42d959b" providerId="ADAL" clId="{725C6291-EFE0-41A4-B939-F4DE47A10D54}" dt="2023-12-19T15:25:32.147" v="747" actId="478"/>
          <ac:spMkLst>
            <pc:docMk/>
            <pc:sldMk cId="3620474858" sldId="262"/>
            <ac:spMk id="42" creationId="{363FBBB2-FC5C-F2F8-6621-7914DAEADFF4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44" creationId="{96691EF4-7DAB-4292-DD62-2812A754C415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46" creationId="{F7AD6BFB-F112-4C9B-9DDD-36E825C5DE79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50" creationId="{D9CE5A70-2030-4B32-9C7D-B8C58B711A96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51" creationId="{A6CC79C0-0E57-4A57-A7A0-59D210ADF770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54" creationId="{18321C05-F172-4564-99A8-A5121F9D6C5D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55" creationId="{F5F59758-5282-4C1D-B3BB-6AF6503A5FB2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56" creationId="{411D03FD-5587-3B96-5E80-5E4CDC9C7FA1}"/>
          </ac:spMkLst>
        </pc:spChg>
        <pc:spChg chg="mod ord">
          <ac:chgData name="Alvisi, Alessandro" userId="30e4560b-ee7e-4dce-aec5-d465c42d959b" providerId="ADAL" clId="{725C6291-EFE0-41A4-B939-F4DE47A10D54}" dt="2023-12-19T15:39:20.017" v="1134" actId="167"/>
          <ac:spMkLst>
            <pc:docMk/>
            <pc:sldMk cId="3620474858" sldId="262"/>
            <ac:spMk id="59" creationId="{5D58CF68-C6E6-FC9C-9A43-19BB73744147}"/>
          </ac:spMkLst>
        </pc:spChg>
        <pc:spChg chg="mod ord">
          <ac:chgData name="Alvisi, Alessandro" userId="30e4560b-ee7e-4dce-aec5-d465c42d959b" providerId="ADAL" clId="{725C6291-EFE0-41A4-B939-F4DE47A10D54}" dt="2023-12-19T15:39:23.702" v="1135" actId="167"/>
          <ac:spMkLst>
            <pc:docMk/>
            <pc:sldMk cId="3620474858" sldId="262"/>
            <ac:spMk id="60" creationId="{C96DD8C3-8248-970D-2899-E0BC4F254459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61" creationId="{841272DF-5ABA-DE36-8D14-5004839ECAB6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65" creationId="{FC3993BD-9CCF-157A-BBD6-745E09A249E3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70" creationId="{558C4981-F8F1-43D4-8325-B80F796D366D}"/>
          </ac:spMkLst>
        </pc:spChg>
        <pc:spChg chg="del">
          <ac:chgData name="Alvisi, Alessandro" userId="30e4560b-ee7e-4dce-aec5-d465c42d959b" providerId="ADAL" clId="{725C6291-EFE0-41A4-B939-F4DE47A10D54}" dt="2023-12-19T15:25:32.147" v="747" actId="478"/>
          <ac:spMkLst>
            <pc:docMk/>
            <pc:sldMk cId="3620474858" sldId="262"/>
            <ac:spMk id="78" creationId="{46B4B58A-E4AE-4ED2-E46F-9126FD35539B}"/>
          </ac:spMkLst>
        </pc:spChg>
        <pc:spChg chg="del">
          <ac:chgData name="Alvisi, Alessandro" userId="30e4560b-ee7e-4dce-aec5-d465c42d959b" providerId="ADAL" clId="{725C6291-EFE0-41A4-B939-F4DE47A10D54}" dt="2023-12-19T15:25:32.147" v="747" actId="478"/>
          <ac:spMkLst>
            <pc:docMk/>
            <pc:sldMk cId="3620474858" sldId="262"/>
            <ac:spMk id="79" creationId="{494DF54D-ED26-CC93-344F-1AD354D3FF4F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86" creationId="{A96CA3C5-7D26-A42A-4B1D-57ED1D1EBCD6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87" creationId="{F555BB44-70ED-9F29-70D0-BCAC36B7C7D2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14" creationId="{F5E077D8-97B1-4B56-227E-7EADADB534E6}"/>
          </ac:spMkLst>
        </pc:spChg>
        <pc:spChg chg="mod ord">
          <ac:chgData name="Alvisi, Alessandro" userId="30e4560b-ee7e-4dce-aec5-d465c42d959b" providerId="ADAL" clId="{725C6291-EFE0-41A4-B939-F4DE47A10D54}" dt="2023-12-19T15:35:43.383" v="917" actId="167"/>
          <ac:spMkLst>
            <pc:docMk/>
            <pc:sldMk cId="3620474858" sldId="262"/>
            <ac:spMk id="119" creationId="{73841E77-7EB6-FB20-E587-BD7091D375B5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121" creationId="{A51C07DC-ABA0-8B21-8FE8-B684DFDA6E07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123" creationId="{F1382FA2-534A-07CE-2D78-E64C864C6719}"/>
          </ac:spMkLst>
        </pc:spChg>
        <pc:spChg chg="mod ord">
          <ac:chgData name="Alvisi, Alessandro" userId="30e4560b-ee7e-4dce-aec5-d465c42d959b" providerId="ADAL" clId="{725C6291-EFE0-41A4-B939-F4DE47A10D54}" dt="2023-12-19T15:35:50.226" v="918" actId="167"/>
          <ac:spMkLst>
            <pc:docMk/>
            <pc:sldMk cId="3620474858" sldId="262"/>
            <ac:spMk id="127" creationId="{063B6C00-9DD1-59D4-1378-28B7D7620270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31" creationId="{6C5A595B-8BF2-CD0F-EEFE-869914B47CE3}"/>
          </ac:spMkLst>
        </pc:spChg>
        <pc:spChg chg="del">
          <ac:chgData name="Alvisi, Alessandro" userId="30e4560b-ee7e-4dce-aec5-d465c42d959b" providerId="ADAL" clId="{725C6291-EFE0-41A4-B939-F4DE47A10D54}" dt="2023-12-19T15:25:35.819" v="748" actId="478"/>
          <ac:spMkLst>
            <pc:docMk/>
            <pc:sldMk cId="3620474858" sldId="262"/>
            <ac:spMk id="132" creationId="{43E79C21-F023-26EA-32B7-5FE1B937A4A5}"/>
          </ac:spMkLst>
        </pc:spChg>
        <pc:spChg chg="del">
          <ac:chgData name="Alvisi, Alessandro" userId="30e4560b-ee7e-4dce-aec5-d465c42d959b" providerId="ADAL" clId="{725C6291-EFE0-41A4-B939-F4DE47A10D54}" dt="2023-12-19T15:25:21.446" v="743" actId="478"/>
          <ac:spMkLst>
            <pc:docMk/>
            <pc:sldMk cId="3620474858" sldId="262"/>
            <ac:spMk id="137" creationId="{38D8D2D9-3270-C792-6817-A493A0B22135}"/>
          </ac:spMkLst>
        </pc:spChg>
        <pc:spChg chg="del">
          <ac:chgData name="Alvisi, Alessandro" userId="30e4560b-ee7e-4dce-aec5-d465c42d959b" providerId="ADAL" clId="{725C6291-EFE0-41A4-B939-F4DE47A10D54}" dt="2023-12-19T15:25:28.446" v="746" actId="478"/>
          <ac:spMkLst>
            <pc:docMk/>
            <pc:sldMk cId="3620474858" sldId="262"/>
            <ac:spMk id="138" creationId="{2FE6AFC4-D9AC-DA4C-B9BC-1E155FE09964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139" creationId="{0A87454E-1150-9936-BD51-F6F2C71FC6A8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141" creationId="{684C6E26-CF47-1433-4E33-B5352AD5617D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143" creationId="{5E54B790-B2CD-45FA-C8BA-D0347B534A4E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145" creationId="{3A3CFA2D-00FB-88AA-BAE4-674BB6FBB638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147" creationId="{2D1A9DA6-3375-2748-A20A-2B63F92250F9}"/>
          </ac:spMkLst>
        </pc:spChg>
        <pc:spChg chg="mod">
          <ac:chgData name="Alvisi, Alessandro" userId="30e4560b-ee7e-4dce-aec5-d465c42d959b" providerId="ADAL" clId="{725C6291-EFE0-41A4-B939-F4DE47A10D54}" dt="2023-12-19T15:31:02.632" v="901"/>
          <ac:spMkLst>
            <pc:docMk/>
            <pc:sldMk cId="3620474858" sldId="262"/>
            <ac:spMk id="149" creationId="{D2FFA9A4-DC00-A17F-28E6-DD203B4935F2}"/>
          </ac:spMkLst>
        </pc:spChg>
        <pc:spChg chg="add del mod">
          <ac:chgData name="Alvisi, Alessandro" userId="30e4560b-ee7e-4dce-aec5-d465c42d959b" providerId="ADAL" clId="{725C6291-EFE0-41A4-B939-F4DE47A10D54}" dt="2023-12-19T15:43:31.871" v="1296" actId="478"/>
          <ac:spMkLst>
            <pc:docMk/>
            <pc:sldMk cId="3620474858" sldId="262"/>
            <ac:spMk id="151" creationId="{C9245271-9CBB-F266-FDD8-17AF8F3B7D5F}"/>
          </ac:spMkLst>
        </pc:spChg>
        <pc:spChg chg="add del mod">
          <ac:chgData name="Alvisi, Alessandro" userId="30e4560b-ee7e-4dce-aec5-d465c42d959b" providerId="ADAL" clId="{725C6291-EFE0-41A4-B939-F4DE47A10D54}" dt="2023-12-19T15:43:28.573" v="1294" actId="478"/>
          <ac:spMkLst>
            <pc:docMk/>
            <pc:sldMk cId="3620474858" sldId="262"/>
            <ac:spMk id="152" creationId="{8FE1E40D-E148-B24A-359F-A2EB5074B78D}"/>
          </ac:spMkLst>
        </pc:spChg>
        <pc:spChg chg="add del mod">
          <ac:chgData name="Alvisi, Alessandro" userId="30e4560b-ee7e-4dce-aec5-d465c42d959b" providerId="ADAL" clId="{725C6291-EFE0-41A4-B939-F4DE47A10D54}" dt="2023-12-19T15:43:29.180" v="1295" actId="478"/>
          <ac:spMkLst>
            <pc:docMk/>
            <pc:sldMk cId="3620474858" sldId="262"/>
            <ac:spMk id="154" creationId="{E40C7D5C-68C2-E26E-0146-F651EAE7925C}"/>
          </ac:spMkLst>
        </pc:spChg>
        <pc:spChg chg="add del mod">
          <ac:chgData name="Alvisi, Alessandro" userId="30e4560b-ee7e-4dce-aec5-d465c42d959b" providerId="ADAL" clId="{725C6291-EFE0-41A4-B939-F4DE47A10D54}" dt="2023-12-19T15:43:13.129" v="1284" actId="478"/>
          <ac:spMkLst>
            <pc:docMk/>
            <pc:sldMk cId="3620474858" sldId="262"/>
            <ac:spMk id="156" creationId="{EE7A702B-8634-8639-3CA0-BE57AF2F5303}"/>
          </ac:spMkLst>
        </pc:spChg>
        <pc:spChg chg="add del mod">
          <ac:chgData name="Alvisi, Alessandro" userId="30e4560b-ee7e-4dce-aec5-d465c42d959b" providerId="ADAL" clId="{725C6291-EFE0-41A4-B939-F4DE47A10D54}" dt="2023-12-19T15:43:26.644" v="1292" actId="478"/>
          <ac:spMkLst>
            <pc:docMk/>
            <pc:sldMk cId="3620474858" sldId="262"/>
            <ac:spMk id="157" creationId="{BB0B58B0-0F29-21B8-B871-C0A42AA3971C}"/>
          </ac:spMkLst>
        </pc:spChg>
        <pc:spChg chg="add del mod">
          <ac:chgData name="Alvisi, Alessandro" userId="30e4560b-ee7e-4dce-aec5-d465c42d959b" providerId="ADAL" clId="{725C6291-EFE0-41A4-B939-F4DE47A10D54}" dt="2023-12-19T15:43:26.171" v="1291" actId="478"/>
          <ac:spMkLst>
            <pc:docMk/>
            <pc:sldMk cId="3620474858" sldId="262"/>
            <ac:spMk id="159" creationId="{0846229F-2816-FD20-81D2-954D58E8728C}"/>
          </ac:spMkLst>
        </pc:spChg>
        <pc:spChg chg="add del mod">
          <ac:chgData name="Alvisi, Alessandro" userId="30e4560b-ee7e-4dce-aec5-d465c42d959b" providerId="ADAL" clId="{725C6291-EFE0-41A4-B939-F4DE47A10D54}" dt="2023-12-19T15:43:19.671" v="1286" actId="478"/>
          <ac:spMkLst>
            <pc:docMk/>
            <pc:sldMk cId="3620474858" sldId="262"/>
            <ac:spMk id="163" creationId="{C33F1CB5-B39D-01A6-7253-2FE622B2B4D8}"/>
          </ac:spMkLst>
        </pc:spChg>
        <pc:spChg chg="add del mod">
          <ac:chgData name="Alvisi, Alessandro" userId="30e4560b-ee7e-4dce-aec5-d465c42d959b" providerId="ADAL" clId="{725C6291-EFE0-41A4-B939-F4DE47A10D54}" dt="2023-12-19T15:43:17.967" v="1285" actId="478"/>
          <ac:spMkLst>
            <pc:docMk/>
            <pc:sldMk cId="3620474858" sldId="262"/>
            <ac:spMk id="164" creationId="{697831F5-AEA6-EE0F-0571-1412BE6F9106}"/>
          </ac:spMkLst>
        </pc:spChg>
        <pc:spChg chg="add del mod">
          <ac:chgData name="Alvisi, Alessandro" userId="30e4560b-ee7e-4dce-aec5-d465c42d959b" providerId="ADAL" clId="{725C6291-EFE0-41A4-B939-F4DE47A10D54}" dt="2023-12-19T15:43:13.129" v="1284" actId="478"/>
          <ac:spMkLst>
            <pc:docMk/>
            <pc:sldMk cId="3620474858" sldId="262"/>
            <ac:spMk id="166" creationId="{AC2B67F3-8136-7CF8-B9D8-BA8876B44EE6}"/>
          </ac:spMkLst>
        </pc:spChg>
        <pc:spChg chg="add del mod">
          <ac:chgData name="Alvisi, Alessandro" userId="30e4560b-ee7e-4dce-aec5-d465c42d959b" providerId="ADAL" clId="{725C6291-EFE0-41A4-B939-F4DE47A10D54}" dt="2023-12-19T15:43:13.129" v="1284" actId="478"/>
          <ac:spMkLst>
            <pc:docMk/>
            <pc:sldMk cId="3620474858" sldId="262"/>
            <ac:spMk id="168" creationId="{F377A97F-2B0E-EACB-169E-2AAA1480EE9F}"/>
          </ac:spMkLst>
        </pc:spChg>
        <pc:spChg chg="add mod">
          <ac:chgData name="Alvisi, Alessandro" userId="30e4560b-ee7e-4dce-aec5-d465c42d959b" providerId="ADAL" clId="{725C6291-EFE0-41A4-B939-F4DE47A10D54}" dt="2023-12-19T15:42:18.870" v="1272" actId="164"/>
          <ac:spMkLst>
            <pc:docMk/>
            <pc:sldMk cId="3620474858" sldId="262"/>
            <ac:spMk id="170" creationId="{A912A365-CC8B-0B05-FCFF-7A448EF4DF80}"/>
          </ac:spMkLst>
        </pc:spChg>
        <pc:spChg chg="add del mod">
          <ac:chgData name="Alvisi, Alessandro" userId="30e4560b-ee7e-4dce-aec5-d465c42d959b" providerId="ADAL" clId="{725C6291-EFE0-41A4-B939-F4DE47A10D54}" dt="2023-12-19T15:43:21.342" v="1287" actId="478"/>
          <ac:spMkLst>
            <pc:docMk/>
            <pc:sldMk cId="3620474858" sldId="262"/>
            <ac:spMk id="173" creationId="{6B2B46B8-242D-0B9D-5D4D-E76ADD3A4577}"/>
          </ac:spMkLst>
        </pc:s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20" creationId="{1E635D25-E46B-5D44-96E7-BA4482693234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23" creationId="{93AE93B1-3A4B-29F8-EFB6-BF157BDC176C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27" creationId="{FA234A41-4B7D-A3DB-685F-7A1F510F538A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30" creationId="{980BA6F3-DDB0-41F8-88BC-726A66565C31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33" creationId="{56F78AD5-B89B-4E00-9D95-07A4048FD8F6}"/>
          </ac:grpSpMkLst>
        </pc:grpChg>
        <pc:grpChg chg="add mod">
          <ac:chgData name="Alvisi, Alessandro" userId="30e4560b-ee7e-4dce-aec5-d465c42d959b" providerId="ADAL" clId="{725C6291-EFE0-41A4-B939-F4DE47A10D54}" dt="2023-12-19T15:31:15.762" v="904" actId="1076"/>
          <ac:grpSpMkLst>
            <pc:docMk/>
            <pc:sldMk cId="3620474858" sldId="262"/>
            <ac:grpSpMk id="40" creationId="{E6A056B9-1BA3-F759-3B3E-58471324ED1D}"/>
          </ac:grpSpMkLst>
        </pc:grpChg>
        <pc:grpChg chg="mod">
          <ac:chgData name="Alvisi, Alessandro" userId="30e4560b-ee7e-4dce-aec5-d465c42d959b" providerId="ADAL" clId="{725C6291-EFE0-41A4-B939-F4DE47A10D54}" dt="2023-12-19T15:31:02.632" v="901"/>
          <ac:grpSpMkLst>
            <pc:docMk/>
            <pc:sldMk cId="3620474858" sldId="262"/>
            <ac:grpSpMk id="43" creationId="{7994005E-7521-6E55-8CDB-5B447C20EA91}"/>
          </ac:grpSpMkLst>
        </pc:grpChg>
        <pc:grpChg chg="mod">
          <ac:chgData name="Alvisi, Alessandro" userId="30e4560b-ee7e-4dce-aec5-d465c42d959b" providerId="ADAL" clId="{725C6291-EFE0-41A4-B939-F4DE47A10D54}" dt="2023-12-19T15:31:02.632" v="901"/>
          <ac:grpSpMkLst>
            <pc:docMk/>
            <pc:sldMk cId="3620474858" sldId="262"/>
            <ac:grpSpMk id="45" creationId="{E0D404D8-0294-5E25-9E6E-25DA65F3A1A4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49" creationId="{C55C0BC1-5526-4DE0-B685-647D45A4863A}"/>
          </ac:grpSpMkLst>
        </pc:grpChg>
        <pc:grpChg chg="mod">
          <ac:chgData name="Alvisi, Alessandro" userId="30e4560b-ee7e-4dce-aec5-d465c42d959b" providerId="ADAL" clId="{725C6291-EFE0-41A4-B939-F4DE47A10D54}" dt="2023-12-19T15:31:02.632" v="901"/>
          <ac:grpSpMkLst>
            <pc:docMk/>
            <pc:sldMk cId="3620474858" sldId="262"/>
            <ac:grpSpMk id="57" creationId="{BE1EA978-4493-8A0B-46E5-9B3F99D1A6E4}"/>
          </ac:grpSpMkLst>
        </pc:grpChg>
        <pc:grpChg chg="mod">
          <ac:chgData name="Alvisi, Alessandro" userId="30e4560b-ee7e-4dce-aec5-d465c42d959b" providerId="ADAL" clId="{725C6291-EFE0-41A4-B939-F4DE47A10D54}" dt="2023-12-19T15:31:02.632" v="901"/>
          <ac:grpSpMkLst>
            <pc:docMk/>
            <pc:sldMk cId="3620474858" sldId="262"/>
            <ac:grpSpMk id="58" creationId="{EEBDAE2F-0298-7AD0-4A87-AF2EED123ABA}"/>
          </ac:grpSpMkLst>
        </pc:grpChg>
        <pc:grpChg chg="del">
          <ac:chgData name="Alvisi, Alessandro" userId="30e4560b-ee7e-4dce-aec5-d465c42d959b" providerId="ADAL" clId="{725C6291-EFE0-41A4-B939-F4DE47A10D54}" dt="2023-12-19T15:25:28.446" v="746" actId="478"/>
          <ac:grpSpMkLst>
            <pc:docMk/>
            <pc:sldMk cId="3620474858" sldId="262"/>
            <ac:grpSpMk id="62" creationId="{23279EFA-936F-5503-F277-27E5B1CDA2A6}"/>
          </ac:grpSpMkLst>
        </pc:grpChg>
        <pc:grpChg chg="del">
          <ac:chgData name="Alvisi, Alessandro" userId="30e4560b-ee7e-4dce-aec5-d465c42d959b" providerId="ADAL" clId="{725C6291-EFE0-41A4-B939-F4DE47A10D54}" dt="2023-12-19T15:25:28.446" v="746" actId="478"/>
          <ac:grpSpMkLst>
            <pc:docMk/>
            <pc:sldMk cId="3620474858" sldId="262"/>
            <ac:grpSpMk id="66" creationId="{E469BC31-7565-3F39-F322-F4DBF13BAA16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67" creationId="{27B1DA79-E4DF-4730-85C9-95B43B5AAEB1}"/>
          </ac:grpSpMkLst>
        </pc:grpChg>
        <pc:grpChg chg="del">
          <ac:chgData name="Alvisi, Alessandro" userId="30e4560b-ee7e-4dce-aec5-d465c42d959b" providerId="ADAL" clId="{725C6291-EFE0-41A4-B939-F4DE47A10D54}" dt="2023-12-19T15:25:28.446" v="746" actId="478"/>
          <ac:grpSpMkLst>
            <pc:docMk/>
            <pc:sldMk cId="3620474858" sldId="262"/>
            <ac:grpSpMk id="73" creationId="{1EB9F62F-9F48-20BC-D463-F970E6FF02D3}"/>
          </ac:grpSpMkLst>
        </pc:grpChg>
        <pc:grpChg chg="mod">
          <ac:chgData name="Alvisi, Alessandro" userId="30e4560b-ee7e-4dce-aec5-d465c42d959b" providerId="ADAL" clId="{725C6291-EFE0-41A4-B939-F4DE47A10D54}" dt="2023-12-19T15:31:02.632" v="901"/>
          <ac:grpSpMkLst>
            <pc:docMk/>
            <pc:sldMk cId="3620474858" sldId="262"/>
            <ac:grpSpMk id="77" creationId="{3FEFB35C-771F-7ADD-5E69-16618997CFB4}"/>
          </ac:grpSpMkLst>
        </pc:grpChg>
        <pc:grpChg chg="del">
          <ac:chgData name="Alvisi, Alessandro" userId="30e4560b-ee7e-4dce-aec5-d465c42d959b" providerId="ADAL" clId="{725C6291-EFE0-41A4-B939-F4DE47A10D54}" dt="2023-12-19T15:25:28.446" v="746" actId="478"/>
          <ac:grpSpMkLst>
            <pc:docMk/>
            <pc:sldMk cId="3620474858" sldId="262"/>
            <ac:grpSpMk id="80" creationId="{8B8D8B22-3B3C-C241-E748-DB435A049B83}"/>
          </ac:grpSpMkLst>
        </pc:grpChg>
        <pc:grpChg chg="del">
          <ac:chgData name="Alvisi, Alessandro" userId="30e4560b-ee7e-4dce-aec5-d465c42d959b" providerId="ADAL" clId="{725C6291-EFE0-41A4-B939-F4DE47A10D54}" dt="2023-12-19T15:25:28.446" v="746" actId="478"/>
          <ac:grpSpMkLst>
            <pc:docMk/>
            <pc:sldMk cId="3620474858" sldId="262"/>
            <ac:grpSpMk id="83" creationId="{9FBBE7BE-475C-0A8D-1BEB-F24335CD5563}"/>
          </ac:grpSpMkLst>
        </pc:grpChg>
        <pc:grpChg chg="del">
          <ac:chgData name="Alvisi, Alessandro" userId="30e4560b-ee7e-4dce-aec5-d465c42d959b" providerId="ADAL" clId="{725C6291-EFE0-41A4-B939-F4DE47A10D54}" dt="2023-12-19T15:25:21.446" v="743" actId="478"/>
          <ac:grpSpMkLst>
            <pc:docMk/>
            <pc:sldMk cId="3620474858" sldId="262"/>
            <ac:grpSpMk id="113" creationId="{957A4254-F3B1-BF42-43D6-E7B8BEDABFB2}"/>
          </ac:grpSpMkLst>
        </pc:grpChg>
        <pc:grpChg chg="mod">
          <ac:chgData name="Alvisi, Alessandro" userId="30e4560b-ee7e-4dce-aec5-d465c42d959b" providerId="ADAL" clId="{725C6291-EFE0-41A4-B939-F4DE47A10D54}" dt="2023-12-19T15:31:02.632" v="901"/>
          <ac:grpSpMkLst>
            <pc:docMk/>
            <pc:sldMk cId="3620474858" sldId="262"/>
            <ac:grpSpMk id="122" creationId="{AA6E94D8-B880-C6D6-CE7C-691C1CF7BA45}"/>
          </ac:grpSpMkLst>
        </pc:grpChg>
        <pc:grpChg chg="del">
          <ac:chgData name="Alvisi, Alessandro" userId="30e4560b-ee7e-4dce-aec5-d465c42d959b" providerId="ADAL" clId="{725C6291-EFE0-41A4-B939-F4DE47A10D54}" dt="2023-12-19T15:25:25.307" v="744" actId="478"/>
          <ac:grpSpMkLst>
            <pc:docMk/>
            <pc:sldMk cId="3620474858" sldId="262"/>
            <ac:grpSpMk id="129" creationId="{AC5A141B-C3E6-19C7-1925-B752911368DB}"/>
          </ac:grpSpMkLst>
        </pc:grpChg>
        <pc:grpChg chg="del mod">
          <ac:chgData name="Alvisi, Alessandro" userId="30e4560b-ee7e-4dce-aec5-d465c42d959b" providerId="ADAL" clId="{725C6291-EFE0-41A4-B939-F4DE47A10D54}" dt="2023-12-19T15:31:10.914" v="903" actId="478"/>
          <ac:grpSpMkLst>
            <pc:docMk/>
            <pc:sldMk cId="3620474858" sldId="262"/>
            <ac:grpSpMk id="130" creationId="{D25D7772-B872-C143-266E-511F4DFEC8FC}"/>
          </ac:grpSpMkLst>
        </pc:grpChg>
        <pc:grpChg chg="del">
          <ac:chgData name="Alvisi, Alessandro" userId="30e4560b-ee7e-4dce-aec5-d465c42d959b" providerId="ADAL" clId="{725C6291-EFE0-41A4-B939-F4DE47A10D54}" dt="2023-12-19T15:25:26.042" v="745" actId="478"/>
          <ac:grpSpMkLst>
            <pc:docMk/>
            <pc:sldMk cId="3620474858" sldId="262"/>
            <ac:grpSpMk id="133" creationId="{BDDD2384-B2CE-96B5-4BEA-C7D12B847256}"/>
          </ac:grpSpMkLst>
        </pc:grpChg>
        <pc:grpChg chg="add del mod">
          <ac:chgData name="Alvisi, Alessandro" userId="30e4560b-ee7e-4dce-aec5-d465c42d959b" providerId="ADAL" clId="{725C6291-EFE0-41A4-B939-F4DE47A10D54}" dt="2023-12-19T15:43:13.129" v="1284" actId="478"/>
          <ac:grpSpMkLst>
            <pc:docMk/>
            <pc:sldMk cId="3620474858" sldId="262"/>
            <ac:grpSpMk id="172" creationId="{C2F547F1-1640-2C40-9914-B7416A0948F1}"/>
          </ac:grpSpMkLst>
        </pc:grpChg>
        <pc:cxnChg chg="del mod">
          <ac:chgData name="Alvisi, Alessandro" userId="30e4560b-ee7e-4dce-aec5-d465c42d959b" providerId="ADAL" clId="{725C6291-EFE0-41A4-B939-F4DE47A10D54}" dt="2023-12-19T15:25:21.446" v="743" actId="478"/>
          <ac:cxnSpMkLst>
            <pc:docMk/>
            <pc:sldMk cId="3620474858" sldId="262"/>
            <ac:cxnSpMk id="47" creationId="{76202313-37E5-4127-813A-E0AD1442398C}"/>
          </ac:cxnSpMkLst>
        </pc:cxnChg>
        <pc:cxnChg chg="del">
          <ac:chgData name="Alvisi, Alessandro" userId="30e4560b-ee7e-4dce-aec5-d465c42d959b" providerId="ADAL" clId="{725C6291-EFE0-41A4-B939-F4DE47A10D54}" dt="2023-12-19T15:25:21.446" v="743" actId="478"/>
          <ac:cxnSpMkLst>
            <pc:docMk/>
            <pc:sldMk cId="3620474858" sldId="262"/>
            <ac:cxnSpMk id="48" creationId="{B00EC665-806F-417A-B29F-5FC09F7192B6}"/>
          </ac:cxnSpMkLst>
        </pc:cxnChg>
        <pc:cxnChg chg="del">
          <ac:chgData name="Alvisi, Alessandro" userId="30e4560b-ee7e-4dce-aec5-d465c42d959b" providerId="ADAL" clId="{725C6291-EFE0-41A4-B939-F4DE47A10D54}" dt="2023-12-19T15:25:28.446" v="746" actId="478"/>
          <ac:cxnSpMkLst>
            <pc:docMk/>
            <pc:sldMk cId="3620474858" sldId="262"/>
            <ac:cxnSpMk id="76" creationId="{957F3798-B129-662C-8D27-13394712EF19}"/>
          </ac:cxnSpMkLst>
        </pc:cxnChg>
        <pc:cxnChg chg="del">
          <ac:chgData name="Alvisi, Alessandro" userId="30e4560b-ee7e-4dce-aec5-d465c42d959b" providerId="ADAL" clId="{725C6291-EFE0-41A4-B939-F4DE47A10D54}" dt="2023-12-19T15:25:28.446" v="746" actId="478"/>
          <ac:cxnSpMkLst>
            <pc:docMk/>
            <pc:sldMk cId="3620474858" sldId="262"/>
            <ac:cxnSpMk id="120" creationId="{06B4BEB5-1486-0C6E-22C4-74B0F6EC22BB}"/>
          </ac:cxnSpMkLst>
        </pc:cxnChg>
        <pc:cxnChg chg="mod">
          <ac:chgData name="Alvisi, Alessandro" userId="30e4560b-ee7e-4dce-aec5-d465c42d959b" providerId="ADAL" clId="{725C6291-EFE0-41A4-B939-F4DE47A10D54}" dt="2023-12-19T15:25:25.307" v="744" actId="478"/>
          <ac:cxnSpMkLst>
            <pc:docMk/>
            <pc:sldMk cId="3620474858" sldId="262"/>
            <ac:cxnSpMk id="125" creationId="{69879861-9FC0-C0AC-A677-A78C314A2142}"/>
          </ac:cxnSpMkLst>
        </pc:cxnChg>
        <pc:cxnChg chg="mod">
          <ac:chgData name="Alvisi, Alessandro" userId="30e4560b-ee7e-4dce-aec5-d465c42d959b" providerId="ADAL" clId="{725C6291-EFE0-41A4-B939-F4DE47A10D54}" dt="2023-12-19T15:31:02.632" v="901"/>
          <ac:cxnSpMkLst>
            <pc:docMk/>
            <pc:sldMk cId="3620474858" sldId="262"/>
            <ac:cxnSpMk id="128" creationId="{81DBB3E0-3465-97B8-6F88-CE2A8E9B807D}"/>
          </ac:cxnSpMkLst>
        </pc:cxnChg>
        <pc:cxnChg chg="mod">
          <ac:chgData name="Alvisi, Alessandro" userId="30e4560b-ee7e-4dce-aec5-d465c42d959b" providerId="ADAL" clId="{725C6291-EFE0-41A4-B939-F4DE47A10D54}" dt="2023-12-19T15:25:26.042" v="745" actId="478"/>
          <ac:cxnSpMkLst>
            <pc:docMk/>
            <pc:sldMk cId="3620474858" sldId="262"/>
            <ac:cxnSpMk id="135" creationId="{E942A911-A553-7FE7-CE7B-B277F6831B66}"/>
          </ac:cxnSpMkLst>
        </pc:cxnChg>
        <pc:cxnChg chg="mod">
          <ac:chgData name="Alvisi, Alessandro" userId="30e4560b-ee7e-4dce-aec5-d465c42d959b" providerId="ADAL" clId="{725C6291-EFE0-41A4-B939-F4DE47A10D54}" dt="2023-12-19T15:31:02.632" v="901"/>
          <ac:cxnSpMkLst>
            <pc:docMk/>
            <pc:sldMk cId="3620474858" sldId="262"/>
            <ac:cxnSpMk id="140" creationId="{D2E2A59A-0306-51C6-7BB0-8E156D4B618F}"/>
          </ac:cxnSpMkLst>
        </pc:cxnChg>
        <pc:cxnChg chg="mod">
          <ac:chgData name="Alvisi, Alessandro" userId="30e4560b-ee7e-4dce-aec5-d465c42d959b" providerId="ADAL" clId="{725C6291-EFE0-41A4-B939-F4DE47A10D54}" dt="2023-12-19T15:31:02.632" v="901"/>
          <ac:cxnSpMkLst>
            <pc:docMk/>
            <pc:sldMk cId="3620474858" sldId="262"/>
            <ac:cxnSpMk id="142" creationId="{62A56723-4E2F-8F21-05D6-992697987DED}"/>
          </ac:cxnSpMkLst>
        </pc:cxnChg>
        <pc:cxnChg chg="mod ord">
          <ac:chgData name="Alvisi, Alessandro" userId="30e4560b-ee7e-4dce-aec5-d465c42d959b" providerId="ADAL" clId="{725C6291-EFE0-41A4-B939-F4DE47A10D54}" dt="2023-12-19T15:39:20.017" v="1134" actId="167"/>
          <ac:cxnSpMkLst>
            <pc:docMk/>
            <pc:sldMk cId="3620474858" sldId="262"/>
            <ac:cxnSpMk id="144" creationId="{70BDC9E3-B61B-366B-9729-1EBDD52471C2}"/>
          </ac:cxnSpMkLst>
        </pc:cxnChg>
        <pc:cxnChg chg="mod">
          <ac:chgData name="Alvisi, Alessandro" userId="30e4560b-ee7e-4dce-aec5-d465c42d959b" providerId="ADAL" clId="{725C6291-EFE0-41A4-B939-F4DE47A10D54}" dt="2023-12-19T15:31:02.632" v="901"/>
          <ac:cxnSpMkLst>
            <pc:docMk/>
            <pc:sldMk cId="3620474858" sldId="262"/>
            <ac:cxnSpMk id="146" creationId="{90B32C24-90D4-D2C8-4A90-D6D54AE34EC2}"/>
          </ac:cxnSpMkLst>
        </pc:cxnChg>
        <pc:cxnChg chg="mod">
          <ac:chgData name="Alvisi, Alessandro" userId="30e4560b-ee7e-4dce-aec5-d465c42d959b" providerId="ADAL" clId="{725C6291-EFE0-41A4-B939-F4DE47A10D54}" dt="2023-12-19T15:31:02.632" v="901"/>
          <ac:cxnSpMkLst>
            <pc:docMk/>
            <pc:sldMk cId="3620474858" sldId="262"/>
            <ac:cxnSpMk id="148" creationId="{7F5A068F-AB7D-ACE4-D5BC-14CBC2CC80B7}"/>
          </ac:cxnSpMkLst>
        </pc:cxnChg>
        <pc:cxnChg chg="add mod">
          <ac:chgData name="Alvisi, Alessandro" userId="30e4560b-ee7e-4dce-aec5-d465c42d959b" providerId="ADAL" clId="{725C6291-EFE0-41A4-B939-F4DE47A10D54}" dt="2023-12-19T15:31:23.122" v="906" actId="1076"/>
          <ac:cxnSpMkLst>
            <pc:docMk/>
            <pc:sldMk cId="3620474858" sldId="262"/>
            <ac:cxnSpMk id="150" creationId="{B0451AB9-C2DA-6AB9-2542-A72514A4F2AF}"/>
          </ac:cxnSpMkLst>
        </pc:cxnChg>
        <pc:cxnChg chg="add del mod">
          <ac:chgData name="Alvisi, Alessandro" userId="30e4560b-ee7e-4dce-aec5-d465c42d959b" providerId="ADAL" clId="{725C6291-EFE0-41A4-B939-F4DE47A10D54}" dt="2023-12-19T15:43:24.672" v="1289" actId="478"/>
          <ac:cxnSpMkLst>
            <pc:docMk/>
            <pc:sldMk cId="3620474858" sldId="262"/>
            <ac:cxnSpMk id="153" creationId="{D0D6850F-7AB1-CDCF-55EC-D4787525CBD0}"/>
          </ac:cxnSpMkLst>
        </pc:cxnChg>
        <pc:cxnChg chg="add del mod">
          <ac:chgData name="Alvisi, Alessandro" userId="30e4560b-ee7e-4dce-aec5-d465c42d959b" providerId="ADAL" clId="{725C6291-EFE0-41A4-B939-F4DE47A10D54}" dt="2023-12-19T15:43:13.129" v="1284" actId="478"/>
          <ac:cxnSpMkLst>
            <pc:docMk/>
            <pc:sldMk cId="3620474858" sldId="262"/>
            <ac:cxnSpMk id="155" creationId="{78F714D7-7351-0437-3C47-C42847C17D3A}"/>
          </ac:cxnSpMkLst>
        </pc:cxnChg>
        <pc:cxnChg chg="add del mod">
          <ac:chgData name="Alvisi, Alessandro" userId="30e4560b-ee7e-4dce-aec5-d465c42d959b" providerId="ADAL" clId="{725C6291-EFE0-41A4-B939-F4DE47A10D54}" dt="2023-12-19T15:43:25.621" v="1290" actId="478"/>
          <ac:cxnSpMkLst>
            <pc:docMk/>
            <pc:sldMk cId="3620474858" sldId="262"/>
            <ac:cxnSpMk id="158" creationId="{F3AFC939-3D65-7E76-D7C2-CFFA27B292AB}"/>
          </ac:cxnSpMkLst>
        </pc:cxnChg>
        <pc:cxnChg chg="add del mod">
          <ac:chgData name="Alvisi, Alessandro" userId="30e4560b-ee7e-4dce-aec5-d465c42d959b" providerId="ADAL" clId="{725C6291-EFE0-41A4-B939-F4DE47A10D54}" dt="2023-12-19T15:43:23.646" v="1288" actId="478"/>
          <ac:cxnSpMkLst>
            <pc:docMk/>
            <pc:sldMk cId="3620474858" sldId="262"/>
            <ac:cxnSpMk id="160" creationId="{9FD8B08B-6644-E306-7F87-A150799BFEB8}"/>
          </ac:cxnSpMkLst>
        </pc:cxnChg>
        <pc:cxnChg chg="add del mod">
          <ac:chgData name="Alvisi, Alessandro" userId="30e4560b-ee7e-4dce-aec5-d465c42d959b" providerId="ADAL" clId="{725C6291-EFE0-41A4-B939-F4DE47A10D54}" dt="2023-12-19T15:43:13.129" v="1284" actId="478"/>
          <ac:cxnSpMkLst>
            <pc:docMk/>
            <pc:sldMk cId="3620474858" sldId="262"/>
            <ac:cxnSpMk id="165" creationId="{B76D6858-751E-9181-CF82-18756B23600A}"/>
          </ac:cxnSpMkLst>
        </pc:cxnChg>
        <pc:cxnChg chg="add del mod">
          <ac:chgData name="Alvisi, Alessandro" userId="30e4560b-ee7e-4dce-aec5-d465c42d959b" providerId="ADAL" clId="{725C6291-EFE0-41A4-B939-F4DE47A10D54}" dt="2023-12-19T15:43:13.129" v="1284" actId="478"/>
          <ac:cxnSpMkLst>
            <pc:docMk/>
            <pc:sldMk cId="3620474858" sldId="262"/>
            <ac:cxnSpMk id="167" creationId="{371AD844-6347-4728-A126-BE378821F3EA}"/>
          </ac:cxnSpMkLst>
        </pc:cxnChg>
        <pc:cxnChg chg="add mod">
          <ac:chgData name="Alvisi, Alessandro" userId="30e4560b-ee7e-4dce-aec5-d465c42d959b" providerId="ADAL" clId="{725C6291-EFE0-41A4-B939-F4DE47A10D54}" dt="2023-12-19T15:42:18.870" v="1272" actId="164"/>
          <ac:cxnSpMkLst>
            <pc:docMk/>
            <pc:sldMk cId="3620474858" sldId="262"/>
            <ac:cxnSpMk id="169" creationId="{E300DC84-4748-2ABC-B048-9D30599DA5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C964-A155-4DCE-ABF1-DEC2CA61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EDB8F-0C4C-49FA-8E1E-19B384B1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1FD6-CA1F-4D69-8D5A-8B9A899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5D7-2863-430E-821F-0D293496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6E5A-BC04-4199-BDB8-117B26F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550-6412-4CC6-9C03-62D22E3F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8DAC1-E6B8-41B4-8847-8998BCA9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EEE0-A7DA-457E-8844-83B5F06A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563C-76BF-4635-89FE-4006FA36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9402-9487-4078-BD2D-3D18C15C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3774-CB89-429B-9149-EF72E356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99B9-6C5F-4451-B2CD-D34F67D9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168D-BC06-4C5C-BB5F-8EEA90B5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386F-941C-43E7-93A7-572FB98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02BF-3BD1-4ACE-9219-5383EFC2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49D-7A3F-4431-BA0B-CA6306D6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2127-E7A2-424D-A4C7-87E1CDF4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3871-3DBE-4CCB-8B41-C5771606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DA2-3B33-451F-A13A-1AFF5977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308C-4C97-4D41-B44A-271EDE9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C20A-62E0-42FD-9E55-C362D8C6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18F1-8AAE-4863-8C91-C114388E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9F6A-257C-4068-9C2D-616E1483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E15B-ABFE-4978-B01E-435E6A1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AA7E-6543-4E96-BEA9-01E00CF5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F0-1F15-4DEB-8721-2B35F69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374B-E9E2-4144-A07A-78A94843A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23E8-4A6F-4637-87BC-AF9B1D5C1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74C9-4EEC-45FA-BEFE-21A19EA5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5DAB-D284-401C-B8FA-2ABDE637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6D9F-E1AF-439F-A2FD-17AB96A3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E55C-60FC-41D7-937C-610F2063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58DA-4EF1-498B-B8F4-413807B5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403A-34F9-4AAA-BCFB-B179F3B2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3FC09-C07B-46C6-9BB6-917E9432A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670AE-A220-490D-90D8-1A46B9B1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19D8C-CF55-47E0-A976-471F893C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5473B-EE9F-4A6C-B819-FE3FF909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E4619-BD2F-4865-B875-627F723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8A7C-A11D-410C-8CF9-9943D18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92E3A-168C-42BE-A087-76ACF348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2879-0FED-426C-AACD-C78A872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5007-482B-47AE-966A-AF33812C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9A619-BB69-4532-AC6B-4EF5A71C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EEC57-0BFD-4BAC-9C1D-B7A32198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6CD4-97B4-4BF2-9913-F4B77A9B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AA9-C1D8-4B0D-A488-E8938A11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B632-5753-4E05-9B0B-C00F92A9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9DBE-5FCC-496E-B6D6-30579E3E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6C3E-CE50-4C5D-97FD-E939297B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8639-8836-4858-9A77-951A41F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7F25-3556-4267-9759-FE193B46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0D43-825C-44A6-9B45-D39C434E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5D4B3-03AF-4E37-91A7-D7C15C47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800D-39C7-43DA-89BD-6729E8A4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67F8-F8AA-4427-A1A1-4E8FAE35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B924-AA04-400A-9F3B-72085A48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38365-487A-48B9-811F-00B1F38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2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8C10C-355E-44A2-8376-547C8C10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1192-8E42-4E9B-8E8D-72FCC13B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6323-C28D-478A-A4B9-87EBC0C2B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6E9-25C1-4C68-B05C-BB868DBD8B31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7618-17C7-407E-A127-804F161B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87C0-9183-492E-A4A9-4D53DDC8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3CA1D1A9-8F03-E565-EDDF-23686DA17F75}"/>
              </a:ext>
            </a:extLst>
          </p:cNvPr>
          <p:cNvSpPr txBox="1"/>
          <p:nvPr/>
        </p:nvSpPr>
        <p:spPr>
          <a:xfrm>
            <a:off x="4482307" y="3511179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StoreID</a:t>
            </a:r>
            <a:endParaRPr lang="en-GB" sz="1600" dirty="0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7517CDCD-8259-4F1B-B228-A9FCFC737455}"/>
              </a:ext>
            </a:extLst>
          </p:cNvPr>
          <p:cNvSpPr/>
          <p:nvPr/>
        </p:nvSpPr>
        <p:spPr>
          <a:xfrm>
            <a:off x="2787375" y="1944686"/>
            <a:ext cx="1960076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CF13EFC-BA6D-4F30-B299-D7D26C08411F}"/>
              </a:ext>
            </a:extLst>
          </p:cNvPr>
          <p:cNvSpPr txBox="1"/>
          <p:nvPr/>
        </p:nvSpPr>
        <p:spPr>
          <a:xfrm>
            <a:off x="1102265" y="1689531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StoreID</a:t>
            </a:r>
            <a:endParaRPr lang="en-GB" sz="1600" dirty="0"/>
          </a:p>
        </p:txBody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980BA6F3-DDB0-41F8-88BC-726A66565C31}"/>
              </a:ext>
            </a:extLst>
          </p:cNvPr>
          <p:cNvGrpSpPr/>
          <p:nvPr/>
        </p:nvGrpSpPr>
        <p:grpSpPr>
          <a:xfrm rot="5400000">
            <a:off x="2359176" y="1740579"/>
            <a:ext cx="221136" cy="629350"/>
            <a:chOff x="3573624" y="3508310"/>
            <a:chExt cx="221136" cy="629350"/>
          </a:xfrm>
        </p:grpSpPr>
        <p:cxnSp>
          <p:nvCxnSpPr>
            <p:cNvPr id="31" name="Straight Connector 6">
              <a:extLst>
                <a:ext uri="{FF2B5EF4-FFF2-40B4-BE49-F238E27FC236}">
                  <a16:creationId xmlns:a16="http://schemas.microsoft.com/office/drawing/2014/main" id="{D7B1B29E-B9C8-4ADC-B0C4-DEE232A03EE8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CF9BE2E9-A210-4A42-AEF9-138234C51383}"/>
                </a:ext>
              </a:extLst>
            </p:cNvPr>
            <p:cNvSpPr/>
            <p:nvPr/>
          </p:nvSpPr>
          <p:spPr>
            <a:xfrm>
              <a:off x="3573624" y="3918857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56F78AD5-B89B-4E00-9D95-07A4048FD8F6}"/>
              </a:ext>
            </a:extLst>
          </p:cNvPr>
          <p:cNvGrpSpPr/>
          <p:nvPr/>
        </p:nvGrpSpPr>
        <p:grpSpPr>
          <a:xfrm rot="5400000">
            <a:off x="2362131" y="2192233"/>
            <a:ext cx="221136" cy="629350"/>
            <a:chOff x="5673789" y="3114325"/>
            <a:chExt cx="221136" cy="629350"/>
          </a:xfrm>
        </p:grpSpPr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28E31ECD-19F8-48E7-8867-FA01C5E234F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800B3579-347C-47AA-8F9E-2CCB1B21073D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4">
            <a:extLst>
              <a:ext uri="{FF2B5EF4-FFF2-40B4-BE49-F238E27FC236}">
                <a16:creationId xmlns:a16="http://schemas.microsoft.com/office/drawing/2014/main" id="{1262B1CC-2421-44AD-9D4E-46CA9D4CC357}"/>
              </a:ext>
            </a:extLst>
          </p:cNvPr>
          <p:cNvSpPr/>
          <p:nvPr/>
        </p:nvSpPr>
        <p:spPr>
          <a:xfrm>
            <a:off x="7728354" y="1936106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IMPIEGATO</a:t>
            </a:r>
          </a:p>
        </p:txBody>
      </p: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76202313-37E5-4127-813A-E0AD1442398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V="1">
            <a:off x="4747451" y="2331867"/>
            <a:ext cx="588372" cy="17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id="{B00EC665-806F-417A-B29F-5FC09F7192B6}"/>
              </a:ext>
            </a:extLst>
          </p:cNvPr>
          <p:cNvCxnSpPr/>
          <p:nvPr/>
        </p:nvCxnSpPr>
        <p:spPr>
          <a:xfrm flipV="1">
            <a:off x="7095816" y="2328554"/>
            <a:ext cx="632538" cy="6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1">
            <a:extLst>
              <a:ext uri="{FF2B5EF4-FFF2-40B4-BE49-F238E27FC236}">
                <a16:creationId xmlns:a16="http://schemas.microsoft.com/office/drawing/2014/main" id="{D9CE5A70-2030-4B32-9C7D-B8C58B711A96}"/>
              </a:ext>
            </a:extLst>
          </p:cNvPr>
          <p:cNvSpPr txBox="1"/>
          <p:nvPr/>
        </p:nvSpPr>
        <p:spPr>
          <a:xfrm>
            <a:off x="4800455" y="1819240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  <a:endParaRPr lang="en-GB" dirty="0"/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id="{A6CC79C0-0E57-4A57-A7A0-59D210ADF770}"/>
              </a:ext>
            </a:extLst>
          </p:cNvPr>
          <p:cNvSpPr txBox="1"/>
          <p:nvPr/>
        </p:nvSpPr>
        <p:spPr>
          <a:xfrm>
            <a:off x="7095816" y="1805542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(1,n)</a:t>
            </a:r>
            <a:endParaRPr lang="en-GB" dirty="0"/>
          </a:p>
        </p:txBody>
      </p:sp>
      <p:grpSp>
        <p:nvGrpSpPr>
          <p:cNvPr id="67" name="Group 33">
            <a:extLst>
              <a:ext uri="{FF2B5EF4-FFF2-40B4-BE49-F238E27FC236}">
                <a16:creationId xmlns:a16="http://schemas.microsoft.com/office/drawing/2014/main" id="{27B1DA79-E4DF-4730-85C9-95B43B5AAEB1}"/>
              </a:ext>
            </a:extLst>
          </p:cNvPr>
          <p:cNvGrpSpPr/>
          <p:nvPr/>
        </p:nvGrpSpPr>
        <p:grpSpPr>
          <a:xfrm rot="10800000">
            <a:off x="8297611" y="1321316"/>
            <a:ext cx="221136" cy="629350"/>
            <a:chOff x="5673789" y="3114325"/>
            <a:chExt cx="221136" cy="629350"/>
          </a:xfrm>
        </p:grpSpPr>
        <p:cxnSp>
          <p:nvCxnSpPr>
            <p:cNvPr id="68" name="Straight Connector 34">
              <a:extLst>
                <a:ext uri="{FF2B5EF4-FFF2-40B4-BE49-F238E27FC236}">
                  <a16:creationId xmlns:a16="http://schemas.microsoft.com/office/drawing/2014/main" id="{42B011E7-C939-4D1E-B5E5-162C454250D4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35">
              <a:extLst>
                <a:ext uri="{FF2B5EF4-FFF2-40B4-BE49-F238E27FC236}">
                  <a16:creationId xmlns:a16="http://schemas.microsoft.com/office/drawing/2014/main" id="{439BF94B-08CF-4606-B401-0AA0C18A068B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558C4981-F8F1-43D4-8325-B80F796D366D}"/>
              </a:ext>
            </a:extLst>
          </p:cNvPr>
          <p:cNvSpPr txBox="1"/>
          <p:nvPr/>
        </p:nvSpPr>
        <p:spPr>
          <a:xfrm>
            <a:off x="7888154" y="1032664"/>
            <a:ext cx="117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Nome</a:t>
            </a:r>
            <a:endParaRPr lang="en-GB" sz="1600" dirty="0"/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C55C0BC1-5526-4DE0-B685-647D45A4863A}"/>
              </a:ext>
            </a:extLst>
          </p:cNvPr>
          <p:cNvGrpSpPr/>
          <p:nvPr/>
        </p:nvGrpSpPr>
        <p:grpSpPr>
          <a:xfrm rot="10800000">
            <a:off x="7864021" y="1325453"/>
            <a:ext cx="221136" cy="629350"/>
            <a:chOff x="3573624" y="3508310"/>
            <a:chExt cx="221136" cy="629350"/>
          </a:xfrm>
        </p:grpSpPr>
        <p:cxnSp>
          <p:nvCxnSpPr>
            <p:cNvPr id="52" name="Straight Connector 6">
              <a:extLst>
                <a:ext uri="{FF2B5EF4-FFF2-40B4-BE49-F238E27FC236}">
                  <a16:creationId xmlns:a16="http://schemas.microsoft.com/office/drawing/2014/main" id="{E4AAFBF1-744B-4584-AF8F-733E1E27BB58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D96F13B8-030C-4211-A4B1-DCF23DD1FAAF}"/>
                </a:ext>
              </a:extLst>
            </p:cNvPr>
            <p:cNvSpPr/>
            <p:nvPr/>
          </p:nvSpPr>
          <p:spPr>
            <a:xfrm>
              <a:off x="3573624" y="3918857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8321C05-F172-4564-99A8-A5121F9D6C5D}"/>
              </a:ext>
            </a:extLst>
          </p:cNvPr>
          <p:cNvSpPr txBox="1"/>
          <p:nvPr/>
        </p:nvSpPr>
        <p:spPr>
          <a:xfrm>
            <a:off x="1095267" y="2193045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Telefono</a:t>
            </a:r>
            <a:endParaRPr lang="en-GB" sz="1600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5F59758-5282-4C1D-B3BB-6AF6503A5FB2}"/>
              </a:ext>
            </a:extLst>
          </p:cNvPr>
          <p:cNvSpPr txBox="1"/>
          <p:nvPr/>
        </p:nvSpPr>
        <p:spPr>
          <a:xfrm>
            <a:off x="7719128" y="1035178"/>
            <a:ext cx="49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CF</a:t>
            </a:r>
            <a:endParaRPr lang="en-GB" sz="1600" dirty="0"/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957A4254-F3B1-BF42-43D6-E7B8BEDABFB2}"/>
              </a:ext>
            </a:extLst>
          </p:cNvPr>
          <p:cNvGrpSpPr/>
          <p:nvPr/>
        </p:nvGrpSpPr>
        <p:grpSpPr>
          <a:xfrm rot="10800000">
            <a:off x="2651535" y="705686"/>
            <a:ext cx="1045262" cy="1253797"/>
            <a:chOff x="2957453" y="2746246"/>
            <a:chExt cx="1045262" cy="1253797"/>
          </a:xfrm>
        </p:grpSpPr>
        <p:grpSp>
          <p:nvGrpSpPr>
            <p:cNvPr id="2" name="Group 33">
              <a:extLst>
                <a:ext uri="{FF2B5EF4-FFF2-40B4-BE49-F238E27FC236}">
                  <a16:creationId xmlns:a16="http://schemas.microsoft.com/office/drawing/2014/main" id="{78136A90-253C-5DF7-3886-0694696C7665}"/>
                </a:ext>
              </a:extLst>
            </p:cNvPr>
            <p:cNvGrpSpPr/>
            <p:nvPr/>
          </p:nvGrpSpPr>
          <p:grpSpPr>
            <a:xfrm>
              <a:off x="3254956" y="2746246"/>
              <a:ext cx="221136" cy="629350"/>
              <a:chOff x="5673789" y="3114325"/>
              <a:chExt cx="221136" cy="629350"/>
            </a:xfrm>
          </p:grpSpPr>
          <p:cxnSp>
            <p:nvCxnSpPr>
              <p:cNvPr id="3" name="Straight Connector 34">
                <a:extLst>
                  <a:ext uri="{FF2B5EF4-FFF2-40B4-BE49-F238E27FC236}">
                    <a16:creationId xmlns:a16="http://schemas.microsoft.com/office/drawing/2014/main" id="{FB78CD91-3622-1D19-75C3-46E377E110EF}"/>
                  </a:ext>
                </a:extLst>
              </p:cNvPr>
              <p:cNvCxnSpPr/>
              <p:nvPr/>
            </p:nvCxnSpPr>
            <p:spPr>
              <a:xfrm>
                <a:off x="5781092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35">
                <a:extLst>
                  <a:ext uri="{FF2B5EF4-FFF2-40B4-BE49-F238E27FC236}">
                    <a16:creationId xmlns:a16="http://schemas.microsoft.com/office/drawing/2014/main" id="{189C1C13-2FDE-2E07-DDCC-F9B901E87B23}"/>
                  </a:ext>
                </a:extLst>
              </p:cNvPr>
              <p:cNvSpPr/>
              <p:nvPr/>
            </p:nvSpPr>
            <p:spPr>
              <a:xfrm>
                <a:off x="5673789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A2F4A19F-AFFE-3F46-D96C-D49718610262}"/>
                </a:ext>
              </a:extLst>
            </p:cNvPr>
            <p:cNvGrpSpPr/>
            <p:nvPr/>
          </p:nvGrpSpPr>
          <p:grpSpPr>
            <a:xfrm rot="2552777">
              <a:off x="2957453" y="3258153"/>
              <a:ext cx="221136" cy="629350"/>
              <a:chOff x="5673789" y="3114325"/>
              <a:chExt cx="221136" cy="629350"/>
            </a:xfrm>
          </p:grpSpPr>
          <p:cxnSp>
            <p:nvCxnSpPr>
              <p:cNvPr id="7" name="Straight Connector 34">
                <a:extLst>
                  <a:ext uri="{FF2B5EF4-FFF2-40B4-BE49-F238E27FC236}">
                    <a16:creationId xmlns:a16="http://schemas.microsoft.com/office/drawing/2014/main" id="{0CC9AC45-6E6C-AB94-62BF-8390C9CEC32F}"/>
                  </a:ext>
                </a:extLst>
              </p:cNvPr>
              <p:cNvCxnSpPr/>
              <p:nvPr/>
            </p:nvCxnSpPr>
            <p:spPr>
              <a:xfrm>
                <a:off x="5781092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35">
                <a:extLst>
                  <a:ext uri="{FF2B5EF4-FFF2-40B4-BE49-F238E27FC236}">
                    <a16:creationId xmlns:a16="http://schemas.microsoft.com/office/drawing/2014/main" id="{267261D7-BCB8-DC7A-0F8B-6FE7E129A0A7}"/>
                  </a:ext>
                </a:extLst>
              </p:cNvPr>
              <p:cNvSpPr/>
              <p:nvPr/>
            </p:nvSpPr>
            <p:spPr>
              <a:xfrm>
                <a:off x="5673789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555C00EE-15AE-F151-08F7-1799563A3A01}"/>
                </a:ext>
              </a:extLst>
            </p:cNvPr>
            <p:cNvGrpSpPr/>
            <p:nvPr/>
          </p:nvGrpSpPr>
          <p:grpSpPr>
            <a:xfrm>
              <a:off x="3253783" y="3370693"/>
              <a:ext cx="221136" cy="629350"/>
              <a:chOff x="5673789" y="3114325"/>
              <a:chExt cx="221136" cy="629350"/>
            </a:xfrm>
          </p:grpSpPr>
          <p:cxnSp>
            <p:nvCxnSpPr>
              <p:cNvPr id="10" name="Straight Connector 34">
                <a:extLst>
                  <a:ext uri="{FF2B5EF4-FFF2-40B4-BE49-F238E27FC236}">
                    <a16:creationId xmlns:a16="http://schemas.microsoft.com/office/drawing/2014/main" id="{5DDF5DFE-A7D9-8879-7980-A98B710B691F}"/>
                  </a:ext>
                </a:extLst>
              </p:cNvPr>
              <p:cNvCxnSpPr/>
              <p:nvPr/>
            </p:nvCxnSpPr>
            <p:spPr>
              <a:xfrm>
                <a:off x="5781092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35">
                <a:extLst>
                  <a:ext uri="{FF2B5EF4-FFF2-40B4-BE49-F238E27FC236}">
                    <a16:creationId xmlns:a16="http://schemas.microsoft.com/office/drawing/2014/main" id="{F5F20CD3-2C90-EE09-0AC3-46CDC94A6D85}"/>
                  </a:ext>
                </a:extLst>
              </p:cNvPr>
              <p:cNvSpPr/>
              <p:nvPr/>
            </p:nvSpPr>
            <p:spPr>
              <a:xfrm>
                <a:off x="5673789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D4B5BBEA-4603-571E-344F-E0493AE9535C}"/>
                </a:ext>
              </a:extLst>
            </p:cNvPr>
            <p:cNvGrpSpPr/>
            <p:nvPr/>
          </p:nvGrpSpPr>
          <p:grpSpPr>
            <a:xfrm rot="18740637">
              <a:off x="3577472" y="3228112"/>
              <a:ext cx="221136" cy="629350"/>
              <a:chOff x="5673789" y="3114325"/>
              <a:chExt cx="221136" cy="629350"/>
            </a:xfrm>
          </p:grpSpPr>
          <p:cxnSp>
            <p:nvCxnSpPr>
              <p:cNvPr id="13" name="Straight Connector 34">
                <a:extLst>
                  <a:ext uri="{FF2B5EF4-FFF2-40B4-BE49-F238E27FC236}">
                    <a16:creationId xmlns:a16="http://schemas.microsoft.com/office/drawing/2014/main" id="{2D4FE253-31B1-0B79-EA87-E439CF6DC7D4}"/>
                  </a:ext>
                </a:extLst>
              </p:cNvPr>
              <p:cNvCxnSpPr/>
              <p:nvPr/>
            </p:nvCxnSpPr>
            <p:spPr>
              <a:xfrm>
                <a:off x="5781092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35">
                <a:extLst>
                  <a:ext uri="{FF2B5EF4-FFF2-40B4-BE49-F238E27FC236}">
                    <a16:creationId xmlns:a16="http://schemas.microsoft.com/office/drawing/2014/main" id="{9AE08C0D-7C96-9483-EBF3-E0C0BB551E34}"/>
                  </a:ext>
                </a:extLst>
              </p:cNvPr>
              <p:cNvSpPr/>
              <p:nvPr/>
            </p:nvSpPr>
            <p:spPr>
              <a:xfrm>
                <a:off x="5673789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96399D-8A46-1437-0AA4-495F80620B4A}"/>
              </a:ext>
            </a:extLst>
          </p:cNvPr>
          <p:cNvSpPr txBox="1"/>
          <p:nvPr/>
        </p:nvSpPr>
        <p:spPr>
          <a:xfrm>
            <a:off x="2738740" y="424787"/>
            <a:ext cx="96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N° Civico</a:t>
            </a:r>
            <a:endParaRPr lang="en-GB" sz="1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C6C6E5-F17C-16DC-0554-B4B3DAFB7D42}"/>
              </a:ext>
            </a:extLst>
          </p:cNvPr>
          <p:cNvSpPr txBox="1"/>
          <p:nvPr/>
        </p:nvSpPr>
        <p:spPr>
          <a:xfrm>
            <a:off x="2042091" y="848786"/>
            <a:ext cx="96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Via</a:t>
            </a:r>
            <a:endParaRPr lang="en-GB" sz="16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535E198-BBDE-A7F8-2D47-80EF7BEB200B}"/>
              </a:ext>
            </a:extLst>
          </p:cNvPr>
          <p:cNvSpPr txBox="1"/>
          <p:nvPr/>
        </p:nvSpPr>
        <p:spPr>
          <a:xfrm>
            <a:off x="3589159" y="793114"/>
            <a:ext cx="96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Cap</a:t>
            </a:r>
            <a:endParaRPr lang="en-GB" sz="16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5E8B774-D6D1-9D8C-B936-BC75D377AABC}"/>
              </a:ext>
            </a:extLst>
          </p:cNvPr>
          <p:cNvSpPr txBox="1"/>
          <p:nvPr/>
        </p:nvSpPr>
        <p:spPr>
          <a:xfrm>
            <a:off x="8635256" y="1030150"/>
            <a:ext cx="14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TitoloStudio</a:t>
            </a:r>
            <a:endParaRPr lang="en-GB" sz="1600" dirty="0"/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E635D25-E46B-5D44-96E7-BA4482693234}"/>
              </a:ext>
            </a:extLst>
          </p:cNvPr>
          <p:cNvGrpSpPr/>
          <p:nvPr/>
        </p:nvGrpSpPr>
        <p:grpSpPr>
          <a:xfrm rot="10800000">
            <a:off x="9077692" y="1321316"/>
            <a:ext cx="221136" cy="629350"/>
            <a:chOff x="5673789" y="3114325"/>
            <a:chExt cx="221136" cy="629350"/>
          </a:xfrm>
        </p:grpSpPr>
        <p:cxnSp>
          <p:nvCxnSpPr>
            <p:cNvPr id="21" name="Straight Connector 34">
              <a:extLst>
                <a:ext uri="{FF2B5EF4-FFF2-40B4-BE49-F238E27FC236}">
                  <a16:creationId xmlns:a16="http://schemas.microsoft.com/office/drawing/2014/main" id="{54DC4D89-3C78-7252-0D94-D0D3613C14BB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35">
              <a:extLst>
                <a:ext uri="{FF2B5EF4-FFF2-40B4-BE49-F238E27FC236}">
                  <a16:creationId xmlns:a16="http://schemas.microsoft.com/office/drawing/2014/main" id="{53B43791-3B12-516C-7AE3-884D4CC229D8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93AE93B1-3A4B-29F8-EFB6-BF157BDC176C}"/>
              </a:ext>
            </a:extLst>
          </p:cNvPr>
          <p:cNvGrpSpPr/>
          <p:nvPr/>
        </p:nvGrpSpPr>
        <p:grpSpPr>
          <a:xfrm rot="16200000">
            <a:off x="9930417" y="1860199"/>
            <a:ext cx="221136" cy="629350"/>
            <a:chOff x="5673789" y="3114325"/>
            <a:chExt cx="221136" cy="629350"/>
          </a:xfrm>
        </p:grpSpPr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04E3370E-1FAD-DACB-62B1-62A4D37A1744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35">
              <a:extLst>
                <a:ext uri="{FF2B5EF4-FFF2-40B4-BE49-F238E27FC236}">
                  <a16:creationId xmlns:a16="http://schemas.microsoft.com/office/drawing/2014/main" id="{970A2272-4F04-EE17-D1BA-5AF1C0F30786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95F4CC7-0F24-5B79-9B8D-8D4F9FC33BA5}"/>
              </a:ext>
            </a:extLst>
          </p:cNvPr>
          <p:cNvSpPr txBox="1"/>
          <p:nvPr/>
        </p:nvSpPr>
        <p:spPr>
          <a:xfrm>
            <a:off x="10114374" y="1996546"/>
            <a:ext cx="14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Recapito</a:t>
            </a:r>
            <a:endParaRPr lang="en-GB" sz="1600" dirty="0"/>
          </a:p>
        </p:txBody>
      </p:sp>
      <p:grpSp>
        <p:nvGrpSpPr>
          <p:cNvPr id="27" name="Group 33">
            <a:extLst>
              <a:ext uri="{FF2B5EF4-FFF2-40B4-BE49-F238E27FC236}">
                <a16:creationId xmlns:a16="http://schemas.microsoft.com/office/drawing/2014/main" id="{FA234A41-4B7D-A3DB-685F-7A1F510F538A}"/>
              </a:ext>
            </a:extLst>
          </p:cNvPr>
          <p:cNvGrpSpPr/>
          <p:nvPr/>
        </p:nvGrpSpPr>
        <p:grpSpPr>
          <a:xfrm rot="16200000">
            <a:off x="9923899" y="2254321"/>
            <a:ext cx="221136" cy="629350"/>
            <a:chOff x="5673789" y="3114325"/>
            <a:chExt cx="221136" cy="629350"/>
          </a:xfrm>
        </p:grpSpPr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9140F5F4-1300-12B2-51C9-1068FD2BF209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3306FF9-D26F-EB52-48BE-21ED4E106B5F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5C8A257-B66E-E80E-9E4C-FF9A01F0A637}"/>
              </a:ext>
            </a:extLst>
          </p:cNvPr>
          <p:cNvSpPr txBox="1"/>
          <p:nvPr/>
        </p:nvSpPr>
        <p:spPr>
          <a:xfrm>
            <a:off x="10080506" y="2370789"/>
            <a:ext cx="14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StoreID</a:t>
            </a:r>
            <a:endParaRPr lang="en-GB" sz="1600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5E077D8-97B1-4B56-227E-7EADADB534E6}"/>
              </a:ext>
            </a:extLst>
          </p:cNvPr>
          <p:cNvSpPr txBox="1"/>
          <p:nvPr/>
        </p:nvSpPr>
        <p:spPr>
          <a:xfrm>
            <a:off x="3316500" y="1266558"/>
            <a:ext cx="96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Indirizzo</a:t>
            </a:r>
            <a:endParaRPr lang="en-GB" sz="1600" dirty="0"/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D25D7772-B872-C143-266E-511F4DFEC8FC}"/>
              </a:ext>
            </a:extLst>
          </p:cNvPr>
          <p:cNvGrpSpPr/>
          <p:nvPr/>
        </p:nvGrpSpPr>
        <p:grpSpPr>
          <a:xfrm>
            <a:off x="1002042" y="4988944"/>
            <a:ext cx="5122942" cy="1819419"/>
            <a:chOff x="917378" y="4988944"/>
            <a:chExt cx="5122942" cy="1819419"/>
          </a:xfrm>
        </p:grpSpPr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395C3DC5-77A9-F669-1A62-AFC75FDD2AB6}"/>
                </a:ext>
              </a:extLst>
            </p:cNvPr>
            <p:cNvSpPr txBox="1"/>
            <p:nvPr/>
          </p:nvSpPr>
          <p:spPr>
            <a:xfrm>
              <a:off x="917378" y="5335929"/>
              <a:ext cx="13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/>
                <a:t>Genere</a:t>
              </a:r>
              <a:endParaRPr lang="en-GB" sz="1600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3D83E7E8-E07D-1EC6-636E-F4E66604B105}"/>
                </a:ext>
              </a:extLst>
            </p:cNvPr>
            <p:cNvSpPr txBox="1"/>
            <p:nvPr/>
          </p:nvSpPr>
          <p:spPr>
            <a:xfrm>
              <a:off x="5071293" y="5029977"/>
              <a:ext cx="960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Anno</a:t>
              </a:r>
              <a:endParaRPr lang="en-GB" sz="1600" dirty="0"/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C7909BC2-F335-37AC-72AF-DDB1DA3E5728}"/>
                </a:ext>
              </a:extLst>
            </p:cNvPr>
            <p:cNvSpPr/>
            <p:nvPr/>
          </p:nvSpPr>
          <p:spPr>
            <a:xfrm>
              <a:off x="2660551" y="4988944"/>
              <a:ext cx="1975757" cy="8096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VIDEOGIOCO</a:t>
              </a:r>
            </a:p>
          </p:txBody>
        </p:sp>
        <p:grpSp>
          <p:nvGrpSpPr>
            <p:cNvPr id="89" name="Group 33">
              <a:extLst>
                <a:ext uri="{FF2B5EF4-FFF2-40B4-BE49-F238E27FC236}">
                  <a16:creationId xmlns:a16="http://schemas.microsoft.com/office/drawing/2014/main" id="{79D6DB5B-A611-28E1-D823-5FF3F107E015}"/>
                </a:ext>
              </a:extLst>
            </p:cNvPr>
            <p:cNvGrpSpPr/>
            <p:nvPr/>
          </p:nvGrpSpPr>
          <p:grpSpPr>
            <a:xfrm>
              <a:off x="3245209" y="5806029"/>
              <a:ext cx="221136" cy="629350"/>
              <a:chOff x="6055481" y="3121785"/>
              <a:chExt cx="221136" cy="629350"/>
            </a:xfrm>
          </p:grpSpPr>
          <p:cxnSp>
            <p:nvCxnSpPr>
              <p:cNvPr id="90" name="Straight Connector 34">
                <a:extLst>
                  <a:ext uri="{FF2B5EF4-FFF2-40B4-BE49-F238E27FC236}">
                    <a16:creationId xmlns:a16="http://schemas.microsoft.com/office/drawing/2014/main" id="{1EB4A971-F8B3-618B-440B-06E7B8BC3DE1}"/>
                  </a:ext>
                </a:extLst>
              </p:cNvPr>
              <p:cNvCxnSpPr/>
              <p:nvPr/>
            </p:nvCxnSpPr>
            <p:spPr>
              <a:xfrm>
                <a:off x="6162784" y="312178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35">
                <a:extLst>
                  <a:ext uri="{FF2B5EF4-FFF2-40B4-BE49-F238E27FC236}">
                    <a16:creationId xmlns:a16="http://schemas.microsoft.com/office/drawing/2014/main" id="{BCE657E1-44D3-7F81-1BAE-D1C892145A4F}"/>
                  </a:ext>
                </a:extLst>
              </p:cNvPr>
              <p:cNvSpPr/>
              <p:nvPr/>
            </p:nvSpPr>
            <p:spPr>
              <a:xfrm>
                <a:off x="6055481" y="3532332"/>
                <a:ext cx="221136" cy="2188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D412F239-8200-D4B4-3982-B195D22DD278}"/>
                </a:ext>
              </a:extLst>
            </p:cNvPr>
            <p:cNvSpPr txBox="1"/>
            <p:nvPr/>
          </p:nvSpPr>
          <p:spPr>
            <a:xfrm>
              <a:off x="2635851" y="6469809"/>
              <a:ext cx="171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/>
                <a:t>TitoloSviluppatore</a:t>
              </a:r>
              <a:endParaRPr lang="en-GB" sz="1600" dirty="0"/>
            </a:p>
          </p:txBody>
        </p:sp>
        <p:grpSp>
          <p:nvGrpSpPr>
            <p:cNvPr id="97" name="Group 33">
              <a:extLst>
                <a:ext uri="{FF2B5EF4-FFF2-40B4-BE49-F238E27FC236}">
                  <a16:creationId xmlns:a16="http://schemas.microsoft.com/office/drawing/2014/main" id="{5AA56488-5249-C370-C63B-EDFCEB666291}"/>
                </a:ext>
              </a:extLst>
            </p:cNvPr>
            <p:cNvGrpSpPr/>
            <p:nvPr/>
          </p:nvGrpSpPr>
          <p:grpSpPr>
            <a:xfrm rot="16200000">
              <a:off x="4858486" y="4894185"/>
              <a:ext cx="221136" cy="629350"/>
              <a:chOff x="5673789" y="3114325"/>
              <a:chExt cx="221136" cy="629350"/>
            </a:xfrm>
          </p:grpSpPr>
          <p:cxnSp>
            <p:nvCxnSpPr>
              <p:cNvPr id="98" name="Straight Connector 34">
                <a:extLst>
                  <a:ext uri="{FF2B5EF4-FFF2-40B4-BE49-F238E27FC236}">
                    <a16:creationId xmlns:a16="http://schemas.microsoft.com/office/drawing/2014/main" id="{118D558B-00B2-194A-51F1-52478E76BC24}"/>
                  </a:ext>
                </a:extLst>
              </p:cNvPr>
              <p:cNvCxnSpPr/>
              <p:nvPr/>
            </p:nvCxnSpPr>
            <p:spPr>
              <a:xfrm>
                <a:off x="5781092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35">
                <a:extLst>
                  <a:ext uri="{FF2B5EF4-FFF2-40B4-BE49-F238E27FC236}">
                    <a16:creationId xmlns:a16="http://schemas.microsoft.com/office/drawing/2014/main" id="{CCC672C4-66DC-92DD-8124-9AEDD5D405BB}"/>
                  </a:ext>
                </a:extLst>
              </p:cNvPr>
              <p:cNvSpPr/>
              <p:nvPr/>
            </p:nvSpPr>
            <p:spPr>
              <a:xfrm>
                <a:off x="5673789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33">
              <a:extLst>
                <a:ext uri="{FF2B5EF4-FFF2-40B4-BE49-F238E27FC236}">
                  <a16:creationId xmlns:a16="http://schemas.microsoft.com/office/drawing/2014/main" id="{ACA5B0CF-5E48-00D1-2B61-035257CF44C1}"/>
                </a:ext>
              </a:extLst>
            </p:cNvPr>
            <p:cNvGrpSpPr/>
            <p:nvPr/>
          </p:nvGrpSpPr>
          <p:grpSpPr>
            <a:xfrm rot="16200000">
              <a:off x="4851968" y="5288307"/>
              <a:ext cx="221136" cy="629350"/>
              <a:chOff x="5673789" y="3114325"/>
              <a:chExt cx="221136" cy="629350"/>
            </a:xfrm>
          </p:grpSpPr>
          <p:cxnSp>
            <p:nvCxnSpPr>
              <p:cNvPr id="101" name="Straight Connector 34">
                <a:extLst>
                  <a:ext uri="{FF2B5EF4-FFF2-40B4-BE49-F238E27FC236}">
                    <a16:creationId xmlns:a16="http://schemas.microsoft.com/office/drawing/2014/main" id="{D6AA7CD6-E8B9-F03F-9F91-FD1EFD09CD02}"/>
                  </a:ext>
                </a:extLst>
              </p:cNvPr>
              <p:cNvCxnSpPr/>
              <p:nvPr/>
            </p:nvCxnSpPr>
            <p:spPr>
              <a:xfrm>
                <a:off x="5781092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35">
                <a:extLst>
                  <a:ext uri="{FF2B5EF4-FFF2-40B4-BE49-F238E27FC236}">
                    <a16:creationId xmlns:a16="http://schemas.microsoft.com/office/drawing/2014/main" id="{843AEF3B-F5AC-B03C-F017-ED3083D411AB}"/>
                  </a:ext>
                </a:extLst>
              </p:cNvPr>
              <p:cNvSpPr/>
              <p:nvPr/>
            </p:nvSpPr>
            <p:spPr>
              <a:xfrm>
                <a:off x="5673789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44C77C92-5442-19F8-CC1D-4BA066511F7D}"/>
                </a:ext>
              </a:extLst>
            </p:cNvPr>
            <p:cNvSpPr txBox="1"/>
            <p:nvPr/>
          </p:nvSpPr>
          <p:spPr>
            <a:xfrm>
              <a:off x="5080106" y="5432535"/>
              <a:ext cx="960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Costo</a:t>
              </a:r>
              <a:endParaRPr lang="en-GB" sz="1600" dirty="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3447CDD7-3268-E70D-7EA2-ADEE2DB1178D}"/>
                </a:ext>
              </a:extLst>
            </p:cNvPr>
            <p:cNvGrpSpPr/>
            <p:nvPr/>
          </p:nvGrpSpPr>
          <p:grpSpPr>
            <a:xfrm rot="5400000">
              <a:off x="2226292" y="5233976"/>
              <a:ext cx="221136" cy="629350"/>
              <a:chOff x="5538335" y="3114325"/>
              <a:chExt cx="221136" cy="629350"/>
            </a:xfrm>
          </p:grpSpPr>
          <p:cxnSp>
            <p:nvCxnSpPr>
              <p:cNvPr id="106" name="Straight Connector 34">
                <a:extLst>
                  <a:ext uri="{FF2B5EF4-FFF2-40B4-BE49-F238E27FC236}">
                    <a16:creationId xmlns:a16="http://schemas.microsoft.com/office/drawing/2014/main" id="{C45B3D8A-E772-4062-C4F4-F5C3A03A8551}"/>
                  </a:ext>
                </a:extLst>
              </p:cNvPr>
              <p:cNvCxnSpPr/>
              <p:nvPr/>
            </p:nvCxnSpPr>
            <p:spPr>
              <a:xfrm>
                <a:off x="5628701" y="3114325"/>
                <a:ext cx="0" cy="4105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A92061DF-4D52-055A-24A9-41FFBEA9D9D4}"/>
                  </a:ext>
                </a:extLst>
              </p:cNvPr>
              <p:cNvSpPr/>
              <p:nvPr/>
            </p:nvSpPr>
            <p:spPr>
              <a:xfrm>
                <a:off x="5538335" y="3524872"/>
                <a:ext cx="221136" cy="2188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26" name="Straight Connector 24">
            <a:extLst>
              <a:ext uri="{FF2B5EF4-FFF2-40B4-BE49-F238E27FC236}">
                <a16:creationId xmlns:a16="http://schemas.microsoft.com/office/drawing/2014/main" id="{5DDDF205-F7C1-8404-2796-2D404FE7896B}"/>
              </a:ext>
            </a:extLst>
          </p:cNvPr>
          <p:cNvCxnSpPr>
            <a:cxnSpLocks/>
            <a:stCxn id="153" idx="2"/>
            <a:endCxn id="88" idx="0"/>
          </p:cNvCxnSpPr>
          <p:nvPr/>
        </p:nvCxnSpPr>
        <p:spPr>
          <a:xfrm>
            <a:off x="3732621" y="4439972"/>
            <a:ext cx="473" cy="548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1">
            <a:extLst>
              <a:ext uri="{FF2B5EF4-FFF2-40B4-BE49-F238E27FC236}">
                <a16:creationId xmlns:a16="http://schemas.microsoft.com/office/drawing/2014/main" id="{6C5A595B-8BF2-CD0F-EEFE-869914B47CE3}"/>
              </a:ext>
            </a:extLst>
          </p:cNvPr>
          <p:cNvSpPr txBox="1"/>
          <p:nvPr/>
        </p:nvSpPr>
        <p:spPr>
          <a:xfrm>
            <a:off x="3698370" y="2724553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GB" dirty="0"/>
          </a:p>
        </p:txBody>
      </p:sp>
      <p:sp>
        <p:nvSpPr>
          <p:cNvPr id="132" name="TextBox 51">
            <a:extLst>
              <a:ext uri="{FF2B5EF4-FFF2-40B4-BE49-F238E27FC236}">
                <a16:creationId xmlns:a16="http://schemas.microsoft.com/office/drawing/2014/main" id="{43E79C21-F023-26EA-32B7-5FE1B937A4A5}"/>
              </a:ext>
            </a:extLst>
          </p:cNvPr>
          <p:cNvSpPr txBox="1"/>
          <p:nvPr/>
        </p:nvSpPr>
        <p:spPr>
          <a:xfrm>
            <a:off x="3723771" y="4628571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GB" dirty="0"/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D84D412A-CE81-C352-5AC7-BB7344863143}"/>
              </a:ext>
            </a:extLst>
          </p:cNvPr>
          <p:cNvSpPr/>
          <p:nvPr/>
        </p:nvSpPr>
        <p:spPr>
          <a:xfrm>
            <a:off x="5335823" y="1648084"/>
            <a:ext cx="1774769" cy="136756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CARICA</a:t>
            </a:r>
          </a:p>
        </p:txBody>
      </p:sp>
      <p:grpSp>
        <p:nvGrpSpPr>
          <p:cNvPr id="115" name="Group 33">
            <a:extLst>
              <a:ext uri="{FF2B5EF4-FFF2-40B4-BE49-F238E27FC236}">
                <a16:creationId xmlns:a16="http://schemas.microsoft.com/office/drawing/2014/main" id="{1CD5E7F4-A4D4-FBAA-EE69-B5FC0A461C41}"/>
              </a:ext>
            </a:extLst>
          </p:cNvPr>
          <p:cNvGrpSpPr/>
          <p:nvPr/>
        </p:nvGrpSpPr>
        <p:grpSpPr>
          <a:xfrm>
            <a:off x="5866397" y="2839323"/>
            <a:ext cx="221136" cy="629350"/>
            <a:chOff x="5673789" y="3114325"/>
            <a:chExt cx="221136" cy="629350"/>
          </a:xfrm>
        </p:grpSpPr>
        <p:cxnSp>
          <p:nvCxnSpPr>
            <p:cNvPr id="116" name="Straight Connector 34">
              <a:extLst>
                <a:ext uri="{FF2B5EF4-FFF2-40B4-BE49-F238E27FC236}">
                  <a16:creationId xmlns:a16="http://schemas.microsoft.com/office/drawing/2014/main" id="{1D26FE83-743A-9A1E-AD9B-1C04A1BFCE06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35">
              <a:extLst>
                <a:ext uri="{FF2B5EF4-FFF2-40B4-BE49-F238E27FC236}">
                  <a16:creationId xmlns:a16="http://schemas.microsoft.com/office/drawing/2014/main" id="{D66166CD-2F68-B10F-74AE-7CF4B6E73221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41ADCCCB-9C34-0BDA-14EB-47FD67E86A84}"/>
              </a:ext>
            </a:extLst>
          </p:cNvPr>
          <p:cNvSpPr txBox="1"/>
          <p:nvPr/>
        </p:nvSpPr>
        <p:spPr>
          <a:xfrm>
            <a:off x="4794641" y="3118748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StoreID</a:t>
            </a:r>
            <a:endParaRPr lang="en-GB" sz="1600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8738D51-3682-BBDE-71E2-ABA35C59FEDE}"/>
              </a:ext>
            </a:extLst>
          </p:cNvPr>
          <p:cNvSpPr txBox="1"/>
          <p:nvPr/>
        </p:nvSpPr>
        <p:spPr>
          <a:xfrm>
            <a:off x="5741356" y="3440653"/>
            <a:ext cx="49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CF</a:t>
            </a:r>
            <a:endParaRPr lang="en-GB" sz="1600" dirty="0"/>
          </a:p>
        </p:txBody>
      </p:sp>
      <p:grpSp>
        <p:nvGrpSpPr>
          <p:cNvPr id="122" name="Group 33">
            <a:extLst>
              <a:ext uri="{FF2B5EF4-FFF2-40B4-BE49-F238E27FC236}">
                <a16:creationId xmlns:a16="http://schemas.microsoft.com/office/drawing/2014/main" id="{7AA1F3E5-FA1B-4321-1D75-127D0978756C}"/>
              </a:ext>
            </a:extLst>
          </p:cNvPr>
          <p:cNvGrpSpPr/>
          <p:nvPr/>
        </p:nvGrpSpPr>
        <p:grpSpPr>
          <a:xfrm>
            <a:off x="6704543" y="2569282"/>
            <a:ext cx="221136" cy="629350"/>
            <a:chOff x="5673789" y="3114325"/>
            <a:chExt cx="221136" cy="629350"/>
          </a:xfrm>
        </p:grpSpPr>
        <p:cxnSp>
          <p:nvCxnSpPr>
            <p:cNvPr id="127" name="Straight Connector 34">
              <a:extLst>
                <a:ext uri="{FF2B5EF4-FFF2-40B4-BE49-F238E27FC236}">
                  <a16:creationId xmlns:a16="http://schemas.microsoft.com/office/drawing/2014/main" id="{BCB526F1-5558-46A4-00C1-11BE7F0BD088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35">
              <a:extLst>
                <a:ext uri="{FF2B5EF4-FFF2-40B4-BE49-F238E27FC236}">
                  <a16:creationId xmlns:a16="http://schemas.microsoft.com/office/drawing/2014/main" id="{2F9AD3B6-13B2-7B66-5521-D8CE93E793B2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9D2D958-ADB1-B329-7AAF-807D8AE020FD}"/>
              </a:ext>
            </a:extLst>
          </p:cNvPr>
          <p:cNvSpPr txBox="1"/>
          <p:nvPr/>
        </p:nvSpPr>
        <p:spPr>
          <a:xfrm>
            <a:off x="6181832" y="3167849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Carica</a:t>
            </a:r>
            <a:endParaRPr lang="en-GB" sz="1600" dirty="0"/>
          </a:p>
        </p:txBody>
      </p:sp>
      <p:grpSp>
        <p:nvGrpSpPr>
          <p:cNvPr id="141" name="Group 33">
            <a:extLst>
              <a:ext uri="{FF2B5EF4-FFF2-40B4-BE49-F238E27FC236}">
                <a16:creationId xmlns:a16="http://schemas.microsoft.com/office/drawing/2014/main" id="{C84018B7-8BA3-9699-A399-E4C52DF24814}"/>
              </a:ext>
            </a:extLst>
          </p:cNvPr>
          <p:cNvGrpSpPr/>
          <p:nvPr/>
        </p:nvGrpSpPr>
        <p:grpSpPr>
          <a:xfrm rot="10800000">
            <a:off x="5674610" y="1363926"/>
            <a:ext cx="221136" cy="629350"/>
            <a:chOff x="5673789" y="3114325"/>
            <a:chExt cx="221136" cy="629350"/>
          </a:xfrm>
        </p:grpSpPr>
        <p:cxnSp>
          <p:nvCxnSpPr>
            <p:cNvPr id="142" name="Straight Connector 34">
              <a:extLst>
                <a:ext uri="{FF2B5EF4-FFF2-40B4-BE49-F238E27FC236}">
                  <a16:creationId xmlns:a16="http://schemas.microsoft.com/office/drawing/2014/main" id="{AE474E15-0817-AE76-03F6-85BD65B57D5B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35">
              <a:extLst>
                <a:ext uri="{FF2B5EF4-FFF2-40B4-BE49-F238E27FC236}">
                  <a16:creationId xmlns:a16="http://schemas.microsoft.com/office/drawing/2014/main" id="{27210FCC-9FD2-E136-5C30-2E29AF43C97A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" name="Group 33">
            <a:extLst>
              <a:ext uri="{FF2B5EF4-FFF2-40B4-BE49-F238E27FC236}">
                <a16:creationId xmlns:a16="http://schemas.microsoft.com/office/drawing/2014/main" id="{CD760AE2-0E1A-2BF3-E1C6-3A8F266FF59C}"/>
              </a:ext>
            </a:extLst>
          </p:cNvPr>
          <p:cNvGrpSpPr/>
          <p:nvPr/>
        </p:nvGrpSpPr>
        <p:grpSpPr>
          <a:xfrm rot="10800000">
            <a:off x="6572313" y="1363925"/>
            <a:ext cx="221136" cy="629350"/>
            <a:chOff x="5673789" y="3114325"/>
            <a:chExt cx="221136" cy="629350"/>
          </a:xfrm>
        </p:grpSpPr>
        <p:cxnSp>
          <p:nvCxnSpPr>
            <p:cNvPr id="145" name="Straight Connector 34">
              <a:extLst>
                <a:ext uri="{FF2B5EF4-FFF2-40B4-BE49-F238E27FC236}">
                  <a16:creationId xmlns:a16="http://schemas.microsoft.com/office/drawing/2014/main" id="{EEF0BD3D-5C8E-9CF8-DC98-4F8DECBF5C2E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35">
              <a:extLst>
                <a:ext uri="{FF2B5EF4-FFF2-40B4-BE49-F238E27FC236}">
                  <a16:creationId xmlns:a16="http://schemas.microsoft.com/office/drawing/2014/main" id="{42AC2D0A-729F-39DF-01ED-9D53ABB12B10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968FCC4-29D4-4A6E-A52C-32605D94C4C2}"/>
              </a:ext>
            </a:extLst>
          </p:cNvPr>
          <p:cNvSpPr txBox="1"/>
          <p:nvPr/>
        </p:nvSpPr>
        <p:spPr>
          <a:xfrm>
            <a:off x="5543187" y="1060577"/>
            <a:ext cx="49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Da</a:t>
            </a:r>
            <a:endParaRPr lang="en-GB" sz="1600" dirty="0"/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5F29AF4B-F444-81FC-13CB-E8BDCB94B0B5}"/>
              </a:ext>
            </a:extLst>
          </p:cNvPr>
          <p:cNvSpPr txBox="1"/>
          <p:nvPr/>
        </p:nvSpPr>
        <p:spPr>
          <a:xfrm>
            <a:off x="6457588" y="1060577"/>
            <a:ext cx="49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</a:t>
            </a:r>
            <a:endParaRPr lang="en-GB" sz="1600" dirty="0"/>
          </a:p>
        </p:txBody>
      </p:sp>
      <p:sp>
        <p:nvSpPr>
          <p:cNvPr id="149" name="Oval 7">
            <a:extLst>
              <a:ext uri="{FF2B5EF4-FFF2-40B4-BE49-F238E27FC236}">
                <a16:creationId xmlns:a16="http://schemas.microsoft.com/office/drawing/2014/main" id="{AF09848D-BEB2-0AF6-73E7-69016223E8A2}"/>
              </a:ext>
            </a:extLst>
          </p:cNvPr>
          <p:cNvSpPr/>
          <p:nvPr/>
        </p:nvSpPr>
        <p:spPr>
          <a:xfrm rot="10800000">
            <a:off x="10096931" y="6207666"/>
            <a:ext cx="221136" cy="218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35">
            <a:extLst>
              <a:ext uri="{FF2B5EF4-FFF2-40B4-BE49-F238E27FC236}">
                <a16:creationId xmlns:a16="http://schemas.microsoft.com/office/drawing/2014/main" id="{6EEE0C8F-C9F8-F50A-B98B-AA5E30F2E337}"/>
              </a:ext>
            </a:extLst>
          </p:cNvPr>
          <p:cNvSpPr/>
          <p:nvPr/>
        </p:nvSpPr>
        <p:spPr>
          <a:xfrm>
            <a:off x="10096931" y="6582100"/>
            <a:ext cx="221136" cy="2188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9FDD6994-C8EE-CCDF-7F06-919139D9FEA8}"/>
              </a:ext>
            </a:extLst>
          </p:cNvPr>
          <p:cNvSpPr txBox="1"/>
          <p:nvPr/>
        </p:nvSpPr>
        <p:spPr>
          <a:xfrm>
            <a:off x="10197729" y="6140435"/>
            <a:ext cx="179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Chiave primaria</a:t>
            </a:r>
            <a:endParaRPr lang="en-GB" sz="1600" dirty="0"/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212C9755-8418-FA16-9A3D-F6E0955CC9F8}"/>
              </a:ext>
            </a:extLst>
          </p:cNvPr>
          <p:cNvSpPr txBox="1"/>
          <p:nvPr/>
        </p:nvSpPr>
        <p:spPr>
          <a:xfrm>
            <a:off x="10182098" y="6524320"/>
            <a:ext cx="179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Chiave esterna</a:t>
            </a:r>
            <a:endParaRPr lang="en-GB" sz="1600" dirty="0"/>
          </a:p>
        </p:txBody>
      </p:sp>
      <p:sp>
        <p:nvSpPr>
          <p:cNvPr id="153" name="Rombo 152">
            <a:extLst>
              <a:ext uri="{FF2B5EF4-FFF2-40B4-BE49-F238E27FC236}">
                <a16:creationId xmlns:a16="http://schemas.microsoft.com/office/drawing/2014/main" id="{A26E9119-DDD1-BBDD-BBD9-B6FDC3FC2453}"/>
              </a:ext>
            </a:extLst>
          </p:cNvPr>
          <p:cNvSpPr/>
          <p:nvPr/>
        </p:nvSpPr>
        <p:spPr>
          <a:xfrm>
            <a:off x="3026654" y="3383499"/>
            <a:ext cx="1411933" cy="105647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LOCO</a:t>
            </a:r>
          </a:p>
        </p:txBody>
      </p:sp>
      <p:cxnSp>
        <p:nvCxnSpPr>
          <p:cNvPr id="156" name="Straight Connector 24">
            <a:extLst>
              <a:ext uri="{FF2B5EF4-FFF2-40B4-BE49-F238E27FC236}">
                <a16:creationId xmlns:a16="http://schemas.microsoft.com/office/drawing/2014/main" id="{E3CD0E1C-BA5E-071B-8AC2-009A9687DB4C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3723771" y="2745731"/>
            <a:ext cx="8850" cy="637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34">
            <a:extLst>
              <a:ext uri="{FF2B5EF4-FFF2-40B4-BE49-F238E27FC236}">
                <a16:creationId xmlns:a16="http://schemas.microsoft.com/office/drawing/2014/main" id="{B480140C-8775-009E-E9FB-D7AAE2B29C3E}"/>
              </a:ext>
            </a:extLst>
          </p:cNvPr>
          <p:cNvCxnSpPr>
            <a:cxnSpLocks/>
          </p:cNvCxnSpPr>
          <p:nvPr/>
        </p:nvCxnSpPr>
        <p:spPr>
          <a:xfrm rot="16200000">
            <a:off x="4371920" y="3515155"/>
            <a:ext cx="0" cy="410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5">
            <a:extLst>
              <a:ext uri="{FF2B5EF4-FFF2-40B4-BE49-F238E27FC236}">
                <a16:creationId xmlns:a16="http://schemas.microsoft.com/office/drawing/2014/main" id="{3A3139E3-0936-5755-DFEF-5D116A99A040}"/>
              </a:ext>
            </a:extLst>
          </p:cNvPr>
          <p:cNvSpPr/>
          <p:nvPr/>
        </p:nvSpPr>
        <p:spPr>
          <a:xfrm rot="16200000">
            <a:off x="4576027" y="3607762"/>
            <a:ext cx="221136" cy="2188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34">
            <a:extLst>
              <a:ext uri="{FF2B5EF4-FFF2-40B4-BE49-F238E27FC236}">
                <a16:creationId xmlns:a16="http://schemas.microsoft.com/office/drawing/2014/main" id="{D9B732B7-D0E0-038B-4944-1B330C09E027}"/>
              </a:ext>
            </a:extLst>
          </p:cNvPr>
          <p:cNvCxnSpPr/>
          <p:nvPr/>
        </p:nvCxnSpPr>
        <p:spPr>
          <a:xfrm rot="16200000">
            <a:off x="4608989" y="3718355"/>
            <a:ext cx="0" cy="410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35">
            <a:extLst>
              <a:ext uri="{FF2B5EF4-FFF2-40B4-BE49-F238E27FC236}">
                <a16:creationId xmlns:a16="http://schemas.microsoft.com/office/drawing/2014/main" id="{2ED25DB3-DB04-0DF7-B9FE-DF7532053AAB}"/>
              </a:ext>
            </a:extLst>
          </p:cNvPr>
          <p:cNvSpPr/>
          <p:nvPr/>
        </p:nvSpPr>
        <p:spPr>
          <a:xfrm rot="16200000">
            <a:off x="4813096" y="3810962"/>
            <a:ext cx="221136" cy="218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8" name="Straight Connector 34">
            <a:extLst>
              <a:ext uri="{FF2B5EF4-FFF2-40B4-BE49-F238E27FC236}">
                <a16:creationId xmlns:a16="http://schemas.microsoft.com/office/drawing/2014/main" id="{4B3804DD-3D8C-AA2B-C23D-989986AD1078}"/>
              </a:ext>
            </a:extLst>
          </p:cNvPr>
          <p:cNvCxnSpPr/>
          <p:nvPr/>
        </p:nvCxnSpPr>
        <p:spPr>
          <a:xfrm rot="16200000">
            <a:off x="4287250" y="3980824"/>
            <a:ext cx="0" cy="410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35">
            <a:extLst>
              <a:ext uri="{FF2B5EF4-FFF2-40B4-BE49-F238E27FC236}">
                <a16:creationId xmlns:a16="http://schemas.microsoft.com/office/drawing/2014/main" id="{B292A32D-25B0-5016-0A66-57E42BED0582}"/>
              </a:ext>
            </a:extLst>
          </p:cNvPr>
          <p:cNvSpPr/>
          <p:nvPr/>
        </p:nvSpPr>
        <p:spPr>
          <a:xfrm rot="16200000">
            <a:off x="4491357" y="4073431"/>
            <a:ext cx="221136" cy="218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Connector 16">
            <a:extLst>
              <a:ext uri="{FF2B5EF4-FFF2-40B4-BE49-F238E27FC236}">
                <a16:creationId xmlns:a16="http://schemas.microsoft.com/office/drawing/2014/main" id="{79C6E420-74B3-0D04-273B-9295002A5351}"/>
              </a:ext>
            </a:extLst>
          </p:cNvPr>
          <p:cNvCxnSpPr>
            <a:cxnSpLocks/>
          </p:cNvCxnSpPr>
          <p:nvPr/>
        </p:nvCxnSpPr>
        <p:spPr>
          <a:xfrm flipV="1">
            <a:off x="4472455" y="3598128"/>
            <a:ext cx="0" cy="719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A3850F8A-9C45-D69B-2897-F9C7050800CE}"/>
              </a:ext>
            </a:extLst>
          </p:cNvPr>
          <p:cNvSpPr txBox="1"/>
          <p:nvPr/>
        </p:nvSpPr>
        <p:spPr>
          <a:xfrm>
            <a:off x="4711327" y="3753871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Settore</a:t>
            </a:r>
            <a:endParaRPr lang="en-GB" sz="16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649EB1E8-0379-5A41-0213-C1474B359DFC}"/>
              </a:ext>
            </a:extLst>
          </p:cNvPr>
          <p:cNvSpPr txBox="1"/>
          <p:nvPr/>
        </p:nvSpPr>
        <p:spPr>
          <a:xfrm>
            <a:off x="4480009" y="4006458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Posizione</a:t>
            </a:r>
            <a:endParaRPr lang="en-GB" sz="1600" dirty="0"/>
          </a:p>
        </p:txBody>
      </p:sp>
      <p:cxnSp>
        <p:nvCxnSpPr>
          <p:cNvPr id="176" name="Straight Connector 34">
            <a:extLst>
              <a:ext uri="{FF2B5EF4-FFF2-40B4-BE49-F238E27FC236}">
                <a16:creationId xmlns:a16="http://schemas.microsoft.com/office/drawing/2014/main" id="{D098E50A-4FF4-64E6-4F4F-8EE6DAB6CE2D}"/>
              </a:ext>
            </a:extLst>
          </p:cNvPr>
          <p:cNvCxnSpPr/>
          <p:nvPr/>
        </p:nvCxnSpPr>
        <p:spPr>
          <a:xfrm rot="5400000">
            <a:off x="3208260" y="4002374"/>
            <a:ext cx="0" cy="410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35">
            <a:extLst>
              <a:ext uri="{FF2B5EF4-FFF2-40B4-BE49-F238E27FC236}">
                <a16:creationId xmlns:a16="http://schemas.microsoft.com/office/drawing/2014/main" id="{AB8706AA-CB2D-4C37-8359-E7325B7C1988}"/>
              </a:ext>
            </a:extLst>
          </p:cNvPr>
          <p:cNvSpPr/>
          <p:nvPr/>
        </p:nvSpPr>
        <p:spPr>
          <a:xfrm rot="5400000">
            <a:off x="2783017" y="4118448"/>
            <a:ext cx="221136" cy="218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CEA1175-2A53-DB9D-EEE4-9F30F5641C05}"/>
              </a:ext>
            </a:extLst>
          </p:cNvPr>
          <p:cNvSpPr txBox="1"/>
          <p:nvPr/>
        </p:nvSpPr>
        <p:spPr>
          <a:xfrm>
            <a:off x="1755579" y="4023593"/>
            <a:ext cx="132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Ncopie</a:t>
            </a:r>
            <a:endParaRPr lang="en-GB" sz="1600" dirty="0"/>
          </a:p>
        </p:txBody>
      </p:sp>
      <p:grpSp>
        <p:nvGrpSpPr>
          <p:cNvPr id="179" name="Group 33">
            <a:extLst>
              <a:ext uri="{FF2B5EF4-FFF2-40B4-BE49-F238E27FC236}">
                <a16:creationId xmlns:a16="http://schemas.microsoft.com/office/drawing/2014/main" id="{6EFB3B3C-052F-474F-99CD-8C6131E736BE}"/>
              </a:ext>
            </a:extLst>
          </p:cNvPr>
          <p:cNvGrpSpPr/>
          <p:nvPr/>
        </p:nvGrpSpPr>
        <p:grpSpPr>
          <a:xfrm>
            <a:off x="5521067" y="2541582"/>
            <a:ext cx="221136" cy="629350"/>
            <a:chOff x="5673789" y="3114325"/>
            <a:chExt cx="221136" cy="629350"/>
          </a:xfrm>
        </p:grpSpPr>
        <p:cxnSp>
          <p:nvCxnSpPr>
            <p:cNvPr id="180" name="Straight Connector 34">
              <a:extLst>
                <a:ext uri="{FF2B5EF4-FFF2-40B4-BE49-F238E27FC236}">
                  <a16:creationId xmlns:a16="http://schemas.microsoft.com/office/drawing/2014/main" id="{3FD708BD-8627-C875-5F5F-BA412450B029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35">
              <a:extLst>
                <a:ext uri="{FF2B5EF4-FFF2-40B4-BE49-F238E27FC236}">
                  <a16:creationId xmlns:a16="http://schemas.microsoft.com/office/drawing/2014/main" id="{8845C47C-8D04-8D6F-7D67-8E08F3C39108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2" name="Group 33">
            <a:extLst>
              <a:ext uri="{FF2B5EF4-FFF2-40B4-BE49-F238E27FC236}">
                <a16:creationId xmlns:a16="http://schemas.microsoft.com/office/drawing/2014/main" id="{C6C83B32-C3A2-D03A-4BB0-B736A559CD4A}"/>
              </a:ext>
            </a:extLst>
          </p:cNvPr>
          <p:cNvGrpSpPr/>
          <p:nvPr/>
        </p:nvGrpSpPr>
        <p:grpSpPr>
          <a:xfrm rot="5400000">
            <a:off x="2949322" y="3355271"/>
            <a:ext cx="221136" cy="629350"/>
            <a:chOff x="5673789" y="3114325"/>
            <a:chExt cx="221136" cy="629350"/>
          </a:xfrm>
        </p:grpSpPr>
        <p:cxnSp>
          <p:nvCxnSpPr>
            <p:cNvPr id="183" name="Straight Connector 34">
              <a:extLst>
                <a:ext uri="{FF2B5EF4-FFF2-40B4-BE49-F238E27FC236}">
                  <a16:creationId xmlns:a16="http://schemas.microsoft.com/office/drawing/2014/main" id="{8FD8799A-415E-BF17-D9D3-6918C31E51D3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35">
              <a:extLst>
                <a:ext uri="{FF2B5EF4-FFF2-40B4-BE49-F238E27FC236}">
                  <a16:creationId xmlns:a16="http://schemas.microsoft.com/office/drawing/2014/main" id="{0E124157-5DE4-8854-A4C4-89FC1023A703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75FDA8E-5256-BCCD-973E-0AA4288B0EDA}"/>
              </a:ext>
            </a:extLst>
          </p:cNvPr>
          <p:cNvSpPr txBox="1"/>
          <p:nvPr/>
        </p:nvSpPr>
        <p:spPr>
          <a:xfrm>
            <a:off x="1087385" y="3499096"/>
            <a:ext cx="171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TitoloSviluppatore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763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05c9e18-d393-4470-8b67-9616c62ec31f}" enabled="1" method="Standard" siteId="{c5d1e823-e2b8-46bf-92ff-84f54313e0a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56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Canonico</dc:creator>
  <cp:lastModifiedBy>Alvisi, Alessandro</cp:lastModifiedBy>
  <cp:revision>5</cp:revision>
  <dcterms:created xsi:type="dcterms:W3CDTF">2023-05-31T14:10:41Z</dcterms:created>
  <dcterms:modified xsi:type="dcterms:W3CDTF">2023-12-20T14:33:16Z</dcterms:modified>
</cp:coreProperties>
</file>