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8"/>
  </p:notesMasterIdLst>
  <p:sldIdLst>
    <p:sldId id="258" r:id="rId3"/>
    <p:sldId id="266" r:id="rId4"/>
    <p:sldId id="269" r:id="rId5"/>
    <p:sldId id="271" r:id="rId6"/>
    <p:sldId id="286" r:id="rId7"/>
    <p:sldId id="287" r:id="rId8"/>
    <p:sldId id="288" r:id="rId9"/>
    <p:sldId id="289" r:id="rId10"/>
    <p:sldId id="274" r:id="rId11"/>
    <p:sldId id="272" r:id="rId12"/>
    <p:sldId id="290" r:id="rId13"/>
    <p:sldId id="291" r:id="rId14"/>
    <p:sldId id="292" r:id="rId15"/>
    <p:sldId id="293" r:id="rId16"/>
    <p:sldId id="277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ADADAD"/>
    <a:srgbClr val="FF6633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2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primo blocco, che non punta a nessuno viene chiamato genesi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PROOF</a:t>
            </a:r>
            <a:r>
              <a:rPr lang="it-IT" baseline="0" dirty="0" smtClean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 dirty="0" smtClean="0"/>
              <a:t>La sicurezza arriva dalla combo </a:t>
            </a:r>
            <a:r>
              <a:rPr lang="it-IT" baseline="0" dirty="0" err="1" smtClean="0"/>
              <a:t>Proof</a:t>
            </a:r>
            <a:r>
              <a:rPr lang="it-IT" baseline="0" dirty="0" smtClean="0"/>
              <a:t>-of-work / </a:t>
            </a:r>
            <a:r>
              <a:rPr lang="it-IT" baseline="0" dirty="0" err="1" smtClean="0"/>
              <a:t>hashing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titolo</a:t>
            </a:r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Fare click per inserire il titolo</a:t>
            </a:r>
            <a:endParaRPr lang="it-IT" dirty="0"/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 dirty="0" smtClean="0"/>
              <a:t>Alessandro Artoni</a:t>
            </a:r>
          </a:p>
          <a:p>
            <a:pPr algn="r"/>
            <a:r>
              <a:rPr lang="it-IT" sz="1600" dirty="0" smtClean="0"/>
              <a:t>Giacomo Randazzo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tuo titolo</a:t>
            </a:r>
            <a:endParaRPr lang="it-IT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 dirty="0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Inserisci il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 dirty="0" smtClean="0"/>
              <a:t>BLOCKCHAIN</a:t>
            </a:r>
            <a:br>
              <a:rPr lang="it-IT" sz="5400" dirty="0" smtClean="0"/>
            </a:br>
            <a:r>
              <a:rPr lang="it-IT" sz="5400" dirty="0" smtClean="0"/>
              <a:t>DEMO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15516" y="327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Genesi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143508" y="2380808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>
            <a:off x="143508" y="2204864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6956" y="338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475656" y="494116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rgbClr val="FF0000"/>
                </a:solidFill>
              </a:rPr>
              <a:t>SEMPLIFICAZIONE</a:t>
            </a:r>
            <a:endParaRPr lang="it-I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Controllo</a:t>
            </a:r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48705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Lancio della Demo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9445738" cy="78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" y="1700808"/>
            <a:ext cx="9078485" cy="415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5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Risultato Demo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7" y="980728"/>
            <a:ext cx="9267327" cy="487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e 5"/>
          <p:cNvSpPr/>
          <p:nvPr/>
        </p:nvSpPr>
        <p:spPr>
          <a:xfrm>
            <a:off x="2483768" y="2924944"/>
            <a:ext cx="6768752" cy="4224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1763688" y="2286471"/>
            <a:ext cx="6768752" cy="4224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Risultato Demo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08720"/>
            <a:ext cx="964907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8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</a:t>
            </a:r>
            <a:r>
              <a:rPr lang="it-IT" dirty="0" err="1" smtClean="0"/>
              <a:t>Proof</a:t>
            </a:r>
            <a:r>
              <a:rPr lang="it-IT" dirty="0" smtClean="0"/>
              <a:t> Of Work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50" name="Picture 2" descr="Risultati immagini per lumaca ic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7702"/>
            <a:ext cx="1123916" cy="11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539552" y="43651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inoltre un blocco venisse corrotto, bisognerebbe </a:t>
            </a:r>
            <a:r>
              <a:rPr lang="it-IT" dirty="0" err="1" smtClean="0"/>
              <a:t>ricalcore</a:t>
            </a:r>
            <a:r>
              <a:rPr lang="it-IT" dirty="0" smtClean="0"/>
              <a:t> l’</a:t>
            </a:r>
            <a:r>
              <a:rPr lang="it-IT" dirty="0" err="1" smtClean="0"/>
              <a:t>hash</a:t>
            </a:r>
            <a:r>
              <a:rPr lang="it-IT" dirty="0" smtClean="0"/>
              <a:t> di tutti i blocchi.</a:t>
            </a:r>
          </a:p>
          <a:p>
            <a:r>
              <a:rPr lang="it-IT" dirty="0" smtClean="0"/>
              <a:t>A causa però del meccanismo di lentezza introdotto, è impossibile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0163 C 0.06597 -0.0095 0.06424 -0.00487 0.07136 -0.01389 C 0.07361 -0.0169 0.07518 -0.02038 0.07743 -0.02338 C 0.08212 -0.02963 0.08733 -0.03264 0.09271 -0.03704 C 0.09688 -0.04051 0.1007 -0.04468 0.10504 -0.04792 C 0.10799 -0.05024 0.11198 -0.0507 0.11511 -0.05209 C 0.11945 -0.04329 0.12275 -0.03357 0.12535 -0.02338 C 0.12622 -0.01991 0.12795 -0.01297 0.13143 -0.0125 C 0.14393 -0.01112 0.1566 -0.01158 0.16927 -0.01112 C 0.17726 -0.00926 0.18038 -0.00741 0.18559 -0.01667 C 0.18924 -0.03079 0.18559 -0.025 0.20191 -0.02338 C 0.20625 -0.02153 0.20955 -0.01551 0.21111 -0.00973 C 0.21181 -0.00695 0.2132 -0.00163 0.2132 -0.00163 C 0.21372 0.00648 0.21441 0.02986 0.21927 0.03634 C 0.22066 0.03819 0.22448 0.03958 0.22639 0.0405 C 0.23038 0.04004 0.23455 0.0405 0.23854 0.03912 C 0.24184 0.03796 0.24323 0.03333 0.24584 0.03101 C 0.25122 0.02615 0.24636 0.03402 0.25191 0.02685 C 0.25521 0.02245 0.25712 0.01805 0.26111 0.01458 C 0.26719 0.003 0.26406 0.00787 0.27031 -0.00024 C 0.2724 -0.00625 0.27483 -0.00718 0.27743 -0.0125 C 0.27882 -0.01204 0.28906 -0.0095 0.29167 -0.00718 C 0.29271 -0.00625 0.29288 -0.00417 0.29375 -0.00301 C 0.29688 0.00115 0.29844 0.00231 0.30191 0.00509 C 0.30521 0.01134 0.30903 0.01666 0.31215 0.02291 C 0.32726 0.02152 0.3408 0.01435 0.3559 0.01064 C 0.36771 0.00277 0.38264 -0.00024 0.39584 -0.00024 L 0.52222 -0.00024 L 0.63959 0.02291 " pathEditMode="relative" ptsTypes="ffffffffffffffffffffffffffAAA">
                                      <p:cBhvr>
                                        <p:cTn id="6" dur="1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 dirty="0" smtClean="0">
                <a:solidFill>
                  <a:srgbClr val="FF6633"/>
                </a:solidFill>
                <a:latin typeface="Cabin"/>
              </a:rPr>
            </a:b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demo…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70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Data, </a:t>
            </a:r>
            <a:r>
              <a:rPr lang="it-IT" dirty="0" err="1" smtClean="0"/>
              <a:t>Timestamp</a:t>
            </a:r>
            <a:r>
              <a:rPr lang="it-IT" dirty="0" smtClean="0"/>
              <a:t>, Indice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– Creazione Blocco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52588"/>
            <a:ext cx="81438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Blockchain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124744"/>
            <a:ext cx="6642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31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245846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244819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215516" y="45718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Genesi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143508" y="3676382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143508" y="3500438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6956" y="46844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0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Blockchain</a:t>
            </a:r>
            <a:endParaRPr lang="it-IT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1" y="980728"/>
            <a:ext cx="1121298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Demo - </a:t>
            </a:r>
            <a:r>
              <a:rPr lang="it-IT" dirty="0" err="1" smtClean="0"/>
              <a:t>Recap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21625"/>
            <a:ext cx="9230171" cy="51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207</Words>
  <Application>Microsoft Office PowerPoint</Application>
  <PresentationFormat>Presentazione su schermo (4:3)</PresentationFormat>
  <Paragraphs>47</Paragraphs>
  <Slides>15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Layout storyboard</vt:lpstr>
      <vt:lpstr>Personalizza struttura</vt:lpstr>
      <vt:lpstr>BLOCKCHAIN DEMO</vt:lpstr>
      <vt:lpstr>BLOCKCHAIN </vt:lpstr>
      <vt:lpstr>Blockchain - Struttura</vt:lpstr>
      <vt:lpstr>Blockchain - Struttura</vt:lpstr>
      <vt:lpstr>Demo – Creazione Blocco</vt:lpstr>
      <vt:lpstr>Demo - Blockchain</vt:lpstr>
      <vt:lpstr>Demo - Blockchain</vt:lpstr>
      <vt:lpstr>Demo - Recap</vt:lpstr>
      <vt:lpstr>Blockchain - Struttura</vt:lpstr>
      <vt:lpstr>Blockchain - Esempio</vt:lpstr>
      <vt:lpstr>Blockchain - Controllo</vt:lpstr>
      <vt:lpstr>Lancio della Demo</vt:lpstr>
      <vt:lpstr>Risultato Demo</vt:lpstr>
      <vt:lpstr>Risultato Demo</vt:lpstr>
      <vt:lpstr>Blockchain – Proof Of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allealby Artoni</dc:creator>
  <cp:lastModifiedBy>allealby Artoni</cp:lastModifiedBy>
  <cp:revision>31</cp:revision>
  <dcterms:created xsi:type="dcterms:W3CDTF">2018-03-01T11:04:11Z</dcterms:created>
  <dcterms:modified xsi:type="dcterms:W3CDTF">2018-03-03T10:32:08Z</dcterms:modified>
</cp:coreProperties>
</file>