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8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3"/>
    <a:srgbClr val="ADADAD"/>
    <a:srgbClr val="706F6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312" y="908720"/>
            <a:ext cx="5357776" cy="4680520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titolo</a:t>
            </a:r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5508104" y="0"/>
            <a:ext cx="3672408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8" name="Picture 4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92896"/>
            <a:ext cx="2887918" cy="2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olo 1"/>
          <p:cNvSpPr txBox="1">
            <a:spLocks/>
          </p:cNvSpPr>
          <p:nvPr userDrawn="1"/>
        </p:nvSpPr>
        <p:spPr>
          <a:xfrm>
            <a:off x="5956175" y="62068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17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59" y="83626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/>
          <p:cNvSpPr txBox="1"/>
          <p:nvPr userDrawn="1"/>
        </p:nvSpPr>
        <p:spPr>
          <a:xfrm>
            <a:off x="5956175" y="134375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5956175" y="181188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5508104" y="0"/>
            <a:ext cx="0" cy="6858000"/>
          </a:xfrm>
          <a:prstGeom prst="line">
            <a:avLst/>
          </a:prstGeom>
          <a:ln w="28575">
            <a:solidFill>
              <a:srgbClr val="FF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90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987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7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8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06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-36512" y="-27384"/>
            <a:ext cx="9217024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22776" y="5859061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5920655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6136234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2387832" y="-843402"/>
            <a:ext cx="4382074" cy="8771242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7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179134" y="-3843473"/>
            <a:ext cx="753244" cy="8673451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Fare </a:t>
            </a:r>
            <a:r>
              <a:rPr lang="it-IT" dirty="0" smtClean="0"/>
              <a:t>click </a:t>
            </a:r>
            <a:r>
              <a:rPr lang="it-IT" dirty="0" smtClean="0"/>
              <a:t>per inserire il titolo</a:t>
            </a:r>
            <a:endParaRPr lang="it-IT" dirty="0"/>
          </a:p>
        </p:txBody>
      </p:sp>
      <p:sp>
        <p:nvSpPr>
          <p:cNvPr id="9" name="Titolo verticale 1"/>
          <p:cNvSpPr txBox="1">
            <a:spLocks/>
          </p:cNvSpPr>
          <p:nvPr userDrawn="1"/>
        </p:nvSpPr>
        <p:spPr>
          <a:xfrm rot="16200000">
            <a:off x="5551921" y="3224301"/>
            <a:ext cx="808953" cy="6225179"/>
          </a:xfrm>
          <a:prstGeom prst="rect">
            <a:avLst/>
          </a:prstGeom>
        </p:spPr>
        <p:txBody>
          <a:bodyPr vert="eaVer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663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1600" dirty="0" smtClean="0"/>
              <a:t>Alessandro Artoni</a:t>
            </a:r>
          </a:p>
          <a:p>
            <a:pPr algn="r"/>
            <a:r>
              <a:rPr lang="it-IT" sz="1600" dirty="0" smtClean="0"/>
              <a:t>Giacomo Randazzo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5894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OLOVI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4896544"/>
            <a:ext cx="9157736" cy="19888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93248" y="4958138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2" y="5173717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-13736" y="1988840"/>
            <a:ext cx="9140600" cy="2664296"/>
          </a:xfrm>
          <a:prstGeom prst="rect">
            <a:avLst/>
          </a:prstGeom>
        </p:spPr>
        <p:txBody>
          <a:bodyPr/>
          <a:lstStyle>
            <a:lvl1pPr algn="r">
              <a:defRPr sz="6000" b="1" baseline="0">
                <a:solidFill>
                  <a:srgbClr val="FF6633"/>
                </a:solidFill>
                <a:latin typeface="Cabin"/>
              </a:defRPr>
            </a:lvl1pPr>
          </a:lstStyle>
          <a:p>
            <a:r>
              <a:rPr lang="it-IT" dirty="0" smtClean="0"/>
              <a:t>Inserisci qui il tuo titolo</a:t>
            </a:r>
            <a:endParaRPr lang="it-IT" dirty="0"/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193248" y="5681205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706F6F"/>
                </a:solidFill>
              </a:rPr>
              <a:t>Collegio Universitario</a:t>
            </a:r>
            <a:endParaRPr lang="it-IT" sz="2400" dirty="0">
              <a:solidFill>
                <a:srgbClr val="706F6F"/>
              </a:solidFill>
            </a:endParaRPr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193248" y="614933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>
                <a:solidFill>
                  <a:srgbClr val="ADADAD"/>
                </a:solidFill>
              </a:rPr>
              <a:t>Salesiani</a:t>
            </a:r>
            <a:r>
              <a:rPr lang="it-IT" sz="1800" baseline="0" dirty="0" smtClean="0">
                <a:solidFill>
                  <a:srgbClr val="ADADAD"/>
                </a:solidFill>
              </a:rPr>
              <a:t> Don Bosco</a:t>
            </a:r>
            <a:endParaRPr lang="it-IT" sz="1800" dirty="0">
              <a:solidFill>
                <a:srgbClr val="ADADAD"/>
              </a:solidFill>
            </a:endParaRPr>
          </a:p>
        </p:txBody>
      </p:sp>
      <p:sp>
        <p:nvSpPr>
          <p:cNvPr id="13" name="Rettangolo 12"/>
          <p:cNvSpPr/>
          <p:nvPr userDrawn="1"/>
        </p:nvSpPr>
        <p:spPr>
          <a:xfrm>
            <a:off x="5724127" y="6021288"/>
            <a:ext cx="3382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Alessandro Artoni</a:t>
            </a:r>
          </a:p>
          <a:p>
            <a:pPr algn="r"/>
            <a:r>
              <a:rPr lang="it-IT" sz="1800" dirty="0" smtClean="0">
                <a:solidFill>
                  <a:srgbClr val="FF6633"/>
                </a:solidFill>
              </a:rPr>
              <a:t>Giacomo Randazzo</a:t>
            </a:r>
            <a:endParaRPr lang="it-IT" sz="1800" dirty="0">
              <a:solidFill>
                <a:srgbClr val="FF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-13736" y="0"/>
            <a:ext cx="9157736" cy="99893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1"/>
          <p:cNvSpPr txBox="1">
            <a:spLocks/>
          </p:cNvSpPr>
          <p:nvPr userDrawn="1"/>
        </p:nvSpPr>
        <p:spPr>
          <a:xfrm>
            <a:off x="179512" y="61594"/>
            <a:ext cx="1728192" cy="9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>
                <a:solidFill>
                  <a:srgbClr val="FF6633"/>
                </a:solidFill>
                <a:latin typeface="Cabin"/>
              </a:rPr>
              <a:t>PAOL</a:t>
            </a:r>
            <a:endParaRPr lang="it-IT" b="1" dirty="0">
              <a:solidFill>
                <a:srgbClr val="FF6633"/>
              </a:solidFill>
              <a:latin typeface="Cabin"/>
            </a:endParaRPr>
          </a:p>
        </p:txBody>
      </p:sp>
      <p:pic>
        <p:nvPicPr>
          <p:cNvPr id="5" name="Picture 6" descr="C:\Users\higla\Downloads\LogoPaoloVINoBord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7173"/>
            <a:ext cx="502305" cy="4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verticale 2"/>
          <p:cNvSpPr>
            <a:spLocks noGrp="1"/>
          </p:cNvSpPr>
          <p:nvPr>
            <p:ph type="body" orient="vert" idx="1"/>
          </p:nvPr>
        </p:nvSpPr>
        <p:spPr>
          <a:xfrm rot="16200000">
            <a:off x="1979713" y="-315415"/>
            <a:ext cx="5400600" cy="8424935"/>
          </a:xfrm>
          <a:prstGeom prst="rect">
            <a:avLst/>
          </a:prstGeom>
        </p:spPr>
        <p:txBody>
          <a:bodyPr vert="eaVert"/>
          <a:lstStyle/>
          <a:p>
            <a:pPr lvl="0"/>
            <a:endParaRPr lang="it-IT" dirty="0"/>
          </a:p>
        </p:txBody>
      </p:sp>
      <p:sp>
        <p:nvSpPr>
          <p:cNvPr id="8" name="Titolo vertica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5347507" y="-2710095"/>
            <a:ext cx="753244" cy="6480722"/>
          </a:xfrm>
          <a:prstGeom prst="rect">
            <a:avLst/>
          </a:prstGeom>
        </p:spPr>
        <p:txBody>
          <a:bodyPr vert="eaVert"/>
          <a:lstStyle>
            <a:lvl1pPr>
              <a:defRPr sz="4000" baseline="0">
                <a:solidFill>
                  <a:srgbClr val="FF6633"/>
                </a:solidFill>
              </a:defRPr>
            </a:lvl1pPr>
          </a:lstStyle>
          <a:p>
            <a:r>
              <a:rPr lang="it-IT" dirty="0" smtClean="0"/>
              <a:t>Inserisci il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720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91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7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0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2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67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5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3" r:id="rId2"/>
    <p:sldLayoutId id="2147483662" r:id="rId3"/>
    <p:sldLayoutId id="2147483661" r:id="rId4"/>
    <p:sldLayoutId id="214748366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6B03-0061-492A-9EC7-EE1D80E5446B}" type="datetimeFigureOut">
              <a:rPr lang="it-IT" smtClean="0"/>
              <a:t>01/03/2018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1E9A-D4DB-4130-9685-12E054FEE8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0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12" y="1844824"/>
            <a:ext cx="5501792" cy="2880320"/>
          </a:xfrm>
        </p:spPr>
        <p:txBody>
          <a:bodyPr/>
          <a:lstStyle/>
          <a:p>
            <a:r>
              <a:rPr lang="it-IT" sz="5400" dirty="0" smtClean="0"/>
              <a:t>BLOCKCHAIN</a:t>
            </a:r>
            <a:br>
              <a:rPr lang="it-IT" sz="5400" dirty="0" smtClean="0"/>
            </a:br>
            <a:r>
              <a:rPr lang="it-IT" sz="5400" dirty="0" smtClean="0"/>
              <a:t>&amp;</a:t>
            </a:r>
            <a:br>
              <a:rPr lang="it-IT" sz="5400" dirty="0" smtClean="0"/>
            </a:br>
            <a:r>
              <a:rPr lang="it-IT" sz="5400" dirty="0" smtClean="0"/>
              <a:t>CRIPTOVALUTE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36965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DISCLAIMER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 dirty="0" smtClean="0"/>
              <a:t>Di che cosa NON parleremo..</a:t>
            </a:r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1535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36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2825" y="1988840"/>
            <a:ext cx="8131175" cy="93610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it-IT" dirty="0" smtClean="0"/>
              <a:t>NECESSITA’</a:t>
            </a:r>
            <a:endParaRPr lang="it-IT" dirty="0">
              <a:solidFill>
                <a:srgbClr val="FF6633"/>
              </a:solidFill>
              <a:latin typeface="Cabin"/>
            </a:endParaRPr>
          </a:p>
        </p:txBody>
      </p:sp>
      <p:sp>
        <p:nvSpPr>
          <p:cNvPr id="3" name="Titolo 1"/>
          <p:cNvSpPr txBox="1">
            <a:spLocks/>
          </p:cNvSpPr>
          <p:nvPr/>
        </p:nvSpPr>
        <p:spPr>
          <a:xfrm>
            <a:off x="1034585" y="3077344"/>
            <a:ext cx="8131175" cy="936104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6000" b="1" kern="1200" baseline="0">
                <a:solidFill>
                  <a:srgbClr val="FF6633"/>
                </a:solidFill>
                <a:latin typeface="Cabin"/>
                <a:ea typeface="+mj-ea"/>
                <a:cs typeface="+mj-cs"/>
              </a:defRPr>
            </a:lvl1pPr>
          </a:lstStyle>
          <a:p>
            <a:pPr algn="l"/>
            <a:r>
              <a:rPr lang="it-IT" sz="3600" b="0" dirty="0" smtClean="0"/>
              <a:t>Qualcos’altro…</a:t>
            </a:r>
            <a:endParaRPr lang="it-IT" sz="3600" b="0" dirty="0"/>
          </a:p>
        </p:txBody>
      </p:sp>
    </p:spTree>
    <p:extLst>
      <p:ext uri="{BB962C8B-B14F-4D97-AF65-F5344CB8AC3E}">
        <p14:creationId xmlns:p14="http://schemas.microsoft.com/office/powerpoint/2010/main" val="32638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out storybo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</Words>
  <Application>Microsoft Office PowerPoint</Application>
  <PresentationFormat>Presentazione su schermo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6" baseType="lpstr">
      <vt:lpstr>Layout storyboard</vt:lpstr>
      <vt:lpstr>Personalizza struttura</vt:lpstr>
      <vt:lpstr>BLOCKCHAIN &amp; CRIPTOVALUTE</vt:lpstr>
      <vt:lpstr>DISCLAIMER</vt:lpstr>
      <vt:lpstr>Presentazione standard di PowerPoint</vt:lpstr>
      <vt:lpstr>NECESSITA’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allealby Artoni</dc:creator>
  <cp:lastModifiedBy>allealby Artoni</cp:lastModifiedBy>
  <cp:revision>11</cp:revision>
  <dcterms:created xsi:type="dcterms:W3CDTF">2018-03-01T11:04:11Z</dcterms:created>
  <dcterms:modified xsi:type="dcterms:W3CDTF">2018-03-01T15:34:05Z</dcterms:modified>
</cp:coreProperties>
</file>