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7"/>
  </p:notesMasterIdLst>
  <p:sldIdLst>
    <p:sldId id="258" r:id="rId3"/>
    <p:sldId id="256" r:id="rId4"/>
    <p:sldId id="257" r:id="rId5"/>
    <p:sldId id="263" r:id="rId6"/>
    <p:sldId id="262" r:id="rId7"/>
    <p:sldId id="259" r:id="rId8"/>
    <p:sldId id="260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68" r:id="rId17"/>
    <p:sldId id="273" r:id="rId18"/>
    <p:sldId id="274" r:id="rId19"/>
    <p:sldId id="272" r:id="rId20"/>
    <p:sldId id="275" r:id="rId21"/>
    <p:sldId id="276" r:id="rId22"/>
    <p:sldId id="277" r:id="rId23"/>
    <p:sldId id="279" r:id="rId24"/>
    <p:sldId id="281" r:id="rId25"/>
    <p:sldId id="280" r:id="rId2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6633"/>
    <a:srgbClr val="ADADAD"/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624" autoAdjust="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EA845-85CE-45E8-B19E-7CDFF949B86A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2161E-3966-4D80-B450-0915D95E2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57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esempio di valore salvato (in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bitcoin</a:t>
            </a:r>
            <a:r>
              <a:rPr lang="it-IT" baseline="0" dirty="0" smtClean="0"/>
              <a:t>) è la transazione stessa (</a:t>
            </a:r>
            <a:r>
              <a:rPr lang="it-IT" baseline="0" dirty="0" err="1" smtClean="0"/>
              <a:t>Da,Per</a:t>
            </a:r>
            <a:r>
              <a:rPr lang="it-IT" baseline="0" dirty="0" smtClean="0"/>
              <a:t>, valore transazione)</a:t>
            </a:r>
          </a:p>
          <a:p>
            <a:r>
              <a:rPr lang="it-IT" baseline="0" dirty="0" err="1" smtClean="0"/>
              <a:t>Hash</a:t>
            </a:r>
            <a:r>
              <a:rPr lang="it-IT" baseline="0" dirty="0" smtClean="0"/>
              <a:t> è sinonimo di IMPRONTA DIGITALE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esempio di valore salvato (in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bitcoin</a:t>
            </a:r>
            <a:r>
              <a:rPr lang="it-IT" baseline="0" dirty="0" smtClean="0"/>
              <a:t>) è la transazione stessa (</a:t>
            </a:r>
            <a:r>
              <a:rPr lang="it-IT" baseline="0" dirty="0" err="1" smtClean="0"/>
              <a:t>Da,Per</a:t>
            </a:r>
            <a:r>
              <a:rPr lang="it-IT" baseline="0" dirty="0" smtClean="0"/>
              <a:t>, valore transazione)</a:t>
            </a:r>
          </a:p>
          <a:p>
            <a:r>
              <a:rPr lang="it-IT" baseline="0" dirty="0" err="1" smtClean="0"/>
              <a:t>Hash</a:t>
            </a:r>
            <a:r>
              <a:rPr lang="it-IT" baseline="0" dirty="0" smtClean="0"/>
              <a:t> è sinonimo di IMPRONTA DIGITALE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Hash</a:t>
            </a:r>
            <a:r>
              <a:rPr lang="it-IT" dirty="0" smtClean="0"/>
              <a:t> è basata sul valore del cubo, se</a:t>
            </a:r>
            <a:r>
              <a:rPr lang="it-IT" baseline="0" dirty="0" smtClean="0"/>
              <a:t> questo cambia, cambia il cubo!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Hash</a:t>
            </a:r>
            <a:r>
              <a:rPr lang="it-IT" dirty="0" smtClean="0"/>
              <a:t> è basata sul valore del cubo, se</a:t>
            </a:r>
            <a:r>
              <a:rPr lang="it-IT" baseline="0" dirty="0" smtClean="0"/>
              <a:t> questo cambia, cambia il cubo!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Hash</a:t>
            </a:r>
            <a:r>
              <a:rPr lang="it-IT" dirty="0" smtClean="0"/>
              <a:t> è basata sul valore del cubo, se</a:t>
            </a:r>
            <a:r>
              <a:rPr lang="it-IT" baseline="0" dirty="0" smtClean="0"/>
              <a:t> questo cambia, cambia il cubo!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primo blocco, che non punta a nessuno viene chiamato genesi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Supponiamo che qualcuno corrompesse</a:t>
            </a:r>
            <a:r>
              <a:rPr lang="it-IT" baseline="0" dirty="0" smtClean="0"/>
              <a:t> il secondo blocco. In questo caso, cambierebbe anche il suo </a:t>
            </a:r>
            <a:r>
              <a:rPr lang="it-IT" baseline="0" dirty="0" err="1" smtClean="0"/>
              <a:t>hash</a:t>
            </a:r>
            <a:r>
              <a:rPr lang="it-IT" baseline="0" dirty="0" smtClean="0"/>
              <a:t> e la catena si romperebbe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Supponiamo che qualcuno corrompesse</a:t>
            </a:r>
            <a:r>
              <a:rPr lang="it-IT" baseline="0" dirty="0" smtClean="0"/>
              <a:t> il secondo blocco. In questo caso, cambierebbe anche il suo </a:t>
            </a:r>
            <a:r>
              <a:rPr lang="it-IT" baseline="0" dirty="0" err="1" smtClean="0"/>
              <a:t>hash</a:t>
            </a:r>
            <a:r>
              <a:rPr lang="it-IT" baseline="0" dirty="0" smtClean="0"/>
              <a:t> e la catena si romperebbe.</a:t>
            </a:r>
          </a:p>
          <a:p>
            <a:r>
              <a:rPr lang="it-IT" baseline="0" dirty="0" smtClean="0"/>
              <a:t>Ma al giorno d’oggi i PC possono </a:t>
            </a:r>
            <a:r>
              <a:rPr lang="it-IT" baseline="0" dirty="0" err="1" smtClean="0"/>
              <a:t>calcorare</a:t>
            </a:r>
            <a:r>
              <a:rPr lang="it-IT" baseline="0" dirty="0" smtClean="0"/>
              <a:t> un sacco di </a:t>
            </a:r>
            <a:r>
              <a:rPr lang="it-IT" baseline="0" dirty="0" err="1" smtClean="0"/>
              <a:t>hash</a:t>
            </a:r>
            <a:r>
              <a:rPr lang="it-IT" baseline="0" dirty="0" smtClean="0"/>
              <a:t> al secondo, quindi serve una PROOF-OF-WORK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PROOF</a:t>
            </a:r>
            <a:r>
              <a:rPr lang="it-IT" baseline="0" dirty="0" smtClean="0"/>
              <a:t> OF WORK -&gt; meccanismo che rallenta la produzione di nuovi blocchi alla catena. Se quindi un blocco cambiasse, tutti i blocchi dovrebbero ricalcolare la catena.</a:t>
            </a:r>
          </a:p>
          <a:p>
            <a:r>
              <a:rPr lang="it-IT" baseline="0" dirty="0" smtClean="0"/>
              <a:t>La sicurezza arriva dalla combo </a:t>
            </a:r>
            <a:r>
              <a:rPr lang="it-IT" baseline="0" dirty="0" err="1" smtClean="0"/>
              <a:t>Proof</a:t>
            </a:r>
            <a:r>
              <a:rPr lang="it-IT" baseline="0" dirty="0" smtClean="0"/>
              <a:t>-of-work / </a:t>
            </a:r>
            <a:r>
              <a:rPr lang="it-IT" baseline="0" dirty="0" err="1" smtClean="0"/>
              <a:t>hashing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12" y="908720"/>
            <a:ext cx="5357776" cy="4680520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titolo</a:t>
            </a:r>
            <a:endParaRPr lang="it-IT" dirty="0"/>
          </a:p>
        </p:txBody>
      </p:sp>
      <p:sp>
        <p:nvSpPr>
          <p:cNvPr id="8" name="Rettangolo 7"/>
          <p:cNvSpPr/>
          <p:nvPr userDrawn="1"/>
        </p:nvSpPr>
        <p:spPr>
          <a:xfrm>
            <a:off x="5508104" y="0"/>
            <a:ext cx="3672408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887918" cy="2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olo 1"/>
          <p:cNvSpPr txBox="1">
            <a:spLocks/>
          </p:cNvSpPr>
          <p:nvPr userDrawn="1"/>
        </p:nvSpPr>
        <p:spPr>
          <a:xfrm>
            <a:off x="5956175" y="62068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17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59" y="83626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/>
          <p:cNvSpPr txBox="1"/>
          <p:nvPr userDrawn="1"/>
        </p:nvSpPr>
        <p:spPr>
          <a:xfrm>
            <a:off x="5956175" y="134375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5956175" y="181188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5508104" y="0"/>
            <a:ext cx="0" cy="685800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90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98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7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06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-36512" y="-27384"/>
            <a:ext cx="9217024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 userDrawn="1"/>
        </p:nvSpPr>
        <p:spPr>
          <a:xfrm>
            <a:off x="22776" y="5859061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5920655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6136234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2387832" y="-843402"/>
            <a:ext cx="4382074" cy="8771242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7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179134" y="-3843473"/>
            <a:ext cx="753244" cy="8673451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Fare click per inserire il titolo</a:t>
            </a:r>
            <a:endParaRPr lang="it-IT" dirty="0"/>
          </a:p>
        </p:txBody>
      </p:sp>
      <p:sp>
        <p:nvSpPr>
          <p:cNvPr id="9" name="Titolo verticale 1"/>
          <p:cNvSpPr txBox="1">
            <a:spLocks/>
          </p:cNvSpPr>
          <p:nvPr userDrawn="1"/>
        </p:nvSpPr>
        <p:spPr>
          <a:xfrm rot="16200000">
            <a:off x="5551921" y="3224301"/>
            <a:ext cx="808953" cy="6225179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663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1600" dirty="0" smtClean="0"/>
              <a:t>Alessandro Artoni</a:t>
            </a:r>
          </a:p>
          <a:p>
            <a:pPr algn="r"/>
            <a:r>
              <a:rPr lang="it-IT" sz="1600" dirty="0" smtClean="0"/>
              <a:t>Giacomo Randazzo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5894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4896544"/>
            <a:ext cx="9157736" cy="19888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495813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517371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-13736" y="1988840"/>
            <a:ext cx="9140600" cy="2664296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tuo titolo</a:t>
            </a:r>
            <a:endParaRPr lang="it-IT" dirty="0"/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93248" y="56812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193248" y="614933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sp>
        <p:nvSpPr>
          <p:cNvPr id="13" name="Rettangolo 12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-13736" y="0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79512" y="61594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173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1979713" y="-315415"/>
            <a:ext cx="5400600" cy="8424935"/>
          </a:xfrm>
          <a:prstGeom prst="rect">
            <a:avLst/>
          </a:prstGeom>
        </p:spPr>
        <p:txBody>
          <a:bodyPr vert="eaVert"/>
          <a:lstStyle/>
          <a:p>
            <a:pPr lvl="0"/>
            <a:endParaRPr lang="it-IT" dirty="0"/>
          </a:p>
        </p:txBody>
      </p:sp>
      <p:sp>
        <p:nvSpPr>
          <p:cNvPr id="8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5347507" y="-2710095"/>
            <a:ext cx="753244" cy="6480722"/>
          </a:xfrm>
          <a:prstGeom prst="rect">
            <a:avLst/>
          </a:prstGeom>
        </p:spPr>
        <p:txBody>
          <a:bodyPr vert="eaVert"/>
          <a:lstStyle>
            <a:lvl1pPr>
              <a:defRPr sz="4000"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Inserisci il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720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9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2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67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3" r:id="rId2"/>
    <p:sldLayoutId id="2147483662" r:id="rId3"/>
    <p:sldLayoutId id="2147483661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0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12" y="1844824"/>
            <a:ext cx="5501792" cy="2880320"/>
          </a:xfrm>
        </p:spPr>
        <p:txBody>
          <a:bodyPr/>
          <a:lstStyle/>
          <a:p>
            <a:r>
              <a:rPr lang="it-IT" sz="5400" dirty="0" smtClean="0"/>
              <a:t>BLOCKCHAIN</a:t>
            </a:r>
            <a:br>
              <a:rPr lang="it-IT" sz="5400" dirty="0" smtClean="0"/>
            </a:br>
            <a:r>
              <a:rPr lang="it-IT" sz="5400" dirty="0" smtClean="0"/>
              <a:t>&amp;</a:t>
            </a:r>
            <a:br>
              <a:rPr lang="it-IT" sz="5400" dirty="0" smtClean="0"/>
            </a:br>
            <a:r>
              <a:rPr lang="it-IT" sz="5400" dirty="0" smtClean="0"/>
              <a:t>CRIPTOVALUTE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6965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>
                <a:solidFill>
                  <a:srgbClr val="FF6633"/>
                </a:solidFill>
                <a:latin typeface="Cabin"/>
              </a:rPr>
              <a:t>BLOCKCHAIN</a:t>
            </a:r>
            <a:br>
              <a:rPr lang="it-IT" dirty="0" smtClean="0">
                <a:solidFill>
                  <a:srgbClr val="FF6633"/>
                </a:solidFill>
                <a:latin typeface="Cabin"/>
              </a:rPr>
            </a:b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307734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</a:t>
            </a:r>
            <a:r>
              <a:rPr lang="it-IT" dirty="0" smtClean="0">
                <a:solidFill>
                  <a:srgbClr val="FF0000"/>
                </a:solidFill>
              </a:rPr>
              <a:t>or </a:t>
            </a:r>
            <a:r>
              <a:rPr lang="it-IT" dirty="0" err="1" smtClean="0">
                <a:solidFill>
                  <a:srgbClr val="FF0000"/>
                </a:solidFill>
              </a:rPr>
              <a:t>Dummies</a:t>
            </a:r>
            <a:r>
              <a:rPr lang="it-IT" dirty="0" smtClean="0">
                <a:solidFill>
                  <a:srgbClr val="FF0000"/>
                </a:solidFill>
              </a:rPr>
              <a:t>…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Catena di blocchi (1991, usata per TS di dati)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Registro distribuito aperto a tutti con alcune proprietà particolari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/>
              <a:t>Quando un dato viene messo nella </a:t>
            </a:r>
            <a:r>
              <a:rPr lang="it-IT" dirty="0" err="1"/>
              <a:t>blockchain</a:t>
            </a:r>
            <a:r>
              <a:rPr lang="it-IT" dirty="0"/>
              <a:t>, diventa molto difficile modificarlo (a volte impossibile)</a:t>
            </a:r>
          </a:p>
          <a:p>
            <a:endParaRPr lang="it-IT" u="sng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12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3074" name="Picture 2" descr="Risultati immagini per block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245903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08" y="2448765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/>
              <a:t>Blockchain</a:t>
            </a:r>
            <a:r>
              <a:rPr lang="it-IT" dirty="0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Valore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/>
              <a:t>Blockchain</a:t>
            </a:r>
            <a:r>
              <a:rPr lang="it-IT" dirty="0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Valore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5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21094 -0.006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229464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cxnSp>
        <p:nvCxnSpPr>
          <p:cNvPr id="8" name="Connettore 1 7"/>
          <p:cNvCxnSpPr/>
          <p:nvPr/>
        </p:nvCxnSpPr>
        <p:spPr>
          <a:xfrm flipH="1">
            <a:off x="3323096" y="2461538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043176" y="24063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4" name="Picture 4" descr="Risultati immagini per finger pr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4" y="2780928"/>
            <a:ext cx="1765403" cy="22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229464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cxnSp>
        <p:nvCxnSpPr>
          <p:cNvPr id="8" name="Connettore 1 7"/>
          <p:cNvCxnSpPr/>
          <p:nvPr/>
        </p:nvCxnSpPr>
        <p:spPr>
          <a:xfrm flipH="1">
            <a:off x="3323096" y="2461538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043176" y="24063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4" name="Picture 4" descr="Risultati immagini per finger pr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4" y="2780928"/>
            <a:ext cx="1765403" cy="22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323528" y="44371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539552" y="3284984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539552" y="3284984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463000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2" descr="Risultati immagini per block ch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2941608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2941607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2941606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Esempio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74404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   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   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   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  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  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  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Connettore 7 14"/>
          <p:cNvCxnSpPr/>
          <p:nvPr/>
        </p:nvCxnSpPr>
        <p:spPr>
          <a:xfrm rot="10800000">
            <a:off x="5868144" y="4077072"/>
            <a:ext cx="2808312" cy="36004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/>
          <p:nvPr/>
        </p:nvCxnSpPr>
        <p:spPr>
          <a:xfrm rot="10800000">
            <a:off x="3131840" y="4077074"/>
            <a:ext cx="2592290" cy="36004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Esempio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1871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   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   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   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  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  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  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15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2825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/>
              <a:t>DISCLAIMER</a:t>
            </a: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r>
              <a:rPr lang="it-IT" sz="3600" b="0" dirty="0" smtClean="0"/>
              <a:t>Di che cosa NON parleremo..</a:t>
            </a:r>
            <a:endParaRPr lang="it-IT" sz="3600" b="0" dirty="0"/>
          </a:p>
        </p:txBody>
      </p:sp>
    </p:spTree>
    <p:extLst>
      <p:ext uri="{BB962C8B-B14F-4D97-AF65-F5344CB8AC3E}">
        <p14:creationId xmlns:p14="http://schemas.microsoft.com/office/powerpoint/2010/main" val="15356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Esempio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81417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  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  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  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103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</a:t>
            </a:r>
            <a:r>
              <a:rPr lang="it-IT" dirty="0" err="1" smtClean="0"/>
              <a:t>Proof</a:t>
            </a:r>
            <a:r>
              <a:rPr lang="it-IT" dirty="0" smtClean="0"/>
              <a:t> Of Work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75205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  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  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  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51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 dirty="0" smtClean="0"/>
              <a:t>Esiste anche un ulteriore meccanismo di sicurezza.</a:t>
            </a:r>
          </a:p>
          <a:p>
            <a:r>
              <a:rPr lang="it-IT" dirty="0" smtClean="0"/>
              <a:t>Le </a:t>
            </a:r>
            <a:r>
              <a:rPr lang="it-IT" dirty="0" err="1" smtClean="0"/>
              <a:t>blockchain</a:t>
            </a:r>
            <a:r>
              <a:rPr lang="it-IT" dirty="0" smtClean="0"/>
              <a:t> sono distribuite tramite una rete P2P.</a:t>
            </a:r>
          </a:p>
          <a:p>
            <a:r>
              <a:rPr lang="it-IT" dirty="0" smtClean="0"/>
              <a:t>Quando qualcuno entra nella rete, riceve un’intera copia della </a:t>
            </a:r>
            <a:r>
              <a:rPr lang="it-IT" dirty="0" err="1" smtClean="0"/>
              <a:t>blockchain</a:t>
            </a:r>
            <a:r>
              <a:rPr lang="it-IT" dirty="0" smtClean="0"/>
              <a:t>.</a:t>
            </a:r>
          </a:p>
          <a:p>
            <a:r>
              <a:rPr lang="it-IT" dirty="0" smtClean="0"/>
              <a:t>Quando qualcuno crea un nuovo blocco, questo viene inviato a tutti nella rete.</a:t>
            </a:r>
          </a:p>
          <a:p>
            <a:r>
              <a:rPr lang="it-IT" dirty="0" smtClean="0"/>
              <a:t>Tutti verificano che il blocco sia valido, e nel caso lo aggiungono alla catena</a:t>
            </a:r>
            <a:endParaRPr lang="it-IT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P2P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 dirty="0" smtClean="0"/>
              <a:t>Tutti i blocchi in questo caso creano il CONSENSO.</a:t>
            </a:r>
          </a:p>
          <a:p>
            <a:r>
              <a:rPr lang="it-IT" dirty="0" smtClean="0"/>
              <a:t>In questa maniera, per «</a:t>
            </a:r>
            <a:r>
              <a:rPr lang="it-IT" dirty="0" err="1" smtClean="0"/>
              <a:t>hackerare</a:t>
            </a:r>
            <a:r>
              <a:rPr lang="it-IT" dirty="0" smtClean="0"/>
              <a:t>» la </a:t>
            </a:r>
            <a:r>
              <a:rPr lang="it-IT" dirty="0" err="1" smtClean="0"/>
              <a:t>blockchain</a:t>
            </a:r>
            <a:r>
              <a:rPr lang="it-IT" dirty="0" smtClean="0"/>
              <a:t> bisognerebbe ottenere il controllo di almeno il 50% della rete. </a:t>
            </a:r>
            <a:endParaRPr lang="it-IT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P2P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83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 dirty="0" smtClean="0"/>
              <a:t>Breve accenno</a:t>
            </a:r>
            <a:endParaRPr lang="it-IT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Smart </a:t>
            </a:r>
            <a:r>
              <a:rPr lang="it-IT" dirty="0" err="1" smtClean="0"/>
              <a:t>Contracts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7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DISCLAIMER</a:t>
            </a:r>
            <a:endParaRPr lang="it-IT" dirty="0"/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72" y="1700808"/>
            <a:ext cx="532373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ttore 1 6"/>
          <p:cNvCxnSpPr/>
          <p:nvPr/>
        </p:nvCxnSpPr>
        <p:spPr>
          <a:xfrm>
            <a:off x="2800597" y="1772816"/>
            <a:ext cx="3384376" cy="33123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2944613" y="1772816"/>
            <a:ext cx="3240360" cy="31683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DISCLAIMER</a:t>
            </a:r>
            <a:endParaRPr lang="it-IT" dirty="0"/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0" name="Picture 2" descr="Risultati immagini per block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010"/>
            <a:ext cx="7939485" cy="47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DISCLAIMER</a:t>
            </a:r>
            <a:endParaRPr lang="it-IT" dirty="0"/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2" name="Picture 4" descr="Risultati immagini per criptocurr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1" y="1960624"/>
            <a:ext cx="86296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/>
              <a:t>STORIA DEL P2P</a:t>
            </a: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 dirty="0"/>
          </a:p>
        </p:txBody>
      </p:sp>
    </p:spTree>
    <p:extLst>
      <p:ext uri="{BB962C8B-B14F-4D97-AF65-F5344CB8AC3E}">
        <p14:creationId xmlns:p14="http://schemas.microsoft.com/office/powerpoint/2010/main" val="32638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Storia del Peer To Peer – Cos’è?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 dirty="0" smtClean="0"/>
              <a:t>Paradigma che promuove la condivisione di risorse all’interno di una rete direttamente tra i membri di questa rete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2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>
          <a:xfrm rot="16200000">
            <a:off x="2374096" y="-853816"/>
            <a:ext cx="4382074" cy="877124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Aumento banda internet ( fibra ottica)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Aumento potenza di calcolo dei computer stessi</a:t>
            </a:r>
            <a:endParaRPr lang="it-IT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/>
              <a:t>Storia del Peer To Peer – </a:t>
            </a:r>
            <a:r>
              <a:rPr lang="it-IT" dirty="0" smtClean="0"/>
              <a:t>Perché ora?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63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Napster (1999 -  2001)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err="1" smtClean="0"/>
              <a:t>Gnutella</a:t>
            </a:r>
            <a:r>
              <a:rPr lang="it-IT" dirty="0" smtClean="0"/>
              <a:t> (1999 – </a:t>
            </a:r>
            <a:r>
              <a:rPr lang="it-IT" dirty="0" err="1" smtClean="0"/>
              <a:t>today</a:t>
            </a:r>
            <a:r>
              <a:rPr lang="it-IT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err="1" smtClean="0"/>
              <a:t>Kazaa</a:t>
            </a:r>
            <a:r>
              <a:rPr lang="it-IT" dirty="0" smtClean="0"/>
              <a:t> (2001 – 2012)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Bit </a:t>
            </a:r>
            <a:r>
              <a:rPr lang="it-IT" dirty="0" err="1" smtClean="0"/>
              <a:t>torrent</a:t>
            </a:r>
            <a:r>
              <a:rPr lang="it-IT" dirty="0" smtClean="0"/>
              <a:t> (2001 – </a:t>
            </a:r>
            <a:r>
              <a:rPr lang="it-IT" dirty="0" err="1" smtClean="0"/>
              <a:t>today</a:t>
            </a:r>
            <a:r>
              <a:rPr lang="it-IT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….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err="1" smtClean="0"/>
              <a:t>Bitcoin</a:t>
            </a:r>
            <a:r>
              <a:rPr lang="it-IT" dirty="0" smtClean="0"/>
              <a:t> (2009 – </a:t>
            </a:r>
            <a:r>
              <a:rPr lang="it-IT" dirty="0" err="1" smtClean="0"/>
              <a:t>today</a:t>
            </a:r>
            <a:r>
              <a:rPr lang="it-IT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endParaRPr lang="it-IT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/>
              <a:t>Storia del Peer To Peer </a:t>
            </a:r>
            <a:r>
              <a:rPr lang="it-IT" dirty="0" smtClean="0"/>
              <a:t>– Esempi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27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618</Words>
  <Application>Microsoft Office PowerPoint</Application>
  <PresentationFormat>Presentazione su schermo (4:3)</PresentationFormat>
  <Paragraphs>113</Paragraphs>
  <Slides>24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26" baseType="lpstr">
      <vt:lpstr>Layout storyboard</vt:lpstr>
      <vt:lpstr>Personalizza struttura</vt:lpstr>
      <vt:lpstr>BLOCKCHAIN &amp; CRIPTOVALUTE</vt:lpstr>
      <vt:lpstr>DISCLAIMER</vt:lpstr>
      <vt:lpstr>DISCLAIMER</vt:lpstr>
      <vt:lpstr>DISCLAIMER</vt:lpstr>
      <vt:lpstr>DISCLAIMER</vt:lpstr>
      <vt:lpstr>STORIA DEL P2P</vt:lpstr>
      <vt:lpstr>Storia del Peer To Peer – Cos’è?</vt:lpstr>
      <vt:lpstr>Storia del Peer To Peer – Perché ora?</vt:lpstr>
      <vt:lpstr>Storia del Peer To Peer – Esempi</vt:lpstr>
      <vt:lpstr>BLOCKCHAIN 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Esempio</vt:lpstr>
      <vt:lpstr>Blockchain - Esempio</vt:lpstr>
      <vt:lpstr>Blockchain - Esempio</vt:lpstr>
      <vt:lpstr>Blockchain – Proof Of Work</vt:lpstr>
      <vt:lpstr>Blockchain – P2P</vt:lpstr>
      <vt:lpstr>Blockchain – P2P</vt:lpstr>
      <vt:lpstr>Blockchain – Smart Contracts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allealby Artoni</dc:creator>
  <cp:lastModifiedBy>allealby Artoni</cp:lastModifiedBy>
  <cp:revision>21</cp:revision>
  <dcterms:created xsi:type="dcterms:W3CDTF">2018-03-01T11:04:11Z</dcterms:created>
  <dcterms:modified xsi:type="dcterms:W3CDTF">2018-03-02T09:14:38Z</dcterms:modified>
</cp:coreProperties>
</file>