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8"/>
  </p:notesMasterIdLst>
  <p:sldIdLst>
    <p:sldId id="258" r:id="rId3"/>
    <p:sldId id="266" r:id="rId4"/>
    <p:sldId id="269" r:id="rId5"/>
    <p:sldId id="271" r:id="rId6"/>
    <p:sldId id="286" r:id="rId7"/>
    <p:sldId id="287" r:id="rId8"/>
    <p:sldId id="288" r:id="rId9"/>
    <p:sldId id="289" r:id="rId10"/>
    <p:sldId id="274" r:id="rId11"/>
    <p:sldId id="272" r:id="rId12"/>
    <p:sldId id="290" r:id="rId13"/>
    <p:sldId id="291" r:id="rId14"/>
    <p:sldId id="292" r:id="rId15"/>
    <p:sldId id="293" r:id="rId16"/>
    <p:sldId id="277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ADADAD"/>
    <a:srgbClr val="FF6633"/>
    <a:srgbClr val="70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2624" autoAdjust="0"/>
  </p:normalViewPr>
  <p:slideViewPr>
    <p:cSldViewPr>
      <p:cViewPr varScale="1">
        <p:scale>
          <a:sx n="82" d="100"/>
          <a:sy n="82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EA845-85CE-45E8-B19E-7CDFF949B86A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2161E-3966-4D80-B450-0915D95E2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57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 esempio di valore salvato (in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bitcoin</a:t>
            </a:r>
            <a:r>
              <a:rPr lang="it-IT" baseline="0" dirty="0" smtClean="0"/>
              <a:t>) è la transazione stessa (</a:t>
            </a:r>
            <a:r>
              <a:rPr lang="it-IT" baseline="0" dirty="0" err="1" smtClean="0"/>
              <a:t>Da,Per</a:t>
            </a:r>
            <a:r>
              <a:rPr lang="it-IT" baseline="0" dirty="0" smtClean="0"/>
              <a:t>, valore transazione)</a:t>
            </a:r>
          </a:p>
          <a:p>
            <a:r>
              <a:rPr lang="it-IT" baseline="0" dirty="0" err="1" smtClean="0"/>
              <a:t>Hash</a:t>
            </a:r>
            <a:r>
              <a:rPr lang="it-IT" baseline="0" dirty="0" smtClean="0"/>
              <a:t> è sinonimo di IMPRONTA DIGITALE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11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Hash</a:t>
            </a:r>
            <a:r>
              <a:rPr lang="it-IT" dirty="0" smtClean="0"/>
              <a:t> è basata sul valore del cubo, se</a:t>
            </a:r>
            <a:r>
              <a:rPr lang="it-IT" baseline="0" dirty="0" smtClean="0"/>
              <a:t> questo cambia, cambia il cubo!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primo blocco, che non punta a nessuno viene chiamato genesi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PROOF</a:t>
            </a:r>
            <a:r>
              <a:rPr lang="it-IT" baseline="0" dirty="0" smtClean="0"/>
              <a:t> OF WORK -&gt; meccanismo che rallenta la produzione di nuovi blocchi alla catena. Se quindi un blocco cambiasse, tutti i blocchi dovrebbero ricalcolare la catena.</a:t>
            </a:r>
          </a:p>
          <a:p>
            <a:r>
              <a:rPr lang="it-IT" baseline="0" dirty="0" smtClean="0"/>
              <a:t>La sicurezza arriva dalla combo </a:t>
            </a:r>
            <a:r>
              <a:rPr lang="it-IT" baseline="0" dirty="0" err="1" smtClean="0"/>
              <a:t>Proof</a:t>
            </a:r>
            <a:r>
              <a:rPr lang="it-IT" baseline="0" dirty="0" smtClean="0"/>
              <a:t>-of-work / </a:t>
            </a:r>
            <a:r>
              <a:rPr lang="it-IT" baseline="0" dirty="0" err="1" smtClean="0"/>
              <a:t>hashing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312" y="908720"/>
            <a:ext cx="5357776" cy="4680520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 dirty="0" smtClean="0"/>
              <a:t>Inserisci qui il titolo</a:t>
            </a:r>
            <a:endParaRPr lang="it-IT" dirty="0"/>
          </a:p>
        </p:txBody>
      </p:sp>
      <p:sp>
        <p:nvSpPr>
          <p:cNvPr id="8" name="Rettangolo 7"/>
          <p:cNvSpPr/>
          <p:nvPr userDrawn="1"/>
        </p:nvSpPr>
        <p:spPr>
          <a:xfrm>
            <a:off x="5508104" y="0"/>
            <a:ext cx="3672408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96"/>
            <a:ext cx="2887918" cy="28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olo 1"/>
          <p:cNvSpPr txBox="1">
            <a:spLocks/>
          </p:cNvSpPr>
          <p:nvPr userDrawn="1"/>
        </p:nvSpPr>
        <p:spPr>
          <a:xfrm>
            <a:off x="5956175" y="62068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17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59" y="83626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/>
          <p:cNvSpPr txBox="1"/>
          <p:nvPr userDrawn="1"/>
        </p:nvSpPr>
        <p:spPr>
          <a:xfrm>
            <a:off x="5956175" y="134375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706F6F"/>
                </a:solidFill>
              </a:rPr>
              <a:t>Collegio Universitario</a:t>
            </a:r>
            <a:endParaRPr lang="it-IT" sz="2400" dirty="0">
              <a:solidFill>
                <a:srgbClr val="706F6F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5956175" y="181188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rgbClr val="ADADAD"/>
                </a:solidFill>
              </a:rPr>
              <a:t>Salesiani</a:t>
            </a:r>
            <a:r>
              <a:rPr lang="it-IT" sz="1800" baseline="0" dirty="0" smtClean="0">
                <a:solidFill>
                  <a:srgbClr val="ADADAD"/>
                </a:solidFill>
              </a:rPr>
              <a:t> Don Bosco</a:t>
            </a:r>
            <a:endParaRPr lang="it-IT" sz="1800" dirty="0">
              <a:solidFill>
                <a:srgbClr val="ADADAD"/>
              </a:solidFill>
            </a:endParaRPr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5508104" y="0"/>
            <a:ext cx="0" cy="685800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Giacomo Randazzo</a:t>
            </a:r>
            <a:endParaRPr lang="it-IT" sz="1800" dirty="0">
              <a:solidFill>
                <a:srgbClr val="FF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6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90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98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7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8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06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3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>
          <a:xfrm>
            <a:off x="-36512" y="-27384"/>
            <a:ext cx="9217024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 userDrawn="1"/>
        </p:nvSpPr>
        <p:spPr>
          <a:xfrm>
            <a:off x="22776" y="5859061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5920655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6136234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2387832" y="-843402"/>
            <a:ext cx="4382074" cy="8771242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7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179134" y="-3843473"/>
            <a:ext cx="753244" cy="8673451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rgbClr val="FF6633"/>
                </a:solidFill>
              </a:defRPr>
            </a:lvl1pPr>
          </a:lstStyle>
          <a:p>
            <a:r>
              <a:rPr lang="it-IT" dirty="0" smtClean="0"/>
              <a:t>Fare click per inserire il titolo</a:t>
            </a:r>
            <a:endParaRPr lang="it-IT" dirty="0"/>
          </a:p>
        </p:txBody>
      </p:sp>
      <p:sp>
        <p:nvSpPr>
          <p:cNvPr id="9" name="Titolo verticale 1"/>
          <p:cNvSpPr txBox="1">
            <a:spLocks/>
          </p:cNvSpPr>
          <p:nvPr userDrawn="1"/>
        </p:nvSpPr>
        <p:spPr>
          <a:xfrm rot="16200000">
            <a:off x="5551921" y="3224301"/>
            <a:ext cx="808953" cy="6225179"/>
          </a:xfrm>
          <a:prstGeom prst="rect">
            <a:avLst/>
          </a:prstGeom>
        </p:spPr>
        <p:txBody>
          <a:bodyPr vert="eaVer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FF663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1600" dirty="0" smtClean="0"/>
              <a:t>Alessandro Artoni</a:t>
            </a:r>
          </a:p>
          <a:p>
            <a:pPr algn="r"/>
            <a:r>
              <a:rPr lang="it-IT" sz="1600" dirty="0" smtClean="0"/>
              <a:t>Giacomo Randazzo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5894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4896544"/>
            <a:ext cx="9157736" cy="19888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495813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517371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-13736" y="1988840"/>
            <a:ext cx="9140600" cy="2664296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 dirty="0" smtClean="0"/>
              <a:t>Inserisci qui il tuo titolo</a:t>
            </a:r>
            <a:endParaRPr lang="it-IT" dirty="0"/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193248" y="568120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706F6F"/>
                </a:solidFill>
              </a:rPr>
              <a:t>Collegio Universitario</a:t>
            </a:r>
            <a:endParaRPr lang="it-IT" sz="2400" dirty="0">
              <a:solidFill>
                <a:srgbClr val="706F6F"/>
              </a:solidFill>
            </a:endParaRPr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193248" y="614933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rgbClr val="ADADAD"/>
                </a:solidFill>
              </a:rPr>
              <a:t>Salesiani</a:t>
            </a:r>
            <a:r>
              <a:rPr lang="it-IT" sz="1800" baseline="0" dirty="0" smtClean="0">
                <a:solidFill>
                  <a:srgbClr val="ADADAD"/>
                </a:solidFill>
              </a:rPr>
              <a:t> Don Bosco</a:t>
            </a:r>
            <a:endParaRPr lang="it-IT" sz="1800" dirty="0">
              <a:solidFill>
                <a:srgbClr val="ADADAD"/>
              </a:solidFill>
            </a:endParaRPr>
          </a:p>
        </p:txBody>
      </p:sp>
      <p:sp>
        <p:nvSpPr>
          <p:cNvPr id="13" name="Rettangolo 12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Giacomo Randazzo</a:t>
            </a:r>
            <a:endParaRPr lang="it-IT" sz="1800" dirty="0">
              <a:solidFill>
                <a:srgbClr val="FF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-13736" y="0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79512" y="61594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173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1979713" y="-315415"/>
            <a:ext cx="5400600" cy="8424935"/>
          </a:xfrm>
          <a:prstGeom prst="rect">
            <a:avLst/>
          </a:prstGeom>
        </p:spPr>
        <p:txBody>
          <a:bodyPr vert="eaVert"/>
          <a:lstStyle/>
          <a:p>
            <a:pPr lvl="0"/>
            <a:endParaRPr lang="it-IT" dirty="0"/>
          </a:p>
        </p:txBody>
      </p:sp>
      <p:sp>
        <p:nvSpPr>
          <p:cNvPr id="8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5347507" y="-2710095"/>
            <a:ext cx="753244" cy="6480722"/>
          </a:xfrm>
          <a:prstGeom prst="rect">
            <a:avLst/>
          </a:prstGeom>
        </p:spPr>
        <p:txBody>
          <a:bodyPr vert="eaVert"/>
          <a:lstStyle>
            <a:lvl1pPr>
              <a:defRPr sz="4000" baseline="0">
                <a:solidFill>
                  <a:srgbClr val="FF6633"/>
                </a:solidFill>
              </a:defRPr>
            </a:lvl1pPr>
          </a:lstStyle>
          <a:p>
            <a:r>
              <a:rPr lang="it-IT" dirty="0" smtClean="0"/>
              <a:t>Inserisci il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720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91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7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2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67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3" r:id="rId2"/>
    <p:sldLayoutId id="2147483662" r:id="rId3"/>
    <p:sldLayoutId id="2147483661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0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12" y="1844824"/>
            <a:ext cx="5501792" cy="2880320"/>
          </a:xfrm>
        </p:spPr>
        <p:txBody>
          <a:bodyPr/>
          <a:lstStyle/>
          <a:p>
            <a:r>
              <a:rPr lang="it-IT" sz="5400" dirty="0" smtClean="0"/>
              <a:t>BLOCKCHAIN</a:t>
            </a:r>
            <a:br>
              <a:rPr lang="it-IT" sz="5400" dirty="0" smtClean="0"/>
            </a:br>
            <a:r>
              <a:rPr lang="it-IT" sz="5400" dirty="0" smtClean="0"/>
              <a:t>DEMO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6965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Esempio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5" name="Connettore 7 14"/>
          <p:cNvCxnSpPr/>
          <p:nvPr/>
        </p:nvCxnSpPr>
        <p:spPr>
          <a:xfrm rot="10800000">
            <a:off x="5868144" y="4077072"/>
            <a:ext cx="2808312" cy="36004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/>
          <p:nvPr/>
        </p:nvCxnSpPr>
        <p:spPr>
          <a:xfrm rot="10800000">
            <a:off x="3131840" y="4077074"/>
            <a:ext cx="2592290" cy="36004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215516" y="327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Genesi</a:t>
            </a:r>
            <a:endParaRPr lang="it-IT" dirty="0"/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143508" y="2380808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>
            <a:off x="143508" y="2204864"/>
            <a:ext cx="828092" cy="175944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66956" y="33889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56455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A0 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 precedente:          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475656" y="494116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rgbClr val="FF0000"/>
                </a:solidFill>
              </a:rPr>
              <a:t>SEMPLIFICAZIONE</a:t>
            </a:r>
            <a:endParaRPr lang="it-IT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Controllo</a:t>
            </a:r>
            <a:endParaRPr lang="it-I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80728"/>
            <a:ext cx="948705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0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Lancio della Demo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80728"/>
            <a:ext cx="9445738" cy="78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" y="1700808"/>
            <a:ext cx="9078485" cy="415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5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Risultato Demo</a:t>
            </a:r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7" y="980728"/>
            <a:ext cx="9267327" cy="487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e 5"/>
          <p:cNvSpPr/>
          <p:nvPr/>
        </p:nvSpPr>
        <p:spPr>
          <a:xfrm>
            <a:off x="2483768" y="2924944"/>
            <a:ext cx="6768752" cy="4224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1763688" y="2286471"/>
            <a:ext cx="6768752" cy="4224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Risultato Demo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08720"/>
            <a:ext cx="964907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8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– </a:t>
            </a:r>
            <a:r>
              <a:rPr lang="it-IT" dirty="0" err="1" smtClean="0"/>
              <a:t>Proof</a:t>
            </a:r>
            <a:r>
              <a:rPr lang="it-IT" dirty="0" smtClean="0"/>
              <a:t> Of Work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050" name="Picture 2" descr="Risultati immagini per lumaca icon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07702"/>
            <a:ext cx="1123916" cy="112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539552" y="436510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 inoltre un blocco venisse corrotto, bisognerebbe </a:t>
            </a:r>
            <a:r>
              <a:rPr lang="it-IT" dirty="0" err="1" smtClean="0"/>
              <a:t>ricalcore</a:t>
            </a:r>
            <a:r>
              <a:rPr lang="it-IT" dirty="0" smtClean="0"/>
              <a:t> l’</a:t>
            </a:r>
            <a:r>
              <a:rPr lang="it-IT" dirty="0" err="1" smtClean="0"/>
              <a:t>hash</a:t>
            </a:r>
            <a:r>
              <a:rPr lang="it-IT" dirty="0" smtClean="0"/>
              <a:t> di tutti i blocchi.</a:t>
            </a:r>
          </a:p>
          <a:p>
            <a:r>
              <a:rPr lang="it-IT" dirty="0" smtClean="0"/>
              <a:t>A causa però del meccanismo di lentezza introdotto, è impossibile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519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06 -0.00163 C 0.06597 -0.0095 0.06424 -0.00487 0.07136 -0.01389 C 0.07361 -0.0169 0.07518 -0.02038 0.07743 -0.02338 C 0.08212 -0.02963 0.08733 -0.03264 0.09271 -0.03704 C 0.09688 -0.04051 0.1007 -0.04468 0.10504 -0.04792 C 0.10799 -0.05024 0.11198 -0.0507 0.11511 -0.05209 C 0.11945 -0.04329 0.12275 -0.03357 0.12535 -0.02338 C 0.12622 -0.01991 0.12795 -0.01297 0.13143 -0.0125 C 0.14393 -0.01112 0.1566 -0.01158 0.16927 -0.01112 C 0.17726 -0.00926 0.18038 -0.00741 0.18559 -0.01667 C 0.18924 -0.03079 0.18559 -0.025 0.20191 -0.02338 C 0.20625 -0.02153 0.20955 -0.01551 0.21111 -0.00973 C 0.21181 -0.00695 0.2132 -0.00163 0.2132 -0.00163 C 0.21372 0.00648 0.21441 0.02986 0.21927 0.03634 C 0.22066 0.03819 0.22448 0.03958 0.22639 0.0405 C 0.23038 0.04004 0.23455 0.0405 0.23854 0.03912 C 0.24184 0.03796 0.24323 0.03333 0.24584 0.03101 C 0.25122 0.02615 0.24636 0.03402 0.25191 0.02685 C 0.25521 0.02245 0.25712 0.01805 0.26111 0.01458 C 0.26719 0.003 0.26406 0.00787 0.27031 -0.00024 C 0.2724 -0.00625 0.27483 -0.00718 0.27743 -0.0125 C 0.27882 -0.01204 0.28906 -0.0095 0.29167 -0.00718 C 0.29271 -0.00625 0.29288 -0.00417 0.29375 -0.00301 C 0.29688 0.00115 0.29844 0.00231 0.30191 0.00509 C 0.30521 0.01134 0.30903 0.01666 0.31215 0.02291 C 0.32726 0.02152 0.3408 0.01435 0.3559 0.01064 C 0.36771 0.00277 0.38264 -0.00024 0.39584 -0.00024 L 0.52222 -0.00024 L 0.63959 0.02291 " pathEditMode="relative" ptsTypes="ffffffffffffffffffffffffffAAA">
                                      <p:cBhvr>
                                        <p:cTn id="6" dur="1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7249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 dirty="0" smtClean="0">
                <a:solidFill>
                  <a:srgbClr val="FF6633"/>
                </a:solidFill>
                <a:latin typeface="Cabin"/>
              </a:rPr>
              <a:t>BLOCKCHAIN</a:t>
            </a:r>
            <a:br>
              <a:rPr lang="it-IT" dirty="0" smtClean="0">
                <a:solidFill>
                  <a:srgbClr val="FF6633"/>
                </a:solidFill>
                <a:latin typeface="Cabin"/>
              </a:rPr>
            </a:br>
            <a:endParaRPr lang="it-IT" dirty="0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endParaRPr lang="it-IT" sz="3600" b="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307734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demo…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  <p:pic>
        <p:nvPicPr>
          <p:cNvPr id="3074" name="Picture 2" descr="Risultati immagini per block 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245903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208" y="2448765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70" y="242088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/>
              <a:t>Blockchain</a:t>
            </a:r>
            <a:r>
              <a:rPr lang="it-IT" dirty="0"/>
              <a:t> - Struttura</a:t>
            </a:r>
          </a:p>
        </p:txBody>
      </p:sp>
      <p:pic>
        <p:nvPicPr>
          <p:cNvPr id="4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1" y="1556791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012160" y="15567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Data, </a:t>
            </a:r>
            <a:r>
              <a:rPr lang="it-IT" dirty="0" err="1" smtClean="0"/>
              <a:t>Timestamp</a:t>
            </a:r>
            <a:r>
              <a:rPr lang="it-IT" dirty="0" smtClean="0"/>
              <a:t>, Indice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85591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del cubo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267744" y="47251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precedente</a:t>
            </a:r>
            <a:endParaRPr lang="it-IT" dirty="0"/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2483768" y="3573016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2483768" y="3573016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2407216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355976" y="1758336"/>
            <a:ext cx="742936" cy="806568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5098912" y="1758336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5818992" y="16863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 flipH="1">
            <a:off x="4949544" y="3109610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5669624" y="30544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3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2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Demo – Creazione Blocco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652588"/>
            <a:ext cx="81438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3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Demo - </a:t>
            </a:r>
            <a:r>
              <a:rPr lang="it-IT" dirty="0" err="1" smtClean="0"/>
              <a:t>Blockchain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124744"/>
            <a:ext cx="66421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318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245846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2448195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215516" y="45718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Genesi</a:t>
            </a:r>
            <a:endParaRPr lang="it-IT" dirty="0"/>
          </a:p>
        </p:txBody>
      </p:sp>
      <p:cxnSp>
        <p:nvCxnSpPr>
          <p:cNvPr id="9" name="Connettore 1 8"/>
          <p:cNvCxnSpPr/>
          <p:nvPr/>
        </p:nvCxnSpPr>
        <p:spPr>
          <a:xfrm flipV="1">
            <a:off x="143508" y="3676382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>
            <a:off x="143508" y="3500438"/>
            <a:ext cx="828092" cy="175944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66956" y="46844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0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Demo - </a:t>
            </a:r>
            <a:r>
              <a:rPr lang="it-IT" dirty="0" err="1" smtClean="0"/>
              <a:t>Blockchain</a:t>
            </a:r>
            <a:endParaRPr lang="it-IT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1" y="980728"/>
            <a:ext cx="1121298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6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Demo - </a:t>
            </a:r>
            <a:r>
              <a:rPr lang="it-IT" dirty="0" err="1" smtClean="0"/>
              <a:t>Recap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21625"/>
            <a:ext cx="9230171" cy="518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6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/>
          <p:cNvSpPr txBox="1"/>
          <p:nvPr/>
        </p:nvSpPr>
        <p:spPr>
          <a:xfrm>
            <a:off x="323528" y="44371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precedente</a:t>
            </a:r>
            <a:endParaRPr lang="it-IT" dirty="0"/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539552" y="3284984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>
            <a:off x="539552" y="3284984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463000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Picture 2" descr="Risultati immagini per block ch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2941608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2941607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2941606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Layout storybo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207</Words>
  <Application>Microsoft Office PowerPoint</Application>
  <PresentationFormat>Presentazione su schermo (4:3)</PresentationFormat>
  <Paragraphs>47</Paragraphs>
  <Slides>15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17" baseType="lpstr">
      <vt:lpstr>Layout storyboard</vt:lpstr>
      <vt:lpstr>Personalizza struttura</vt:lpstr>
      <vt:lpstr>BLOCKCHAIN DEMO</vt:lpstr>
      <vt:lpstr>BLOCKCHAIN </vt:lpstr>
      <vt:lpstr>Blockchain - Struttura</vt:lpstr>
      <vt:lpstr>Blockchain - Struttura</vt:lpstr>
      <vt:lpstr>Demo – Creazione Blocco</vt:lpstr>
      <vt:lpstr>Demo - Blockchain</vt:lpstr>
      <vt:lpstr>Demo - Blockchain</vt:lpstr>
      <vt:lpstr>Demo - Recap</vt:lpstr>
      <vt:lpstr>Blockchain - Struttura</vt:lpstr>
      <vt:lpstr>Blockchain - Esempio</vt:lpstr>
      <vt:lpstr>Blockchain - Controllo</vt:lpstr>
      <vt:lpstr>Lancio della Demo</vt:lpstr>
      <vt:lpstr>Risultato Demo</vt:lpstr>
      <vt:lpstr>Risultato Demo</vt:lpstr>
      <vt:lpstr>Blockchain – Proof Of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allealby Artoni</dc:creator>
  <cp:lastModifiedBy>allealby Artoni</cp:lastModifiedBy>
  <cp:revision>31</cp:revision>
  <dcterms:created xsi:type="dcterms:W3CDTF">2018-03-01T11:04:11Z</dcterms:created>
  <dcterms:modified xsi:type="dcterms:W3CDTF">2018-03-03T10:20:31Z</dcterms:modified>
</cp:coreProperties>
</file>