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336" r:id="rId2"/>
    <p:sldId id="337" r:id="rId3"/>
    <p:sldId id="338" r:id="rId4"/>
    <p:sldId id="339" r:id="rId5"/>
    <p:sldId id="340" r:id="rId6"/>
    <p:sldId id="341" r:id="rId7"/>
  </p:sldIdLst>
  <p:sldSz cx="9144000" cy="5143500" type="screen16x9"/>
  <p:notesSz cx="6858000" cy="9144000"/>
  <p:embeddedFontLst>
    <p:embeddedFont>
      <p:font typeface="Black Han Sans" panose="020B0604020202020204" charset="-127"/>
      <p:regular r:id="rId9"/>
    </p:embeddedFont>
    <p:embeddedFont>
      <p:font typeface="ABeeZee" panose="020B0604020202020204" charset="0"/>
      <p:regular r:id="rId10"/>
      <p: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C0C"/>
    <a:srgbClr val="1CB45A"/>
    <a:srgbClr val="6C8EBF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4A65B6-6CB5-4FDE-BAAC-F2FC26BDA962}">
  <a:tblStyle styleId="{2B4A65B6-6CB5-4FDE-BAAC-F2FC26BDA9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03" autoAdjust="0"/>
  </p:normalViewPr>
  <p:slideViewPr>
    <p:cSldViewPr snapToGrid="0">
      <p:cViewPr varScale="1">
        <p:scale>
          <a:sx n="144" d="100"/>
          <a:sy n="144" d="100"/>
        </p:scale>
        <p:origin x="653" y="101"/>
      </p:cViewPr>
      <p:guideLst/>
    </p:cSldViewPr>
  </p:slideViewPr>
  <p:outlineViewPr>
    <p:cViewPr>
      <p:scale>
        <a:sx n="33" d="100"/>
        <a:sy n="33" d="100"/>
      </p:scale>
      <p:origin x="0" y="-691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3" name="Google Shape;5013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4" name="Google Shape;5014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1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3" name="Google Shape;5013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4" name="Google Shape;5014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72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3" name="Google Shape;5013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4" name="Google Shape;5014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998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3" name="Google Shape;5013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4" name="Google Shape;5014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89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3" name="Google Shape;5013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4" name="Google Shape;5014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0004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3" name="Google Shape;5013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4" name="Google Shape;5014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129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6"/>
          <p:cNvGrpSpPr/>
          <p:nvPr/>
        </p:nvGrpSpPr>
        <p:grpSpPr>
          <a:xfrm>
            <a:off x="5202063" y="4121297"/>
            <a:ext cx="3941609" cy="1021956"/>
            <a:chOff x="2582150" y="3714800"/>
            <a:chExt cx="2689050" cy="697200"/>
          </a:xfrm>
        </p:grpSpPr>
        <p:sp>
          <p:nvSpPr>
            <p:cNvPr id="501" name="Google Shape;501;p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6"/>
          <p:cNvGrpSpPr/>
          <p:nvPr/>
        </p:nvGrpSpPr>
        <p:grpSpPr>
          <a:xfrm flipH="1">
            <a:off x="38" y="4121297"/>
            <a:ext cx="3941609" cy="1021956"/>
            <a:chOff x="2582150" y="3714800"/>
            <a:chExt cx="2689050" cy="697200"/>
          </a:xfrm>
        </p:grpSpPr>
        <p:sp>
          <p:nvSpPr>
            <p:cNvPr id="562" name="Google Shape;562;p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6"/>
          <p:cNvGrpSpPr/>
          <p:nvPr/>
        </p:nvGrpSpPr>
        <p:grpSpPr>
          <a:xfrm rot="10800000">
            <a:off x="157" y="95"/>
            <a:ext cx="1146035" cy="1362783"/>
            <a:chOff x="3048875" y="2669025"/>
            <a:chExt cx="504550" cy="599975"/>
          </a:xfrm>
        </p:grpSpPr>
        <p:sp>
          <p:nvSpPr>
            <p:cNvPr id="623" name="Google Shape;623;p6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6"/>
          <p:cNvGrpSpPr/>
          <p:nvPr/>
        </p:nvGrpSpPr>
        <p:grpSpPr>
          <a:xfrm rot="10800000" flipH="1">
            <a:off x="7997632" y="95"/>
            <a:ext cx="1146035" cy="1362783"/>
            <a:chOff x="3048875" y="2669025"/>
            <a:chExt cx="504550" cy="599975"/>
          </a:xfrm>
        </p:grpSpPr>
        <p:sp>
          <p:nvSpPr>
            <p:cNvPr id="646" name="Google Shape;646;p6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7B54193-A307-4CF4-8265-72A2D02D832E}"/>
              </a:ext>
            </a:extLst>
          </p:cNvPr>
          <p:cNvSpPr/>
          <p:nvPr userDrawn="1"/>
        </p:nvSpPr>
        <p:spPr>
          <a:xfrm>
            <a:off x="0" y="3712029"/>
            <a:ext cx="9143667" cy="1431471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6" name="Google Shape;4056;p28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57" name="Google Shape;4057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2" name="Google Shape;4132;p28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33" name="Google Shape;4133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8" name="Google Shape;4208;p2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oogle Shape;4210;p29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4211" name="Google Shape;421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0" name="Google Shape;4230;p29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231" name="Google Shape;423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0" name="Google Shape;4250;p29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51" name="Google Shape;4251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8" name="Google Shape;4288;p29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289" name="Google Shape;4289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74" r:id="rId2"/>
    <p:sldLayoutId id="214748367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A7A7FD4C-EBC7-49A4-AE34-71CE57FF3DA1}"/>
              </a:ext>
            </a:extLst>
          </p:cNvPr>
          <p:cNvSpPr/>
          <p:nvPr/>
        </p:nvSpPr>
        <p:spPr>
          <a:xfrm>
            <a:off x="527957" y="4229100"/>
            <a:ext cx="4229100" cy="3320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Elemento grafico 17" descr="Fotocamera con riempimento a tinta unita">
            <a:extLst>
              <a:ext uri="{FF2B5EF4-FFF2-40B4-BE49-F238E27FC236}">
                <a16:creationId xmlns:a16="http://schemas.microsoft.com/office/drawing/2014/main" id="{579181E0-5FD6-4D82-A93E-36888C52B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4535" y="2888795"/>
            <a:ext cx="672193" cy="672193"/>
          </a:xfrm>
          <a:prstGeom prst="rect">
            <a:avLst/>
          </a:prstGeom>
        </p:spPr>
      </p:pic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8D0B4589-B08F-4697-8279-0AB0525E48F5}"/>
              </a:ext>
            </a:extLst>
          </p:cNvPr>
          <p:cNvSpPr/>
          <p:nvPr/>
        </p:nvSpPr>
        <p:spPr>
          <a:xfrm>
            <a:off x="566057" y="4022272"/>
            <a:ext cx="495300" cy="20682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B3C6FA6-3407-4AB3-815F-FA2A294CBEEE}"/>
              </a:ext>
            </a:extLst>
          </p:cNvPr>
          <p:cNvSpPr/>
          <p:nvPr/>
        </p:nvSpPr>
        <p:spPr>
          <a:xfrm>
            <a:off x="1281792" y="4022272"/>
            <a:ext cx="495300" cy="20682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391049BE-F82C-4A34-815D-7CAFBFF962CD}"/>
              </a:ext>
            </a:extLst>
          </p:cNvPr>
          <p:cNvSpPr/>
          <p:nvPr/>
        </p:nvSpPr>
        <p:spPr>
          <a:xfrm>
            <a:off x="1997528" y="4022272"/>
            <a:ext cx="495300" cy="20682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143357B-D829-4CD2-B2BF-F0660F735374}"/>
              </a:ext>
            </a:extLst>
          </p:cNvPr>
          <p:cNvCxnSpPr>
            <a:stCxn id="18" idx="2"/>
          </p:cNvCxnSpPr>
          <p:nvPr/>
        </p:nvCxnSpPr>
        <p:spPr>
          <a:xfrm flipH="1">
            <a:off x="2880631" y="3560988"/>
            <a:ext cx="1" cy="357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CF8455A8-7F41-462C-A38E-EA08E7015079}"/>
              </a:ext>
            </a:extLst>
          </p:cNvPr>
          <p:cNvSpPr/>
          <p:nvPr/>
        </p:nvSpPr>
        <p:spPr>
          <a:xfrm>
            <a:off x="2918731" y="2536376"/>
            <a:ext cx="619126" cy="3973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977264F-F324-4D16-811E-645B603C0B44}"/>
              </a:ext>
            </a:extLst>
          </p:cNvPr>
          <p:cNvSpPr txBox="1"/>
          <p:nvPr/>
        </p:nvSpPr>
        <p:spPr>
          <a:xfrm>
            <a:off x="2055354" y="2200789"/>
            <a:ext cx="140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PREDICTIONS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8539E9E1-CE25-4DD3-95C0-82D5F6077947}"/>
              </a:ext>
            </a:extLst>
          </p:cNvPr>
          <p:cNvSpPr/>
          <p:nvPr/>
        </p:nvSpPr>
        <p:spPr>
          <a:xfrm>
            <a:off x="4482204" y="4316185"/>
            <a:ext cx="157843" cy="15784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16364CBB-1DC0-48E8-8F80-21DE9689584B}"/>
              </a:ext>
            </a:extLst>
          </p:cNvPr>
          <p:cNvSpPr/>
          <p:nvPr/>
        </p:nvSpPr>
        <p:spPr>
          <a:xfrm>
            <a:off x="655864" y="4316185"/>
            <a:ext cx="157843" cy="15784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1DD91832-9946-496F-8953-AED4FB591E7B}"/>
              </a:ext>
            </a:extLst>
          </p:cNvPr>
          <p:cNvSpPr/>
          <p:nvPr/>
        </p:nvSpPr>
        <p:spPr>
          <a:xfrm>
            <a:off x="2261505" y="2533654"/>
            <a:ext cx="619126" cy="39732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197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32">
            <a:extLst>
              <a:ext uri="{FF2B5EF4-FFF2-40B4-BE49-F238E27FC236}">
                <a16:creationId xmlns:a16="http://schemas.microsoft.com/office/drawing/2014/main" id="{78558C48-70CF-44D5-AB69-D4819C555821}"/>
              </a:ext>
            </a:extLst>
          </p:cNvPr>
          <p:cNvSpPr/>
          <p:nvPr/>
        </p:nvSpPr>
        <p:spPr>
          <a:xfrm>
            <a:off x="2261505" y="2533654"/>
            <a:ext cx="619126" cy="39732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D4FEFF33-4624-4A47-BC6D-6509088264D6}"/>
              </a:ext>
            </a:extLst>
          </p:cNvPr>
          <p:cNvSpPr/>
          <p:nvPr/>
        </p:nvSpPr>
        <p:spPr>
          <a:xfrm>
            <a:off x="527957" y="4229100"/>
            <a:ext cx="4229100" cy="3320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Elemento grafico 17" descr="Fotocamera con riempimento a tinta unita">
            <a:extLst>
              <a:ext uri="{FF2B5EF4-FFF2-40B4-BE49-F238E27FC236}">
                <a16:creationId xmlns:a16="http://schemas.microsoft.com/office/drawing/2014/main" id="{579181E0-5FD6-4D82-A93E-36888C52B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4535" y="2888795"/>
            <a:ext cx="672193" cy="672193"/>
          </a:xfrm>
          <a:prstGeom prst="rect">
            <a:avLst/>
          </a:prstGeom>
        </p:spPr>
      </p:pic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8D0B4589-B08F-4697-8279-0AB0525E48F5}"/>
              </a:ext>
            </a:extLst>
          </p:cNvPr>
          <p:cNvSpPr/>
          <p:nvPr/>
        </p:nvSpPr>
        <p:spPr>
          <a:xfrm>
            <a:off x="1202875" y="4022272"/>
            <a:ext cx="495300" cy="20682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B3C6FA6-3407-4AB3-815F-FA2A294CBEEE}"/>
              </a:ext>
            </a:extLst>
          </p:cNvPr>
          <p:cNvSpPr/>
          <p:nvPr/>
        </p:nvSpPr>
        <p:spPr>
          <a:xfrm>
            <a:off x="1918610" y="4022272"/>
            <a:ext cx="495300" cy="20682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391049BE-F82C-4A34-815D-7CAFBFF962CD}"/>
              </a:ext>
            </a:extLst>
          </p:cNvPr>
          <p:cNvSpPr/>
          <p:nvPr/>
        </p:nvSpPr>
        <p:spPr>
          <a:xfrm>
            <a:off x="2634346" y="4022272"/>
            <a:ext cx="495300" cy="20682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143357B-D829-4CD2-B2BF-F0660F735374}"/>
              </a:ext>
            </a:extLst>
          </p:cNvPr>
          <p:cNvCxnSpPr>
            <a:stCxn id="18" idx="2"/>
          </p:cNvCxnSpPr>
          <p:nvPr/>
        </p:nvCxnSpPr>
        <p:spPr>
          <a:xfrm flipH="1">
            <a:off x="2880631" y="3560988"/>
            <a:ext cx="1" cy="357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06B538AF-17E3-4DC7-8BE3-490B65AC419E}"/>
              </a:ext>
            </a:extLst>
          </p:cNvPr>
          <p:cNvSpPr/>
          <p:nvPr/>
        </p:nvSpPr>
        <p:spPr>
          <a:xfrm>
            <a:off x="2918731" y="2536376"/>
            <a:ext cx="619126" cy="3973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922703C-CDC1-4FE1-9986-E7121F82AF3D}"/>
              </a:ext>
            </a:extLst>
          </p:cNvPr>
          <p:cNvSpPr txBox="1"/>
          <p:nvPr/>
        </p:nvSpPr>
        <p:spPr>
          <a:xfrm>
            <a:off x="2055354" y="2200789"/>
            <a:ext cx="140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PREDICTIONS</a:t>
            </a:r>
          </a:p>
        </p:txBody>
      </p:sp>
      <p:pic>
        <p:nvPicPr>
          <p:cNvPr id="7" name="Elemento grafico 6" descr="Badge Tick1 con riempimento a tinta unita">
            <a:extLst>
              <a:ext uri="{FF2B5EF4-FFF2-40B4-BE49-F238E27FC236}">
                <a16:creationId xmlns:a16="http://schemas.microsoft.com/office/drawing/2014/main" id="{E4502E3B-931E-42C4-B4E1-CF3BF0FF9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6753" y="2169748"/>
            <a:ext cx="338818" cy="33881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360739-8FC0-4AA0-BA78-9EBADD416A36}"/>
              </a:ext>
            </a:extLst>
          </p:cNvPr>
          <p:cNvSpPr txBox="1"/>
          <p:nvPr/>
        </p:nvSpPr>
        <p:spPr>
          <a:xfrm>
            <a:off x="2261505" y="2599480"/>
            <a:ext cx="61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0 %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440C61B-BAF9-4298-952B-FED628912ABF}"/>
              </a:ext>
            </a:extLst>
          </p:cNvPr>
          <p:cNvSpPr txBox="1"/>
          <p:nvPr/>
        </p:nvSpPr>
        <p:spPr>
          <a:xfrm>
            <a:off x="2914648" y="2603857"/>
            <a:ext cx="61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100 %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3D53A732-5A76-4452-8CF0-1890ABC3CACB}"/>
              </a:ext>
            </a:extLst>
          </p:cNvPr>
          <p:cNvSpPr/>
          <p:nvPr/>
        </p:nvSpPr>
        <p:spPr>
          <a:xfrm>
            <a:off x="4482204" y="4316185"/>
            <a:ext cx="157843" cy="15784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AA08B34E-85DF-4D97-A474-8DEDFFA5F1EE}"/>
              </a:ext>
            </a:extLst>
          </p:cNvPr>
          <p:cNvSpPr/>
          <p:nvPr/>
        </p:nvSpPr>
        <p:spPr>
          <a:xfrm>
            <a:off x="655864" y="4316185"/>
            <a:ext cx="157843" cy="15784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7589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2" grpId="0"/>
      <p:bldP spid="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5001CD9E-23F6-4B6A-8228-01689E99D708}"/>
              </a:ext>
            </a:extLst>
          </p:cNvPr>
          <p:cNvSpPr/>
          <p:nvPr/>
        </p:nvSpPr>
        <p:spPr>
          <a:xfrm>
            <a:off x="2261505" y="2533654"/>
            <a:ext cx="619126" cy="39732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58FE8E60-4ED7-475A-ACCE-7FA4A598CACF}"/>
              </a:ext>
            </a:extLst>
          </p:cNvPr>
          <p:cNvSpPr/>
          <p:nvPr/>
        </p:nvSpPr>
        <p:spPr>
          <a:xfrm>
            <a:off x="527957" y="4229100"/>
            <a:ext cx="4229100" cy="3320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Elemento grafico 17" descr="Fotocamera con riempimento a tinta unita">
            <a:extLst>
              <a:ext uri="{FF2B5EF4-FFF2-40B4-BE49-F238E27FC236}">
                <a16:creationId xmlns:a16="http://schemas.microsoft.com/office/drawing/2014/main" id="{579181E0-5FD6-4D82-A93E-36888C52B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4535" y="2888795"/>
            <a:ext cx="672193" cy="672193"/>
          </a:xfrm>
          <a:prstGeom prst="rect">
            <a:avLst/>
          </a:prstGeom>
        </p:spPr>
      </p:pic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8D0B4589-B08F-4697-8279-0AB0525E48F5}"/>
              </a:ext>
            </a:extLst>
          </p:cNvPr>
          <p:cNvSpPr/>
          <p:nvPr/>
        </p:nvSpPr>
        <p:spPr>
          <a:xfrm>
            <a:off x="1915893" y="4022272"/>
            <a:ext cx="495300" cy="20682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B3C6FA6-3407-4AB3-815F-FA2A294CBEEE}"/>
              </a:ext>
            </a:extLst>
          </p:cNvPr>
          <p:cNvSpPr/>
          <p:nvPr/>
        </p:nvSpPr>
        <p:spPr>
          <a:xfrm>
            <a:off x="2631628" y="4022272"/>
            <a:ext cx="495300" cy="20682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391049BE-F82C-4A34-815D-7CAFBFF962CD}"/>
              </a:ext>
            </a:extLst>
          </p:cNvPr>
          <p:cNvSpPr/>
          <p:nvPr/>
        </p:nvSpPr>
        <p:spPr>
          <a:xfrm>
            <a:off x="3347364" y="4022272"/>
            <a:ext cx="495300" cy="20682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143357B-D829-4CD2-B2BF-F0660F735374}"/>
              </a:ext>
            </a:extLst>
          </p:cNvPr>
          <p:cNvCxnSpPr>
            <a:stCxn id="18" idx="2"/>
          </p:cNvCxnSpPr>
          <p:nvPr/>
        </p:nvCxnSpPr>
        <p:spPr>
          <a:xfrm flipH="1">
            <a:off x="2880631" y="3560988"/>
            <a:ext cx="1" cy="357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06B538AF-17E3-4DC7-8BE3-490B65AC419E}"/>
              </a:ext>
            </a:extLst>
          </p:cNvPr>
          <p:cNvSpPr/>
          <p:nvPr/>
        </p:nvSpPr>
        <p:spPr>
          <a:xfrm>
            <a:off x="2918731" y="2536376"/>
            <a:ext cx="619126" cy="3973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922703C-CDC1-4FE1-9986-E7121F82AF3D}"/>
              </a:ext>
            </a:extLst>
          </p:cNvPr>
          <p:cNvSpPr txBox="1"/>
          <p:nvPr/>
        </p:nvSpPr>
        <p:spPr>
          <a:xfrm>
            <a:off x="2055354" y="2200789"/>
            <a:ext cx="140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PREDICTIONS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360739-8FC0-4AA0-BA78-9EBADD416A36}"/>
              </a:ext>
            </a:extLst>
          </p:cNvPr>
          <p:cNvSpPr txBox="1"/>
          <p:nvPr/>
        </p:nvSpPr>
        <p:spPr>
          <a:xfrm>
            <a:off x="2261505" y="2599480"/>
            <a:ext cx="61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100 %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440C61B-BAF9-4298-952B-FED628912ABF}"/>
              </a:ext>
            </a:extLst>
          </p:cNvPr>
          <p:cNvSpPr txBox="1"/>
          <p:nvPr/>
        </p:nvSpPr>
        <p:spPr>
          <a:xfrm>
            <a:off x="2914648" y="2603857"/>
            <a:ext cx="61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0 %</a:t>
            </a:r>
          </a:p>
        </p:txBody>
      </p:sp>
      <p:pic>
        <p:nvPicPr>
          <p:cNvPr id="29" name="Elemento grafico 28" descr="Badge Tick1 con riempimento a tinta unita">
            <a:extLst>
              <a:ext uri="{FF2B5EF4-FFF2-40B4-BE49-F238E27FC236}">
                <a16:creationId xmlns:a16="http://schemas.microsoft.com/office/drawing/2014/main" id="{2B12ACDE-4656-4CF5-A114-A430BC673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6753" y="2169748"/>
            <a:ext cx="338818" cy="338818"/>
          </a:xfrm>
          <a:prstGeom prst="rect">
            <a:avLst/>
          </a:prstGeom>
        </p:spPr>
      </p:pic>
      <p:sp>
        <p:nvSpPr>
          <p:cNvPr id="31" name="Ovale 30">
            <a:extLst>
              <a:ext uri="{FF2B5EF4-FFF2-40B4-BE49-F238E27FC236}">
                <a16:creationId xmlns:a16="http://schemas.microsoft.com/office/drawing/2014/main" id="{5721E128-1019-46C7-A65E-2743AB6F8737}"/>
              </a:ext>
            </a:extLst>
          </p:cNvPr>
          <p:cNvSpPr/>
          <p:nvPr/>
        </p:nvSpPr>
        <p:spPr>
          <a:xfrm>
            <a:off x="4482204" y="4316185"/>
            <a:ext cx="157843" cy="15784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BB12EF86-4C21-4DCF-AFA5-95CF0A344D6D}"/>
              </a:ext>
            </a:extLst>
          </p:cNvPr>
          <p:cNvSpPr/>
          <p:nvPr/>
        </p:nvSpPr>
        <p:spPr>
          <a:xfrm>
            <a:off x="655864" y="4316185"/>
            <a:ext cx="157843" cy="15784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9510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53A8A67B-00CD-4E29-B83E-B85974305D9A}"/>
              </a:ext>
            </a:extLst>
          </p:cNvPr>
          <p:cNvSpPr/>
          <p:nvPr/>
        </p:nvSpPr>
        <p:spPr>
          <a:xfrm>
            <a:off x="527957" y="4229100"/>
            <a:ext cx="4229100" cy="3320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Elemento grafico 17" descr="Fotocamera con riempimento a tinta unita">
            <a:extLst>
              <a:ext uri="{FF2B5EF4-FFF2-40B4-BE49-F238E27FC236}">
                <a16:creationId xmlns:a16="http://schemas.microsoft.com/office/drawing/2014/main" id="{579181E0-5FD6-4D82-A93E-36888C52B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4535" y="2888795"/>
            <a:ext cx="672193" cy="672193"/>
          </a:xfrm>
          <a:prstGeom prst="rect">
            <a:avLst/>
          </a:prstGeom>
        </p:spPr>
      </p:pic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8D0B4589-B08F-4697-8279-0AB0525E48F5}"/>
              </a:ext>
            </a:extLst>
          </p:cNvPr>
          <p:cNvSpPr/>
          <p:nvPr/>
        </p:nvSpPr>
        <p:spPr>
          <a:xfrm>
            <a:off x="2634355" y="4022272"/>
            <a:ext cx="495300" cy="20682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B3C6FA6-3407-4AB3-815F-FA2A294CBEEE}"/>
              </a:ext>
            </a:extLst>
          </p:cNvPr>
          <p:cNvSpPr/>
          <p:nvPr/>
        </p:nvSpPr>
        <p:spPr>
          <a:xfrm>
            <a:off x="3350090" y="4022272"/>
            <a:ext cx="495300" cy="20682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391049BE-F82C-4A34-815D-7CAFBFF962CD}"/>
              </a:ext>
            </a:extLst>
          </p:cNvPr>
          <p:cNvSpPr/>
          <p:nvPr/>
        </p:nvSpPr>
        <p:spPr>
          <a:xfrm>
            <a:off x="4065826" y="4022272"/>
            <a:ext cx="495300" cy="20682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143357B-D829-4CD2-B2BF-F0660F735374}"/>
              </a:ext>
            </a:extLst>
          </p:cNvPr>
          <p:cNvCxnSpPr>
            <a:stCxn id="18" idx="2"/>
          </p:cNvCxnSpPr>
          <p:nvPr/>
        </p:nvCxnSpPr>
        <p:spPr>
          <a:xfrm flipH="1">
            <a:off x="2880631" y="3560988"/>
            <a:ext cx="1" cy="357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>
            <a:extLst>
              <a:ext uri="{FF2B5EF4-FFF2-40B4-BE49-F238E27FC236}">
                <a16:creationId xmlns:a16="http://schemas.microsoft.com/office/drawing/2014/main" id="{BFDD00A4-2703-409D-AB8F-D5E1FCEB7628}"/>
              </a:ext>
            </a:extLst>
          </p:cNvPr>
          <p:cNvSpPr/>
          <p:nvPr/>
        </p:nvSpPr>
        <p:spPr>
          <a:xfrm>
            <a:off x="4482204" y="4316185"/>
            <a:ext cx="157843" cy="15784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73869AA-7612-4D85-979A-12ACFA02D9D3}"/>
              </a:ext>
            </a:extLst>
          </p:cNvPr>
          <p:cNvSpPr/>
          <p:nvPr/>
        </p:nvSpPr>
        <p:spPr>
          <a:xfrm>
            <a:off x="655864" y="4316185"/>
            <a:ext cx="157843" cy="15784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6B538AF-17E3-4DC7-8BE3-490B65AC419E}"/>
              </a:ext>
            </a:extLst>
          </p:cNvPr>
          <p:cNvSpPr/>
          <p:nvPr/>
        </p:nvSpPr>
        <p:spPr>
          <a:xfrm>
            <a:off x="2918731" y="2536376"/>
            <a:ext cx="619126" cy="3973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922703C-CDC1-4FE1-9986-E7121F82AF3D}"/>
              </a:ext>
            </a:extLst>
          </p:cNvPr>
          <p:cNvSpPr txBox="1"/>
          <p:nvPr/>
        </p:nvSpPr>
        <p:spPr>
          <a:xfrm>
            <a:off x="2055354" y="2200789"/>
            <a:ext cx="140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PREDICTIONS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B5F783C-2FFE-4211-B728-D075C76E6B3C}"/>
              </a:ext>
            </a:extLst>
          </p:cNvPr>
          <p:cNvSpPr/>
          <p:nvPr/>
        </p:nvSpPr>
        <p:spPr>
          <a:xfrm>
            <a:off x="2261505" y="2533654"/>
            <a:ext cx="619126" cy="39732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360739-8FC0-4AA0-BA78-9EBADD416A36}"/>
              </a:ext>
            </a:extLst>
          </p:cNvPr>
          <p:cNvSpPr txBox="1"/>
          <p:nvPr/>
        </p:nvSpPr>
        <p:spPr>
          <a:xfrm>
            <a:off x="2261505" y="2599480"/>
            <a:ext cx="61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0 %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440C61B-BAF9-4298-952B-FED628912ABF}"/>
              </a:ext>
            </a:extLst>
          </p:cNvPr>
          <p:cNvSpPr txBox="1"/>
          <p:nvPr/>
        </p:nvSpPr>
        <p:spPr>
          <a:xfrm>
            <a:off x="2914648" y="2603857"/>
            <a:ext cx="61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0 %</a:t>
            </a:r>
          </a:p>
        </p:txBody>
      </p:sp>
      <p:pic>
        <p:nvPicPr>
          <p:cNvPr id="26" name="Elemento grafico 25" descr="Badge Croce con riempimento a tinta unita">
            <a:extLst>
              <a:ext uri="{FF2B5EF4-FFF2-40B4-BE49-F238E27FC236}">
                <a16:creationId xmlns:a16="http://schemas.microsoft.com/office/drawing/2014/main" id="{D9244281-82A7-4E8D-BE30-60CEF0FDE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6753" y="2169748"/>
            <a:ext cx="338818" cy="3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55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2" grpId="0"/>
      <p:bldP spid="2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53A8A67B-00CD-4E29-B83E-B85974305D9A}"/>
              </a:ext>
            </a:extLst>
          </p:cNvPr>
          <p:cNvSpPr/>
          <p:nvPr/>
        </p:nvSpPr>
        <p:spPr>
          <a:xfrm>
            <a:off x="527957" y="4229100"/>
            <a:ext cx="4229100" cy="3320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Elemento grafico 17" descr="Fotocamera con riempimento a tinta unita">
            <a:extLst>
              <a:ext uri="{FF2B5EF4-FFF2-40B4-BE49-F238E27FC236}">
                <a16:creationId xmlns:a16="http://schemas.microsoft.com/office/drawing/2014/main" id="{579181E0-5FD6-4D82-A93E-36888C52B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4535" y="2888795"/>
            <a:ext cx="672193" cy="672193"/>
          </a:xfrm>
          <a:prstGeom prst="rect">
            <a:avLst/>
          </a:prstGeom>
        </p:spPr>
      </p:pic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8D0B4589-B08F-4697-8279-0AB0525E48F5}"/>
              </a:ext>
            </a:extLst>
          </p:cNvPr>
          <p:cNvSpPr/>
          <p:nvPr/>
        </p:nvSpPr>
        <p:spPr>
          <a:xfrm>
            <a:off x="2634355" y="4022272"/>
            <a:ext cx="495300" cy="20682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B3C6FA6-3407-4AB3-815F-FA2A294CBEEE}"/>
              </a:ext>
            </a:extLst>
          </p:cNvPr>
          <p:cNvSpPr/>
          <p:nvPr/>
        </p:nvSpPr>
        <p:spPr>
          <a:xfrm>
            <a:off x="3350090" y="4022272"/>
            <a:ext cx="495300" cy="20682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391049BE-F82C-4A34-815D-7CAFBFF962CD}"/>
              </a:ext>
            </a:extLst>
          </p:cNvPr>
          <p:cNvSpPr/>
          <p:nvPr/>
        </p:nvSpPr>
        <p:spPr>
          <a:xfrm>
            <a:off x="4065826" y="4022272"/>
            <a:ext cx="495300" cy="20682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143357B-D829-4CD2-B2BF-F0660F735374}"/>
              </a:ext>
            </a:extLst>
          </p:cNvPr>
          <p:cNvCxnSpPr>
            <a:stCxn id="18" idx="2"/>
          </p:cNvCxnSpPr>
          <p:nvPr/>
        </p:nvCxnSpPr>
        <p:spPr>
          <a:xfrm flipH="1">
            <a:off x="2880631" y="3560988"/>
            <a:ext cx="1" cy="357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>
            <a:extLst>
              <a:ext uri="{FF2B5EF4-FFF2-40B4-BE49-F238E27FC236}">
                <a16:creationId xmlns:a16="http://schemas.microsoft.com/office/drawing/2014/main" id="{BFDD00A4-2703-409D-AB8F-D5E1FCEB7628}"/>
              </a:ext>
            </a:extLst>
          </p:cNvPr>
          <p:cNvSpPr/>
          <p:nvPr/>
        </p:nvSpPr>
        <p:spPr>
          <a:xfrm>
            <a:off x="4482204" y="4316185"/>
            <a:ext cx="157843" cy="15784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73869AA-7612-4D85-979A-12ACFA02D9D3}"/>
              </a:ext>
            </a:extLst>
          </p:cNvPr>
          <p:cNvSpPr/>
          <p:nvPr/>
        </p:nvSpPr>
        <p:spPr>
          <a:xfrm>
            <a:off x="655864" y="4316185"/>
            <a:ext cx="157843" cy="15784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922703C-CDC1-4FE1-9986-E7121F82AF3D}"/>
              </a:ext>
            </a:extLst>
          </p:cNvPr>
          <p:cNvSpPr txBox="1"/>
          <p:nvPr/>
        </p:nvSpPr>
        <p:spPr>
          <a:xfrm>
            <a:off x="2055354" y="2200789"/>
            <a:ext cx="140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PREDICTIONS</a:t>
            </a:r>
          </a:p>
        </p:txBody>
      </p:sp>
      <p:pic>
        <p:nvPicPr>
          <p:cNvPr id="29" name="Elemento grafico 28" descr="Badge Punto interrogativo con riempimento a tinta unita">
            <a:extLst>
              <a:ext uri="{FF2B5EF4-FFF2-40B4-BE49-F238E27FC236}">
                <a16:creationId xmlns:a16="http://schemas.microsoft.com/office/drawing/2014/main" id="{5C852A9D-46A9-4146-B1BF-2E4E57571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6753" y="2166346"/>
            <a:ext cx="338818" cy="338818"/>
          </a:xfrm>
          <a:prstGeom prst="rect">
            <a:avLst/>
          </a:prstGeom>
        </p:spPr>
      </p:pic>
      <p:sp>
        <p:nvSpPr>
          <p:cNvPr id="31" name="Rettangolo 30">
            <a:extLst>
              <a:ext uri="{FF2B5EF4-FFF2-40B4-BE49-F238E27FC236}">
                <a16:creationId xmlns:a16="http://schemas.microsoft.com/office/drawing/2014/main" id="{6CEC4F54-D24E-4CEE-8016-E42A1BB9B41A}"/>
              </a:ext>
            </a:extLst>
          </p:cNvPr>
          <p:cNvSpPr/>
          <p:nvPr/>
        </p:nvSpPr>
        <p:spPr>
          <a:xfrm>
            <a:off x="2261505" y="2533654"/>
            <a:ext cx="619126" cy="39732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2118A2D7-7D64-4CFE-837D-B3D5AD7FC7AB}"/>
              </a:ext>
            </a:extLst>
          </p:cNvPr>
          <p:cNvSpPr/>
          <p:nvPr/>
        </p:nvSpPr>
        <p:spPr>
          <a:xfrm>
            <a:off x="2918731" y="2536376"/>
            <a:ext cx="619126" cy="3973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9F1096C-3EE8-4F59-B497-386AB9ED722D}"/>
              </a:ext>
            </a:extLst>
          </p:cNvPr>
          <p:cNvSpPr txBox="1"/>
          <p:nvPr/>
        </p:nvSpPr>
        <p:spPr>
          <a:xfrm>
            <a:off x="2261505" y="2599480"/>
            <a:ext cx="61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0 %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C535DDB-407E-480E-9E03-7D0E7EE34590}"/>
              </a:ext>
            </a:extLst>
          </p:cNvPr>
          <p:cNvSpPr txBox="1"/>
          <p:nvPr/>
        </p:nvSpPr>
        <p:spPr>
          <a:xfrm>
            <a:off x="2914648" y="2603857"/>
            <a:ext cx="61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0 %</a:t>
            </a:r>
          </a:p>
        </p:txBody>
      </p:sp>
    </p:spTree>
    <p:extLst>
      <p:ext uri="{BB962C8B-B14F-4D97-AF65-F5344CB8AC3E}">
        <p14:creationId xmlns:p14="http://schemas.microsoft.com/office/powerpoint/2010/main" val="3400453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4" grpId="0"/>
      <p:bldP spid="3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53A8A67B-00CD-4E29-B83E-B85974305D9A}"/>
              </a:ext>
            </a:extLst>
          </p:cNvPr>
          <p:cNvSpPr/>
          <p:nvPr/>
        </p:nvSpPr>
        <p:spPr>
          <a:xfrm>
            <a:off x="527957" y="4229100"/>
            <a:ext cx="4229100" cy="3320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Elemento grafico 17" descr="Fotocamera con riempimento a tinta unita">
            <a:extLst>
              <a:ext uri="{FF2B5EF4-FFF2-40B4-BE49-F238E27FC236}">
                <a16:creationId xmlns:a16="http://schemas.microsoft.com/office/drawing/2014/main" id="{579181E0-5FD6-4D82-A93E-36888C52B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4535" y="2888795"/>
            <a:ext cx="672193" cy="672193"/>
          </a:xfrm>
          <a:prstGeom prst="rect">
            <a:avLst/>
          </a:prstGeom>
        </p:spPr>
      </p:pic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8D0B4589-B08F-4697-8279-0AB0525E48F5}"/>
              </a:ext>
            </a:extLst>
          </p:cNvPr>
          <p:cNvSpPr/>
          <p:nvPr/>
        </p:nvSpPr>
        <p:spPr>
          <a:xfrm>
            <a:off x="2634355" y="4022272"/>
            <a:ext cx="495300" cy="20682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B3C6FA6-3407-4AB3-815F-FA2A294CBEEE}"/>
              </a:ext>
            </a:extLst>
          </p:cNvPr>
          <p:cNvSpPr/>
          <p:nvPr/>
        </p:nvSpPr>
        <p:spPr>
          <a:xfrm>
            <a:off x="3350090" y="4022272"/>
            <a:ext cx="495300" cy="20682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391049BE-F82C-4A34-815D-7CAFBFF962CD}"/>
              </a:ext>
            </a:extLst>
          </p:cNvPr>
          <p:cNvSpPr/>
          <p:nvPr/>
        </p:nvSpPr>
        <p:spPr>
          <a:xfrm>
            <a:off x="4065826" y="4022272"/>
            <a:ext cx="495300" cy="20682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143357B-D829-4CD2-B2BF-F0660F735374}"/>
              </a:ext>
            </a:extLst>
          </p:cNvPr>
          <p:cNvCxnSpPr>
            <a:stCxn id="18" idx="2"/>
          </p:cNvCxnSpPr>
          <p:nvPr/>
        </p:nvCxnSpPr>
        <p:spPr>
          <a:xfrm flipH="1">
            <a:off x="2880631" y="3560988"/>
            <a:ext cx="1" cy="357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>
            <a:extLst>
              <a:ext uri="{FF2B5EF4-FFF2-40B4-BE49-F238E27FC236}">
                <a16:creationId xmlns:a16="http://schemas.microsoft.com/office/drawing/2014/main" id="{BFDD00A4-2703-409D-AB8F-D5E1FCEB7628}"/>
              </a:ext>
            </a:extLst>
          </p:cNvPr>
          <p:cNvSpPr/>
          <p:nvPr/>
        </p:nvSpPr>
        <p:spPr>
          <a:xfrm>
            <a:off x="4482204" y="4316185"/>
            <a:ext cx="157843" cy="15784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73869AA-7612-4D85-979A-12ACFA02D9D3}"/>
              </a:ext>
            </a:extLst>
          </p:cNvPr>
          <p:cNvSpPr/>
          <p:nvPr/>
        </p:nvSpPr>
        <p:spPr>
          <a:xfrm>
            <a:off x="655864" y="4316185"/>
            <a:ext cx="157843" cy="157843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922703C-CDC1-4FE1-9986-E7121F82AF3D}"/>
              </a:ext>
            </a:extLst>
          </p:cNvPr>
          <p:cNvSpPr txBox="1"/>
          <p:nvPr/>
        </p:nvSpPr>
        <p:spPr>
          <a:xfrm>
            <a:off x="2055354" y="2200789"/>
            <a:ext cx="140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PREDICTIONS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CEC4F54-D24E-4CEE-8016-E42A1BB9B41A}"/>
              </a:ext>
            </a:extLst>
          </p:cNvPr>
          <p:cNvSpPr/>
          <p:nvPr/>
        </p:nvSpPr>
        <p:spPr>
          <a:xfrm>
            <a:off x="1907716" y="2533654"/>
            <a:ext cx="619126" cy="39732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2118A2D7-7D64-4CFE-837D-B3D5AD7FC7AB}"/>
              </a:ext>
            </a:extLst>
          </p:cNvPr>
          <p:cNvSpPr/>
          <p:nvPr/>
        </p:nvSpPr>
        <p:spPr>
          <a:xfrm>
            <a:off x="2564942" y="2536376"/>
            <a:ext cx="619126" cy="3973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9F1096C-3EE8-4F59-B497-386AB9ED722D}"/>
              </a:ext>
            </a:extLst>
          </p:cNvPr>
          <p:cNvSpPr txBox="1"/>
          <p:nvPr/>
        </p:nvSpPr>
        <p:spPr>
          <a:xfrm>
            <a:off x="1907716" y="2599480"/>
            <a:ext cx="61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0 %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C535DDB-407E-480E-9E03-7D0E7EE34590}"/>
              </a:ext>
            </a:extLst>
          </p:cNvPr>
          <p:cNvSpPr txBox="1"/>
          <p:nvPr/>
        </p:nvSpPr>
        <p:spPr>
          <a:xfrm>
            <a:off x="2560859" y="2603857"/>
            <a:ext cx="61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0 %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57117FD-80EC-4AF0-B7B2-2184993D5D60}"/>
              </a:ext>
            </a:extLst>
          </p:cNvPr>
          <p:cNvSpPr/>
          <p:nvPr/>
        </p:nvSpPr>
        <p:spPr>
          <a:xfrm>
            <a:off x="3234421" y="2533654"/>
            <a:ext cx="619126" cy="39732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EC9F114-1D1F-4917-B8A1-9ECF5CC0747F}"/>
              </a:ext>
            </a:extLst>
          </p:cNvPr>
          <p:cNvSpPr txBox="1"/>
          <p:nvPr/>
        </p:nvSpPr>
        <p:spPr>
          <a:xfrm>
            <a:off x="3226264" y="2599480"/>
            <a:ext cx="61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100 %</a:t>
            </a:r>
          </a:p>
        </p:txBody>
      </p:sp>
      <p:pic>
        <p:nvPicPr>
          <p:cNvPr id="22" name="Elemento grafico 21" descr="Badge Tick1 con riempimento a tinta unita">
            <a:extLst>
              <a:ext uri="{FF2B5EF4-FFF2-40B4-BE49-F238E27FC236}">
                <a16:creationId xmlns:a16="http://schemas.microsoft.com/office/drawing/2014/main" id="{BF7DAEB0-6A6C-4AB0-A219-15C7A2D55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6753" y="2169748"/>
            <a:ext cx="338818" cy="3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01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4" grpId="0"/>
      <p:bldP spid="34" grpId="1"/>
      <p:bldP spid="17" grpId="0"/>
      <p:bldP spid="17" grpId="1"/>
    </p:bldLst>
  </p:timing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Presentazione su schermo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Black Han Sans</vt:lpstr>
      <vt:lpstr>ABeeZee</vt:lpstr>
      <vt:lpstr>Arial</vt:lpstr>
      <vt:lpstr>Smart Home Project Proposal by Slidesgo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INCREMENTAL ON LINE LEARNING ALGORITHMS FOR GESTURE AND VISUAL SMART SENSORS</dc:title>
  <cp:lastModifiedBy>alessandro avi</cp:lastModifiedBy>
  <cp:revision>22</cp:revision>
  <dcterms:modified xsi:type="dcterms:W3CDTF">2022-03-13T10:42:46Z</dcterms:modified>
</cp:coreProperties>
</file>