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32918400" cy="21945600"/>
  <p:notesSz cx="6858000" cy="9144000"/>
  <p:defaultTextStyle>
    <a:defPPr>
      <a:defRPr lang="en-US"/>
    </a:defPPr>
    <a:lvl1pPr marL="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156751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FFE0F-3E54-6E43-AE83-95E15E5BD4CC}" v="5" dt="2023-11-25T22:55:00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19"/>
  </p:normalViewPr>
  <p:slideViewPr>
    <p:cSldViewPr snapToGrid="0" snapToObjects="1">
      <p:cViewPr>
        <p:scale>
          <a:sx n="48" d="100"/>
          <a:sy n="48" d="100"/>
        </p:scale>
        <p:origin x="1864" y="176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77514-10AC-FB4D-BBD3-98111F38C283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46753-0177-E446-9B4A-CF6684B963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46753-0177-E446-9B4A-CF6684B963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4BDF-9032-3942-AC8E-515BA2F41F0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7363-F526-4B49-BAD5-8588CFBD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5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4BDF-9032-3942-AC8E-515BA2F41F0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7363-F526-4B49-BAD5-8588CFBD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4BDF-9032-3942-AC8E-515BA2F41F0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7363-F526-4B49-BAD5-8588CFBD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5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4BDF-9032-3942-AC8E-515BA2F41F0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7363-F526-4B49-BAD5-8588CFBD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2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4BDF-9032-3942-AC8E-515BA2F41F0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7363-F526-4B49-BAD5-8588CFBD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4BDF-9032-3942-AC8E-515BA2F41F0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7363-F526-4B49-BAD5-8588CFBD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4BDF-9032-3942-AC8E-515BA2F41F0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7363-F526-4B49-BAD5-8588CFBD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4BDF-9032-3942-AC8E-515BA2F41F0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7363-F526-4B49-BAD5-8588CFBD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4BDF-9032-3942-AC8E-515BA2F41F0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7363-F526-4B49-BAD5-8588CFBD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4BDF-9032-3942-AC8E-515BA2F41F0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7363-F526-4B49-BAD5-8588CFBD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4BDF-9032-3942-AC8E-515BA2F41F0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67363-F526-4B49-BAD5-8588CFBDE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4BDF-9032-3942-AC8E-515BA2F41F04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67363-F526-4B49-BAD5-8588CFBDEB9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sign Day Template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918400" cy="21945600"/>
          </a:xfrm>
          <a:prstGeom prst="rect">
            <a:avLst/>
          </a:prstGeom>
        </p:spPr>
      </p:pic>
      <p:pic>
        <p:nvPicPr>
          <p:cNvPr id="9" name="Picture 8" descr="Design Day Template.pdf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5" r="55324" b="82856"/>
          <a:stretch/>
        </p:blipFill>
        <p:spPr>
          <a:xfrm>
            <a:off x="457200" y="294643"/>
            <a:ext cx="7058026" cy="3762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8792"/>
            <a:ext cx="8343900" cy="19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2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51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1567510" rtl="0" eaLnBrk="1" latinLnBrk="0" hangingPunct="1">
        <a:spcBef>
          <a:spcPct val="20000"/>
        </a:spcBef>
        <a:buFont typeface="Arial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156751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1567510" rtl="0" eaLnBrk="1" latinLnBrk="0" hangingPunct="1">
        <a:spcBef>
          <a:spcPct val="20000"/>
        </a:spcBef>
        <a:buFont typeface="Arial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1567510" rtl="0" eaLnBrk="1" latinLnBrk="0" hangingPunct="1">
        <a:spcBef>
          <a:spcPct val="20000"/>
        </a:spcBef>
        <a:buFont typeface="Arial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1567510" rtl="0" eaLnBrk="1" latinLnBrk="0" hangingPunct="1">
        <a:spcBef>
          <a:spcPct val="20000"/>
        </a:spcBef>
        <a:buFont typeface="Arial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1567510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156751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34801" y="4776466"/>
            <a:ext cx="1524021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latin typeface="2Stone Sans"/>
              <a:cs typeface="2Stone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6201" y="453578"/>
            <a:ext cx="31419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0" dirty="0" err="1">
                <a:solidFill>
                  <a:schemeClr val="bg1"/>
                </a:solidFill>
                <a:latin typeface="Arial"/>
                <a:cs typeface="Arial"/>
              </a:rPr>
              <a:t>Grabinator</a:t>
            </a:r>
            <a:r>
              <a:rPr lang="en-US" sz="140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0690" y="4752908"/>
            <a:ext cx="30369910" cy="795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Arial"/>
                <a:cs typeface="Arial"/>
              </a:rPr>
              <a:t>Create an easy-to-use and functional robot arm</a:t>
            </a:r>
          </a:p>
          <a:p>
            <a:pPr algn="ctr"/>
            <a:r>
              <a:rPr lang="en-US" sz="6000" b="1" dirty="0">
                <a:latin typeface="Arial"/>
                <a:cs typeface="Arial"/>
              </a:rPr>
              <a:t>that can pick up and move items in different planes.</a:t>
            </a:r>
          </a:p>
          <a:p>
            <a:pPr algn="ctr"/>
            <a:endParaRPr lang="en-US" sz="3200" dirty="0">
              <a:latin typeface="Arial"/>
              <a:cs typeface="Arial"/>
            </a:endParaRPr>
          </a:p>
          <a:p>
            <a:pPr algn="ctr"/>
            <a:r>
              <a:rPr lang="en-US" sz="4500" b="1" dirty="0">
                <a:latin typeface="Arial"/>
                <a:cs typeface="Arial"/>
              </a:rPr>
              <a:t>With the help of NX, a Raspberry Pi 4, and simple code. Our group designed </a:t>
            </a:r>
          </a:p>
          <a:p>
            <a:pPr algn="ctr"/>
            <a:r>
              <a:rPr lang="en-US" sz="4500" b="1" dirty="0">
                <a:latin typeface="Arial"/>
                <a:cs typeface="Arial"/>
              </a:rPr>
              <a:t>and implemented a robot arm that can reliably and quickly pick items up, using </a:t>
            </a:r>
          </a:p>
          <a:p>
            <a:pPr algn="ctr"/>
            <a:r>
              <a:rPr lang="en-US" sz="4500" b="1" dirty="0">
                <a:latin typeface="Arial"/>
                <a:cs typeface="Arial"/>
              </a:rPr>
              <a:t>a simple-to-read interface on a web browser.</a:t>
            </a:r>
          </a:p>
          <a:p>
            <a:pPr algn="ctr"/>
            <a:endParaRPr lang="en-US" sz="3200" dirty="0">
              <a:latin typeface="Arial"/>
              <a:cs typeface="Arial"/>
            </a:endParaRPr>
          </a:p>
          <a:p>
            <a:pPr algn="ctr"/>
            <a:endParaRPr lang="en-US" sz="3200" dirty="0">
              <a:latin typeface="Arial"/>
              <a:cs typeface="Arial"/>
            </a:endParaRPr>
          </a:p>
          <a:p>
            <a:pPr algn="ctr"/>
            <a:endParaRPr lang="en-US" sz="3200" dirty="0">
              <a:latin typeface="Arial"/>
              <a:cs typeface="Arial"/>
            </a:endParaRPr>
          </a:p>
          <a:p>
            <a:pPr algn="ctr"/>
            <a:endParaRPr lang="en-US" sz="3200" dirty="0">
              <a:latin typeface="Arial"/>
              <a:cs typeface="Arial"/>
            </a:endParaRPr>
          </a:p>
          <a:p>
            <a:pPr algn="ctr"/>
            <a:endParaRPr lang="en-US" sz="3200" dirty="0">
              <a:latin typeface="Arial"/>
              <a:cs typeface="Arial"/>
            </a:endParaRPr>
          </a:p>
          <a:p>
            <a:pPr algn="ctr"/>
            <a:endParaRPr lang="en-US" sz="3200" dirty="0">
              <a:latin typeface="Arial"/>
              <a:cs typeface="Arial"/>
            </a:endParaRPr>
          </a:p>
          <a:p>
            <a:pPr algn="ctr"/>
            <a:endParaRPr lang="en-US" sz="32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9706574"/>
            <a:ext cx="9172419" cy="121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Technical Approach: </a:t>
            </a:r>
            <a:r>
              <a:rPr lang="en-US" sz="4000" dirty="0">
                <a:latin typeface="Arial"/>
                <a:cs typeface="Arial"/>
              </a:rPr>
              <a:t>Our design ideas centralized around using an aesthetically pleasing multi-joint robot arm that could easily move in different planes of motion. Also incorporating hardware PWM to send signals from the Pi to the Servo Motors.</a:t>
            </a:r>
            <a:endParaRPr lang="en-US" sz="3200" dirty="0">
              <a:latin typeface="Arial"/>
              <a:cs typeface="Arial"/>
            </a:endParaRPr>
          </a:p>
          <a:p>
            <a:pPr algn="ctr"/>
            <a:endParaRPr lang="en-US" sz="3200" dirty="0">
              <a:latin typeface="Arial"/>
              <a:cs typeface="Arial"/>
            </a:endParaRPr>
          </a:p>
          <a:p>
            <a:pPr algn="ctr"/>
            <a:endParaRPr lang="en-US" sz="3200" dirty="0">
              <a:latin typeface="Arial"/>
              <a:cs typeface="Arial"/>
            </a:endParaRPr>
          </a:p>
          <a:p>
            <a:r>
              <a:rPr lang="en-US" sz="4000" b="1" dirty="0">
                <a:latin typeface="Arial"/>
                <a:cs typeface="Arial"/>
              </a:rPr>
              <a:t>Accomplishments: </a:t>
            </a:r>
            <a:r>
              <a:rPr lang="en-US" sz="4000" dirty="0">
                <a:latin typeface="Arial"/>
                <a:cs typeface="Arial"/>
              </a:rPr>
              <a:t>We designed and implemented a robot that can move smoothly using different joints while maintaining an easy and beautiful interface for our users.</a:t>
            </a:r>
          </a:p>
          <a:p>
            <a:endParaRPr lang="en-US" sz="4000" b="1" dirty="0">
              <a:latin typeface="Arial"/>
              <a:cs typeface="Arial"/>
            </a:endParaRPr>
          </a:p>
          <a:p>
            <a:r>
              <a:rPr lang="en-US" sz="4000" b="1" dirty="0">
                <a:latin typeface="Arial"/>
                <a:cs typeface="Arial"/>
              </a:rPr>
              <a:t>Results: </a:t>
            </a:r>
            <a:r>
              <a:rPr lang="en-US" sz="4000" dirty="0">
                <a:latin typeface="Arial"/>
                <a:cs typeface="Arial"/>
              </a:rPr>
              <a:t>A robot arm controlled solely by the user that allows a range of motion in three planes. Using quick movements with almost zero lag time.</a:t>
            </a:r>
            <a:endParaRPr lang="en-US" sz="4000" b="1" dirty="0">
              <a:latin typeface="Arial"/>
              <a:cs typeface="Arial"/>
            </a:endParaRPr>
          </a:p>
          <a:p>
            <a:endParaRPr lang="en-US" sz="4000" b="1" dirty="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00690" y="2816494"/>
            <a:ext cx="6115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Alessandro Bongiorno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890270" y="2991499"/>
            <a:ext cx="61155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Arial"/>
                <a:cs typeface="Arial"/>
              </a:rPr>
              <a:t>Professor </a:t>
            </a:r>
            <a:r>
              <a:rPr lang="en-US" sz="3200" dirty="0" err="1">
                <a:solidFill>
                  <a:srgbClr val="FFFFFF"/>
                </a:solidFill>
                <a:latin typeface="Arial"/>
                <a:cs typeface="Arial"/>
              </a:rPr>
              <a:t>Lenn</a:t>
            </a:r>
            <a:endParaRPr lang="en-US" sz="3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Picture 7" descr="A grey mechanical arm with a claw&#10;&#10;Description automatically generated">
            <a:extLst>
              <a:ext uri="{FF2B5EF4-FFF2-40B4-BE49-F238E27FC236}">
                <a16:creationId xmlns:a16="http://schemas.microsoft.com/office/drawing/2014/main" id="{041DB22E-155F-8A26-EFF9-5EB27E59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331" y="9981502"/>
            <a:ext cx="7023199" cy="49716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A04533-2923-151C-C7C7-6612DB58E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3036" y="9716206"/>
            <a:ext cx="10945426" cy="77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4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0C86709034C74D87E3BAE0D59592C0" ma:contentTypeVersion="28" ma:contentTypeDescription="Create a new document." ma:contentTypeScope="" ma:versionID="860d82dd6abc5cf2a0f3d5c9e395eaf3">
  <xsd:schema xmlns:xsd="http://www.w3.org/2001/XMLSchema" xmlns:xs="http://www.w3.org/2001/XMLSchema" xmlns:p="http://schemas.microsoft.com/office/2006/metadata/properties" xmlns:ns2="88a8854e-764d-4a77-a70e-618a9feee5a7" targetNamespace="http://schemas.microsoft.com/office/2006/metadata/properties" ma:root="true" ma:fieldsID="d3c963837fe47dc969fea6ba1283ab2f" ns2:_="">
    <xsd:import namespace="88a8854e-764d-4a77-a70e-618a9feee5a7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8854e-764d-4a77-a70e-618a9feee5a7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88a8854e-764d-4a77-a70e-618a9feee5a7" xsi:nil="true"/>
    <NotebookType xmlns="88a8854e-764d-4a77-a70e-618a9feee5a7" xsi:nil="true"/>
    <Owner xmlns="88a8854e-764d-4a77-a70e-618a9feee5a7">
      <UserInfo>
        <DisplayName/>
        <AccountId xsi:nil="true"/>
        <AccountType/>
      </UserInfo>
    </Owner>
    <Math_Settings xmlns="88a8854e-764d-4a77-a70e-618a9feee5a7" xsi:nil="true"/>
    <Is_Collaboration_Space_Locked xmlns="88a8854e-764d-4a77-a70e-618a9feee5a7" xsi:nil="true"/>
    <FolderType xmlns="88a8854e-764d-4a77-a70e-618a9feee5a7" xsi:nil="true"/>
    <Leaders xmlns="88a8854e-764d-4a77-a70e-618a9feee5a7">
      <UserInfo>
        <DisplayName/>
        <AccountId xsi:nil="true"/>
        <AccountType/>
      </UserInfo>
    </Leaders>
    <Invited_Members xmlns="88a8854e-764d-4a77-a70e-618a9feee5a7" xsi:nil="true"/>
    <TeamsChannelId xmlns="88a8854e-764d-4a77-a70e-618a9feee5a7" xsi:nil="true"/>
    <Invited_Leaders xmlns="88a8854e-764d-4a77-a70e-618a9feee5a7" xsi:nil="true"/>
    <IsNotebookLocked xmlns="88a8854e-764d-4a77-a70e-618a9feee5a7" xsi:nil="true"/>
    <Templates xmlns="88a8854e-764d-4a77-a70e-618a9feee5a7" xsi:nil="true"/>
    <Members xmlns="88a8854e-764d-4a77-a70e-618a9feee5a7">
      <UserInfo>
        <DisplayName/>
        <AccountId xsi:nil="true"/>
        <AccountType/>
      </UserInfo>
    </Members>
    <Member_Groups xmlns="88a8854e-764d-4a77-a70e-618a9feee5a7">
      <UserInfo>
        <DisplayName/>
        <AccountId xsi:nil="true"/>
        <AccountType/>
      </UserInfo>
    </Member_Groups>
    <Has_Leaders_Only_SectionGroup xmlns="88a8854e-764d-4a77-a70e-618a9feee5a7" xsi:nil="true"/>
    <AppVersion xmlns="88a8854e-764d-4a77-a70e-618a9feee5a7" xsi:nil="true"/>
    <LMS_Mappings xmlns="88a8854e-764d-4a77-a70e-618a9feee5a7" xsi:nil="true"/>
    <CultureName xmlns="88a8854e-764d-4a77-a70e-618a9feee5a7" xsi:nil="true"/>
    <Distribution_Groups xmlns="88a8854e-764d-4a77-a70e-618a9feee5a7" xsi:nil="true"/>
    <Self_Registration_Enabled xmlns="88a8854e-764d-4a77-a70e-618a9feee5a7" xsi:nil="true"/>
  </documentManagement>
</p:properties>
</file>

<file path=customXml/itemProps1.xml><?xml version="1.0" encoding="utf-8"?>
<ds:datastoreItem xmlns:ds="http://schemas.openxmlformats.org/officeDocument/2006/customXml" ds:itemID="{440121B1-E6FC-4BFC-8B02-F735CD2044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BFA2A-7947-441F-BB20-AC163DB20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8854e-764d-4a77-a70e-618a9feee5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D4331E-F54C-455A-B38A-24A78C2616A0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88a8854e-764d-4a77-a70e-618a9feee5a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160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Bowles</dc:creator>
  <cp:lastModifiedBy>Alessandro Bongiorno</cp:lastModifiedBy>
  <cp:revision>17</cp:revision>
  <dcterms:created xsi:type="dcterms:W3CDTF">2015-04-06T17:19:05Z</dcterms:created>
  <dcterms:modified xsi:type="dcterms:W3CDTF">2023-11-27T05:58:37Z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0x010100950C86709034C74D87E3BAE0D59592C0</vt:lpwstr>
  </property>
</Properties>
</file>