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332" r:id="rId2"/>
    <p:sldId id="379" r:id="rId3"/>
    <p:sldId id="378" r:id="rId4"/>
    <p:sldId id="387" r:id="rId5"/>
    <p:sldId id="382" r:id="rId6"/>
    <p:sldId id="257" r:id="rId7"/>
    <p:sldId id="380" r:id="rId8"/>
    <p:sldId id="381" r:id="rId9"/>
    <p:sldId id="260" r:id="rId10"/>
    <p:sldId id="256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8B291-ADE9-1E46-B110-838DF2DDB829}" v="48" dt="2023-08-03T10:30:4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2E528-808D-0F43-847D-B4DE2AC7E1E7}" type="datetimeFigureOut">
              <a:rPr lang="en-IT" smtClean="0"/>
              <a:t>03/08/23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34BDD-8167-7E42-9779-210CE671B0C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792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Alignment of the MATRYCS Reference Architecture with respect to the: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BDVA </a:t>
            </a: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Reference Model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AIOTI </a:t>
            </a: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High Level Architecture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FIWARE </a:t>
            </a: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Open Reference Architecture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200" dirty="0" err="1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OpenDEI</a:t>
            </a:r>
            <a:r>
              <a:rPr lang="en-GB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Reference Architecture</a:t>
            </a:r>
            <a:endParaRPr lang="en-GB" sz="1200" dirty="0">
              <a:solidFill>
                <a:prstClr val="black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Bridge </a:t>
            </a:r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Reference Architecture</a:t>
            </a:r>
            <a:endParaRPr lang="en-GB" sz="1200" dirty="0">
              <a:solidFill>
                <a:prstClr val="black"/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200" dirty="0">
                <a:solidFill>
                  <a:srgbClr val="1A88C9"/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Data Space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48540-34FC-4E41-B8DB-BDF23B58E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hyperlink" Target="http://www.matrycs.eu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00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35C5002-AA1B-4815-9960-382F02C6660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0267" y="642884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D9E5BB-ABC1-4CAF-BFF9-4FF8379E5E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454712" y="6403981"/>
            <a:ext cx="2743200" cy="365125"/>
          </a:xfrm>
          <a:prstGeom prst="rect">
            <a:avLst/>
          </a:prstGeom>
        </p:spPr>
        <p:txBody>
          <a:bodyPr/>
          <a:lstStyle/>
          <a:p>
            <a:fld id="{955C2886-77C0-4E3B-A620-3287CB913C39}" type="slidenum">
              <a:rPr lang="en-GB" smtClean="0"/>
              <a:t>‹#›</a:t>
            </a:fld>
            <a:endParaRPr lang="en-GB"/>
          </a:p>
        </p:txBody>
      </p:sp>
      <p:pic>
        <p:nvPicPr>
          <p:cNvPr id="31" name="Εικόνα 8">
            <a:extLst>
              <a:ext uri="{FF2B5EF4-FFF2-40B4-BE49-F238E27FC236}">
                <a16:creationId xmlns:a16="http://schemas.microsoft.com/office/drawing/2014/main" id="{6387F2B3-E6DA-40EC-8233-542D04B3D5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" y="-8220"/>
            <a:ext cx="12189580" cy="6874533"/>
          </a:xfrm>
          <a:prstGeom prst="rect">
            <a:avLst/>
          </a:prstGeom>
        </p:spPr>
      </p:pic>
      <p:sp>
        <p:nvSpPr>
          <p:cNvPr id="51" name="Subtitle 2">
            <a:extLst>
              <a:ext uri="{FF2B5EF4-FFF2-40B4-BE49-F238E27FC236}">
                <a16:creationId xmlns:a16="http://schemas.microsoft.com/office/drawing/2014/main" id="{34B00659-1473-48AC-86BA-FFD5DC00C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45425" y="3653088"/>
            <a:ext cx="3647615" cy="718684"/>
          </a:xfrm>
        </p:spPr>
        <p:txBody>
          <a:bodyPr anchor="b"/>
          <a:lstStyle>
            <a:lvl1pPr marL="0" indent="0" algn="r">
              <a:buNone/>
              <a:defRPr sz="1881">
                <a:solidFill>
                  <a:srgbClr val="1A88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30073" indent="0" algn="ctr">
              <a:buNone/>
              <a:defRPr sz="1881"/>
            </a:lvl2pPr>
            <a:lvl3pPr marL="860145" indent="0" algn="ctr">
              <a:buNone/>
              <a:defRPr sz="1693"/>
            </a:lvl3pPr>
            <a:lvl4pPr marL="1290218" indent="0" algn="ctr">
              <a:buNone/>
              <a:defRPr sz="1505"/>
            </a:lvl4pPr>
            <a:lvl5pPr marL="1720290" indent="0" algn="ctr">
              <a:buNone/>
              <a:defRPr sz="1505"/>
            </a:lvl5pPr>
            <a:lvl6pPr marL="2150363" indent="0" algn="ctr">
              <a:buNone/>
              <a:defRPr sz="1505"/>
            </a:lvl6pPr>
            <a:lvl7pPr marL="2580435" indent="0" algn="ctr">
              <a:buNone/>
              <a:defRPr sz="1505"/>
            </a:lvl7pPr>
            <a:lvl8pPr marL="3010508" indent="0" algn="ctr">
              <a:buNone/>
              <a:defRPr sz="1505"/>
            </a:lvl8pPr>
            <a:lvl9pPr marL="3440580" indent="0" algn="ctr">
              <a:buNone/>
              <a:defRPr sz="1505"/>
            </a:lvl9pPr>
          </a:lstStyle>
          <a:p>
            <a:r>
              <a:rPr lang="en-US" dirty="0"/>
              <a:t>Subtitle</a:t>
            </a:r>
            <a:endParaRPr lang="el-G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CC3C-0103-4952-9BC6-F66FAD019F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56" y="6121039"/>
            <a:ext cx="692045" cy="489948"/>
          </a:xfrm>
          <a:prstGeom prst="rect">
            <a:avLst/>
          </a:prstGeom>
        </p:spPr>
      </p:pic>
      <p:sp>
        <p:nvSpPr>
          <p:cNvPr id="17" name="Picture Placeholder 40">
            <a:extLst>
              <a:ext uri="{FF2B5EF4-FFF2-40B4-BE49-F238E27FC236}">
                <a16:creationId xmlns:a16="http://schemas.microsoft.com/office/drawing/2014/main" id="{0AE07A50-0245-4517-B63E-398EF1D04FF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4735" y="6007122"/>
            <a:ext cx="1636562" cy="603865"/>
          </a:xfrm>
        </p:spPr>
        <p:txBody>
          <a:bodyPr/>
          <a:lstStyle>
            <a:lvl1pPr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  <a:endParaRPr lang="el-GR" dirty="0"/>
          </a:p>
        </p:txBody>
      </p:sp>
      <p:sp>
        <p:nvSpPr>
          <p:cNvPr id="19" name="Text Placeholder 53">
            <a:extLst>
              <a:ext uri="{FF2B5EF4-FFF2-40B4-BE49-F238E27FC236}">
                <a16:creationId xmlns:a16="http://schemas.microsoft.com/office/drawing/2014/main" id="{BDE6474F-6954-4E10-954A-FDD31AB1D1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5426" y="4531655"/>
            <a:ext cx="3647614" cy="603865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A6A6A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Author Name, Institution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113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3D1C76-8673-40A4-8A21-7F7C38012F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3200" y="417959"/>
            <a:ext cx="4720117" cy="375895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2AB68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Picture Placeholder 40">
            <a:extLst>
              <a:ext uri="{FF2B5EF4-FFF2-40B4-BE49-F238E27FC236}">
                <a16:creationId xmlns:a16="http://schemas.microsoft.com/office/drawing/2014/main" id="{1D5F4018-4FFC-4487-9C04-CBAE0677DAA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9440" y="6261465"/>
            <a:ext cx="1490554" cy="487145"/>
          </a:xfrm>
        </p:spPr>
        <p:txBody>
          <a:bodyPr/>
          <a:lstStyle>
            <a:lvl1pPr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249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4E30-5F70-426D-8189-CF7D9951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89" y="1044392"/>
            <a:ext cx="5498047" cy="5132573"/>
          </a:xfrm>
        </p:spPr>
        <p:txBody>
          <a:bodyPr/>
          <a:lstStyle>
            <a:lvl1pPr>
              <a:buClr>
                <a:srgbClr val="2AB683"/>
              </a:buClr>
              <a:buFont typeface="Symbol" panose="05050102010706020507" pitchFamily="18" charset="2"/>
              <a:buChar char="ñ"/>
              <a:defRPr sz="2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buClr>
                <a:srgbClr val="2AB683"/>
              </a:buClr>
              <a:buFont typeface="Symbol" panose="05050102010706020507" pitchFamily="18" charset="2"/>
              <a:buChar char="ñ"/>
              <a:defRPr sz="19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buClr>
                <a:srgbClr val="2AB683"/>
              </a:buClr>
              <a:buFont typeface="Symbol" panose="05050102010706020507" pitchFamily="18" charset="2"/>
              <a:buChar char="ñ"/>
              <a:defRPr sz="16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buClr>
                <a:srgbClr val="2AB683"/>
              </a:buClr>
              <a:buFont typeface="Symbol" panose="05050102010706020507" pitchFamily="18" charset="2"/>
              <a:buChar char="ñ"/>
              <a:defRPr sz="145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buClr>
                <a:srgbClr val="2AB683"/>
              </a:buClr>
              <a:buFont typeface="Symbol" panose="05050102010706020507" pitchFamily="18" charset="2"/>
              <a:buChar char="ñ"/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5E459-1450-4285-ABA6-CCB27136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1269" y="1025331"/>
            <a:ext cx="5498047" cy="5151634"/>
          </a:xfrm>
        </p:spPr>
        <p:txBody>
          <a:bodyPr/>
          <a:lstStyle>
            <a:lvl1pPr>
              <a:buClr>
                <a:srgbClr val="1A88C9"/>
              </a:buClr>
              <a:buFont typeface="Wingdings" panose="05000000000000000000" pitchFamily="2" charset="2"/>
              <a:buChar char="§"/>
              <a:defRPr sz="2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buClr>
                <a:srgbClr val="1A88C9"/>
              </a:buClr>
              <a:buFont typeface="Wingdings" panose="05000000000000000000" pitchFamily="2" charset="2"/>
              <a:buChar char="§"/>
              <a:defRPr sz="19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buClr>
                <a:srgbClr val="1A88C9"/>
              </a:buClr>
              <a:buFont typeface="Wingdings" panose="05000000000000000000" pitchFamily="2" charset="2"/>
              <a:buChar char="§"/>
              <a:defRPr sz="16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buClr>
                <a:srgbClr val="1A88C9"/>
              </a:buClr>
              <a:buFont typeface="Wingdings" panose="05000000000000000000" pitchFamily="2" charset="2"/>
              <a:buChar char="§"/>
              <a:defRPr sz="145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buClr>
                <a:srgbClr val="1A88C9"/>
              </a:buClr>
              <a:buFont typeface="Wingdings" panose="05000000000000000000" pitchFamily="2" charset="2"/>
              <a:buChar char="§"/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634F4-0A9A-4C43-AF05-28BF6BE5D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3200" y="268335"/>
            <a:ext cx="4720117" cy="375895"/>
          </a:xfrm>
        </p:spPr>
        <p:txBody>
          <a:bodyPr/>
          <a:lstStyle>
            <a:lvl1pPr algn="r">
              <a:defRPr sz="1800">
                <a:solidFill>
                  <a:srgbClr val="2AB68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719459A0-A030-4088-A2F9-32473050A5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4427" y="6324453"/>
            <a:ext cx="1622748" cy="365124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955C2886-77C0-4E3B-A620-3287CB913C39}" type="slidenum">
              <a:rPr lang="en-GB" smtClean="0"/>
              <a:pPr/>
              <a:t>‹#›</a:t>
            </a:fld>
            <a:endParaRPr lang="en-GB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Picture Placeholder 40">
            <a:extLst>
              <a:ext uri="{FF2B5EF4-FFF2-40B4-BE49-F238E27FC236}">
                <a16:creationId xmlns:a16="http://schemas.microsoft.com/office/drawing/2014/main" id="{099EE77A-E0D0-4EBA-9260-A03FDEE666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6188" y="6261467"/>
            <a:ext cx="1489224" cy="487145"/>
          </a:xfrm>
        </p:spPr>
        <p:txBody>
          <a:bodyPr/>
          <a:lstStyle>
            <a:lvl1pPr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Institution Logo</a:t>
            </a:r>
            <a:endParaRPr lang="el-GR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C2767FD-3BF1-4086-93B3-193B453E94B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164081" y="6324452"/>
            <a:ext cx="130991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F4242-7455-49DC-8149-B78E1332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8055E-4397-4976-9D28-92D2B89AE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5C2886-77C0-4E3B-A620-3287CB913C39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Εικόνα 8">
            <a:extLst>
              <a:ext uri="{FF2B5EF4-FFF2-40B4-BE49-F238E27FC236}">
                <a16:creationId xmlns:a16="http://schemas.microsoft.com/office/drawing/2014/main" id="{6E493BFC-D84F-453B-A462-25DC742D1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14" y="-18246"/>
            <a:ext cx="12197514" cy="6879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09AD5D-193E-422E-A36C-2FB362DBEEF6}"/>
              </a:ext>
            </a:extLst>
          </p:cNvPr>
          <p:cNvSpPr/>
          <p:nvPr userDrawn="1"/>
        </p:nvSpPr>
        <p:spPr>
          <a:xfrm>
            <a:off x="8238869" y="2227401"/>
            <a:ext cx="3372808" cy="534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20000"/>
              </a:lnSpc>
              <a:spcBef>
                <a:spcPts val="1108"/>
              </a:spcBef>
              <a:spcAft>
                <a:spcPts val="1108"/>
              </a:spcAft>
            </a:pPr>
            <a:r>
              <a:rPr lang="en-GB" sz="2634" b="1" dirty="0">
                <a:solidFill>
                  <a:srgbClr val="2AB683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Thank you!</a:t>
            </a:r>
            <a:endParaRPr lang="el-GR" sz="2634" b="1" dirty="0">
              <a:solidFill>
                <a:srgbClr val="2AB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D509A05E-B005-4FFE-99E0-7E15D49604FF}"/>
              </a:ext>
            </a:extLst>
          </p:cNvPr>
          <p:cNvSpPr txBox="1">
            <a:spLocks/>
          </p:cNvSpPr>
          <p:nvPr userDrawn="1"/>
        </p:nvSpPr>
        <p:spPr>
          <a:xfrm>
            <a:off x="8253235" y="4442162"/>
            <a:ext cx="3406696" cy="841691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08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Box 218">
            <a:extLst>
              <a:ext uri="{FF2B5EF4-FFF2-40B4-BE49-F238E27FC236}">
                <a16:creationId xmlns:a16="http://schemas.microsoft.com/office/drawing/2014/main" id="{86C90827-0A75-42F8-B171-81AA9C4F4CCD}"/>
              </a:ext>
            </a:extLst>
          </p:cNvPr>
          <p:cNvSpPr txBox="1"/>
          <p:nvPr userDrawn="1"/>
        </p:nvSpPr>
        <p:spPr>
          <a:xfrm>
            <a:off x="6997700" y="6179443"/>
            <a:ext cx="3759091" cy="5810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86019" tIns="43010" rIns="86019" bIns="430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n-GB" sz="753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Arial" panose="020B0604020202020204" pitchFamily="34" charset="0"/>
                <a:cs typeface="Segoe UI Semibold" panose="020B0702040204020203" pitchFamily="34" charset="0"/>
              </a:rPr>
              <a:t>The MATRYCS project has received funding from the European Union’s Horizon 2020 research and innovation programme under grant agreement no.101000158</a:t>
            </a:r>
            <a:endParaRPr lang="en-US" sz="988" dirty="0">
              <a:solidFill>
                <a:schemeClr val="tx1"/>
              </a:solidFill>
              <a:effectLst/>
              <a:latin typeface="Segoe UI Semibold" panose="020B0702040204020203" pitchFamily="34" charset="0"/>
              <a:ea typeface="Arial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 Placeholder 53">
            <a:extLst>
              <a:ext uri="{FF2B5EF4-FFF2-40B4-BE49-F238E27FC236}">
                <a16:creationId xmlns:a16="http://schemas.microsoft.com/office/drawing/2014/main" id="{D9D98D6E-1532-4FF6-A1FB-6D446C931A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5200" y="2894235"/>
            <a:ext cx="4283778" cy="755986"/>
          </a:xfrm>
        </p:spPr>
        <p:txBody>
          <a:bodyPr>
            <a:normAutofit/>
          </a:bodyPr>
          <a:lstStyle>
            <a:lvl1pPr algn="r">
              <a:buNone/>
              <a:defRPr sz="1505">
                <a:solidFill>
                  <a:srgbClr val="1A88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Author Name, Institution</a:t>
            </a:r>
          </a:p>
          <a:p>
            <a:pPr lvl="0"/>
            <a:r>
              <a:rPr lang="en-US" dirty="0"/>
              <a:t>Email: xxxx@xxx.com</a:t>
            </a:r>
            <a:endParaRPr lang="el-GR" dirty="0"/>
          </a:p>
        </p:txBody>
      </p: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B4B21A2C-77AF-4B95-81D8-5BF4DF29D1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5274" y="5255107"/>
            <a:ext cx="1585605" cy="603865"/>
          </a:xfrm>
        </p:spPr>
        <p:txBody>
          <a:bodyPr/>
          <a:lstStyle>
            <a:lvl1pPr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Institution Logo</a:t>
            </a:r>
            <a:endParaRPr lang="el-G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3524711-5D53-41B8-8813-AE10C8F3A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56" y="6121039"/>
            <a:ext cx="692045" cy="489948"/>
          </a:xfrm>
          <a:prstGeom prst="rect">
            <a:avLst/>
          </a:prstGeom>
        </p:spPr>
      </p:pic>
      <p:sp>
        <p:nvSpPr>
          <p:cNvPr id="33" name="Text Placeholder 53">
            <a:extLst>
              <a:ext uri="{FF2B5EF4-FFF2-40B4-BE49-F238E27FC236}">
                <a16:creationId xmlns:a16="http://schemas.microsoft.com/office/drawing/2014/main" id="{7D745407-F67C-4A6F-877A-94502DA22CD1}"/>
              </a:ext>
            </a:extLst>
          </p:cNvPr>
          <p:cNvSpPr txBox="1">
            <a:spLocks/>
          </p:cNvSpPr>
          <p:nvPr userDrawn="1"/>
        </p:nvSpPr>
        <p:spPr>
          <a:xfrm>
            <a:off x="9157395" y="4219111"/>
            <a:ext cx="1919362" cy="8166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1A88C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AB683"/>
                </a:solidFill>
                <a:hlinkClick r:id="rId4"/>
              </a:rPr>
              <a:t>www.matrycs.eu</a:t>
            </a:r>
            <a:endParaRPr lang="en-US" dirty="0">
              <a:solidFill>
                <a:srgbClr val="2AB683"/>
              </a:solidFill>
            </a:endParaRPr>
          </a:p>
          <a:p>
            <a:pPr algn="l"/>
            <a:endParaRPr lang="en-US" sz="900" b="0" i="0" dirty="0">
              <a:solidFill>
                <a:schemeClr val="tx1"/>
              </a:solidFill>
              <a:effectLst/>
              <a:latin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contact@matrycs.eu</a:t>
            </a:r>
            <a:endParaRPr lang="el-GR" sz="900" dirty="0">
              <a:solidFill>
                <a:schemeClr val="tx1"/>
              </a:solidFill>
            </a:endParaRPr>
          </a:p>
        </p:txBody>
      </p:sp>
      <p:sp>
        <p:nvSpPr>
          <p:cNvPr id="34" name="Text Placeholder 53">
            <a:extLst>
              <a:ext uri="{FF2B5EF4-FFF2-40B4-BE49-F238E27FC236}">
                <a16:creationId xmlns:a16="http://schemas.microsoft.com/office/drawing/2014/main" id="{DC8A829E-6A14-473E-A068-AA0CFCF85457}"/>
              </a:ext>
            </a:extLst>
          </p:cNvPr>
          <p:cNvSpPr txBox="1">
            <a:spLocks/>
          </p:cNvSpPr>
          <p:nvPr userDrawn="1"/>
        </p:nvSpPr>
        <p:spPr>
          <a:xfrm>
            <a:off x="10635657" y="4198336"/>
            <a:ext cx="997940" cy="8166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1A88C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matrycs_h2020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MATRYCS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matrycs2020</a:t>
            </a:r>
            <a:endParaRPr lang="el-GR" dirty="0"/>
          </a:p>
        </p:txBody>
      </p:sp>
      <p:pic>
        <p:nvPicPr>
          <p:cNvPr id="35" name="Γραφικό 22">
            <a:extLst>
              <a:ext uri="{FF2B5EF4-FFF2-40B4-BE49-F238E27FC236}">
                <a16:creationId xmlns:a16="http://schemas.microsoft.com/office/drawing/2014/main" id="{6EB099FD-2EBC-43CD-8D52-7D657D92C8B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8994" y="4785217"/>
            <a:ext cx="199502" cy="147945"/>
          </a:xfrm>
          <a:prstGeom prst="rect">
            <a:avLst/>
          </a:prstGeom>
        </p:spPr>
      </p:pic>
      <p:pic>
        <p:nvPicPr>
          <p:cNvPr id="36" name="Γραφικό 23">
            <a:extLst>
              <a:ext uri="{FF2B5EF4-FFF2-40B4-BE49-F238E27FC236}">
                <a16:creationId xmlns:a16="http://schemas.microsoft.com/office/drawing/2014/main" id="{79C3D617-9382-4F0F-935D-761E324E45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3477" y="4236732"/>
            <a:ext cx="195019" cy="195019"/>
          </a:xfrm>
          <a:prstGeom prst="rect">
            <a:avLst/>
          </a:prstGeom>
        </p:spPr>
      </p:pic>
      <p:pic>
        <p:nvPicPr>
          <p:cNvPr id="37" name="Γραφικό 24">
            <a:extLst>
              <a:ext uri="{FF2B5EF4-FFF2-40B4-BE49-F238E27FC236}">
                <a16:creationId xmlns:a16="http://schemas.microsoft.com/office/drawing/2014/main" id="{74D8E98D-7257-4660-98C5-84A13A9F5A4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839" y="4480464"/>
            <a:ext cx="201744" cy="201744"/>
          </a:xfrm>
          <a:prstGeom prst="rect">
            <a:avLst/>
          </a:prstGeom>
        </p:spPr>
      </p:pic>
      <p:pic>
        <p:nvPicPr>
          <p:cNvPr id="38" name="Γραφικό 25">
            <a:extLst>
              <a:ext uri="{FF2B5EF4-FFF2-40B4-BE49-F238E27FC236}">
                <a16:creationId xmlns:a16="http://schemas.microsoft.com/office/drawing/2014/main" id="{829BD9E4-E584-4CFA-80BE-A8E5D8BFE1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4321" y="4236732"/>
            <a:ext cx="201743" cy="163636"/>
          </a:xfrm>
          <a:prstGeom prst="rect">
            <a:avLst/>
          </a:prstGeom>
        </p:spPr>
      </p:pic>
      <p:pic>
        <p:nvPicPr>
          <p:cNvPr id="39" name="Γραφικό 26">
            <a:extLst>
              <a:ext uri="{FF2B5EF4-FFF2-40B4-BE49-F238E27FC236}">
                <a16:creationId xmlns:a16="http://schemas.microsoft.com/office/drawing/2014/main" id="{EFFF3807-B65D-4944-8EE2-0147E28E053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2839" y="4736678"/>
            <a:ext cx="206877" cy="206877"/>
          </a:xfrm>
          <a:prstGeom prst="rect">
            <a:avLst/>
          </a:prstGeom>
        </p:spPr>
      </p:pic>
      <p:sp>
        <p:nvSpPr>
          <p:cNvPr id="40" name="Text Placeholder 53">
            <a:extLst>
              <a:ext uri="{FF2B5EF4-FFF2-40B4-BE49-F238E27FC236}">
                <a16:creationId xmlns:a16="http://schemas.microsoft.com/office/drawing/2014/main" id="{451300E2-1E7B-4F61-993B-9B654C1B2A2B}"/>
              </a:ext>
            </a:extLst>
          </p:cNvPr>
          <p:cNvSpPr txBox="1">
            <a:spLocks/>
          </p:cNvSpPr>
          <p:nvPr userDrawn="1"/>
        </p:nvSpPr>
        <p:spPr>
          <a:xfrm>
            <a:off x="8910913" y="3963681"/>
            <a:ext cx="1636562" cy="2102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1A88C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AB683"/>
                </a:solidFill>
              </a:rPr>
              <a:t>Visit our Website</a:t>
            </a:r>
            <a:endParaRPr lang="el-GR" dirty="0">
              <a:solidFill>
                <a:srgbClr val="2AB683"/>
              </a:solidFill>
            </a:endParaRPr>
          </a:p>
        </p:txBody>
      </p:sp>
      <p:sp>
        <p:nvSpPr>
          <p:cNvPr id="41" name="Text Placeholder 53">
            <a:extLst>
              <a:ext uri="{FF2B5EF4-FFF2-40B4-BE49-F238E27FC236}">
                <a16:creationId xmlns:a16="http://schemas.microsoft.com/office/drawing/2014/main" id="{F81AB020-90B2-4A9F-AF16-6A3CAFE877AC}"/>
              </a:ext>
            </a:extLst>
          </p:cNvPr>
          <p:cNvSpPr txBox="1">
            <a:spLocks/>
          </p:cNvSpPr>
          <p:nvPr userDrawn="1"/>
        </p:nvSpPr>
        <p:spPr>
          <a:xfrm>
            <a:off x="10389174" y="3954374"/>
            <a:ext cx="769621" cy="2102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1A88C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AB683"/>
                </a:solidFill>
              </a:rPr>
              <a:t>Follow us</a:t>
            </a:r>
            <a:endParaRPr lang="el-GR" dirty="0">
              <a:solidFill>
                <a:srgbClr val="2AB683"/>
              </a:solidFill>
            </a:endParaRPr>
          </a:p>
        </p:txBody>
      </p:sp>
      <p:sp>
        <p:nvSpPr>
          <p:cNvPr id="42" name="Text Placeholder 53">
            <a:extLst>
              <a:ext uri="{FF2B5EF4-FFF2-40B4-BE49-F238E27FC236}">
                <a16:creationId xmlns:a16="http://schemas.microsoft.com/office/drawing/2014/main" id="{EB4285D9-33BC-4D4C-A7C2-E55DAC5720D1}"/>
              </a:ext>
            </a:extLst>
          </p:cNvPr>
          <p:cNvSpPr txBox="1">
            <a:spLocks/>
          </p:cNvSpPr>
          <p:nvPr userDrawn="1"/>
        </p:nvSpPr>
        <p:spPr>
          <a:xfrm>
            <a:off x="8887308" y="4522326"/>
            <a:ext cx="1636562" cy="2102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1A88C9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AB683"/>
                </a:solidFill>
              </a:rPr>
              <a:t>Email us</a:t>
            </a:r>
            <a:endParaRPr lang="el-GR" dirty="0">
              <a:solidFill>
                <a:srgbClr val="2AB6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867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1C0FB5-7473-4595-AF20-72AED2202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000" b="1" dirty="0">
                <a:solidFill>
                  <a:srgbClr val="A6A6A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Big Data Applications for Holistic Energy Services in Buildings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A6A56-32F6-4147-9C00-2F15A26B7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Daniele Antonucci</a:t>
            </a:r>
          </a:p>
          <a:p>
            <a:r>
              <a:rPr lang="it-IT" b="1" dirty="0" err="1"/>
              <a:t>Daniele.antonucci@eurac.edu</a:t>
            </a:r>
            <a:endParaRPr lang="it-IT" b="1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23A1D4-0BCB-419B-A1C4-B10E4B465876}"/>
              </a:ext>
            </a:extLst>
          </p:cNvPr>
          <p:cNvSpPr txBox="1">
            <a:spLocks/>
          </p:cNvSpPr>
          <p:nvPr/>
        </p:nvSpPr>
        <p:spPr>
          <a:xfrm>
            <a:off x="7945426" y="2655862"/>
            <a:ext cx="3647615" cy="132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2AB68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MATRYCS Project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ACAC47-0D08-F89E-9D2A-7F3AAABC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33" y="5966396"/>
            <a:ext cx="1664137" cy="6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0D044-56F4-339C-7FCD-866F81F34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4" r="15329"/>
          <a:stretch/>
        </p:blipFill>
        <p:spPr>
          <a:xfrm>
            <a:off x="6096000" y="33690"/>
            <a:ext cx="6096000" cy="6905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C576B-0F67-3CC3-EDC5-AB81CB51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743804"/>
            <a:ext cx="8305801" cy="1170721"/>
          </a:xfrm>
        </p:spPr>
        <p:txBody>
          <a:bodyPr anchor="ctr">
            <a:noAutofit/>
          </a:bodyPr>
          <a:lstStyle/>
          <a:p>
            <a:pPr algn="l"/>
            <a:r>
              <a:rPr lang="en-GB" sz="4800" dirty="0"/>
              <a:t>Present your winning solution at the MATRYCS Launch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5CF1-3F23-4856-BBB6-5B6BDF4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2624639"/>
            <a:ext cx="7813829" cy="1918786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Where?</a:t>
            </a:r>
            <a:r>
              <a:rPr lang="en-GB" dirty="0"/>
              <a:t> Brussels, Belgium</a:t>
            </a:r>
          </a:p>
          <a:p>
            <a:pPr algn="l"/>
            <a:r>
              <a:rPr lang="en-GB" b="1" dirty="0"/>
              <a:t>When? </a:t>
            </a:r>
            <a:r>
              <a:rPr lang="en-GB" dirty="0"/>
              <a:t>25 September 2023, 14:00 – 18:30</a:t>
            </a:r>
          </a:p>
          <a:p>
            <a:pPr algn="l"/>
            <a:r>
              <a:rPr lang="en-GB" b="1" dirty="0"/>
              <a:t>What? </a:t>
            </a:r>
            <a:r>
              <a:rPr lang="en-GB" dirty="0"/>
              <a:t>Free travel and accommodation for 1 representative of the winning hackathon team!</a:t>
            </a:r>
            <a:r>
              <a:rPr lang="en-GB" sz="2400" dirty="0"/>
              <a:t> *</a:t>
            </a:r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13C119-FBA7-83E0-A3B8-9D77CC54786E}"/>
              </a:ext>
            </a:extLst>
          </p:cNvPr>
          <p:cNvSpPr txBox="1">
            <a:spLocks/>
          </p:cNvSpPr>
          <p:nvPr/>
        </p:nvSpPr>
        <p:spPr>
          <a:xfrm>
            <a:off x="1665888" y="6582657"/>
            <a:ext cx="7813829" cy="403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* Terms: 1 night hotel, 2</a:t>
            </a:r>
            <a:r>
              <a:rPr lang="en-GB" sz="1800" baseline="30000" dirty="0"/>
              <a:t>nd</a:t>
            </a:r>
            <a:r>
              <a:rPr lang="en-GB" sz="1800" dirty="0"/>
              <a:t> class travel, up to 600€ reimbursement, see conditions.</a:t>
            </a:r>
          </a:p>
          <a:p>
            <a:pPr algn="l"/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370C4F8-EC5A-4F7F-0E3D-E6B3FDFD76E7}"/>
              </a:ext>
            </a:extLst>
          </p:cNvPr>
          <p:cNvSpPr txBox="1">
            <a:spLocks/>
          </p:cNvSpPr>
          <p:nvPr/>
        </p:nvSpPr>
        <p:spPr>
          <a:xfrm>
            <a:off x="761998" y="4690598"/>
            <a:ext cx="8610600" cy="16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/>
              <a:t> 10 minute pitch in MATRYCS event programme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/>
              <a:t> Stand to present your solution during breaks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/>
              <a:t> Networking opportunities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CD8809-5DDE-9FDE-3F5A-3034B931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2" y="6283194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02AE-82BC-4ADB-8D44-FC197FEE8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Daniele Antonucci</a:t>
            </a:r>
          </a:p>
          <a:p>
            <a:r>
              <a:rPr lang="it-IT" sz="2000" dirty="0" err="1"/>
              <a:t>Daniele.antonucci@eurac.edu</a:t>
            </a:r>
            <a:endParaRPr lang="en-GB" sz="2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043381-88C1-9993-CF18-9BAF9E2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32" y="5277587"/>
            <a:ext cx="1718438" cy="6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4A13-0264-1A6D-7060-D0CDFA6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BA071-D331-76D1-E511-A7B26081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21" y="1285185"/>
            <a:ext cx="6381952" cy="456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89F4186-DA7B-A3AF-D607-5A0DCC51EF49}"/>
              </a:ext>
            </a:extLst>
          </p:cNvPr>
          <p:cNvGrpSpPr/>
          <p:nvPr/>
        </p:nvGrpSpPr>
        <p:grpSpPr>
          <a:xfrm>
            <a:off x="1433906" y="1542429"/>
            <a:ext cx="2978071" cy="1298806"/>
            <a:chOff x="2244573" y="-33034"/>
            <a:chExt cx="3877599" cy="129880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9E24EFA-D069-6308-13A5-AD89E3ADD571}"/>
                </a:ext>
              </a:extLst>
            </p:cNvPr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/>
            </a:prstGeom>
            <a:solidFill>
              <a:srgbClr val="2AB68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7D76376A-0855-C1AC-A54D-A80E3B9C8316}"/>
                </a:ext>
              </a:extLst>
            </p:cNvPr>
            <p:cNvSpPr txBox="1"/>
            <p:nvPr/>
          </p:nvSpPr>
          <p:spPr>
            <a:xfrm>
              <a:off x="3159442" y="-33034"/>
              <a:ext cx="2611827" cy="126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/>
              <a:r>
                <a:rPr lang="en-GB" sz="14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Buildings are responsible for 40% of EU energy consumption</a:t>
              </a:r>
              <a:endParaRPr lang="el-GR" sz="14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A3B96D-063A-7478-4EA6-0E3EFDA87A62}"/>
              </a:ext>
            </a:extLst>
          </p:cNvPr>
          <p:cNvGrpSpPr/>
          <p:nvPr/>
        </p:nvGrpSpPr>
        <p:grpSpPr>
          <a:xfrm>
            <a:off x="1433905" y="3046585"/>
            <a:ext cx="2978071" cy="1310776"/>
            <a:chOff x="2244573" y="-45004"/>
            <a:chExt cx="3877599" cy="131077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A3C0029-A9D9-67CF-200B-5C6072A81D4B}"/>
                </a:ext>
              </a:extLst>
            </p:cNvPr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/>
            </a:prstGeom>
            <a:solidFill>
              <a:srgbClr val="2AB68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85277611-79CD-31D9-A947-F475C42580DF}"/>
                </a:ext>
              </a:extLst>
            </p:cNvPr>
            <p:cNvSpPr txBox="1"/>
            <p:nvPr/>
          </p:nvSpPr>
          <p:spPr>
            <a:xfrm>
              <a:off x="3159442" y="-45004"/>
              <a:ext cx="2611827" cy="126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/>
              <a:r>
                <a:rPr lang="en-US" sz="1400">
                  <a:solidFill>
                    <a:schemeClr val="bg1"/>
                  </a:solidFill>
                  <a:latin typeface="Segoe UI Semibold" pitchFamily="34" charset="0"/>
                </a:rPr>
                <a:t>Buildings’ transformation into </a:t>
              </a:r>
              <a:r>
                <a:rPr lang="en-GB" sz="14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digital-enhanced edge hubs is needed</a:t>
              </a:r>
              <a:endParaRPr lang="el-GR" sz="14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EAA970-100A-914D-FEFA-B41D30C248A2}"/>
              </a:ext>
            </a:extLst>
          </p:cNvPr>
          <p:cNvGrpSpPr/>
          <p:nvPr/>
        </p:nvGrpSpPr>
        <p:grpSpPr>
          <a:xfrm>
            <a:off x="1433905" y="4564286"/>
            <a:ext cx="2978071" cy="1298806"/>
            <a:chOff x="2244573" y="-33034"/>
            <a:chExt cx="3877599" cy="129880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C89A4915-FBFB-9854-25C0-6790FF46DA35}"/>
                </a:ext>
              </a:extLst>
            </p:cNvPr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/>
            </a:prstGeom>
            <a:solidFill>
              <a:srgbClr val="2AB68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55367787-5AC5-EC97-BA2B-30CAAB569366}"/>
                </a:ext>
              </a:extLst>
            </p:cNvPr>
            <p:cNvSpPr txBox="1"/>
            <p:nvPr/>
          </p:nvSpPr>
          <p:spPr>
            <a:xfrm>
              <a:off x="3168898" y="-33034"/>
              <a:ext cx="2611828" cy="126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/>
              <a:r>
                <a:rPr lang="en-US" sz="1400">
                  <a:solidFill>
                    <a:schemeClr val="bg1"/>
                  </a:solidFill>
                  <a:latin typeface="Segoe UI Semibold" pitchFamily="34" charset="0"/>
                </a:rPr>
                <a:t>Ensure sustainability &amp; resilience along the building’s life cycle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174C0-2E15-729F-09B7-BCF7AD8CE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929"/>
            <a:ext cx="12192000" cy="84478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1C5AF3-E884-85A9-708B-8A871B22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6237415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C89BD-3C95-3046-0125-7A57B6707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929"/>
            <a:ext cx="12192000" cy="844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24A13-0264-1A6D-7060-D0CDFA6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Overview</a:t>
            </a:r>
            <a:endParaRPr lang="en-GB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F4C0BEB-F9C2-311B-015A-51C1DAE006E3}"/>
              </a:ext>
            </a:extLst>
          </p:cNvPr>
          <p:cNvGraphicFramePr>
            <a:graphicFrameLocks noGrp="1"/>
          </p:cNvGraphicFramePr>
          <p:nvPr/>
        </p:nvGraphicFramePr>
        <p:xfrm>
          <a:off x="972671" y="2790528"/>
          <a:ext cx="4853364" cy="314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63">
                  <a:extLst>
                    <a:ext uri="{9D8B030D-6E8A-4147-A177-3AD203B41FA5}">
                      <a16:colId xmlns:a16="http://schemas.microsoft.com/office/drawing/2014/main" val="1597190583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15048006"/>
                    </a:ext>
                  </a:extLst>
                </a:gridCol>
              </a:tblGrid>
              <a:tr h="4255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Title: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Modular Big Data Applications for Holistic Energy Services in Buildings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2508"/>
                  </a:ext>
                </a:extLst>
              </a:tr>
              <a:tr h="461945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Funding:</a:t>
                      </a:r>
                      <a:endParaRPr lang="el-GR" sz="1200">
                        <a:solidFill>
                          <a:srgbClr val="1A88C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kern="1200">
                          <a:solidFill>
                            <a:srgbClr val="A6A6A6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European Union’s Horizon 2020 Research and Innovation Program (H2020)</a:t>
                      </a:r>
                      <a:endParaRPr lang="en-US" sz="1200" b="1" i="0" u="none" strike="noStrike" kern="1200">
                        <a:solidFill>
                          <a:srgbClr val="A6A6A6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84691"/>
                  </a:ext>
                </a:extLst>
              </a:tr>
              <a:tr h="41169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Budget: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4.577.835,00</a:t>
                      </a:r>
                      <a:r>
                        <a:rPr lang="el-GR" sz="1200" b="1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€</a:t>
                      </a:r>
                      <a:endParaRPr lang="en-GB" sz="1200" b="1">
                        <a:solidFill>
                          <a:srgbClr val="A6A6A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0128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Lifetime: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October 2020 – September 2023 (36 months)</a:t>
                      </a:r>
                      <a:endParaRPr lang="el-GR" sz="1200" b="1" dirty="0">
                        <a:solidFill>
                          <a:srgbClr val="A6A6A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40530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Coordination: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ENGINEERING - INGEGNERIA INFORMATICA SPA</a:t>
                      </a:r>
                      <a:endParaRPr lang="el-GR" sz="1200" b="1">
                        <a:solidFill>
                          <a:srgbClr val="A6A6A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50035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Participants: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 partners from 10 Countries</a:t>
                      </a:r>
                      <a:r>
                        <a:rPr lang="en-US" sz="1200" b="1" baseline="0" dirty="0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endParaRPr lang="el-GR" sz="1200" b="1" dirty="0">
                        <a:solidFill>
                          <a:srgbClr val="A6A6A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827019"/>
                  </a:ext>
                </a:extLst>
              </a:tr>
              <a:tr h="461945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1A88C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Call/Grant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A6A6A6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H2020-LC-SC3-EE-2020-1/</a:t>
                      </a:r>
                      <a:r>
                        <a:rPr lang="el-GR" sz="1200" b="1" dirty="0">
                          <a:solidFill>
                            <a:srgbClr val="A6A6A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101000158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88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80288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5A1F6B3-D1BE-2BE2-A2ED-AB542D9A7928}"/>
              </a:ext>
            </a:extLst>
          </p:cNvPr>
          <p:cNvGrpSpPr/>
          <p:nvPr/>
        </p:nvGrpSpPr>
        <p:grpSpPr>
          <a:xfrm>
            <a:off x="1537795" y="1072772"/>
            <a:ext cx="1756129" cy="661179"/>
            <a:chOff x="4192" y="2119060"/>
            <a:chExt cx="1607074" cy="604623"/>
          </a:xfrm>
          <a:solidFill>
            <a:srgbClr val="1A88C9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AD183-5010-8830-11D2-64036485B0E9}"/>
                </a:ext>
              </a:extLst>
            </p:cNvPr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62342-04EA-AE65-B4F2-76E8ACF0FDB3}"/>
                </a:ext>
              </a:extLst>
            </p:cNvPr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Research Centers/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Universities</a:t>
              </a:r>
              <a:endParaRPr lang="el-GR"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76D139-818A-28F4-B93F-55BC6365A20C}"/>
              </a:ext>
            </a:extLst>
          </p:cNvPr>
          <p:cNvGrpSpPr/>
          <p:nvPr/>
        </p:nvGrpSpPr>
        <p:grpSpPr>
          <a:xfrm>
            <a:off x="1724362" y="1668104"/>
            <a:ext cx="1382995" cy="843254"/>
            <a:chOff x="4192" y="2723684"/>
            <a:chExt cx="1607074" cy="905850"/>
          </a:xfrm>
          <a:solidFill>
            <a:schemeClr val="accent6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013A05-1803-5BF3-9EF9-B4A3B63F5856}"/>
                </a:ext>
              </a:extLst>
            </p:cNvPr>
            <p:cNvSpPr/>
            <p:nvPr/>
          </p:nvSpPr>
          <p:spPr>
            <a:xfrm>
              <a:off x="4192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6A2B2-A282-6CC0-9BFA-878C40DED861}"/>
                </a:ext>
              </a:extLst>
            </p:cNvPr>
            <p:cNvSpPr txBox="1"/>
            <p:nvPr/>
          </p:nvSpPr>
          <p:spPr>
            <a:xfrm>
              <a:off x="4192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NTUA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CARTIF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RWTH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EURAC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E2EE5-4302-031B-E097-D7619D9F3B70}"/>
              </a:ext>
            </a:extLst>
          </p:cNvPr>
          <p:cNvGrpSpPr/>
          <p:nvPr/>
        </p:nvGrpSpPr>
        <p:grpSpPr>
          <a:xfrm>
            <a:off x="5045802" y="1072772"/>
            <a:ext cx="1774472" cy="661179"/>
            <a:chOff x="4192" y="2119060"/>
            <a:chExt cx="1607074" cy="604623"/>
          </a:xfrm>
          <a:solidFill>
            <a:srgbClr val="1A88C9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6E43FC-92A5-AEE5-040B-737B1DA6C280}"/>
                </a:ext>
              </a:extLst>
            </p:cNvPr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4E638C-13DF-2CFD-B950-B2EFC571E45C}"/>
                </a:ext>
              </a:extLst>
            </p:cNvPr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Non-Profit/ </a:t>
              </a:r>
              <a:b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NGO</a:t>
              </a:r>
              <a:endParaRPr lang="el-GR"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D7F8B1-231B-CE7C-87D0-E75F2A5C1C8E}"/>
              </a:ext>
            </a:extLst>
          </p:cNvPr>
          <p:cNvGrpSpPr/>
          <p:nvPr/>
        </p:nvGrpSpPr>
        <p:grpSpPr>
          <a:xfrm>
            <a:off x="6856502" y="1072772"/>
            <a:ext cx="1805179" cy="661179"/>
            <a:chOff x="4192" y="2119060"/>
            <a:chExt cx="1607074" cy="604623"/>
          </a:xfrm>
          <a:solidFill>
            <a:srgbClr val="1A88C9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90D782-9195-9642-D0B8-1252350BAF90}"/>
                </a:ext>
              </a:extLst>
            </p:cNvPr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B39BD-F742-C137-8B07-531561145762}"/>
                </a:ext>
              </a:extLst>
            </p:cNvPr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Large Enterprises/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Public Companies</a:t>
              </a:r>
              <a:endParaRPr lang="el-GR"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25ABA-1B20-7BB7-0543-DCE1A79F4990}"/>
              </a:ext>
            </a:extLst>
          </p:cNvPr>
          <p:cNvGrpSpPr/>
          <p:nvPr/>
        </p:nvGrpSpPr>
        <p:grpSpPr>
          <a:xfrm>
            <a:off x="8700283" y="1072772"/>
            <a:ext cx="1720845" cy="661179"/>
            <a:chOff x="4192" y="2119060"/>
            <a:chExt cx="1607074" cy="604623"/>
          </a:xfrm>
          <a:solidFill>
            <a:srgbClr val="1A88C9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53CAB3-D163-71AB-48BD-03D0E41DF51E}"/>
                </a:ext>
              </a:extLst>
            </p:cNvPr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535A7C-C591-E11A-19D9-A3B4E24D708E}"/>
                </a:ext>
              </a:extLst>
            </p:cNvPr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Small Medium Enterprises</a:t>
              </a:r>
              <a:endParaRPr lang="el-GR"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D0787-F1D4-D164-4A75-B38A2FB6B710}"/>
              </a:ext>
            </a:extLst>
          </p:cNvPr>
          <p:cNvGrpSpPr/>
          <p:nvPr/>
        </p:nvGrpSpPr>
        <p:grpSpPr>
          <a:xfrm>
            <a:off x="3331424" y="1072772"/>
            <a:ext cx="1677312" cy="661179"/>
            <a:chOff x="-3319" y="2114955"/>
            <a:chExt cx="1614585" cy="686124"/>
          </a:xfrm>
          <a:solidFill>
            <a:srgbClr val="1A88C9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9ECA7C-25EA-D5E4-C437-A3F43A9DA7B9}"/>
                </a:ext>
              </a:extLst>
            </p:cNvPr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78A084-A281-F66E-F17C-C350E175B6CF}"/>
                </a:ext>
              </a:extLst>
            </p:cNvPr>
            <p:cNvSpPr txBox="1"/>
            <p:nvPr/>
          </p:nvSpPr>
          <p:spPr>
            <a:xfrm>
              <a:off x="-3319" y="2114955"/>
              <a:ext cx="1607074" cy="68612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Public Bodies/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>
                  <a:solidFill>
                    <a:schemeClr val="bg2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Agencies</a:t>
              </a:r>
              <a:endParaRPr lang="el-GR"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BBBA05-DEFB-9887-5A33-DAF562B2E71E}"/>
              </a:ext>
            </a:extLst>
          </p:cNvPr>
          <p:cNvGrpSpPr/>
          <p:nvPr/>
        </p:nvGrpSpPr>
        <p:grpSpPr>
          <a:xfrm>
            <a:off x="5247150" y="1668106"/>
            <a:ext cx="1371776" cy="843255"/>
            <a:chOff x="3694951" y="2723684"/>
            <a:chExt cx="1607074" cy="905850"/>
          </a:xfrm>
          <a:solidFill>
            <a:schemeClr val="accent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C80FA0-871E-9B7E-8DCA-55338D58B671}"/>
                </a:ext>
              </a:extLst>
            </p:cNvPr>
            <p:cNvSpPr/>
            <p:nvPr/>
          </p:nvSpPr>
          <p:spPr>
            <a:xfrm>
              <a:off x="3694951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CFB7FF-ABF4-7F93-98EF-924EE7D42C33}"/>
                </a:ext>
              </a:extLst>
            </p:cNvPr>
            <p:cNvSpPr txBox="1"/>
            <p:nvPr/>
          </p:nvSpPr>
          <p:spPr>
            <a:xfrm>
              <a:off x="3694951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ICLEI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SEVEN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HOUSING EUROPE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8AF3B8-C375-4B38-D578-02B5F574CD62}"/>
              </a:ext>
            </a:extLst>
          </p:cNvPr>
          <p:cNvGrpSpPr/>
          <p:nvPr/>
        </p:nvGrpSpPr>
        <p:grpSpPr>
          <a:xfrm>
            <a:off x="3484192" y="1668104"/>
            <a:ext cx="1371776" cy="843256"/>
            <a:chOff x="1862886" y="2723683"/>
            <a:chExt cx="1607074" cy="905851"/>
          </a:xfrm>
          <a:solidFill>
            <a:schemeClr val="accent6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189BE4-9177-C841-E904-E2077E5252BB}"/>
                </a:ext>
              </a:extLst>
            </p:cNvPr>
            <p:cNvSpPr/>
            <p:nvPr/>
          </p:nvSpPr>
          <p:spPr>
            <a:xfrm>
              <a:off x="1862886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9FB59C-C7E7-7178-9DAB-D535D8277791}"/>
                </a:ext>
              </a:extLst>
            </p:cNvPr>
            <p:cNvSpPr txBox="1"/>
            <p:nvPr/>
          </p:nvSpPr>
          <p:spPr>
            <a:xfrm>
              <a:off x="1862886" y="2723683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GDYNIA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COOPERNICO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EREN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LEIF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FA4298-259D-3475-9E60-D53D6494E368}"/>
              </a:ext>
            </a:extLst>
          </p:cNvPr>
          <p:cNvGrpSpPr/>
          <p:nvPr/>
        </p:nvGrpSpPr>
        <p:grpSpPr>
          <a:xfrm>
            <a:off x="8878478" y="1668105"/>
            <a:ext cx="1364450" cy="802330"/>
            <a:chOff x="7258763" y="2719974"/>
            <a:chExt cx="1692216" cy="909560"/>
          </a:xfrm>
          <a:solidFill>
            <a:schemeClr val="accent6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43EF42-CF56-09F4-09D8-347A1DEBEAE1}"/>
                </a:ext>
              </a:extLst>
            </p:cNvPr>
            <p:cNvSpPr/>
            <p:nvPr/>
          </p:nvSpPr>
          <p:spPr>
            <a:xfrm>
              <a:off x="7332451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8706BD-FEE2-E485-2A53-6609D9531C6F}"/>
                </a:ext>
              </a:extLst>
            </p:cNvPr>
            <p:cNvSpPr txBox="1"/>
            <p:nvPr/>
          </p:nvSpPr>
          <p:spPr>
            <a:xfrm>
              <a:off x="7258763" y="2719974"/>
              <a:ext cx="1692216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HOLISTIC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COMSENSUS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BTC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FASADA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ED2F92-C139-B787-66A4-78FD84AEC2D7}"/>
              </a:ext>
            </a:extLst>
          </p:cNvPr>
          <p:cNvGrpSpPr/>
          <p:nvPr/>
        </p:nvGrpSpPr>
        <p:grpSpPr>
          <a:xfrm>
            <a:off x="7073203" y="1668104"/>
            <a:ext cx="1371777" cy="822960"/>
            <a:chOff x="5527015" y="2723684"/>
            <a:chExt cx="1607074" cy="905850"/>
          </a:xfrm>
          <a:solidFill>
            <a:schemeClr val="accent6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945813-6F67-D1E2-2D2F-017242D6A3C0}"/>
                </a:ext>
              </a:extLst>
            </p:cNvPr>
            <p:cNvSpPr/>
            <p:nvPr/>
          </p:nvSpPr>
          <p:spPr>
            <a:xfrm>
              <a:off x="5527015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6AD2BC-4D0F-4957-63A0-2FD9E8D4394F}"/>
                </a:ext>
              </a:extLst>
            </p:cNvPr>
            <p:cNvSpPr txBox="1"/>
            <p:nvPr/>
          </p:nvSpPr>
          <p:spPr>
            <a:xfrm>
              <a:off x="5527015" y="2723684"/>
              <a:ext cx="1607074" cy="905850"/>
            </a:xfrm>
            <a:prstGeom prst="rect">
              <a:avLst/>
            </a:prstGeom>
            <a:grpFill/>
            <a:ln>
              <a:solidFill>
                <a:srgbClr val="1A88C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ENG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ASM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  <a:p>
              <a:pPr marL="0"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200">
                  <a:solidFill>
                    <a:schemeClr val="bg1"/>
                  </a:solidFill>
                  <a:latin typeface="Segoe UI Semibold" pitchFamily="34" charset="0"/>
                  <a:ea typeface="Segoe UI Emoji" panose="020B0502040204020203" pitchFamily="34" charset="0"/>
                  <a:cs typeface="Segoe UI Light" panose="020B0502040204020203" pitchFamily="34" charset="0"/>
                </a:rPr>
                <a:t>VEOLIA</a:t>
              </a:r>
              <a:endParaRPr lang="el-GR" sz="1200">
                <a:solidFill>
                  <a:schemeClr val="bg1"/>
                </a:solidFill>
                <a:latin typeface="Segoe UI Semibold" pitchFamily="34" charset="0"/>
              </a:endParaRPr>
            </a:p>
          </p:txBody>
        </p:sp>
      </p:grpSp>
      <p:pic>
        <p:nvPicPr>
          <p:cNvPr id="36" name="Picture 16">
            <a:extLst>
              <a:ext uri="{FF2B5EF4-FFF2-40B4-BE49-F238E27FC236}">
                <a16:creationId xmlns:a16="http://schemas.microsoft.com/office/drawing/2014/main" id="{A5BB7FF3-C46D-4EB0-9505-C5CBCAC8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913016"/>
            <a:ext cx="5789425" cy="2920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27EE358-EAD2-82D4-DD97-2B279BE3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6237415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56DAB-7769-91DF-DE0E-23AB01C93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929"/>
            <a:ext cx="12192000" cy="8447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48DD91-2906-4F5C-8FA5-6B1CF279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dirty="0">
                <a:latin typeface="Segoe UI Semibold"/>
                <a:cs typeface="Segoe UI Semibold"/>
              </a:rPr>
              <a:t>OVERVIEW: Large Scale Pilots</a:t>
            </a:r>
            <a:endParaRPr lang="el-GR" sz="2000" dirty="0"/>
          </a:p>
        </p:txBody>
      </p:sp>
      <p:sp>
        <p:nvSpPr>
          <p:cNvPr id="693" name="Freeform 7">
            <a:extLst>
              <a:ext uri="{FF2B5EF4-FFF2-40B4-BE49-F238E27FC236}">
                <a16:creationId xmlns:a16="http://schemas.microsoft.com/office/drawing/2014/main" id="{92E3513A-6E95-4D86-95D2-1837069C8980}"/>
              </a:ext>
            </a:extLst>
          </p:cNvPr>
          <p:cNvSpPr>
            <a:spLocks/>
          </p:cNvSpPr>
          <p:nvPr/>
        </p:nvSpPr>
        <p:spPr bwMode="auto">
          <a:xfrm>
            <a:off x="3660364" y="5678391"/>
            <a:ext cx="12779" cy="13490"/>
          </a:xfrm>
          <a:custGeom>
            <a:avLst/>
            <a:gdLst>
              <a:gd name="T0" fmla="*/ 56 w 90"/>
              <a:gd name="T1" fmla="*/ 0 h 94"/>
              <a:gd name="T2" fmla="*/ 90 w 90"/>
              <a:gd name="T3" fmla="*/ 52 h 94"/>
              <a:gd name="T4" fmla="*/ 48 w 90"/>
              <a:gd name="T5" fmla="*/ 92 h 94"/>
              <a:gd name="T6" fmla="*/ 11 w 90"/>
              <a:gd name="T7" fmla="*/ 94 h 94"/>
              <a:gd name="T8" fmla="*/ 0 w 90"/>
              <a:gd name="T9" fmla="*/ 48 h 94"/>
              <a:gd name="T10" fmla="*/ 56 w 90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4">
                <a:moveTo>
                  <a:pt x="56" y="0"/>
                </a:moveTo>
                <a:lnTo>
                  <a:pt x="90" y="52"/>
                </a:lnTo>
                <a:lnTo>
                  <a:pt x="48" y="92"/>
                </a:lnTo>
                <a:lnTo>
                  <a:pt x="11" y="94"/>
                </a:lnTo>
                <a:lnTo>
                  <a:pt x="0" y="48"/>
                </a:lnTo>
                <a:lnTo>
                  <a:pt x="56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94" name="Freeform 8">
            <a:extLst>
              <a:ext uri="{FF2B5EF4-FFF2-40B4-BE49-F238E27FC236}">
                <a16:creationId xmlns:a16="http://schemas.microsoft.com/office/drawing/2014/main" id="{415318DE-4B35-42DD-9A67-3FB91A772A7F}"/>
              </a:ext>
            </a:extLst>
          </p:cNvPr>
          <p:cNvSpPr>
            <a:spLocks/>
          </p:cNvSpPr>
          <p:nvPr/>
        </p:nvSpPr>
        <p:spPr bwMode="auto">
          <a:xfrm>
            <a:off x="3670304" y="5642183"/>
            <a:ext cx="5679" cy="4260"/>
          </a:xfrm>
          <a:custGeom>
            <a:avLst/>
            <a:gdLst>
              <a:gd name="T0" fmla="*/ 24 w 40"/>
              <a:gd name="T1" fmla="*/ 30 h 30"/>
              <a:gd name="T2" fmla="*/ 0 w 40"/>
              <a:gd name="T3" fmla="*/ 24 h 30"/>
              <a:gd name="T4" fmla="*/ 10 w 40"/>
              <a:gd name="T5" fmla="*/ 1 h 30"/>
              <a:gd name="T6" fmla="*/ 40 w 40"/>
              <a:gd name="T7" fmla="*/ 0 h 30"/>
              <a:gd name="T8" fmla="*/ 24 w 4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0">
                <a:moveTo>
                  <a:pt x="24" y="30"/>
                </a:moveTo>
                <a:lnTo>
                  <a:pt x="0" y="24"/>
                </a:lnTo>
                <a:lnTo>
                  <a:pt x="10" y="1"/>
                </a:lnTo>
                <a:lnTo>
                  <a:pt x="40" y="0"/>
                </a:lnTo>
                <a:lnTo>
                  <a:pt x="24" y="3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95" name="Freeform 9">
            <a:extLst>
              <a:ext uri="{FF2B5EF4-FFF2-40B4-BE49-F238E27FC236}">
                <a16:creationId xmlns:a16="http://schemas.microsoft.com/office/drawing/2014/main" id="{CCF83E4E-A082-4761-9003-E4D8083F061B}"/>
              </a:ext>
            </a:extLst>
          </p:cNvPr>
          <p:cNvSpPr>
            <a:spLocks/>
          </p:cNvSpPr>
          <p:nvPr/>
        </p:nvSpPr>
        <p:spPr bwMode="auto">
          <a:xfrm>
            <a:off x="3681660" y="5634374"/>
            <a:ext cx="4260" cy="7100"/>
          </a:xfrm>
          <a:custGeom>
            <a:avLst/>
            <a:gdLst>
              <a:gd name="T0" fmla="*/ 24 w 29"/>
              <a:gd name="T1" fmla="*/ 50 h 50"/>
              <a:gd name="T2" fmla="*/ 0 w 29"/>
              <a:gd name="T3" fmla="*/ 40 h 50"/>
              <a:gd name="T4" fmla="*/ 4 w 29"/>
              <a:gd name="T5" fmla="*/ 11 h 50"/>
              <a:gd name="T6" fmla="*/ 29 w 29"/>
              <a:gd name="T7" fmla="*/ 0 h 50"/>
              <a:gd name="T8" fmla="*/ 24 w 29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50">
                <a:moveTo>
                  <a:pt x="24" y="50"/>
                </a:moveTo>
                <a:lnTo>
                  <a:pt x="0" y="40"/>
                </a:lnTo>
                <a:lnTo>
                  <a:pt x="4" y="11"/>
                </a:lnTo>
                <a:lnTo>
                  <a:pt x="29" y="0"/>
                </a:lnTo>
                <a:lnTo>
                  <a:pt x="24" y="5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1812EBE8-97D3-4F49-8173-B6D32C0E767E}"/>
              </a:ext>
            </a:extLst>
          </p:cNvPr>
          <p:cNvGrpSpPr/>
          <p:nvPr/>
        </p:nvGrpSpPr>
        <p:grpSpPr>
          <a:xfrm>
            <a:off x="3405495" y="2842878"/>
            <a:ext cx="1123131" cy="1327595"/>
            <a:chOff x="3198813" y="58738"/>
            <a:chExt cx="2511425" cy="2968625"/>
          </a:xfrm>
          <a:solidFill>
            <a:srgbClr val="D9DBDA"/>
          </a:solidFill>
        </p:grpSpPr>
        <p:sp>
          <p:nvSpPr>
            <p:cNvPr id="697" name="Freeform 10">
              <a:extLst>
                <a:ext uri="{FF2B5EF4-FFF2-40B4-BE49-F238E27FC236}">
                  <a16:creationId xmlns:a16="http://schemas.microsoft.com/office/drawing/2014/main" id="{18CE3197-9743-4972-9293-7A71D3C7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973138"/>
              <a:ext cx="20638" cy="19050"/>
            </a:xfrm>
            <a:custGeom>
              <a:avLst/>
              <a:gdLst>
                <a:gd name="T0" fmla="*/ 67 w 67"/>
                <a:gd name="T1" fmla="*/ 47 h 57"/>
                <a:gd name="T2" fmla="*/ 63 w 67"/>
                <a:gd name="T3" fmla="*/ 0 h 57"/>
                <a:gd name="T4" fmla="*/ 0 w 67"/>
                <a:gd name="T5" fmla="*/ 57 h 57"/>
                <a:gd name="T6" fmla="*/ 67 w 67"/>
                <a:gd name="T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67" y="47"/>
                  </a:moveTo>
                  <a:lnTo>
                    <a:pt x="63" y="0"/>
                  </a:lnTo>
                  <a:lnTo>
                    <a:pt x="0" y="57"/>
                  </a:lnTo>
                  <a:lnTo>
                    <a:pt x="67" y="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98" name="Freeform 11">
              <a:extLst>
                <a:ext uri="{FF2B5EF4-FFF2-40B4-BE49-F238E27FC236}">
                  <a16:creationId xmlns:a16="http://schemas.microsoft.com/office/drawing/2014/main" id="{3F2A233B-424D-4063-84BA-2548C12FD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0" y="839788"/>
              <a:ext cx="19050" cy="15875"/>
            </a:xfrm>
            <a:custGeom>
              <a:avLst/>
              <a:gdLst>
                <a:gd name="T0" fmla="*/ 0 w 59"/>
                <a:gd name="T1" fmla="*/ 33 h 53"/>
                <a:gd name="T2" fmla="*/ 34 w 59"/>
                <a:gd name="T3" fmla="*/ 53 h 53"/>
                <a:gd name="T4" fmla="*/ 59 w 59"/>
                <a:gd name="T5" fmla="*/ 30 h 53"/>
                <a:gd name="T6" fmla="*/ 36 w 59"/>
                <a:gd name="T7" fmla="*/ 0 h 53"/>
                <a:gd name="T8" fmla="*/ 0 w 59"/>
                <a:gd name="T9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0" y="33"/>
                  </a:moveTo>
                  <a:lnTo>
                    <a:pt x="34" y="53"/>
                  </a:lnTo>
                  <a:lnTo>
                    <a:pt x="59" y="30"/>
                  </a:lnTo>
                  <a:lnTo>
                    <a:pt x="36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99" name="Freeform 12">
              <a:extLst>
                <a:ext uri="{FF2B5EF4-FFF2-40B4-BE49-F238E27FC236}">
                  <a16:creationId xmlns:a16="http://schemas.microsoft.com/office/drawing/2014/main" id="{FAD903D7-9D1B-4D4C-AC44-24C5A282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938213"/>
              <a:ext cx="44450" cy="49213"/>
            </a:xfrm>
            <a:custGeom>
              <a:avLst/>
              <a:gdLst>
                <a:gd name="T0" fmla="*/ 60 w 139"/>
                <a:gd name="T1" fmla="*/ 154 h 154"/>
                <a:gd name="T2" fmla="*/ 96 w 139"/>
                <a:gd name="T3" fmla="*/ 120 h 154"/>
                <a:gd name="T4" fmla="*/ 102 w 139"/>
                <a:gd name="T5" fmla="*/ 63 h 154"/>
                <a:gd name="T6" fmla="*/ 139 w 139"/>
                <a:gd name="T7" fmla="*/ 27 h 154"/>
                <a:gd name="T8" fmla="*/ 121 w 139"/>
                <a:gd name="T9" fmla="*/ 0 h 154"/>
                <a:gd name="T10" fmla="*/ 69 w 139"/>
                <a:gd name="T11" fmla="*/ 28 h 154"/>
                <a:gd name="T12" fmla="*/ 5 w 139"/>
                <a:gd name="T13" fmla="*/ 55 h 154"/>
                <a:gd name="T14" fmla="*/ 0 w 139"/>
                <a:gd name="T15" fmla="*/ 95 h 154"/>
                <a:gd name="T16" fmla="*/ 59 w 139"/>
                <a:gd name="T17" fmla="*/ 90 h 154"/>
                <a:gd name="T18" fmla="*/ 60 w 139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54">
                  <a:moveTo>
                    <a:pt x="60" y="154"/>
                  </a:moveTo>
                  <a:lnTo>
                    <a:pt x="96" y="120"/>
                  </a:lnTo>
                  <a:lnTo>
                    <a:pt x="102" y="63"/>
                  </a:lnTo>
                  <a:lnTo>
                    <a:pt x="139" y="27"/>
                  </a:lnTo>
                  <a:lnTo>
                    <a:pt x="121" y="0"/>
                  </a:lnTo>
                  <a:lnTo>
                    <a:pt x="69" y="28"/>
                  </a:lnTo>
                  <a:lnTo>
                    <a:pt x="5" y="55"/>
                  </a:lnTo>
                  <a:lnTo>
                    <a:pt x="0" y="95"/>
                  </a:lnTo>
                  <a:lnTo>
                    <a:pt x="59" y="90"/>
                  </a:lnTo>
                  <a:lnTo>
                    <a:pt x="60" y="1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0" name="Freeform 13">
              <a:extLst>
                <a:ext uri="{FF2B5EF4-FFF2-40B4-BE49-F238E27FC236}">
                  <a16:creationId xmlns:a16="http://schemas.microsoft.com/office/drawing/2014/main" id="{2F606D78-F095-460B-9911-B6C9F1724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781050"/>
              <a:ext cx="20638" cy="20638"/>
            </a:xfrm>
            <a:custGeom>
              <a:avLst/>
              <a:gdLst>
                <a:gd name="T0" fmla="*/ 17 w 66"/>
                <a:gd name="T1" fmla="*/ 67 h 67"/>
                <a:gd name="T2" fmla="*/ 60 w 66"/>
                <a:gd name="T3" fmla="*/ 56 h 67"/>
                <a:gd name="T4" fmla="*/ 66 w 66"/>
                <a:gd name="T5" fmla="*/ 0 h 67"/>
                <a:gd name="T6" fmla="*/ 0 w 66"/>
                <a:gd name="T7" fmla="*/ 23 h 67"/>
                <a:gd name="T8" fmla="*/ 17 w 6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7" y="67"/>
                  </a:moveTo>
                  <a:lnTo>
                    <a:pt x="60" y="56"/>
                  </a:lnTo>
                  <a:lnTo>
                    <a:pt x="66" y="0"/>
                  </a:lnTo>
                  <a:lnTo>
                    <a:pt x="0" y="23"/>
                  </a:lnTo>
                  <a:lnTo>
                    <a:pt x="17" y="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1" name="Freeform 14">
              <a:extLst>
                <a:ext uri="{FF2B5EF4-FFF2-40B4-BE49-F238E27FC236}">
                  <a16:creationId xmlns:a16="http://schemas.microsoft.com/office/drawing/2014/main" id="{C4ED052D-F528-4B80-BFFE-19770D932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493713"/>
              <a:ext cx="123825" cy="149225"/>
            </a:xfrm>
            <a:custGeom>
              <a:avLst/>
              <a:gdLst>
                <a:gd name="T0" fmla="*/ 100 w 391"/>
                <a:gd name="T1" fmla="*/ 392 h 473"/>
                <a:gd name="T2" fmla="*/ 169 w 391"/>
                <a:gd name="T3" fmla="*/ 396 h 473"/>
                <a:gd name="T4" fmla="*/ 233 w 391"/>
                <a:gd name="T5" fmla="*/ 326 h 473"/>
                <a:gd name="T6" fmla="*/ 243 w 391"/>
                <a:gd name="T7" fmla="*/ 378 h 473"/>
                <a:gd name="T8" fmla="*/ 363 w 391"/>
                <a:gd name="T9" fmla="*/ 373 h 473"/>
                <a:gd name="T10" fmla="*/ 325 w 391"/>
                <a:gd name="T11" fmla="*/ 311 h 473"/>
                <a:gd name="T12" fmla="*/ 328 w 391"/>
                <a:gd name="T13" fmla="*/ 251 h 473"/>
                <a:gd name="T14" fmla="*/ 371 w 391"/>
                <a:gd name="T15" fmla="*/ 181 h 473"/>
                <a:gd name="T16" fmla="*/ 354 w 391"/>
                <a:gd name="T17" fmla="*/ 138 h 473"/>
                <a:gd name="T18" fmla="*/ 391 w 391"/>
                <a:gd name="T19" fmla="*/ 122 h 473"/>
                <a:gd name="T20" fmla="*/ 350 w 391"/>
                <a:gd name="T21" fmla="*/ 78 h 473"/>
                <a:gd name="T22" fmla="*/ 321 w 391"/>
                <a:gd name="T23" fmla="*/ 128 h 473"/>
                <a:gd name="T24" fmla="*/ 307 w 391"/>
                <a:gd name="T25" fmla="*/ 98 h 473"/>
                <a:gd name="T26" fmla="*/ 320 w 391"/>
                <a:gd name="T27" fmla="*/ 29 h 473"/>
                <a:gd name="T28" fmla="*/ 289 w 391"/>
                <a:gd name="T29" fmla="*/ 2 h 473"/>
                <a:gd name="T30" fmla="*/ 267 w 391"/>
                <a:gd name="T31" fmla="*/ 69 h 473"/>
                <a:gd name="T32" fmla="*/ 239 w 391"/>
                <a:gd name="T33" fmla="*/ 19 h 473"/>
                <a:gd name="T34" fmla="*/ 193 w 391"/>
                <a:gd name="T35" fmla="*/ 0 h 473"/>
                <a:gd name="T36" fmla="*/ 214 w 391"/>
                <a:gd name="T37" fmla="*/ 96 h 473"/>
                <a:gd name="T38" fmla="*/ 144 w 391"/>
                <a:gd name="T39" fmla="*/ 77 h 473"/>
                <a:gd name="T40" fmla="*/ 137 w 391"/>
                <a:gd name="T41" fmla="*/ 121 h 473"/>
                <a:gd name="T42" fmla="*/ 207 w 391"/>
                <a:gd name="T43" fmla="*/ 153 h 473"/>
                <a:gd name="T44" fmla="*/ 181 w 391"/>
                <a:gd name="T45" fmla="*/ 180 h 473"/>
                <a:gd name="T46" fmla="*/ 68 w 391"/>
                <a:gd name="T47" fmla="*/ 157 h 473"/>
                <a:gd name="T48" fmla="*/ 24 w 391"/>
                <a:gd name="T49" fmla="*/ 217 h 473"/>
                <a:gd name="T50" fmla="*/ 76 w 391"/>
                <a:gd name="T51" fmla="*/ 267 h 473"/>
                <a:gd name="T52" fmla="*/ 29 w 391"/>
                <a:gd name="T53" fmla="*/ 290 h 473"/>
                <a:gd name="T54" fmla="*/ 39 w 391"/>
                <a:gd name="T55" fmla="*/ 323 h 473"/>
                <a:gd name="T56" fmla="*/ 89 w 391"/>
                <a:gd name="T57" fmla="*/ 340 h 473"/>
                <a:gd name="T58" fmla="*/ 87 w 391"/>
                <a:gd name="T59" fmla="*/ 382 h 473"/>
                <a:gd name="T60" fmla="*/ 20 w 391"/>
                <a:gd name="T61" fmla="*/ 394 h 473"/>
                <a:gd name="T62" fmla="*/ 0 w 391"/>
                <a:gd name="T63" fmla="*/ 427 h 473"/>
                <a:gd name="T64" fmla="*/ 43 w 391"/>
                <a:gd name="T65" fmla="*/ 473 h 473"/>
                <a:gd name="T66" fmla="*/ 100 w 391"/>
                <a:gd name="T67" fmla="*/ 39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1" h="473">
                  <a:moveTo>
                    <a:pt x="100" y="392"/>
                  </a:moveTo>
                  <a:lnTo>
                    <a:pt x="169" y="396"/>
                  </a:lnTo>
                  <a:lnTo>
                    <a:pt x="233" y="326"/>
                  </a:lnTo>
                  <a:lnTo>
                    <a:pt x="243" y="378"/>
                  </a:lnTo>
                  <a:lnTo>
                    <a:pt x="363" y="373"/>
                  </a:lnTo>
                  <a:lnTo>
                    <a:pt x="325" y="311"/>
                  </a:lnTo>
                  <a:lnTo>
                    <a:pt x="328" y="251"/>
                  </a:lnTo>
                  <a:lnTo>
                    <a:pt x="371" y="181"/>
                  </a:lnTo>
                  <a:lnTo>
                    <a:pt x="354" y="138"/>
                  </a:lnTo>
                  <a:lnTo>
                    <a:pt x="391" y="122"/>
                  </a:lnTo>
                  <a:lnTo>
                    <a:pt x="350" y="78"/>
                  </a:lnTo>
                  <a:lnTo>
                    <a:pt x="321" y="128"/>
                  </a:lnTo>
                  <a:lnTo>
                    <a:pt x="307" y="98"/>
                  </a:lnTo>
                  <a:lnTo>
                    <a:pt x="320" y="29"/>
                  </a:lnTo>
                  <a:lnTo>
                    <a:pt x="289" y="2"/>
                  </a:lnTo>
                  <a:lnTo>
                    <a:pt x="267" y="69"/>
                  </a:lnTo>
                  <a:lnTo>
                    <a:pt x="239" y="19"/>
                  </a:lnTo>
                  <a:lnTo>
                    <a:pt x="193" y="0"/>
                  </a:lnTo>
                  <a:lnTo>
                    <a:pt x="214" y="96"/>
                  </a:lnTo>
                  <a:lnTo>
                    <a:pt x="144" y="77"/>
                  </a:lnTo>
                  <a:lnTo>
                    <a:pt x="137" y="121"/>
                  </a:lnTo>
                  <a:lnTo>
                    <a:pt x="207" y="153"/>
                  </a:lnTo>
                  <a:lnTo>
                    <a:pt x="181" y="180"/>
                  </a:lnTo>
                  <a:lnTo>
                    <a:pt x="68" y="157"/>
                  </a:lnTo>
                  <a:lnTo>
                    <a:pt x="24" y="217"/>
                  </a:lnTo>
                  <a:lnTo>
                    <a:pt x="76" y="267"/>
                  </a:lnTo>
                  <a:lnTo>
                    <a:pt x="29" y="290"/>
                  </a:lnTo>
                  <a:lnTo>
                    <a:pt x="39" y="323"/>
                  </a:lnTo>
                  <a:lnTo>
                    <a:pt x="89" y="340"/>
                  </a:lnTo>
                  <a:lnTo>
                    <a:pt x="87" y="382"/>
                  </a:lnTo>
                  <a:lnTo>
                    <a:pt x="20" y="394"/>
                  </a:lnTo>
                  <a:lnTo>
                    <a:pt x="0" y="427"/>
                  </a:lnTo>
                  <a:lnTo>
                    <a:pt x="43" y="473"/>
                  </a:lnTo>
                  <a:lnTo>
                    <a:pt x="100" y="39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2" name="Freeform 15">
              <a:extLst>
                <a:ext uri="{FF2B5EF4-FFF2-40B4-BE49-F238E27FC236}">
                  <a16:creationId xmlns:a16="http://schemas.microsoft.com/office/drawing/2014/main" id="{2ECC7E8A-C016-4121-8C87-FAA92AFE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658813"/>
              <a:ext cx="28575" cy="28575"/>
            </a:xfrm>
            <a:custGeom>
              <a:avLst/>
              <a:gdLst>
                <a:gd name="T0" fmla="*/ 58 w 87"/>
                <a:gd name="T1" fmla="*/ 89 h 89"/>
                <a:gd name="T2" fmla="*/ 87 w 87"/>
                <a:gd name="T3" fmla="*/ 45 h 89"/>
                <a:gd name="T4" fmla="*/ 64 w 87"/>
                <a:gd name="T5" fmla="*/ 13 h 89"/>
                <a:gd name="T6" fmla="*/ 47 w 87"/>
                <a:gd name="T7" fmla="*/ 20 h 89"/>
                <a:gd name="T8" fmla="*/ 31 w 87"/>
                <a:gd name="T9" fmla="*/ 3 h 89"/>
                <a:gd name="T10" fmla="*/ 0 w 87"/>
                <a:gd name="T11" fmla="*/ 0 h 89"/>
                <a:gd name="T12" fmla="*/ 8 w 87"/>
                <a:gd name="T13" fmla="*/ 40 h 89"/>
                <a:gd name="T14" fmla="*/ 58 w 8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9">
                  <a:moveTo>
                    <a:pt x="58" y="89"/>
                  </a:moveTo>
                  <a:lnTo>
                    <a:pt x="87" y="45"/>
                  </a:lnTo>
                  <a:lnTo>
                    <a:pt x="64" y="13"/>
                  </a:lnTo>
                  <a:lnTo>
                    <a:pt x="47" y="20"/>
                  </a:lnTo>
                  <a:lnTo>
                    <a:pt x="31" y="3"/>
                  </a:lnTo>
                  <a:lnTo>
                    <a:pt x="0" y="0"/>
                  </a:lnTo>
                  <a:lnTo>
                    <a:pt x="8" y="40"/>
                  </a:lnTo>
                  <a:lnTo>
                    <a:pt x="58" y="8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3" name="Freeform 16">
              <a:extLst>
                <a:ext uri="{FF2B5EF4-FFF2-40B4-BE49-F238E27FC236}">
                  <a16:creationId xmlns:a16="http://schemas.microsoft.com/office/drawing/2014/main" id="{AFB54AAD-7732-42F9-B992-48D5EB8A4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23863"/>
              <a:ext cx="87313" cy="90488"/>
            </a:xfrm>
            <a:custGeom>
              <a:avLst/>
              <a:gdLst>
                <a:gd name="T0" fmla="*/ 35 w 275"/>
                <a:gd name="T1" fmla="*/ 254 h 286"/>
                <a:gd name="T2" fmla="*/ 71 w 275"/>
                <a:gd name="T3" fmla="*/ 286 h 286"/>
                <a:gd name="T4" fmla="*/ 217 w 275"/>
                <a:gd name="T5" fmla="*/ 199 h 286"/>
                <a:gd name="T6" fmla="*/ 210 w 275"/>
                <a:gd name="T7" fmla="*/ 136 h 286"/>
                <a:gd name="T8" fmla="*/ 273 w 275"/>
                <a:gd name="T9" fmla="*/ 99 h 286"/>
                <a:gd name="T10" fmla="*/ 275 w 275"/>
                <a:gd name="T11" fmla="*/ 55 h 286"/>
                <a:gd name="T12" fmla="*/ 202 w 275"/>
                <a:gd name="T13" fmla="*/ 0 h 286"/>
                <a:gd name="T14" fmla="*/ 166 w 275"/>
                <a:gd name="T15" fmla="*/ 37 h 286"/>
                <a:gd name="T16" fmla="*/ 183 w 275"/>
                <a:gd name="T17" fmla="*/ 106 h 286"/>
                <a:gd name="T18" fmla="*/ 166 w 275"/>
                <a:gd name="T19" fmla="*/ 107 h 286"/>
                <a:gd name="T20" fmla="*/ 146 w 275"/>
                <a:gd name="T21" fmla="*/ 70 h 286"/>
                <a:gd name="T22" fmla="*/ 126 w 275"/>
                <a:gd name="T23" fmla="*/ 123 h 286"/>
                <a:gd name="T24" fmla="*/ 43 w 275"/>
                <a:gd name="T25" fmla="*/ 133 h 286"/>
                <a:gd name="T26" fmla="*/ 67 w 275"/>
                <a:gd name="T27" fmla="*/ 207 h 286"/>
                <a:gd name="T28" fmla="*/ 0 w 275"/>
                <a:gd name="T29" fmla="*/ 207 h 286"/>
                <a:gd name="T30" fmla="*/ 35 w 275"/>
                <a:gd name="T31" fmla="*/ 25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86">
                  <a:moveTo>
                    <a:pt x="35" y="254"/>
                  </a:moveTo>
                  <a:lnTo>
                    <a:pt x="71" y="286"/>
                  </a:lnTo>
                  <a:lnTo>
                    <a:pt x="217" y="199"/>
                  </a:lnTo>
                  <a:lnTo>
                    <a:pt x="210" y="136"/>
                  </a:lnTo>
                  <a:lnTo>
                    <a:pt x="273" y="99"/>
                  </a:lnTo>
                  <a:lnTo>
                    <a:pt x="275" y="55"/>
                  </a:lnTo>
                  <a:lnTo>
                    <a:pt x="202" y="0"/>
                  </a:lnTo>
                  <a:lnTo>
                    <a:pt x="166" y="37"/>
                  </a:lnTo>
                  <a:lnTo>
                    <a:pt x="183" y="106"/>
                  </a:lnTo>
                  <a:lnTo>
                    <a:pt x="166" y="107"/>
                  </a:lnTo>
                  <a:lnTo>
                    <a:pt x="146" y="70"/>
                  </a:lnTo>
                  <a:lnTo>
                    <a:pt x="126" y="123"/>
                  </a:lnTo>
                  <a:lnTo>
                    <a:pt x="43" y="133"/>
                  </a:lnTo>
                  <a:lnTo>
                    <a:pt x="67" y="207"/>
                  </a:lnTo>
                  <a:lnTo>
                    <a:pt x="0" y="207"/>
                  </a:lnTo>
                  <a:lnTo>
                    <a:pt x="35" y="2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4" name="Freeform 17">
              <a:extLst>
                <a:ext uri="{FF2B5EF4-FFF2-40B4-BE49-F238E27FC236}">
                  <a16:creationId xmlns:a16="http://schemas.microsoft.com/office/drawing/2014/main" id="{D5FD1261-54EF-4287-902D-EDF44DD7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762000"/>
              <a:ext cx="17463" cy="25400"/>
            </a:xfrm>
            <a:custGeom>
              <a:avLst/>
              <a:gdLst>
                <a:gd name="T0" fmla="*/ 0 w 52"/>
                <a:gd name="T1" fmla="*/ 30 h 80"/>
                <a:gd name="T2" fmla="*/ 10 w 52"/>
                <a:gd name="T3" fmla="*/ 80 h 80"/>
                <a:gd name="T4" fmla="*/ 46 w 52"/>
                <a:gd name="T5" fmla="*/ 79 h 80"/>
                <a:gd name="T6" fmla="*/ 52 w 52"/>
                <a:gd name="T7" fmla="*/ 36 h 80"/>
                <a:gd name="T8" fmla="*/ 42 w 52"/>
                <a:gd name="T9" fmla="*/ 10 h 80"/>
                <a:gd name="T10" fmla="*/ 19 w 52"/>
                <a:gd name="T11" fmla="*/ 0 h 80"/>
                <a:gd name="T12" fmla="*/ 0 w 52"/>
                <a:gd name="T13" fmla="*/ 3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0">
                  <a:moveTo>
                    <a:pt x="0" y="30"/>
                  </a:moveTo>
                  <a:lnTo>
                    <a:pt x="10" y="80"/>
                  </a:lnTo>
                  <a:lnTo>
                    <a:pt x="46" y="79"/>
                  </a:lnTo>
                  <a:lnTo>
                    <a:pt x="52" y="36"/>
                  </a:lnTo>
                  <a:lnTo>
                    <a:pt x="42" y="10"/>
                  </a:lnTo>
                  <a:lnTo>
                    <a:pt x="1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5" name="Freeform 18">
              <a:extLst>
                <a:ext uri="{FF2B5EF4-FFF2-40B4-BE49-F238E27FC236}">
                  <a16:creationId xmlns:a16="http://schemas.microsoft.com/office/drawing/2014/main" id="{C6C0174D-9B7B-4D3F-93BD-C289A620C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963613"/>
              <a:ext cx="22225" cy="42863"/>
            </a:xfrm>
            <a:custGeom>
              <a:avLst/>
              <a:gdLst>
                <a:gd name="T0" fmla="*/ 20 w 70"/>
                <a:gd name="T1" fmla="*/ 133 h 133"/>
                <a:gd name="T2" fmla="*/ 70 w 70"/>
                <a:gd name="T3" fmla="*/ 83 h 133"/>
                <a:gd name="T4" fmla="*/ 26 w 70"/>
                <a:gd name="T5" fmla="*/ 0 h 133"/>
                <a:gd name="T6" fmla="*/ 22 w 70"/>
                <a:gd name="T7" fmla="*/ 46 h 133"/>
                <a:gd name="T8" fmla="*/ 0 w 70"/>
                <a:gd name="T9" fmla="*/ 73 h 133"/>
                <a:gd name="T10" fmla="*/ 0 w 70"/>
                <a:gd name="T11" fmla="*/ 103 h 133"/>
                <a:gd name="T12" fmla="*/ 20 w 70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3">
                  <a:moveTo>
                    <a:pt x="20" y="133"/>
                  </a:moveTo>
                  <a:lnTo>
                    <a:pt x="70" y="83"/>
                  </a:lnTo>
                  <a:lnTo>
                    <a:pt x="26" y="0"/>
                  </a:lnTo>
                  <a:lnTo>
                    <a:pt x="22" y="46"/>
                  </a:lnTo>
                  <a:lnTo>
                    <a:pt x="0" y="73"/>
                  </a:lnTo>
                  <a:lnTo>
                    <a:pt x="0" y="103"/>
                  </a:lnTo>
                  <a:lnTo>
                    <a:pt x="20" y="1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6" name="Freeform 19">
              <a:extLst>
                <a:ext uri="{FF2B5EF4-FFF2-40B4-BE49-F238E27FC236}">
                  <a16:creationId xmlns:a16="http://schemas.microsoft.com/office/drawing/2014/main" id="{2EBA08D8-F306-445F-A964-6623A0ED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795338"/>
              <a:ext cx="80963" cy="77788"/>
            </a:xfrm>
            <a:custGeom>
              <a:avLst/>
              <a:gdLst>
                <a:gd name="T0" fmla="*/ 43 w 252"/>
                <a:gd name="T1" fmla="*/ 217 h 243"/>
                <a:gd name="T2" fmla="*/ 96 w 252"/>
                <a:gd name="T3" fmla="*/ 124 h 243"/>
                <a:gd name="T4" fmla="*/ 153 w 252"/>
                <a:gd name="T5" fmla="*/ 102 h 243"/>
                <a:gd name="T6" fmla="*/ 124 w 252"/>
                <a:gd name="T7" fmla="*/ 173 h 243"/>
                <a:gd name="T8" fmla="*/ 130 w 252"/>
                <a:gd name="T9" fmla="*/ 236 h 243"/>
                <a:gd name="T10" fmla="*/ 157 w 252"/>
                <a:gd name="T11" fmla="*/ 243 h 243"/>
                <a:gd name="T12" fmla="*/ 150 w 252"/>
                <a:gd name="T13" fmla="*/ 206 h 243"/>
                <a:gd name="T14" fmla="*/ 146 w 252"/>
                <a:gd name="T15" fmla="*/ 173 h 243"/>
                <a:gd name="T16" fmla="*/ 183 w 252"/>
                <a:gd name="T17" fmla="*/ 159 h 243"/>
                <a:gd name="T18" fmla="*/ 199 w 252"/>
                <a:gd name="T19" fmla="*/ 142 h 243"/>
                <a:gd name="T20" fmla="*/ 233 w 252"/>
                <a:gd name="T21" fmla="*/ 89 h 243"/>
                <a:gd name="T22" fmla="*/ 252 w 252"/>
                <a:gd name="T23" fmla="*/ 35 h 243"/>
                <a:gd name="T24" fmla="*/ 218 w 252"/>
                <a:gd name="T25" fmla="*/ 0 h 243"/>
                <a:gd name="T26" fmla="*/ 158 w 252"/>
                <a:gd name="T27" fmla="*/ 33 h 243"/>
                <a:gd name="T28" fmla="*/ 96 w 252"/>
                <a:gd name="T29" fmla="*/ 50 h 243"/>
                <a:gd name="T30" fmla="*/ 42 w 252"/>
                <a:gd name="T31" fmla="*/ 103 h 243"/>
                <a:gd name="T32" fmla="*/ 0 w 252"/>
                <a:gd name="T33" fmla="*/ 160 h 243"/>
                <a:gd name="T34" fmla="*/ 7 w 252"/>
                <a:gd name="T35" fmla="*/ 194 h 243"/>
                <a:gd name="T36" fmla="*/ 43 w 252"/>
                <a:gd name="T37" fmla="*/ 21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43">
                  <a:moveTo>
                    <a:pt x="43" y="217"/>
                  </a:moveTo>
                  <a:lnTo>
                    <a:pt x="96" y="124"/>
                  </a:lnTo>
                  <a:lnTo>
                    <a:pt x="153" y="102"/>
                  </a:lnTo>
                  <a:lnTo>
                    <a:pt x="124" y="173"/>
                  </a:lnTo>
                  <a:lnTo>
                    <a:pt x="130" y="236"/>
                  </a:lnTo>
                  <a:lnTo>
                    <a:pt x="157" y="243"/>
                  </a:lnTo>
                  <a:lnTo>
                    <a:pt x="150" y="206"/>
                  </a:lnTo>
                  <a:lnTo>
                    <a:pt x="146" y="173"/>
                  </a:lnTo>
                  <a:lnTo>
                    <a:pt x="183" y="159"/>
                  </a:lnTo>
                  <a:lnTo>
                    <a:pt x="199" y="142"/>
                  </a:lnTo>
                  <a:lnTo>
                    <a:pt x="233" y="89"/>
                  </a:lnTo>
                  <a:lnTo>
                    <a:pt x="252" y="35"/>
                  </a:lnTo>
                  <a:lnTo>
                    <a:pt x="218" y="0"/>
                  </a:lnTo>
                  <a:lnTo>
                    <a:pt x="158" y="33"/>
                  </a:lnTo>
                  <a:lnTo>
                    <a:pt x="96" y="50"/>
                  </a:lnTo>
                  <a:lnTo>
                    <a:pt x="42" y="103"/>
                  </a:lnTo>
                  <a:lnTo>
                    <a:pt x="0" y="160"/>
                  </a:lnTo>
                  <a:lnTo>
                    <a:pt x="7" y="194"/>
                  </a:lnTo>
                  <a:lnTo>
                    <a:pt x="43" y="2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7" name="Freeform 20">
              <a:extLst>
                <a:ext uri="{FF2B5EF4-FFF2-40B4-BE49-F238E27FC236}">
                  <a16:creationId xmlns:a16="http://schemas.microsoft.com/office/drawing/2014/main" id="{71CB1A33-C949-4A0B-9C57-698E8AC71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663575"/>
              <a:ext cx="93663" cy="98425"/>
            </a:xfrm>
            <a:custGeom>
              <a:avLst/>
              <a:gdLst>
                <a:gd name="T0" fmla="*/ 16 w 299"/>
                <a:gd name="T1" fmla="*/ 301 h 310"/>
                <a:gd name="T2" fmla="*/ 60 w 299"/>
                <a:gd name="T3" fmla="*/ 244 h 310"/>
                <a:gd name="T4" fmla="*/ 90 w 299"/>
                <a:gd name="T5" fmla="*/ 246 h 310"/>
                <a:gd name="T6" fmla="*/ 186 w 299"/>
                <a:gd name="T7" fmla="*/ 190 h 310"/>
                <a:gd name="T8" fmla="*/ 97 w 299"/>
                <a:gd name="T9" fmla="*/ 300 h 310"/>
                <a:gd name="T10" fmla="*/ 137 w 299"/>
                <a:gd name="T11" fmla="*/ 310 h 310"/>
                <a:gd name="T12" fmla="*/ 219 w 299"/>
                <a:gd name="T13" fmla="*/ 255 h 310"/>
                <a:gd name="T14" fmla="*/ 266 w 299"/>
                <a:gd name="T15" fmla="*/ 249 h 310"/>
                <a:gd name="T16" fmla="*/ 299 w 299"/>
                <a:gd name="T17" fmla="*/ 195 h 310"/>
                <a:gd name="T18" fmla="*/ 229 w 299"/>
                <a:gd name="T19" fmla="*/ 180 h 310"/>
                <a:gd name="T20" fmla="*/ 243 w 299"/>
                <a:gd name="T21" fmla="*/ 150 h 310"/>
                <a:gd name="T22" fmla="*/ 228 w 299"/>
                <a:gd name="T23" fmla="*/ 86 h 310"/>
                <a:gd name="T24" fmla="*/ 245 w 299"/>
                <a:gd name="T25" fmla="*/ 53 h 310"/>
                <a:gd name="T26" fmla="*/ 200 w 299"/>
                <a:gd name="T27" fmla="*/ 0 h 310"/>
                <a:gd name="T28" fmla="*/ 178 w 299"/>
                <a:gd name="T29" fmla="*/ 30 h 310"/>
                <a:gd name="T30" fmla="*/ 191 w 299"/>
                <a:gd name="T31" fmla="*/ 84 h 310"/>
                <a:gd name="T32" fmla="*/ 151 w 299"/>
                <a:gd name="T33" fmla="*/ 87 h 310"/>
                <a:gd name="T34" fmla="*/ 106 w 299"/>
                <a:gd name="T35" fmla="*/ 151 h 310"/>
                <a:gd name="T36" fmla="*/ 59 w 299"/>
                <a:gd name="T37" fmla="*/ 161 h 310"/>
                <a:gd name="T38" fmla="*/ 22 w 299"/>
                <a:gd name="T39" fmla="*/ 191 h 310"/>
                <a:gd name="T40" fmla="*/ 33 w 299"/>
                <a:gd name="T41" fmla="*/ 234 h 310"/>
                <a:gd name="T42" fmla="*/ 0 w 299"/>
                <a:gd name="T43" fmla="*/ 258 h 310"/>
                <a:gd name="T44" fmla="*/ 16 w 299"/>
                <a:gd name="T45" fmla="*/ 30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310">
                  <a:moveTo>
                    <a:pt x="16" y="301"/>
                  </a:moveTo>
                  <a:lnTo>
                    <a:pt x="60" y="244"/>
                  </a:lnTo>
                  <a:lnTo>
                    <a:pt x="90" y="246"/>
                  </a:lnTo>
                  <a:lnTo>
                    <a:pt x="186" y="190"/>
                  </a:lnTo>
                  <a:lnTo>
                    <a:pt x="97" y="300"/>
                  </a:lnTo>
                  <a:lnTo>
                    <a:pt x="137" y="310"/>
                  </a:lnTo>
                  <a:lnTo>
                    <a:pt x="219" y="255"/>
                  </a:lnTo>
                  <a:lnTo>
                    <a:pt x="266" y="249"/>
                  </a:lnTo>
                  <a:lnTo>
                    <a:pt x="299" y="195"/>
                  </a:lnTo>
                  <a:lnTo>
                    <a:pt x="229" y="180"/>
                  </a:lnTo>
                  <a:lnTo>
                    <a:pt x="243" y="150"/>
                  </a:lnTo>
                  <a:lnTo>
                    <a:pt x="228" y="86"/>
                  </a:lnTo>
                  <a:lnTo>
                    <a:pt x="245" y="53"/>
                  </a:lnTo>
                  <a:lnTo>
                    <a:pt x="200" y="0"/>
                  </a:lnTo>
                  <a:lnTo>
                    <a:pt x="178" y="30"/>
                  </a:lnTo>
                  <a:lnTo>
                    <a:pt x="191" y="84"/>
                  </a:lnTo>
                  <a:lnTo>
                    <a:pt x="151" y="87"/>
                  </a:lnTo>
                  <a:lnTo>
                    <a:pt x="106" y="151"/>
                  </a:lnTo>
                  <a:lnTo>
                    <a:pt x="59" y="161"/>
                  </a:lnTo>
                  <a:lnTo>
                    <a:pt x="22" y="191"/>
                  </a:lnTo>
                  <a:lnTo>
                    <a:pt x="33" y="234"/>
                  </a:lnTo>
                  <a:lnTo>
                    <a:pt x="0" y="258"/>
                  </a:lnTo>
                  <a:lnTo>
                    <a:pt x="16" y="3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8" name="Freeform 21">
              <a:extLst>
                <a:ext uri="{FF2B5EF4-FFF2-40B4-BE49-F238E27FC236}">
                  <a16:creationId xmlns:a16="http://schemas.microsoft.com/office/drawing/2014/main" id="{EC711466-D7A0-474C-A091-2E3FB3C08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5" y="566738"/>
              <a:ext cx="80963" cy="117475"/>
            </a:xfrm>
            <a:custGeom>
              <a:avLst/>
              <a:gdLst>
                <a:gd name="T0" fmla="*/ 32 w 256"/>
                <a:gd name="T1" fmla="*/ 360 h 370"/>
                <a:gd name="T2" fmla="*/ 45 w 256"/>
                <a:gd name="T3" fmla="*/ 370 h 370"/>
                <a:gd name="T4" fmla="*/ 84 w 256"/>
                <a:gd name="T5" fmla="*/ 276 h 370"/>
                <a:gd name="T6" fmla="*/ 173 w 256"/>
                <a:gd name="T7" fmla="*/ 246 h 370"/>
                <a:gd name="T8" fmla="*/ 197 w 256"/>
                <a:gd name="T9" fmla="*/ 193 h 370"/>
                <a:gd name="T10" fmla="*/ 236 w 256"/>
                <a:gd name="T11" fmla="*/ 156 h 370"/>
                <a:gd name="T12" fmla="*/ 229 w 256"/>
                <a:gd name="T13" fmla="*/ 96 h 370"/>
                <a:gd name="T14" fmla="*/ 256 w 256"/>
                <a:gd name="T15" fmla="*/ 59 h 370"/>
                <a:gd name="T16" fmla="*/ 248 w 256"/>
                <a:gd name="T17" fmla="*/ 16 h 370"/>
                <a:gd name="T18" fmla="*/ 174 w 256"/>
                <a:gd name="T19" fmla="*/ 0 h 370"/>
                <a:gd name="T20" fmla="*/ 152 w 256"/>
                <a:gd name="T21" fmla="*/ 60 h 370"/>
                <a:gd name="T22" fmla="*/ 132 w 256"/>
                <a:gd name="T23" fmla="*/ 84 h 370"/>
                <a:gd name="T24" fmla="*/ 145 w 256"/>
                <a:gd name="T25" fmla="*/ 120 h 370"/>
                <a:gd name="T26" fmla="*/ 133 w 256"/>
                <a:gd name="T27" fmla="*/ 153 h 370"/>
                <a:gd name="T28" fmla="*/ 83 w 256"/>
                <a:gd name="T29" fmla="*/ 161 h 370"/>
                <a:gd name="T30" fmla="*/ 73 w 256"/>
                <a:gd name="T31" fmla="*/ 233 h 370"/>
                <a:gd name="T32" fmla="*/ 0 w 256"/>
                <a:gd name="T33" fmla="*/ 308 h 370"/>
                <a:gd name="T34" fmla="*/ 34 w 256"/>
                <a:gd name="T35" fmla="*/ 337 h 370"/>
                <a:gd name="T36" fmla="*/ 32 w 256"/>
                <a:gd name="T37" fmla="*/ 36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6" h="370">
                  <a:moveTo>
                    <a:pt x="32" y="360"/>
                  </a:moveTo>
                  <a:lnTo>
                    <a:pt x="45" y="370"/>
                  </a:lnTo>
                  <a:lnTo>
                    <a:pt x="84" y="276"/>
                  </a:lnTo>
                  <a:lnTo>
                    <a:pt x="173" y="246"/>
                  </a:lnTo>
                  <a:lnTo>
                    <a:pt x="197" y="193"/>
                  </a:lnTo>
                  <a:lnTo>
                    <a:pt x="236" y="156"/>
                  </a:lnTo>
                  <a:lnTo>
                    <a:pt x="229" y="96"/>
                  </a:lnTo>
                  <a:lnTo>
                    <a:pt x="256" y="59"/>
                  </a:lnTo>
                  <a:lnTo>
                    <a:pt x="248" y="16"/>
                  </a:lnTo>
                  <a:lnTo>
                    <a:pt x="174" y="0"/>
                  </a:lnTo>
                  <a:lnTo>
                    <a:pt x="152" y="60"/>
                  </a:lnTo>
                  <a:lnTo>
                    <a:pt x="132" y="84"/>
                  </a:lnTo>
                  <a:lnTo>
                    <a:pt x="145" y="120"/>
                  </a:lnTo>
                  <a:lnTo>
                    <a:pt x="133" y="153"/>
                  </a:lnTo>
                  <a:lnTo>
                    <a:pt x="83" y="161"/>
                  </a:lnTo>
                  <a:lnTo>
                    <a:pt x="73" y="233"/>
                  </a:lnTo>
                  <a:lnTo>
                    <a:pt x="0" y="308"/>
                  </a:lnTo>
                  <a:lnTo>
                    <a:pt x="34" y="337"/>
                  </a:lnTo>
                  <a:lnTo>
                    <a:pt x="32" y="3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9" name="Freeform 22">
              <a:extLst>
                <a:ext uri="{FF2B5EF4-FFF2-40B4-BE49-F238E27FC236}">
                  <a16:creationId xmlns:a16="http://schemas.microsoft.com/office/drawing/2014/main" id="{2081C52E-AC3E-470D-8440-6FA6E9EC2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882650"/>
              <a:ext cx="23813" cy="34925"/>
            </a:xfrm>
            <a:custGeom>
              <a:avLst/>
              <a:gdLst>
                <a:gd name="T0" fmla="*/ 13 w 76"/>
                <a:gd name="T1" fmla="*/ 66 h 113"/>
                <a:gd name="T2" fmla="*/ 0 w 76"/>
                <a:gd name="T3" fmla="*/ 113 h 113"/>
                <a:gd name="T4" fmla="*/ 54 w 76"/>
                <a:gd name="T5" fmla="*/ 95 h 113"/>
                <a:gd name="T6" fmla="*/ 76 w 76"/>
                <a:gd name="T7" fmla="*/ 65 h 113"/>
                <a:gd name="T8" fmla="*/ 66 w 76"/>
                <a:gd name="T9" fmla="*/ 29 h 113"/>
                <a:gd name="T10" fmla="*/ 23 w 76"/>
                <a:gd name="T11" fmla="*/ 0 h 113"/>
                <a:gd name="T12" fmla="*/ 13 w 76"/>
                <a:gd name="T13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13">
                  <a:moveTo>
                    <a:pt x="13" y="66"/>
                  </a:moveTo>
                  <a:lnTo>
                    <a:pt x="0" y="113"/>
                  </a:lnTo>
                  <a:lnTo>
                    <a:pt x="54" y="95"/>
                  </a:lnTo>
                  <a:lnTo>
                    <a:pt x="76" y="65"/>
                  </a:lnTo>
                  <a:lnTo>
                    <a:pt x="66" y="29"/>
                  </a:lnTo>
                  <a:lnTo>
                    <a:pt x="23" y="0"/>
                  </a:lnTo>
                  <a:lnTo>
                    <a:pt x="13" y="6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0" name="Freeform 23">
              <a:extLst>
                <a:ext uri="{FF2B5EF4-FFF2-40B4-BE49-F238E27FC236}">
                  <a16:creationId xmlns:a16="http://schemas.microsoft.com/office/drawing/2014/main" id="{D1A6F6F6-36DB-4DBE-9A01-8651961B1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79388"/>
              <a:ext cx="28575" cy="52388"/>
            </a:xfrm>
            <a:custGeom>
              <a:avLst/>
              <a:gdLst>
                <a:gd name="T0" fmla="*/ 22 w 91"/>
                <a:gd name="T1" fmla="*/ 165 h 165"/>
                <a:gd name="T2" fmla="*/ 68 w 91"/>
                <a:gd name="T3" fmla="*/ 141 h 165"/>
                <a:gd name="T4" fmla="*/ 91 w 91"/>
                <a:gd name="T5" fmla="*/ 98 h 165"/>
                <a:gd name="T6" fmla="*/ 51 w 91"/>
                <a:gd name="T7" fmla="*/ 15 h 165"/>
                <a:gd name="T8" fmla="*/ 0 w 91"/>
                <a:gd name="T9" fmla="*/ 0 h 165"/>
                <a:gd name="T10" fmla="*/ 4 w 91"/>
                <a:gd name="T11" fmla="*/ 79 h 165"/>
                <a:gd name="T12" fmla="*/ 22 w 91"/>
                <a:gd name="T1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65">
                  <a:moveTo>
                    <a:pt x="22" y="165"/>
                  </a:moveTo>
                  <a:lnTo>
                    <a:pt x="68" y="141"/>
                  </a:lnTo>
                  <a:lnTo>
                    <a:pt x="91" y="98"/>
                  </a:lnTo>
                  <a:lnTo>
                    <a:pt x="51" y="15"/>
                  </a:lnTo>
                  <a:lnTo>
                    <a:pt x="0" y="0"/>
                  </a:lnTo>
                  <a:lnTo>
                    <a:pt x="4" y="79"/>
                  </a:lnTo>
                  <a:lnTo>
                    <a:pt x="22" y="1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1" name="Freeform 24">
              <a:extLst>
                <a:ext uri="{FF2B5EF4-FFF2-40B4-BE49-F238E27FC236}">
                  <a16:creationId xmlns:a16="http://schemas.microsoft.com/office/drawing/2014/main" id="{3E5D00FF-DB49-4156-8428-FACBFB8A9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075" y="341313"/>
              <a:ext cx="82550" cy="88900"/>
            </a:xfrm>
            <a:custGeom>
              <a:avLst/>
              <a:gdLst>
                <a:gd name="T0" fmla="*/ 37 w 260"/>
                <a:gd name="T1" fmla="*/ 118 h 283"/>
                <a:gd name="T2" fmla="*/ 45 w 260"/>
                <a:gd name="T3" fmla="*/ 201 h 283"/>
                <a:gd name="T4" fmla="*/ 125 w 260"/>
                <a:gd name="T5" fmla="*/ 283 h 283"/>
                <a:gd name="T6" fmla="*/ 179 w 260"/>
                <a:gd name="T7" fmla="*/ 272 h 283"/>
                <a:gd name="T8" fmla="*/ 201 w 260"/>
                <a:gd name="T9" fmla="*/ 209 h 283"/>
                <a:gd name="T10" fmla="*/ 260 w 260"/>
                <a:gd name="T11" fmla="*/ 136 h 283"/>
                <a:gd name="T12" fmla="*/ 203 w 260"/>
                <a:gd name="T13" fmla="*/ 96 h 283"/>
                <a:gd name="T14" fmla="*/ 196 w 260"/>
                <a:gd name="T15" fmla="*/ 60 h 283"/>
                <a:gd name="T16" fmla="*/ 213 w 260"/>
                <a:gd name="T17" fmla="*/ 27 h 283"/>
                <a:gd name="T18" fmla="*/ 173 w 260"/>
                <a:gd name="T19" fmla="*/ 0 h 283"/>
                <a:gd name="T20" fmla="*/ 190 w 260"/>
                <a:gd name="T21" fmla="*/ 96 h 283"/>
                <a:gd name="T22" fmla="*/ 141 w 260"/>
                <a:gd name="T23" fmla="*/ 157 h 283"/>
                <a:gd name="T24" fmla="*/ 141 w 260"/>
                <a:gd name="T25" fmla="*/ 193 h 283"/>
                <a:gd name="T26" fmla="*/ 104 w 260"/>
                <a:gd name="T27" fmla="*/ 120 h 283"/>
                <a:gd name="T28" fmla="*/ 143 w 260"/>
                <a:gd name="T29" fmla="*/ 54 h 283"/>
                <a:gd name="T30" fmla="*/ 66 w 260"/>
                <a:gd name="T31" fmla="*/ 55 h 283"/>
                <a:gd name="T32" fmla="*/ 16 w 260"/>
                <a:gd name="T33" fmla="*/ 31 h 283"/>
                <a:gd name="T34" fmla="*/ 0 w 260"/>
                <a:gd name="T35" fmla="*/ 75 h 283"/>
                <a:gd name="T36" fmla="*/ 0 w 260"/>
                <a:gd name="T37" fmla="*/ 111 h 283"/>
                <a:gd name="T38" fmla="*/ 37 w 260"/>
                <a:gd name="T39" fmla="*/ 11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283">
                  <a:moveTo>
                    <a:pt x="37" y="118"/>
                  </a:moveTo>
                  <a:lnTo>
                    <a:pt x="45" y="201"/>
                  </a:lnTo>
                  <a:lnTo>
                    <a:pt x="125" y="283"/>
                  </a:lnTo>
                  <a:lnTo>
                    <a:pt x="179" y="272"/>
                  </a:lnTo>
                  <a:lnTo>
                    <a:pt x="201" y="209"/>
                  </a:lnTo>
                  <a:lnTo>
                    <a:pt x="260" y="136"/>
                  </a:lnTo>
                  <a:lnTo>
                    <a:pt x="203" y="96"/>
                  </a:lnTo>
                  <a:lnTo>
                    <a:pt x="196" y="60"/>
                  </a:lnTo>
                  <a:lnTo>
                    <a:pt x="213" y="27"/>
                  </a:lnTo>
                  <a:lnTo>
                    <a:pt x="173" y="0"/>
                  </a:lnTo>
                  <a:lnTo>
                    <a:pt x="190" y="96"/>
                  </a:lnTo>
                  <a:lnTo>
                    <a:pt x="141" y="157"/>
                  </a:lnTo>
                  <a:lnTo>
                    <a:pt x="141" y="193"/>
                  </a:lnTo>
                  <a:lnTo>
                    <a:pt x="104" y="120"/>
                  </a:lnTo>
                  <a:lnTo>
                    <a:pt x="143" y="54"/>
                  </a:lnTo>
                  <a:lnTo>
                    <a:pt x="66" y="55"/>
                  </a:lnTo>
                  <a:lnTo>
                    <a:pt x="16" y="31"/>
                  </a:lnTo>
                  <a:lnTo>
                    <a:pt x="0" y="75"/>
                  </a:lnTo>
                  <a:lnTo>
                    <a:pt x="0" y="111"/>
                  </a:lnTo>
                  <a:lnTo>
                    <a:pt x="37" y="1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2" name="Freeform 25">
              <a:extLst>
                <a:ext uri="{FF2B5EF4-FFF2-40B4-BE49-F238E27FC236}">
                  <a16:creationId xmlns:a16="http://schemas.microsoft.com/office/drawing/2014/main" id="{12FEDF11-1F85-4A0C-BFD2-BC240DDB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0" y="1071563"/>
              <a:ext cx="34925" cy="19050"/>
            </a:xfrm>
            <a:custGeom>
              <a:avLst/>
              <a:gdLst>
                <a:gd name="T0" fmla="*/ 10 w 110"/>
                <a:gd name="T1" fmla="*/ 60 h 60"/>
                <a:gd name="T2" fmla="*/ 110 w 110"/>
                <a:gd name="T3" fmla="*/ 30 h 60"/>
                <a:gd name="T4" fmla="*/ 72 w 110"/>
                <a:gd name="T5" fmla="*/ 0 h 60"/>
                <a:gd name="T6" fmla="*/ 0 w 110"/>
                <a:gd name="T7" fmla="*/ 35 h 60"/>
                <a:gd name="T8" fmla="*/ 10 w 11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0">
                  <a:moveTo>
                    <a:pt x="10" y="60"/>
                  </a:moveTo>
                  <a:lnTo>
                    <a:pt x="110" y="30"/>
                  </a:lnTo>
                  <a:lnTo>
                    <a:pt x="72" y="0"/>
                  </a:lnTo>
                  <a:lnTo>
                    <a:pt x="0" y="35"/>
                  </a:lnTo>
                  <a:lnTo>
                    <a:pt x="10" y="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3" name="Freeform 26">
              <a:extLst>
                <a:ext uri="{FF2B5EF4-FFF2-40B4-BE49-F238E27FC236}">
                  <a16:creationId xmlns:a16="http://schemas.microsoft.com/office/drawing/2014/main" id="{45245E72-6DDA-40FC-85A0-19C90909C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4463"/>
              <a:ext cx="128588" cy="100013"/>
            </a:xfrm>
            <a:custGeom>
              <a:avLst/>
              <a:gdLst>
                <a:gd name="T0" fmla="*/ 5 w 402"/>
                <a:gd name="T1" fmla="*/ 302 h 314"/>
                <a:gd name="T2" fmla="*/ 67 w 402"/>
                <a:gd name="T3" fmla="*/ 288 h 314"/>
                <a:gd name="T4" fmla="*/ 100 w 402"/>
                <a:gd name="T5" fmla="*/ 255 h 314"/>
                <a:gd name="T6" fmla="*/ 124 w 402"/>
                <a:gd name="T7" fmla="*/ 314 h 314"/>
                <a:gd name="T8" fmla="*/ 160 w 402"/>
                <a:gd name="T9" fmla="*/ 267 h 314"/>
                <a:gd name="T10" fmla="*/ 256 w 402"/>
                <a:gd name="T11" fmla="*/ 204 h 314"/>
                <a:gd name="T12" fmla="*/ 286 w 402"/>
                <a:gd name="T13" fmla="*/ 133 h 314"/>
                <a:gd name="T14" fmla="*/ 349 w 402"/>
                <a:gd name="T15" fmla="*/ 90 h 314"/>
                <a:gd name="T16" fmla="*/ 402 w 402"/>
                <a:gd name="T17" fmla="*/ 59 h 314"/>
                <a:gd name="T18" fmla="*/ 381 w 402"/>
                <a:gd name="T19" fmla="*/ 0 h 314"/>
                <a:gd name="T20" fmla="*/ 354 w 402"/>
                <a:gd name="T21" fmla="*/ 20 h 314"/>
                <a:gd name="T22" fmla="*/ 335 w 402"/>
                <a:gd name="T23" fmla="*/ 70 h 314"/>
                <a:gd name="T24" fmla="*/ 305 w 402"/>
                <a:gd name="T25" fmla="*/ 57 h 314"/>
                <a:gd name="T26" fmla="*/ 196 w 402"/>
                <a:gd name="T27" fmla="*/ 114 h 314"/>
                <a:gd name="T28" fmla="*/ 206 w 402"/>
                <a:gd name="T29" fmla="*/ 163 h 314"/>
                <a:gd name="T30" fmla="*/ 143 w 402"/>
                <a:gd name="T31" fmla="*/ 188 h 314"/>
                <a:gd name="T32" fmla="*/ 149 w 402"/>
                <a:gd name="T33" fmla="*/ 145 h 314"/>
                <a:gd name="T34" fmla="*/ 106 w 402"/>
                <a:gd name="T35" fmla="*/ 122 h 314"/>
                <a:gd name="T36" fmla="*/ 72 w 402"/>
                <a:gd name="T37" fmla="*/ 175 h 314"/>
                <a:gd name="T38" fmla="*/ 0 w 402"/>
                <a:gd name="T39" fmla="*/ 196 h 314"/>
                <a:gd name="T40" fmla="*/ 10 w 402"/>
                <a:gd name="T41" fmla="*/ 255 h 314"/>
                <a:gd name="T42" fmla="*/ 5 w 402"/>
                <a:gd name="T43" fmla="*/ 30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14">
                  <a:moveTo>
                    <a:pt x="5" y="302"/>
                  </a:moveTo>
                  <a:lnTo>
                    <a:pt x="67" y="288"/>
                  </a:lnTo>
                  <a:lnTo>
                    <a:pt x="100" y="255"/>
                  </a:lnTo>
                  <a:lnTo>
                    <a:pt x="124" y="314"/>
                  </a:lnTo>
                  <a:lnTo>
                    <a:pt x="160" y="267"/>
                  </a:lnTo>
                  <a:lnTo>
                    <a:pt x="256" y="204"/>
                  </a:lnTo>
                  <a:lnTo>
                    <a:pt x="286" y="133"/>
                  </a:lnTo>
                  <a:lnTo>
                    <a:pt x="349" y="90"/>
                  </a:lnTo>
                  <a:lnTo>
                    <a:pt x="402" y="59"/>
                  </a:lnTo>
                  <a:lnTo>
                    <a:pt x="381" y="0"/>
                  </a:lnTo>
                  <a:lnTo>
                    <a:pt x="354" y="20"/>
                  </a:lnTo>
                  <a:lnTo>
                    <a:pt x="335" y="70"/>
                  </a:lnTo>
                  <a:lnTo>
                    <a:pt x="305" y="57"/>
                  </a:lnTo>
                  <a:lnTo>
                    <a:pt x="196" y="114"/>
                  </a:lnTo>
                  <a:lnTo>
                    <a:pt x="206" y="163"/>
                  </a:lnTo>
                  <a:lnTo>
                    <a:pt x="143" y="188"/>
                  </a:lnTo>
                  <a:lnTo>
                    <a:pt x="149" y="145"/>
                  </a:lnTo>
                  <a:lnTo>
                    <a:pt x="106" y="122"/>
                  </a:lnTo>
                  <a:lnTo>
                    <a:pt x="72" y="175"/>
                  </a:lnTo>
                  <a:lnTo>
                    <a:pt x="0" y="196"/>
                  </a:lnTo>
                  <a:lnTo>
                    <a:pt x="10" y="255"/>
                  </a:lnTo>
                  <a:lnTo>
                    <a:pt x="5" y="30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4" name="Freeform 27">
              <a:extLst>
                <a:ext uri="{FF2B5EF4-FFF2-40B4-BE49-F238E27FC236}">
                  <a16:creationId xmlns:a16="http://schemas.microsoft.com/office/drawing/2014/main" id="{0C895558-0383-4979-8466-B36E1A64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273050"/>
              <a:ext cx="63500" cy="41275"/>
            </a:xfrm>
            <a:custGeom>
              <a:avLst/>
              <a:gdLst>
                <a:gd name="T0" fmla="*/ 0 w 197"/>
                <a:gd name="T1" fmla="*/ 58 h 130"/>
                <a:gd name="T2" fmla="*/ 110 w 197"/>
                <a:gd name="T3" fmla="*/ 123 h 130"/>
                <a:gd name="T4" fmla="*/ 187 w 197"/>
                <a:gd name="T5" fmla="*/ 130 h 130"/>
                <a:gd name="T6" fmla="*/ 197 w 197"/>
                <a:gd name="T7" fmla="*/ 106 h 130"/>
                <a:gd name="T8" fmla="*/ 163 w 197"/>
                <a:gd name="T9" fmla="*/ 43 h 130"/>
                <a:gd name="T10" fmla="*/ 69 w 197"/>
                <a:gd name="T11" fmla="*/ 0 h 130"/>
                <a:gd name="T12" fmla="*/ 0 w 197"/>
                <a:gd name="T13" fmla="*/ 5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30">
                  <a:moveTo>
                    <a:pt x="0" y="58"/>
                  </a:moveTo>
                  <a:lnTo>
                    <a:pt x="110" y="123"/>
                  </a:lnTo>
                  <a:lnTo>
                    <a:pt x="187" y="130"/>
                  </a:lnTo>
                  <a:lnTo>
                    <a:pt x="197" y="106"/>
                  </a:lnTo>
                  <a:lnTo>
                    <a:pt x="163" y="43"/>
                  </a:lnTo>
                  <a:lnTo>
                    <a:pt x="69" y="0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5" name="Freeform 28">
              <a:extLst>
                <a:ext uri="{FF2B5EF4-FFF2-40B4-BE49-F238E27FC236}">
                  <a16:creationId xmlns:a16="http://schemas.microsoft.com/office/drawing/2014/main" id="{A39A0B60-CE41-4C7F-8C29-EB1BF90F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104775"/>
              <a:ext cx="14288" cy="20638"/>
            </a:xfrm>
            <a:custGeom>
              <a:avLst/>
              <a:gdLst>
                <a:gd name="T0" fmla="*/ 40 w 43"/>
                <a:gd name="T1" fmla="*/ 2 h 66"/>
                <a:gd name="T2" fmla="*/ 0 w 43"/>
                <a:gd name="T3" fmla="*/ 0 h 66"/>
                <a:gd name="T4" fmla="*/ 43 w 43"/>
                <a:gd name="T5" fmla="*/ 66 h 66"/>
                <a:gd name="T6" fmla="*/ 40 w 43"/>
                <a:gd name="T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66">
                  <a:moveTo>
                    <a:pt x="40" y="2"/>
                  </a:moveTo>
                  <a:lnTo>
                    <a:pt x="0" y="0"/>
                  </a:lnTo>
                  <a:lnTo>
                    <a:pt x="43" y="66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6" name="Freeform 29">
              <a:extLst>
                <a:ext uri="{FF2B5EF4-FFF2-40B4-BE49-F238E27FC236}">
                  <a16:creationId xmlns:a16="http://schemas.microsoft.com/office/drawing/2014/main" id="{58A2BCD6-10C6-4530-9BC8-1CE6642F8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61913"/>
              <a:ext cx="84138" cy="57150"/>
            </a:xfrm>
            <a:custGeom>
              <a:avLst/>
              <a:gdLst>
                <a:gd name="T0" fmla="*/ 11 w 263"/>
                <a:gd name="T1" fmla="*/ 180 h 180"/>
                <a:gd name="T2" fmla="*/ 80 w 263"/>
                <a:gd name="T3" fmla="*/ 139 h 180"/>
                <a:gd name="T4" fmla="*/ 160 w 263"/>
                <a:gd name="T5" fmla="*/ 136 h 180"/>
                <a:gd name="T6" fmla="*/ 234 w 263"/>
                <a:gd name="T7" fmla="*/ 118 h 180"/>
                <a:gd name="T8" fmla="*/ 263 w 263"/>
                <a:gd name="T9" fmla="*/ 64 h 180"/>
                <a:gd name="T10" fmla="*/ 204 w 263"/>
                <a:gd name="T11" fmla="*/ 92 h 180"/>
                <a:gd name="T12" fmla="*/ 119 w 263"/>
                <a:gd name="T13" fmla="*/ 0 h 180"/>
                <a:gd name="T14" fmla="*/ 99 w 263"/>
                <a:gd name="T15" fmla="*/ 33 h 180"/>
                <a:gd name="T16" fmla="*/ 16 w 263"/>
                <a:gd name="T17" fmla="*/ 38 h 180"/>
                <a:gd name="T18" fmla="*/ 3 w 263"/>
                <a:gd name="T19" fmla="*/ 83 h 180"/>
                <a:gd name="T20" fmla="*/ 63 w 263"/>
                <a:gd name="T21" fmla="*/ 93 h 180"/>
                <a:gd name="T22" fmla="*/ 67 w 263"/>
                <a:gd name="T23" fmla="*/ 124 h 180"/>
                <a:gd name="T24" fmla="*/ 0 w 263"/>
                <a:gd name="T25" fmla="*/ 130 h 180"/>
                <a:gd name="T26" fmla="*/ 11 w 263"/>
                <a:gd name="T2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180">
                  <a:moveTo>
                    <a:pt x="11" y="180"/>
                  </a:moveTo>
                  <a:lnTo>
                    <a:pt x="80" y="139"/>
                  </a:lnTo>
                  <a:lnTo>
                    <a:pt x="160" y="136"/>
                  </a:lnTo>
                  <a:lnTo>
                    <a:pt x="234" y="118"/>
                  </a:lnTo>
                  <a:lnTo>
                    <a:pt x="263" y="64"/>
                  </a:lnTo>
                  <a:lnTo>
                    <a:pt x="204" y="92"/>
                  </a:lnTo>
                  <a:lnTo>
                    <a:pt x="119" y="0"/>
                  </a:lnTo>
                  <a:lnTo>
                    <a:pt x="99" y="33"/>
                  </a:lnTo>
                  <a:lnTo>
                    <a:pt x="16" y="38"/>
                  </a:lnTo>
                  <a:lnTo>
                    <a:pt x="3" y="83"/>
                  </a:lnTo>
                  <a:lnTo>
                    <a:pt x="63" y="93"/>
                  </a:lnTo>
                  <a:lnTo>
                    <a:pt x="67" y="124"/>
                  </a:lnTo>
                  <a:lnTo>
                    <a:pt x="0" y="130"/>
                  </a:lnTo>
                  <a:lnTo>
                    <a:pt x="11" y="18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7" name="Freeform 30">
              <a:extLst>
                <a:ext uri="{FF2B5EF4-FFF2-40B4-BE49-F238E27FC236}">
                  <a16:creationId xmlns:a16="http://schemas.microsoft.com/office/drawing/2014/main" id="{E5A73C3E-6626-41CC-AE17-80435271D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107950"/>
              <a:ext cx="19050" cy="30163"/>
            </a:xfrm>
            <a:custGeom>
              <a:avLst/>
              <a:gdLst>
                <a:gd name="T0" fmla="*/ 20 w 57"/>
                <a:gd name="T1" fmla="*/ 99 h 99"/>
                <a:gd name="T2" fmla="*/ 53 w 57"/>
                <a:gd name="T3" fmla="*/ 92 h 99"/>
                <a:gd name="T4" fmla="*/ 57 w 57"/>
                <a:gd name="T5" fmla="*/ 25 h 99"/>
                <a:gd name="T6" fmla="*/ 23 w 57"/>
                <a:gd name="T7" fmla="*/ 0 h 99"/>
                <a:gd name="T8" fmla="*/ 0 w 57"/>
                <a:gd name="T9" fmla="*/ 60 h 99"/>
                <a:gd name="T10" fmla="*/ 27 w 57"/>
                <a:gd name="T11" fmla="*/ 72 h 99"/>
                <a:gd name="T12" fmla="*/ 20 w 5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9">
                  <a:moveTo>
                    <a:pt x="20" y="99"/>
                  </a:moveTo>
                  <a:lnTo>
                    <a:pt x="53" y="92"/>
                  </a:lnTo>
                  <a:lnTo>
                    <a:pt x="57" y="25"/>
                  </a:lnTo>
                  <a:lnTo>
                    <a:pt x="23" y="0"/>
                  </a:lnTo>
                  <a:lnTo>
                    <a:pt x="0" y="60"/>
                  </a:lnTo>
                  <a:lnTo>
                    <a:pt x="27" y="72"/>
                  </a:lnTo>
                  <a:lnTo>
                    <a:pt x="20" y="9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8" name="Freeform 31">
              <a:extLst>
                <a:ext uri="{FF2B5EF4-FFF2-40B4-BE49-F238E27FC236}">
                  <a16:creationId xmlns:a16="http://schemas.microsoft.com/office/drawing/2014/main" id="{28D87512-B83F-4FEC-B083-A7250C5D1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214313"/>
              <a:ext cx="65088" cy="87313"/>
            </a:xfrm>
            <a:custGeom>
              <a:avLst/>
              <a:gdLst>
                <a:gd name="T0" fmla="*/ 151 w 206"/>
                <a:gd name="T1" fmla="*/ 18 h 271"/>
                <a:gd name="T2" fmla="*/ 86 w 206"/>
                <a:gd name="T3" fmla="*/ 62 h 271"/>
                <a:gd name="T4" fmla="*/ 76 w 206"/>
                <a:gd name="T5" fmla="*/ 105 h 271"/>
                <a:gd name="T6" fmla="*/ 32 w 206"/>
                <a:gd name="T7" fmla="*/ 72 h 271"/>
                <a:gd name="T8" fmla="*/ 0 w 206"/>
                <a:gd name="T9" fmla="*/ 139 h 271"/>
                <a:gd name="T10" fmla="*/ 37 w 206"/>
                <a:gd name="T11" fmla="*/ 178 h 271"/>
                <a:gd name="T12" fmla="*/ 37 w 206"/>
                <a:gd name="T13" fmla="*/ 261 h 271"/>
                <a:gd name="T14" fmla="*/ 73 w 206"/>
                <a:gd name="T15" fmla="*/ 271 h 271"/>
                <a:gd name="T16" fmla="*/ 142 w 206"/>
                <a:gd name="T17" fmla="*/ 184 h 271"/>
                <a:gd name="T18" fmla="*/ 183 w 206"/>
                <a:gd name="T19" fmla="*/ 134 h 271"/>
                <a:gd name="T20" fmla="*/ 206 w 206"/>
                <a:gd name="T21" fmla="*/ 97 h 271"/>
                <a:gd name="T22" fmla="*/ 178 w 206"/>
                <a:gd name="T23" fmla="*/ 57 h 271"/>
                <a:gd name="T24" fmla="*/ 181 w 206"/>
                <a:gd name="T25" fmla="*/ 0 h 271"/>
                <a:gd name="T26" fmla="*/ 151 w 206"/>
                <a:gd name="T27" fmla="*/ 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71">
                  <a:moveTo>
                    <a:pt x="151" y="18"/>
                  </a:moveTo>
                  <a:lnTo>
                    <a:pt x="86" y="62"/>
                  </a:lnTo>
                  <a:lnTo>
                    <a:pt x="76" y="105"/>
                  </a:lnTo>
                  <a:lnTo>
                    <a:pt x="32" y="72"/>
                  </a:lnTo>
                  <a:lnTo>
                    <a:pt x="0" y="139"/>
                  </a:lnTo>
                  <a:lnTo>
                    <a:pt x="37" y="178"/>
                  </a:lnTo>
                  <a:lnTo>
                    <a:pt x="37" y="261"/>
                  </a:lnTo>
                  <a:lnTo>
                    <a:pt x="73" y="271"/>
                  </a:lnTo>
                  <a:lnTo>
                    <a:pt x="142" y="184"/>
                  </a:lnTo>
                  <a:lnTo>
                    <a:pt x="183" y="134"/>
                  </a:lnTo>
                  <a:lnTo>
                    <a:pt x="206" y="97"/>
                  </a:lnTo>
                  <a:lnTo>
                    <a:pt x="178" y="57"/>
                  </a:lnTo>
                  <a:lnTo>
                    <a:pt x="181" y="0"/>
                  </a:lnTo>
                  <a:lnTo>
                    <a:pt x="151" y="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9" name="Freeform 32">
              <a:extLst>
                <a:ext uri="{FF2B5EF4-FFF2-40B4-BE49-F238E27FC236}">
                  <a16:creationId xmlns:a16="http://schemas.microsoft.com/office/drawing/2014/main" id="{970F1E52-78E5-4413-87B8-8F82A2007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5" y="268288"/>
              <a:ext cx="25400" cy="26988"/>
            </a:xfrm>
            <a:custGeom>
              <a:avLst/>
              <a:gdLst>
                <a:gd name="T0" fmla="*/ 81 w 81"/>
                <a:gd name="T1" fmla="*/ 35 h 85"/>
                <a:gd name="T2" fmla="*/ 31 w 81"/>
                <a:gd name="T3" fmla="*/ 0 h 85"/>
                <a:gd name="T4" fmla="*/ 0 w 81"/>
                <a:gd name="T5" fmla="*/ 6 h 85"/>
                <a:gd name="T6" fmla="*/ 47 w 81"/>
                <a:gd name="T7" fmla="*/ 85 h 85"/>
                <a:gd name="T8" fmla="*/ 81 w 81"/>
                <a:gd name="T9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5">
                  <a:moveTo>
                    <a:pt x="81" y="35"/>
                  </a:moveTo>
                  <a:lnTo>
                    <a:pt x="31" y="0"/>
                  </a:lnTo>
                  <a:lnTo>
                    <a:pt x="0" y="6"/>
                  </a:lnTo>
                  <a:lnTo>
                    <a:pt x="47" y="85"/>
                  </a:lnTo>
                  <a:lnTo>
                    <a:pt x="81" y="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0" name="Freeform 33">
              <a:extLst>
                <a:ext uri="{FF2B5EF4-FFF2-40B4-BE49-F238E27FC236}">
                  <a16:creationId xmlns:a16="http://schemas.microsoft.com/office/drawing/2014/main" id="{3D85358F-7CA8-4C48-B651-6BA4DB2FB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5" y="306388"/>
              <a:ext cx="53975" cy="68263"/>
            </a:xfrm>
            <a:custGeom>
              <a:avLst/>
              <a:gdLst>
                <a:gd name="T0" fmla="*/ 35 w 167"/>
                <a:gd name="T1" fmla="*/ 126 h 212"/>
                <a:gd name="T2" fmla="*/ 65 w 167"/>
                <a:gd name="T3" fmla="*/ 156 h 212"/>
                <a:gd name="T4" fmla="*/ 115 w 167"/>
                <a:gd name="T5" fmla="*/ 212 h 212"/>
                <a:gd name="T6" fmla="*/ 158 w 167"/>
                <a:gd name="T7" fmla="*/ 185 h 212"/>
                <a:gd name="T8" fmla="*/ 167 w 167"/>
                <a:gd name="T9" fmla="*/ 135 h 212"/>
                <a:gd name="T10" fmla="*/ 134 w 167"/>
                <a:gd name="T11" fmla="*/ 123 h 212"/>
                <a:gd name="T12" fmla="*/ 124 w 167"/>
                <a:gd name="T13" fmla="*/ 83 h 212"/>
                <a:gd name="T14" fmla="*/ 67 w 167"/>
                <a:gd name="T15" fmla="*/ 76 h 212"/>
                <a:gd name="T16" fmla="*/ 63 w 167"/>
                <a:gd name="T17" fmla="*/ 37 h 212"/>
                <a:gd name="T18" fmla="*/ 33 w 167"/>
                <a:gd name="T19" fmla="*/ 0 h 212"/>
                <a:gd name="T20" fmla="*/ 0 w 167"/>
                <a:gd name="T21" fmla="*/ 27 h 212"/>
                <a:gd name="T22" fmla="*/ 43 w 167"/>
                <a:gd name="T23" fmla="*/ 77 h 212"/>
                <a:gd name="T24" fmla="*/ 35 w 167"/>
                <a:gd name="T25" fmla="*/ 1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212">
                  <a:moveTo>
                    <a:pt x="35" y="126"/>
                  </a:moveTo>
                  <a:lnTo>
                    <a:pt x="65" y="156"/>
                  </a:lnTo>
                  <a:lnTo>
                    <a:pt x="115" y="212"/>
                  </a:lnTo>
                  <a:lnTo>
                    <a:pt x="158" y="185"/>
                  </a:lnTo>
                  <a:lnTo>
                    <a:pt x="167" y="135"/>
                  </a:lnTo>
                  <a:lnTo>
                    <a:pt x="134" y="123"/>
                  </a:lnTo>
                  <a:lnTo>
                    <a:pt x="124" y="83"/>
                  </a:lnTo>
                  <a:lnTo>
                    <a:pt x="67" y="76"/>
                  </a:lnTo>
                  <a:lnTo>
                    <a:pt x="63" y="37"/>
                  </a:lnTo>
                  <a:lnTo>
                    <a:pt x="33" y="0"/>
                  </a:lnTo>
                  <a:lnTo>
                    <a:pt x="0" y="27"/>
                  </a:lnTo>
                  <a:lnTo>
                    <a:pt x="43" y="77"/>
                  </a:lnTo>
                  <a:lnTo>
                    <a:pt x="35" y="1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1" name="Freeform 34">
              <a:extLst>
                <a:ext uri="{FF2B5EF4-FFF2-40B4-BE49-F238E27FC236}">
                  <a16:creationId xmlns:a16="http://schemas.microsoft.com/office/drawing/2014/main" id="{BAA52E4D-D067-4233-B98A-3D6AE8075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9563"/>
              <a:ext cx="14288" cy="39688"/>
            </a:xfrm>
            <a:custGeom>
              <a:avLst/>
              <a:gdLst>
                <a:gd name="T0" fmla="*/ 43 w 49"/>
                <a:gd name="T1" fmla="*/ 79 h 123"/>
                <a:gd name="T2" fmla="*/ 49 w 49"/>
                <a:gd name="T3" fmla="*/ 16 h 123"/>
                <a:gd name="T4" fmla="*/ 32 w 49"/>
                <a:gd name="T5" fmla="*/ 0 h 123"/>
                <a:gd name="T6" fmla="*/ 0 w 49"/>
                <a:gd name="T7" fmla="*/ 79 h 123"/>
                <a:gd name="T8" fmla="*/ 33 w 49"/>
                <a:gd name="T9" fmla="*/ 123 h 123"/>
                <a:gd name="T10" fmla="*/ 43 w 49"/>
                <a:gd name="T11" fmla="*/ 7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3">
                  <a:moveTo>
                    <a:pt x="43" y="79"/>
                  </a:moveTo>
                  <a:lnTo>
                    <a:pt x="49" y="16"/>
                  </a:lnTo>
                  <a:lnTo>
                    <a:pt x="32" y="0"/>
                  </a:lnTo>
                  <a:lnTo>
                    <a:pt x="0" y="79"/>
                  </a:lnTo>
                  <a:lnTo>
                    <a:pt x="33" y="123"/>
                  </a:lnTo>
                  <a:lnTo>
                    <a:pt x="43" y="7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2" name="Freeform 35">
              <a:extLst>
                <a:ext uri="{FF2B5EF4-FFF2-40B4-BE49-F238E27FC236}">
                  <a16:creationId xmlns:a16="http://schemas.microsoft.com/office/drawing/2014/main" id="{CE5142EC-4976-42C7-B1C6-FD1E4CA83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96875"/>
              <a:ext cx="31750" cy="31750"/>
            </a:xfrm>
            <a:custGeom>
              <a:avLst/>
              <a:gdLst>
                <a:gd name="T0" fmla="*/ 0 w 100"/>
                <a:gd name="T1" fmla="*/ 60 h 97"/>
                <a:gd name="T2" fmla="*/ 15 w 100"/>
                <a:gd name="T3" fmla="*/ 97 h 97"/>
                <a:gd name="T4" fmla="*/ 77 w 100"/>
                <a:gd name="T5" fmla="*/ 89 h 97"/>
                <a:gd name="T6" fmla="*/ 100 w 100"/>
                <a:gd name="T7" fmla="*/ 7 h 97"/>
                <a:gd name="T8" fmla="*/ 74 w 100"/>
                <a:gd name="T9" fmla="*/ 0 h 97"/>
                <a:gd name="T10" fmla="*/ 57 w 100"/>
                <a:gd name="T11" fmla="*/ 37 h 97"/>
                <a:gd name="T12" fmla="*/ 0 w 100"/>
                <a:gd name="T13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97">
                  <a:moveTo>
                    <a:pt x="0" y="60"/>
                  </a:moveTo>
                  <a:lnTo>
                    <a:pt x="15" y="97"/>
                  </a:lnTo>
                  <a:lnTo>
                    <a:pt x="77" y="89"/>
                  </a:lnTo>
                  <a:lnTo>
                    <a:pt x="100" y="7"/>
                  </a:lnTo>
                  <a:lnTo>
                    <a:pt x="74" y="0"/>
                  </a:lnTo>
                  <a:lnTo>
                    <a:pt x="57" y="37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3" name="Freeform 36">
              <a:extLst>
                <a:ext uri="{FF2B5EF4-FFF2-40B4-BE49-F238E27FC236}">
                  <a16:creationId xmlns:a16="http://schemas.microsoft.com/office/drawing/2014/main" id="{AA50432B-9791-4AC7-A2F7-2F2A9EB05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312738"/>
              <a:ext cx="38100" cy="61913"/>
            </a:xfrm>
            <a:custGeom>
              <a:avLst/>
              <a:gdLst>
                <a:gd name="T0" fmla="*/ 17 w 120"/>
                <a:gd name="T1" fmla="*/ 167 h 196"/>
                <a:gd name="T2" fmla="*/ 64 w 120"/>
                <a:gd name="T3" fmla="*/ 196 h 196"/>
                <a:gd name="T4" fmla="*/ 101 w 120"/>
                <a:gd name="T5" fmla="*/ 169 h 196"/>
                <a:gd name="T6" fmla="*/ 71 w 120"/>
                <a:gd name="T7" fmla="*/ 93 h 196"/>
                <a:gd name="T8" fmla="*/ 120 w 120"/>
                <a:gd name="T9" fmla="*/ 27 h 196"/>
                <a:gd name="T10" fmla="*/ 80 w 120"/>
                <a:gd name="T11" fmla="*/ 0 h 196"/>
                <a:gd name="T12" fmla="*/ 46 w 120"/>
                <a:gd name="T13" fmla="*/ 24 h 196"/>
                <a:gd name="T14" fmla="*/ 29 w 120"/>
                <a:gd name="T15" fmla="*/ 57 h 196"/>
                <a:gd name="T16" fmla="*/ 0 w 120"/>
                <a:gd name="T17" fmla="*/ 74 h 196"/>
                <a:gd name="T18" fmla="*/ 24 w 120"/>
                <a:gd name="T19" fmla="*/ 133 h 196"/>
                <a:gd name="T20" fmla="*/ 17 w 120"/>
                <a:gd name="T21" fmla="*/ 16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96">
                  <a:moveTo>
                    <a:pt x="17" y="167"/>
                  </a:moveTo>
                  <a:lnTo>
                    <a:pt x="64" y="196"/>
                  </a:lnTo>
                  <a:lnTo>
                    <a:pt x="101" y="169"/>
                  </a:lnTo>
                  <a:lnTo>
                    <a:pt x="71" y="93"/>
                  </a:lnTo>
                  <a:lnTo>
                    <a:pt x="120" y="27"/>
                  </a:lnTo>
                  <a:lnTo>
                    <a:pt x="80" y="0"/>
                  </a:lnTo>
                  <a:lnTo>
                    <a:pt x="46" y="24"/>
                  </a:lnTo>
                  <a:lnTo>
                    <a:pt x="29" y="57"/>
                  </a:lnTo>
                  <a:lnTo>
                    <a:pt x="0" y="74"/>
                  </a:lnTo>
                  <a:lnTo>
                    <a:pt x="24" y="133"/>
                  </a:lnTo>
                  <a:lnTo>
                    <a:pt x="17" y="1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4" name="Freeform 37">
              <a:extLst>
                <a:ext uri="{FF2B5EF4-FFF2-40B4-BE49-F238E27FC236}">
                  <a16:creationId xmlns:a16="http://schemas.microsoft.com/office/drawing/2014/main" id="{F8004A5B-3A4E-49BB-93A5-D7FC127F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0" y="296863"/>
              <a:ext cx="15875" cy="22225"/>
            </a:xfrm>
            <a:custGeom>
              <a:avLst/>
              <a:gdLst>
                <a:gd name="T0" fmla="*/ 50 w 50"/>
                <a:gd name="T1" fmla="*/ 49 h 67"/>
                <a:gd name="T2" fmla="*/ 20 w 50"/>
                <a:gd name="T3" fmla="*/ 0 h 67"/>
                <a:gd name="T4" fmla="*/ 3 w 50"/>
                <a:gd name="T5" fmla="*/ 13 h 67"/>
                <a:gd name="T6" fmla="*/ 0 w 50"/>
                <a:gd name="T7" fmla="*/ 43 h 67"/>
                <a:gd name="T8" fmla="*/ 23 w 50"/>
                <a:gd name="T9" fmla="*/ 67 h 67"/>
                <a:gd name="T10" fmla="*/ 50 w 50"/>
                <a:gd name="T11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7">
                  <a:moveTo>
                    <a:pt x="50" y="49"/>
                  </a:moveTo>
                  <a:lnTo>
                    <a:pt x="20" y="0"/>
                  </a:lnTo>
                  <a:lnTo>
                    <a:pt x="3" y="13"/>
                  </a:lnTo>
                  <a:lnTo>
                    <a:pt x="0" y="43"/>
                  </a:lnTo>
                  <a:lnTo>
                    <a:pt x="23" y="67"/>
                  </a:lnTo>
                  <a:lnTo>
                    <a:pt x="50" y="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5" name="Freeform 38">
              <a:extLst>
                <a:ext uri="{FF2B5EF4-FFF2-40B4-BE49-F238E27FC236}">
                  <a16:creationId xmlns:a16="http://schemas.microsoft.com/office/drawing/2014/main" id="{28B5D8B0-6BCB-40CB-B7D4-10757B090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350" y="669925"/>
              <a:ext cx="131763" cy="161925"/>
            </a:xfrm>
            <a:custGeom>
              <a:avLst/>
              <a:gdLst>
                <a:gd name="T0" fmla="*/ 315 w 418"/>
                <a:gd name="T1" fmla="*/ 135 h 506"/>
                <a:gd name="T2" fmla="*/ 268 w 418"/>
                <a:gd name="T3" fmla="*/ 156 h 506"/>
                <a:gd name="T4" fmla="*/ 252 w 418"/>
                <a:gd name="T5" fmla="*/ 212 h 506"/>
                <a:gd name="T6" fmla="*/ 232 w 418"/>
                <a:gd name="T7" fmla="*/ 276 h 506"/>
                <a:gd name="T8" fmla="*/ 185 w 418"/>
                <a:gd name="T9" fmla="*/ 286 h 506"/>
                <a:gd name="T10" fmla="*/ 179 w 418"/>
                <a:gd name="T11" fmla="*/ 247 h 506"/>
                <a:gd name="T12" fmla="*/ 228 w 418"/>
                <a:gd name="T13" fmla="*/ 183 h 506"/>
                <a:gd name="T14" fmla="*/ 228 w 418"/>
                <a:gd name="T15" fmla="*/ 160 h 506"/>
                <a:gd name="T16" fmla="*/ 191 w 418"/>
                <a:gd name="T17" fmla="*/ 126 h 506"/>
                <a:gd name="T18" fmla="*/ 221 w 418"/>
                <a:gd name="T19" fmla="*/ 77 h 506"/>
                <a:gd name="T20" fmla="*/ 200 w 418"/>
                <a:gd name="T21" fmla="*/ 4 h 506"/>
                <a:gd name="T22" fmla="*/ 170 w 418"/>
                <a:gd name="T23" fmla="*/ 0 h 506"/>
                <a:gd name="T24" fmla="*/ 111 w 418"/>
                <a:gd name="T25" fmla="*/ 121 h 506"/>
                <a:gd name="T26" fmla="*/ 131 w 418"/>
                <a:gd name="T27" fmla="*/ 151 h 506"/>
                <a:gd name="T28" fmla="*/ 105 w 418"/>
                <a:gd name="T29" fmla="*/ 188 h 506"/>
                <a:gd name="T30" fmla="*/ 105 w 418"/>
                <a:gd name="T31" fmla="*/ 247 h 506"/>
                <a:gd name="T32" fmla="*/ 19 w 418"/>
                <a:gd name="T33" fmla="*/ 341 h 506"/>
                <a:gd name="T34" fmla="*/ 43 w 418"/>
                <a:gd name="T35" fmla="*/ 374 h 506"/>
                <a:gd name="T36" fmla="*/ 0 w 418"/>
                <a:gd name="T37" fmla="*/ 394 h 506"/>
                <a:gd name="T38" fmla="*/ 7 w 418"/>
                <a:gd name="T39" fmla="*/ 414 h 506"/>
                <a:gd name="T40" fmla="*/ 44 w 418"/>
                <a:gd name="T41" fmla="*/ 420 h 506"/>
                <a:gd name="T42" fmla="*/ 12 w 418"/>
                <a:gd name="T43" fmla="*/ 497 h 506"/>
                <a:gd name="T44" fmla="*/ 35 w 418"/>
                <a:gd name="T45" fmla="*/ 503 h 506"/>
                <a:gd name="T46" fmla="*/ 71 w 418"/>
                <a:gd name="T47" fmla="*/ 414 h 506"/>
                <a:gd name="T48" fmla="*/ 113 w 418"/>
                <a:gd name="T49" fmla="*/ 374 h 506"/>
                <a:gd name="T50" fmla="*/ 104 w 418"/>
                <a:gd name="T51" fmla="*/ 476 h 506"/>
                <a:gd name="T52" fmla="*/ 134 w 418"/>
                <a:gd name="T53" fmla="*/ 506 h 506"/>
                <a:gd name="T54" fmla="*/ 134 w 418"/>
                <a:gd name="T55" fmla="*/ 506 h 506"/>
                <a:gd name="T56" fmla="*/ 159 w 418"/>
                <a:gd name="T57" fmla="*/ 464 h 506"/>
                <a:gd name="T58" fmla="*/ 176 w 418"/>
                <a:gd name="T59" fmla="*/ 434 h 506"/>
                <a:gd name="T60" fmla="*/ 182 w 418"/>
                <a:gd name="T61" fmla="*/ 423 h 506"/>
                <a:gd name="T62" fmla="*/ 183 w 418"/>
                <a:gd name="T63" fmla="*/ 416 h 506"/>
                <a:gd name="T64" fmla="*/ 183 w 418"/>
                <a:gd name="T65" fmla="*/ 416 h 506"/>
                <a:gd name="T66" fmla="*/ 184 w 418"/>
                <a:gd name="T67" fmla="*/ 410 h 506"/>
                <a:gd name="T68" fmla="*/ 187 w 418"/>
                <a:gd name="T69" fmla="*/ 403 h 506"/>
                <a:gd name="T70" fmla="*/ 192 w 418"/>
                <a:gd name="T71" fmla="*/ 384 h 506"/>
                <a:gd name="T72" fmla="*/ 200 w 418"/>
                <a:gd name="T73" fmla="*/ 359 h 506"/>
                <a:gd name="T74" fmla="*/ 210 w 418"/>
                <a:gd name="T75" fmla="*/ 409 h 506"/>
                <a:gd name="T76" fmla="*/ 253 w 418"/>
                <a:gd name="T77" fmla="*/ 432 h 506"/>
                <a:gd name="T78" fmla="*/ 287 w 418"/>
                <a:gd name="T79" fmla="*/ 422 h 506"/>
                <a:gd name="T80" fmla="*/ 253 w 418"/>
                <a:gd name="T81" fmla="*/ 371 h 506"/>
                <a:gd name="T82" fmla="*/ 277 w 418"/>
                <a:gd name="T83" fmla="*/ 338 h 506"/>
                <a:gd name="T84" fmla="*/ 289 w 418"/>
                <a:gd name="T85" fmla="*/ 282 h 506"/>
                <a:gd name="T86" fmla="*/ 353 w 418"/>
                <a:gd name="T87" fmla="*/ 288 h 506"/>
                <a:gd name="T88" fmla="*/ 358 w 418"/>
                <a:gd name="T89" fmla="*/ 219 h 506"/>
                <a:gd name="T90" fmla="*/ 418 w 418"/>
                <a:gd name="T91" fmla="*/ 144 h 506"/>
                <a:gd name="T92" fmla="*/ 400 w 418"/>
                <a:gd name="T93" fmla="*/ 108 h 506"/>
                <a:gd name="T94" fmla="*/ 364 w 418"/>
                <a:gd name="T95" fmla="*/ 72 h 506"/>
                <a:gd name="T96" fmla="*/ 364 w 418"/>
                <a:gd name="T97" fmla="*/ 72 h 506"/>
                <a:gd name="T98" fmla="*/ 360 w 418"/>
                <a:gd name="T99" fmla="*/ 74 h 506"/>
                <a:gd name="T100" fmla="*/ 354 w 418"/>
                <a:gd name="T101" fmla="*/ 77 h 506"/>
                <a:gd name="T102" fmla="*/ 349 w 418"/>
                <a:gd name="T103" fmla="*/ 78 h 506"/>
                <a:gd name="T104" fmla="*/ 346 w 418"/>
                <a:gd name="T105" fmla="*/ 80 h 506"/>
                <a:gd name="T106" fmla="*/ 343 w 418"/>
                <a:gd name="T107" fmla="*/ 78 h 506"/>
                <a:gd name="T108" fmla="*/ 340 w 418"/>
                <a:gd name="T109" fmla="*/ 76 h 506"/>
                <a:gd name="T110" fmla="*/ 340 w 418"/>
                <a:gd name="T111" fmla="*/ 76 h 506"/>
                <a:gd name="T112" fmla="*/ 338 w 418"/>
                <a:gd name="T113" fmla="*/ 72 h 506"/>
                <a:gd name="T114" fmla="*/ 335 w 418"/>
                <a:gd name="T115" fmla="*/ 66 h 506"/>
                <a:gd name="T116" fmla="*/ 326 w 418"/>
                <a:gd name="T117" fmla="*/ 55 h 506"/>
                <a:gd name="T118" fmla="*/ 314 w 418"/>
                <a:gd name="T119" fmla="*/ 43 h 506"/>
                <a:gd name="T120" fmla="*/ 283 w 418"/>
                <a:gd name="T121" fmla="*/ 83 h 506"/>
                <a:gd name="T122" fmla="*/ 315 w 418"/>
                <a:gd name="T123" fmla="*/ 13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8" h="506">
                  <a:moveTo>
                    <a:pt x="315" y="135"/>
                  </a:moveTo>
                  <a:lnTo>
                    <a:pt x="268" y="156"/>
                  </a:lnTo>
                  <a:lnTo>
                    <a:pt x="252" y="212"/>
                  </a:lnTo>
                  <a:lnTo>
                    <a:pt x="232" y="276"/>
                  </a:lnTo>
                  <a:lnTo>
                    <a:pt x="185" y="286"/>
                  </a:lnTo>
                  <a:lnTo>
                    <a:pt x="179" y="247"/>
                  </a:lnTo>
                  <a:lnTo>
                    <a:pt x="228" y="183"/>
                  </a:lnTo>
                  <a:lnTo>
                    <a:pt x="228" y="160"/>
                  </a:lnTo>
                  <a:lnTo>
                    <a:pt x="191" y="126"/>
                  </a:lnTo>
                  <a:lnTo>
                    <a:pt x="221" y="77"/>
                  </a:lnTo>
                  <a:lnTo>
                    <a:pt x="200" y="4"/>
                  </a:lnTo>
                  <a:lnTo>
                    <a:pt x="170" y="0"/>
                  </a:lnTo>
                  <a:lnTo>
                    <a:pt x="111" y="121"/>
                  </a:lnTo>
                  <a:lnTo>
                    <a:pt x="131" y="151"/>
                  </a:lnTo>
                  <a:lnTo>
                    <a:pt x="105" y="188"/>
                  </a:lnTo>
                  <a:lnTo>
                    <a:pt x="105" y="247"/>
                  </a:lnTo>
                  <a:lnTo>
                    <a:pt x="19" y="341"/>
                  </a:lnTo>
                  <a:lnTo>
                    <a:pt x="43" y="374"/>
                  </a:lnTo>
                  <a:lnTo>
                    <a:pt x="0" y="394"/>
                  </a:lnTo>
                  <a:lnTo>
                    <a:pt x="7" y="414"/>
                  </a:lnTo>
                  <a:lnTo>
                    <a:pt x="44" y="420"/>
                  </a:lnTo>
                  <a:lnTo>
                    <a:pt x="12" y="497"/>
                  </a:lnTo>
                  <a:lnTo>
                    <a:pt x="35" y="503"/>
                  </a:lnTo>
                  <a:lnTo>
                    <a:pt x="71" y="414"/>
                  </a:lnTo>
                  <a:lnTo>
                    <a:pt x="113" y="374"/>
                  </a:lnTo>
                  <a:lnTo>
                    <a:pt x="104" y="476"/>
                  </a:lnTo>
                  <a:lnTo>
                    <a:pt x="134" y="506"/>
                  </a:lnTo>
                  <a:lnTo>
                    <a:pt x="134" y="506"/>
                  </a:lnTo>
                  <a:lnTo>
                    <a:pt x="159" y="464"/>
                  </a:lnTo>
                  <a:lnTo>
                    <a:pt x="176" y="434"/>
                  </a:lnTo>
                  <a:lnTo>
                    <a:pt x="182" y="423"/>
                  </a:lnTo>
                  <a:lnTo>
                    <a:pt x="183" y="416"/>
                  </a:lnTo>
                  <a:lnTo>
                    <a:pt x="183" y="416"/>
                  </a:lnTo>
                  <a:lnTo>
                    <a:pt x="184" y="410"/>
                  </a:lnTo>
                  <a:lnTo>
                    <a:pt x="187" y="403"/>
                  </a:lnTo>
                  <a:lnTo>
                    <a:pt x="192" y="384"/>
                  </a:lnTo>
                  <a:lnTo>
                    <a:pt x="200" y="359"/>
                  </a:lnTo>
                  <a:lnTo>
                    <a:pt x="210" y="409"/>
                  </a:lnTo>
                  <a:lnTo>
                    <a:pt x="253" y="432"/>
                  </a:lnTo>
                  <a:lnTo>
                    <a:pt x="287" y="422"/>
                  </a:lnTo>
                  <a:lnTo>
                    <a:pt x="253" y="371"/>
                  </a:lnTo>
                  <a:lnTo>
                    <a:pt x="277" y="338"/>
                  </a:lnTo>
                  <a:lnTo>
                    <a:pt x="289" y="282"/>
                  </a:lnTo>
                  <a:lnTo>
                    <a:pt x="353" y="288"/>
                  </a:lnTo>
                  <a:lnTo>
                    <a:pt x="358" y="219"/>
                  </a:lnTo>
                  <a:lnTo>
                    <a:pt x="418" y="144"/>
                  </a:lnTo>
                  <a:lnTo>
                    <a:pt x="400" y="108"/>
                  </a:lnTo>
                  <a:lnTo>
                    <a:pt x="364" y="72"/>
                  </a:lnTo>
                  <a:lnTo>
                    <a:pt x="364" y="72"/>
                  </a:lnTo>
                  <a:lnTo>
                    <a:pt x="360" y="74"/>
                  </a:lnTo>
                  <a:lnTo>
                    <a:pt x="354" y="77"/>
                  </a:lnTo>
                  <a:lnTo>
                    <a:pt x="349" y="78"/>
                  </a:lnTo>
                  <a:lnTo>
                    <a:pt x="346" y="80"/>
                  </a:lnTo>
                  <a:lnTo>
                    <a:pt x="343" y="78"/>
                  </a:lnTo>
                  <a:lnTo>
                    <a:pt x="340" y="76"/>
                  </a:lnTo>
                  <a:lnTo>
                    <a:pt x="340" y="76"/>
                  </a:lnTo>
                  <a:lnTo>
                    <a:pt x="338" y="72"/>
                  </a:lnTo>
                  <a:lnTo>
                    <a:pt x="335" y="66"/>
                  </a:lnTo>
                  <a:lnTo>
                    <a:pt x="326" y="55"/>
                  </a:lnTo>
                  <a:lnTo>
                    <a:pt x="314" y="43"/>
                  </a:lnTo>
                  <a:lnTo>
                    <a:pt x="283" y="83"/>
                  </a:lnTo>
                  <a:lnTo>
                    <a:pt x="315" y="1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6" name="Freeform 40">
              <a:extLst>
                <a:ext uri="{FF2B5EF4-FFF2-40B4-BE49-F238E27FC236}">
                  <a16:creationId xmlns:a16="http://schemas.microsoft.com/office/drawing/2014/main" id="{458FDF36-8238-4A11-9A08-D65E16B68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2447925"/>
              <a:ext cx="25400" cy="31750"/>
            </a:xfrm>
            <a:custGeom>
              <a:avLst/>
              <a:gdLst>
                <a:gd name="T0" fmla="*/ 83 w 83"/>
                <a:gd name="T1" fmla="*/ 45 h 102"/>
                <a:gd name="T2" fmla="*/ 47 w 83"/>
                <a:gd name="T3" fmla="*/ 0 h 102"/>
                <a:gd name="T4" fmla="*/ 33 w 83"/>
                <a:gd name="T5" fmla="*/ 30 h 102"/>
                <a:gd name="T6" fmla="*/ 0 w 83"/>
                <a:gd name="T7" fmla="*/ 37 h 102"/>
                <a:gd name="T8" fmla="*/ 8 w 83"/>
                <a:gd name="T9" fmla="*/ 76 h 102"/>
                <a:gd name="T10" fmla="*/ 44 w 83"/>
                <a:gd name="T11" fmla="*/ 102 h 102"/>
                <a:gd name="T12" fmla="*/ 83 w 83"/>
                <a:gd name="T13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2">
                  <a:moveTo>
                    <a:pt x="83" y="45"/>
                  </a:moveTo>
                  <a:lnTo>
                    <a:pt x="47" y="0"/>
                  </a:lnTo>
                  <a:lnTo>
                    <a:pt x="33" y="30"/>
                  </a:lnTo>
                  <a:lnTo>
                    <a:pt x="0" y="37"/>
                  </a:lnTo>
                  <a:lnTo>
                    <a:pt x="8" y="76"/>
                  </a:lnTo>
                  <a:lnTo>
                    <a:pt x="44" y="102"/>
                  </a:lnTo>
                  <a:lnTo>
                    <a:pt x="83" y="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7" name="Freeform 41">
              <a:extLst>
                <a:ext uri="{FF2B5EF4-FFF2-40B4-BE49-F238E27FC236}">
                  <a16:creationId xmlns:a16="http://schemas.microsoft.com/office/drawing/2014/main" id="{C7AC3258-1825-4E10-BCC1-E8AFEA254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0" y="2593975"/>
              <a:ext cx="23813" cy="31750"/>
            </a:xfrm>
            <a:custGeom>
              <a:avLst/>
              <a:gdLst>
                <a:gd name="T0" fmla="*/ 50 w 74"/>
                <a:gd name="T1" fmla="*/ 50 h 99"/>
                <a:gd name="T2" fmla="*/ 29 w 74"/>
                <a:gd name="T3" fmla="*/ 0 h 99"/>
                <a:gd name="T4" fmla="*/ 0 w 74"/>
                <a:gd name="T5" fmla="*/ 23 h 99"/>
                <a:gd name="T6" fmla="*/ 10 w 74"/>
                <a:gd name="T7" fmla="*/ 67 h 99"/>
                <a:gd name="T8" fmla="*/ 74 w 74"/>
                <a:gd name="T9" fmla="*/ 99 h 99"/>
                <a:gd name="T10" fmla="*/ 50 w 74"/>
                <a:gd name="T1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9">
                  <a:moveTo>
                    <a:pt x="50" y="50"/>
                  </a:moveTo>
                  <a:lnTo>
                    <a:pt x="29" y="0"/>
                  </a:lnTo>
                  <a:lnTo>
                    <a:pt x="0" y="23"/>
                  </a:lnTo>
                  <a:lnTo>
                    <a:pt x="10" y="67"/>
                  </a:lnTo>
                  <a:lnTo>
                    <a:pt x="74" y="99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8" name="Freeform 42">
              <a:extLst>
                <a:ext uri="{FF2B5EF4-FFF2-40B4-BE49-F238E27FC236}">
                  <a16:creationId xmlns:a16="http://schemas.microsoft.com/office/drawing/2014/main" id="{63F0B7A6-EC39-4F68-A949-19327D33C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2532063"/>
              <a:ext cx="20638" cy="34925"/>
            </a:xfrm>
            <a:custGeom>
              <a:avLst/>
              <a:gdLst>
                <a:gd name="T0" fmla="*/ 0 w 62"/>
                <a:gd name="T1" fmla="*/ 0 h 109"/>
                <a:gd name="T2" fmla="*/ 11 w 62"/>
                <a:gd name="T3" fmla="*/ 73 h 109"/>
                <a:gd name="T4" fmla="*/ 62 w 62"/>
                <a:gd name="T5" fmla="*/ 109 h 109"/>
                <a:gd name="T6" fmla="*/ 60 w 62"/>
                <a:gd name="T7" fmla="*/ 59 h 109"/>
                <a:gd name="T8" fmla="*/ 0 w 62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9">
                  <a:moveTo>
                    <a:pt x="0" y="0"/>
                  </a:moveTo>
                  <a:lnTo>
                    <a:pt x="11" y="73"/>
                  </a:lnTo>
                  <a:lnTo>
                    <a:pt x="62" y="109"/>
                  </a:lnTo>
                  <a:lnTo>
                    <a:pt x="60" y="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9" name="Freeform 43">
              <a:extLst>
                <a:ext uri="{FF2B5EF4-FFF2-40B4-BE49-F238E27FC236}">
                  <a16:creationId xmlns:a16="http://schemas.microsoft.com/office/drawing/2014/main" id="{F405AB0A-5CC9-4303-A142-3A9CC07C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13" y="2301875"/>
              <a:ext cx="23813" cy="25400"/>
            </a:xfrm>
            <a:custGeom>
              <a:avLst/>
              <a:gdLst>
                <a:gd name="T0" fmla="*/ 77 w 77"/>
                <a:gd name="T1" fmla="*/ 39 h 80"/>
                <a:gd name="T2" fmla="*/ 37 w 77"/>
                <a:gd name="T3" fmla="*/ 0 h 80"/>
                <a:gd name="T4" fmla="*/ 0 w 77"/>
                <a:gd name="T5" fmla="*/ 37 h 80"/>
                <a:gd name="T6" fmla="*/ 8 w 77"/>
                <a:gd name="T7" fmla="*/ 80 h 80"/>
                <a:gd name="T8" fmla="*/ 77 w 77"/>
                <a:gd name="T9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0">
                  <a:moveTo>
                    <a:pt x="77" y="39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80"/>
                  </a:lnTo>
                  <a:lnTo>
                    <a:pt x="77" y="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0" name="Freeform 44">
              <a:extLst>
                <a:ext uri="{FF2B5EF4-FFF2-40B4-BE49-F238E27FC236}">
                  <a16:creationId xmlns:a16="http://schemas.microsoft.com/office/drawing/2014/main" id="{4F9C10B3-D49D-4C54-8C30-CBABE4E0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822325"/>
              <a:ext cx="11113" cy="25400"/>
            </a:xfrm>
            <a:custGeom>
              <a:avLst/>
              <a:gdLst>
                <a:gd name="T0" fmla="*/ 24 w 34"/>
                <a:gd name="T1" fmla="*/ 79 h 79"/>
                <a:gd name="T2" fmla="*/ 34 w 34"/>
                <a:gd name="T3" fmla="*/ 33 h 79"/>
                <a:gd name="T4" fmla="*/ 0 w 34"/>
                <a:gd name="T5" fmla="*/ 0 h 79"/>
                <a:gd name="T6" fmla="*/ 1 w 34"/>
                <a:gd name="T7" fmla="*/ 59 h 79"/>
                <a:gd name="T8" fmla="*/ 24 w 34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9">
                  <a:moveTo>
                    <a:pt x="24" y="79"/>
                  </a:moveTo>
                  <a:lnTo>
                    <a:pt x="34" y="33"/>
                  </a:lnTo>
                  <a:lnTo>
                    <a:pt x="0" y="0"/>
                  </a:lnTo>
                  <a:lnTo>
                    <a:pt x="1" y="59"/>
                  </a:lnTo>
                  <a:lnTo>
                    <a:pt x="24" y="7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1" name="Freeform 45">
              <a:extLst>
                <a:ext uri="{FF2B5EF4-FFF2-40B4-BE49-F238E27FC236}">
                  <a16:creationId xmlns:a16="http://schemas.microsoft.com/office/drawing/2014/main" id="{BC881C84-D940-49CB-AFBE-A67C162D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252663"/>
              <a:ext cx="28575" cy="22225"/>
            </a:xfrm>
            <a:custGeom>
              <a:avLst/>
              <a:gdLst>
                <a:gd name="T0" fmla="*/ 44 w 87"/>
                <a:gd name="T1" fmla="*/ 73 h 73"/>
                <a:gd name="T2" fmla="*/ 87 w 87"/>
                <a:gd name="T3" fmla="*/ 50 h 73"/>
                <a:gd name="T4" fmla="*/ 59 w 87"/>
                <a:gd name="T5" fmla="*/ 0 h 73"/>
                <a:gd name="T6" fmla="*/ 0 w 87"/>
                <a:gd name="T7" fmla="*/ 1 h 73"/>
                <a:gd name="T8" fmla="*/ 17 w 87"/>
                <a:gd name="T9" fmla="*/ 43 h 73"/>
                <a:gd name="T10" fmla="*/ 44 w 87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3">
                  <a:moveTo>
                    <a:pt x="44" y="73"/>
                  </a:moveTo>
                  <a:lnTo>
                    <a:pt x="87" y="50"/>
                  </a:lnTo>
                  <a:lnTo>
                    <a:pt x="59" y="0"/>
                  </a:lnTo>
                  <a:lnTo>
                    <a:pt x="0" y="1"/>
                  </a:lnTo>
                  <a:lnTo>
                    <a:pt x="17" y="43"/>
                  </a:lnTo>
                  <a:lnTo>
                    <a:pt x="44" y="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2" name="Freeform 46">
              <a:extLst>
                <a:ext uri="{FF2B5EF4-FFF2-40B4-BE49-F238E27FC236}">
                  <a16:creationId xmlns:a16="http://schemas.microsoft.com/office/drawing/2014/main" id="{A6A63563-2F63-4841-8334-F77FA09A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2382838"/>
              <a:ext cx="42863" cy="26988"/>
            </a:xfrm>
            <a:custGeom>
              <a:avLst/>
              <a:gdLst>
                <a:gd name="T0" fmla="*/ 116 w 136"/>
                <a:gd name="T1" fmla="*/ 49 h 87"/>
                <a:gd name="T2" fmla="*/ 136 w 136"/>
                <a:gd name="T3" fmla="*/ 19 h 87"/>
                <a:gd name="T4" fmla="*/ 86 w 136"/>
                <a:gd name="T5" fmla="*/ 0 h 87"/>
                <a:gd name="T6" fmla="*/ 0 w 136"/>
                <a:gd name="T7" fmla="*/ 67 h 87"/>
                <a:gd name="T8" fmla="*/ 6 w 136"/>
                <a:gd name="T9" fmla="*/ 87 h 87"/>
                <a:gd name="T10" fmla="*/ 65 w 136"/>
                <a:gd name="T11" fmla="*/ 43 h 87"/>
                <a:gd name="T12" fmla="*/ 116 w 136"/>
                <a:gd name="T1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7">
                  <a:moveTo>
                    <a:pt x="116" y="49"/>
                  </a:moveTo>
                  <a:lnTo>
                    <a:pt x="136" y="19"/>
                  </a:lnTo>
                  <a:lnTo>
                    <a:pt x="86" y="0"/>
                  </a:lnTo>
                  <a:lnTo>
                    <a:pt x="0" y="67"/>
                  </a:lnTo>
                  <a:lnTo>
                    <a:pt x="6" y="87"/>
                  </a:lnTo>
                  <a:lnTo>
                    <a:pt x="65" y="43"/>
                  </a:lnTo>
                  <a:lnTo>
                    <a:pt x="116" y="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3" name="Freeform 47">
              <a:extLst>
                <a:ext uri="{FF2B5EF4-FFF2-40B4-BE49-F238E27FC236}">
                  <a16:creationId xmlns:a16="http://schemas.microsoft.com/office/drawing/2014/main" id="{6DC98381-59AA-4430-ABFD-CB39D47E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2786063"/>
              <a:ext cx="11113" cy="30163"/>
            </a:xfrm>
            <a:custGeom>
              <a:avLst/>
              <a:gdLst>
                <a:gd name="T0" fmla="*/ 12 w 37"/>
                <a:gd name="T1" fmla="*/ 17 h 97"/>
                <a:gd name="T2" fmla="*/ 0 w 37"/>
                <a:gd name="T3" fmla="*/ 80 h 97"/>
                <a:gd name="T4" fmla="*/ 20 w 37"/>
                <a:gd name="T5" fmla="*/ 97 h 97"/>
                <a:gd name="T6" fmla="*/ 37 w 37"/>
                <a:gd name="T7" fmla="*/ 40 h 97"/>
                <a:gd name="T8" fmla="*/ 25 w 37"/>
                <a:gd name="T9" fmla="*/ 0 h 97"/>
                <a:gd name="T10" fmla="*/ 12 w 37"/>
                <a:gd name="T11" fmla="*/ 1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97">
                  <a:moveTo>
                    <a:pt x="12" y="17"/>
                  </a:moveTo>
                  <a:lnTo>
                    <a:pt x="0" y="80"/>
                  </a:lnTo>
                  <a:lnTo>
                    <a:pt x="20" y="97"/>
                  </a:lnTo>
                  <a:lnTo>
                    <a:pt x="37" y="40"/>
                  </a:lnTo>
                  <a:lnTo>
                    <a:pt x="25" y="0"/>
                  </a:lnTo>
                  <a:lnTo>
                    <a:pt x="12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4" name="Freeform 48">
              <a:extLst>
                <a:ext uri="{FF2B5EF4-FFF2-40B4-BE49-F238E27FC236}">
                  <a16:creationId xmlns:a16="http://schemas.microsoft.com/office/drawing/2014/main" id="{61FB0F86-70C6-49BD-AA2C-030D36B9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681288"/>
              <a:ext cx="19050" cy="34925"/>
            </a:xfrm>
            <a:custGeom>
              <a:avLst/>
              <a:gdLst>
                <a:gd name="T0" fmla="*/ 12 w 57"/>
                <a:gd name="T1" fmla="*/ 0 h 109"/>
                <a:gd name="T2" fmla="*/ 0 w 57"/>
                <a:gd name="T3" fmla="*/ 36 h 109"/>
                <a:gd name="T4" fmla="*/ 44 w 57"/>
                <a:gd name="T5" fmla="*/ 109 h 109"/>
                <a:gd name="T6" fmla="*/ 57 w 57"/>
                <a:gd name="T7" fmla="*/ 56 h 109"/>
                <a:gd name="T8" fmla="*/ 29 w 57"/>
                <a:gd name="T9" fmla="*/ 2 h 109"/>
                <a:gd name="T10" fmla="*/ 12 w 57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9">
                  <a:moveTo>
                    <a:pt x="12" y="0"/>
                  </a:moveTo>
                  <a:lnTo>
                    <a:pt x="0" y="36"/>
                  </a:lnTo>
                  <a:lnTo>
                    <a:pt x="44" y="109"/>
                  </a:lnTo>
                  <a:lnTo>
                    <a:pt x="57" y="56"/>
                  </a:lnTo>
                  <a:lnTo>
                    <a:pt x="29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5" name="Freeform 49">
              <a:extLst>
                <a:ext uri="{FF2B5EF4-FFF2-40B4-BE49-F238E27FC236}">
                  <a16:creationId xmlns:a16="http://schemas.microsoft.com/office/drawing/2014/main" id="{4FCB70A9-C0FF-40D4-8275-281CB94E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2647950"/>
              <a:ext cx="20638" cy="26988"/>
            </a:xfrm>
            <a:custGeom>
              <a:avLst/>
              <a:gdLst>
                <a:gd name="T0" fmla="*/ 67 w 67"/>
                <a:gd name="T1" fmla="*/ 35 h 85"/>
                <a:gd name="T2" fmla="*/ 27 w 67"/>
                <a:gd name="T3" fmla="*/ 5 h 85"/>
                <a:gd name="T4" fmla="*/ 7 w 67"/>
                <a:gd name="T5" fmla="*/ 0 h 85"/>
                <a:gd name="T6" fmla="*/ 0 w 67"/>
                <a:gd name="T7" fmla="*/ 39 h 85"/>
                <a:gd name="T8" fmla="*/ 20 w 67"/>
                <a:gd name="T9" fmla="*/ 85 h 85"/>
                <a:gd name="T10" fmla="*/ 40 w 67"/>
                <a:gd name="T11" fmla="*/ 75 h 85"/>
                <a:gd name="T12" fmla="*/ 67 w 67"/>
                <a:gd name="T13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85">
                  <a:moveTo>
                    <a:pt x="67" y="35"/>
                  </a:moveTo>
                  <a:lnTo>
                    <a:pt x="27" y="5"/>
                  </a:lnTo>
                  <a:lnTo>
                    <a:pt x="7" y="0"/>
                  </a:lnTo>
                  <a:lnTo>
                    <a:pt x="0" y="39"/>
                  </a:lnTo>
                  <a:lnTo>
                    <a:pt x="20" y="85"/>
                  </a:lnTo>
                  <a:lnTo>
                    <a:pt x="40" y="75"/>
                  </a:lnTo>
                  <a:lnTo>
                    <a:pt x="67" y="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6" name="Freeform 50">
              <a:extLst>
                <a:ext uri="{FF2B5EF4-FFF2-40B4-BE49-F238E27FC236}">
                  <a16:creationId xmlns:a16="http://schemas.microsoft.com/office/drawing/2014/main" id="{74E3EF79-A01E-4B56-ADC4-5CA2735F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913" y="58738"/>
              <a:ext cx="2473325" cy="2968625"/>
            </a:xfrm>
            <a:custGeom>
              <a:avLst/>
              <a:gdLst>
                <a:gd name="T0" fmla="*/ 7282 w 7793"/>
                <a:gd name="T1" fmla="*/ 1567 h 9350"/>
                <a:gd name="T2" fmla="*/ 7304 w 7793"/>
                <a:gd name="T3" fmla="*/ 880 h 9350"/>
                <a:gd name="T4" fmla="*/ 7476 w 7793"/>
                <a:gd name="T5" fmla="*/ 360 h 9350"/>
                <a:gd name="T6" fmla="*/ 7014 w 7793"/>
                <a:gd name="T7" fmla="*/ 585 h 9350"/>
                <a:gd name="T8" fmla="*/ 6794 w 7793"/>
                <a:gd name="T9" fmla="*/ 456 h 9350"/>
                <a:gd name="T10" fmla="*/ 6784 w 7793"/>
                <a:gd name="T11" fmla="*/ 115 h 9350"/>
                <a:gd name="T12" fmla="*/ 6417 w 7793"/>
                <a:gd name="T13" fmla="*/ 449 h 9350"/>
                <a:gd name="T14" fmla="*/ 5988 w 7793"/>
                <a:gd name="T15" fmla="*/ 925 h 9350"/>
                <a:gd name="T16" fmla="*/ 5876 w 7793"/>
                <a:gd name="T17" fmla="*/ 262 h 9350"/>
                <a:gd name="T18" fmla="*/ 5580 w 7793"/>
                <a:gd name="T19" fmla="*/ 706 h 9350"/>
                <a:gd name="T20" fmla="*/ 5222 w 7793"/>
                <a:gd name="T21" fmla="*/ 829 h 9350"/>
                <a:gd name="T22" fmla="*/ 4944 w 7793"/>
                <a:gd name="T23" fmla="*/ 838 h 9350"/>
                <a:gd name="T24" fmla="*/ 4904 w 7793"/>
                <a:gd name="T25" fmla="*/ 1117 h 9350"/>
                <a:gd name="T26" fmla="*/ 4512 w 7793"/>
                <a:gd name="T27" fmla="*/ 1602 h 9350"/>
                <a:gd name="T28" fmla="*/ 4368 w 7793"/>
                <a:gd name="T29" fmla="*/ 1214 h 9350"/>
                <a:gd name="T30" fmla="*/ 4044 w 7793"/>
                <a:gd name="T31" fmla="*/ 1434 h 9350"/>
                <a:gd name="T32" fmla="*/ 3914 w 7793"/>
                <a:gd name="T33" fmla="*/ 1743 h 9350"/>
                <a:gd name="T34" fmla="*/ 3741 w 7793"/>
                <a:gd name="T35" fmla="*/ 2233 h 9350"/>
                <a:gd name="T36" fmla="*/ 3414 w 7793"/>
                <a:gd name="T37" fmla="*/ 2617 h 9350"/>
                <a:gd name="T38" fmla="*/ 3171 w 7793"/>
                <a:gd name="T39" fmla="*/ 2676 h 9350"/>
                <a:gd name="T40" fmla="*/ 3079 w 7793"/>
                <a:gd name="T41" fmla="*/ 3078 h 9350"/>
                <a:gd name="T42" fmla="*/ 2927 w 7793"/>
                <a:gd name="T43" fmla="*/ 3326 h 9350"/>
                <a:gd name="T44" fmla="*/ 2567 w 7793"/>
                <a:gd name="T45" fmla="*/ 3677 h 9350"/>
                <a:gd name="T46" fmla="*/ 2654 w 7793"/>
                <a:gd name="T47" fmla="*/ 4041 h 9350"/>
                <a:gd name="T48" fmla="*/ 2302 w 7793"/>
                <a:gd name="T49" fmla="*/ 4224 h 9350"/>
                <a:gd name="T50" fmla="*/ 2215 w 7793"/>
                <a:gd name="T51" fmla="*/ 4517 h 9350"/>
                <a:gd name="T52" fmla="*/ 2186 w 7793"/>
                <a:gd name="T53" fmla="*/ 4627 h 9350"/>
                <a:gd name="T54" fmla="*/ 2191 w 7793"/>
                <a:gd name="T55" fmla="*/ 4675 h 9350"/>
                <a:gd name="T56" fmla="*/ 2003 w 7793"/>
                <a:gd name="T57" fmla="*/ 4963 h 9350"/>
                <a:gd name="T58" fmla="*/ 1896 w 7793"/>
                <a:gd name="T59" fmla="*/ 5286 h 9350"/>
                <a:gd name="T60" fmla="*/ 1400 w 7793"/>
                <a:gd name="T61" fmla="*/ 5715 h 9350"/>
                <a:gd name="T62" fmla="*/ 1940 w 7793"/>
                <a:gd name="T63" fmla="*/ 5624 h 9350"/>
                <a:gd name="T64" fmla="*/ 1532 w 7793"/>
                <a:gd name="T65" fmla="*/ 6026 h 9350"/>
                <a:gd name="T66" fmla="*/ 961 w 7793"/>
                <a:gd name="T67" fmla="*/ 6178 h 9350"/>
                <a:gd name="T68" fmla="*/ 583 w 7793"/>
                <a:gd name="T69" fmla="*/ 6403 h 9350"/>
                <a:gd name="T70" fmla="*/ 558 w 7793"/>
                <a:gd name="T71" fmla="*/ 6622 h 9350"/>
                <a:gd name="T72" fmla="*/ 466 w 7793"/>
                <a:gd name="T73" fmla="*/ 6746 h 9350"/>
                <a:gd name="T74" fmla="*/ 419 w 7793"/>
                <a:gd name="T75" fmla="*/ 7052 h 9350"/>
                <a:gd name="T76" fmla="*/ 125 w 7793"/>
                <a:gd name="T77" fmla="*/ 7337 h 9350"/>
                <a:gd name="T78" fmla="*/ 566 w 7793"/>
                <a:gd name="T79" fmla="*/ 7489 h 9350"/>
                <a:gd name="T80" fmla="*/ 614 w 7793"/>
                <a:gd name="T81" fmla="*/ 7651 h 9350"/>
                <a:gd name="T82" fmla="*/ 112 w 7793"/>
                <a:gd name="T83" fmla="*/ 7739 h 9350"/>
                <a:gd name="T84" fmla="*/ 229 w 7793"/>
                <a:gd name="T85" fmla="*/ 8122 h 9350"/>
                <a:gd name="T86" fmla="*/ 411 w 7793"/>
                <a:gd name="T87" fmla="*/ 8037 h 9350"/>
                <a:gd name="T88" fmla="*/ 347 w 7793"/>
                <a:gd name="T89" fmla="*/ 8334 h 9350"/>
                <a:gd name="T90" fmla="*/ 200 w 7793"/>
                <a:gd name="T91" fmla="*/ 8551 h 9350"/>
                <a:gd name="T92" fmla="*/ 472 w 7793"/>
                <a:gd name="T93" fmla="*/ 8774 h 9350"/>
                <a:gd name="T94" fmla="*/ 606 w 7793"/>
                <a:gd name="T95" fmla="*/ 9321 h 9350"/>
                <a:gd name="T96" fmla="*/ 1170 w 7793"/>
                <a:gd name="T97" fmla="*/ 9043 h 9350"/>
                <a:gd name="T98" fmla="*/ 1545 w 7793"/>
                <a:gd name="T99" fmla="*/ 8780 h 9350"/>
                <a:gd name="T100" fmla="*/ 1646 w 7793"/>
                <a:gd name="T101" fmla="*/ 8266 h 9350"/>
                <a:gd name="T102" fmla="*/ 1981 w 7793"/>
                <a:gd name="T103" fmla="*/ 8790 h 9350"/>
                <a:gd name="T104" fmla="*/ 2132 w 7793"/>
                <a:gd name="T105" fmla="*/ 7079 h 9350"/>
                <a:gd name="T106" fmla="*/ 2774 w 7793"/>
                <a:gd name="T107" fmla="*/ 4704 h 9350"/>
                <a:gd name="T108" fmla="*/ 3496 w 7793"/>
                <a:gd name="T109" fmla="*/ 2773 h 9350"/>
                <a:gd name="T110" fmla="*/ 4559 w 7793"/>
                <a:gd name="T111" fmla="*/ 2062 h 9350"/>
                <a:gd name="T112" fmla="*/ 5433 w 7793"/>
                <a:gd name="T113" fmla="*/ 2227 h 9350"/>
                <a:gd name="T114" fmla="*/ 6404 w 7793"/>
                <a:gd name="T115" fmla="*/ 1173 h 9350"/>
                <a:gd name="T116" fmla="*/ 7003 w 7793"/>
                <a:gd name="T117" fmla="*/ 1875 h 9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93" h="9350">
                  <a:moveTo>
                    <a:pt x="7701" y="1194"/>
                  </a:moveTo>
                  <a:lnTo>
                    <a:pt x="7631" y="1205"/>
                  </a:lnTo>
                  <a:lnTo>
                    <a:pt x="7564" y="1130"/>
                  </a:lnTo>
                  <a:lnTo>
                    <a:pt x="7560" y="1209"/>
                  </a:lnTo>
                  <a:lnTo>
                    <a:pt x="7587" y="1205"/>
                  </a:lnTo>
                  <a:lnTo>
                    <a:pt x="7621" y="1239"/>
                  </a:lnTo>
                  <a:lnTo>
                    <a:pt x="7612" y="1308"/>
                  </a:lnTo>
                  <a:lnTo>
                    <a:pt x="7548" y="1272"/>
                  </a:lnTo>
                  <a:lnTo>
                    <a:pt x="7533" y="1385"/>
                  </a:lnTo>
                  <a:lnTo>
                    <a:pt x="7478" y="1492"/>
                  </a:lnTo>
                  <a:lnTo>
                    <a:pt x="7284" y="1589"/>
                  </a:lnTo>
                  <a:lnTo>
                    <a:pt x="7254" y="1626"/>
                  </a:lnTo>
                  <a:lnTo>
                    <a:pt x="7271" y="1590"/>
                  </a:lnTo>
                  <a:lnTo>
                    <a:pt x="7244" y="1531"/>
                  </a:lnTo>
                  <a:lnTo>
                    <a:pt x="7282" y="1567"/>
                  </a:lnTo>
                  <a:lnTo>
                    <a:pt x="7464" y="1463"/>
                  </a:lnTo>
                  <a:lnTo>
                    <a:pt x="7499" y="1346"/>
                  </a:lnTo>
                  <a:lnTo>
                    <a:pt x="7491" y="1257"/>
                  </a:lnTo>
                  <a:lnTo>
                    <a:pt x="7428" y="1206"/>
                  </a:lnTo>
                  <a:lnTo>
                    <a:pt x="7480" y="1156"/>
                  </a:lnTo>
                  <a:lnTo>
                    <a:pt x="7452" y="1081"/>
                  </a:lnTo>
                  <a:lnTo>
                    <a:pt x="7330" y="1075"/>
                  </a:lnTo>
                  <a:lnTo>
                    <a:pt x="7345" y="1022"/>
                  </a:lnTo>
                  <a:lnTo>
                    <a:pt x="7252" y="949"/>
                  </a:lnTo>
                  <a:lnTo>
                    <a:pt x="7148" y="915"/>
                  </a:lnTo>
                  <a:lnTo>
                    <a:pt x="7061" y="918"/>
                  </a:lnTo>
                  <a:lnTo>
                    <a:pt x="7088" y="881"/>
                  </a:lnTo>
                  <a:lnTo>
                    <a:pt x="7067" y="829"/>
                  </a:lnTo>
                  <a:lnTo>
                    <a:pt x="7181" y="868"/>
                  </a:lnTo>
                  <a:lnTo>
                    <a:pt x="7304" y="880"/>
                  </a:lnTo>
                  <a:lnTo>
                    <a:pt x="7438" y="915"/>
                  </a:lnTo>
                  <a:lnTo>
                    <a:pt x="7511" y="874"/>
                  </a:lnTo>
                  <a:lnTo>
                    <a:pt x="7570" y="863"/>
                  </a:lnTo>
                  <a:lnTo>
                    <a:pt x="7690" y="746"/>
                  </a:lnTo>
                  <a:lnTo>
                    <a:pt x="7793" y="723"/>
                  </a:lnTo>
                  <a:lnTo>
                    <a:pt x="7772" y="587"/>
                  </a:lnTo>
                  <a:lnTo>
                    <a:pt x="7722" y="597"/>
                  </a:lnTo>
                  <a:lnTo>
                    <a:pt x="7704" y="525"/>
                  </a:lnTo>
                  <a:lnTo>
                    <a:pt x="7617" y="515"/>
                  </a:lnTo>
                  <a:lnTo>
                    <a:pt x="7548" y="556"/>
                  </a:lnTo>
                  <a:lnTo>
                    <a:pt x="7501" y="519"/>
                  </a:lnTo>
                  <a:lnTo>
                    <a:pt x="7581" y="482"/>
                  </a:lnTo>
                  <a:lnTo>
                    <a:pt x="7584" y="449"/>
                  </a:lnTo>
                  <a:lnTo>
                    <a:pt x="7524" y="440"/>
                  </a:lnTo>
                  <a:lnTo>
                    <a:pt x="7476" y="360"/>
                  </a:lnTo>
                  <a:lnTo>
                    <a:pt x="7474" y="413"/>
                  </a:lnTo>
                  <a:lnTo>
                    <a:pt x="7420" y="460"/>
                  </a:lnTo>
                  <a:lnTo>
                    <a:pt x="7400" y="361"/>
                  </a:lnTo>
                  <a:lnTo>
                    <a:pt x="7326" y="388"/>
                  </a:lnTo>
                  <a:lnTo>
                    <a:pt x="7303" y="409"/>
                  </a:lnTo>
                  <a:lnTo>
                    <a:pt x="7260" y="379"/>
                  </a:lnTo>
                  <a:lnTo>
                    <a:pt x="7296" y="325"/>
                  </a:lnTo>
                  <a:lnTo>
                    <a:pt x="7252" y="259"/>
                  </a:lnTo>
                  <a:lnTo>
                    <a:pt x="7202" y="266"/>
                  </a:lnTo>
                  <a:lnTo>
                    <a:pt x="7125" y="207"/>
                  </a:lnTo>
                  <a:lnTo>
                    <a:pt x="7123" y="301"/>
                  </a:lnTo>
                  <a:lnTo>
                    <a:pt x="7076" y="321"/>
                  </a:lnTo>
                  <a:lnTo>
                    <a:pt x="7008" y="507"/>
                  </a:lnTo>
                  <a:lnTo>
                    <a:pt x="7069" y="596"/>
                  </a:lnTo>
                  <a:lnTo>
                    <a:pt x="7014" y="585"/>
                  </a:lnTo>
                  <a:lnTo>
                    <a:pt x="6933" y="802"/>
                  </a:lnTo>
                  <a:lnTo>
                    <a:pt x="6909" y="919"/>
                  </a:lnTo>
                  <a:lnTo>
                    <a:pt x="6840" y="941"/>
                  </a:lnTo>
                  <a:lnTo>
                    <a:pt x="6764" y="968"/>
                  </a:lnTo>
                  <a:lnTo>
                    <a:pt x="6758" y="951"/>
                  </a:lnTo>
                  <a:lnTo>
                    <a:pt x="6885" y="910"/>
                  </a:lnTo>
                  <a:lnTo>
                    <a:pt x="6940" y="701"/>
                  </a:lnTo>
                  <a:lnTo>
                    <a:pt x="6945" y="587"/>
                  </a:lnTo>
                  <a:lnTo>
                    <a:pt x="6925" y="578"/>
                  </a:lnTo>
                  <a:lnTo>
                    <a:pt x="6875" y="615"/>
                  </a:lnTo>
                  <a:lnTo>
                    <a:pt x="6862" y="591"/>
                  </a:lnTo>
                  <a:lnTo>
                    <a:pt x="6934" y="521"/>
                  </a:lnTo>
                  <a:lnTo>
                    <a:pt x="6967" y="378"/>
                  </a:lnTo>
                  <a:lnTo>
                    <a:pt x="6923" y="389"/>
                  </a:lnTo>
                  <a:lnTo>
                    <a:pt x="6794" y="456"/>
                  </a:lnTo>
                  <a:lnTo>
                    <a:pt x="6814" y="415"/>
                  </a:lnTo>
                  <a:lnTo>
                    <a:pt x="6883" y="365"/>
                  </a:lnTo>
                  <a:lnTo>
                    <a:pt x="6896" y="335"/>
                  </a:lnTo>
                  <a:lnTo>
                    <a:pt x="6840" y="276"/>
                  </a:lnTo>
                  <a:lnTo>
                    <a:pt x="6925" y="292"/>
                  </a:lnTo>
                  <a:lnTo>
                    <a:pt x="7035" y="181"/>
                  </a:lnTo>
                  <a:lnTo>
                    <a:pt x="7025" y="102"/>
                  </a:lnTo>
                  <a:lnTo>
                    <a:pt x="6924" y="139"/>
                  </a:lnTo>
                  <a:lnTo>
                    <a:pt x="6968" y="72"/>
                  </a:lnTo>
                  <a:lnTo>
                    <a:pt x="6893" y="0"/>
                  </a:lnTo>
                  <a:lnTo>
                    <a:pt x="6861" y="63"/>
                  </a:lnTo>
                  <a:lnTo>
                    <a:pt x="6851" y="93"/>
                  </a:lnTo>
                  <a:lnTo>
                    <a:pt x="6779" y="4"/>
                  </a:lnTo>
                  <a:lnTo>
                    <a:pt x="6754" y="71"/>
                  </a:lnTo>
                  <a:lnTo>
                    <a:pt x="6784" y="115"/>
                  </a:lnTo>
                  <a:lnTo>
                    <a:pt x="6745" y="135"/>
                  </a:lnTo>
                  <a:lnTo>
                    <a:pt x="6728" y="210"/>
                  </a:lnTo>
                  <a:lnTo>
                    <a:pt x="6756" y="244"/>
                  </a:lnTo>
                  <a:lnTo>
                    <a:pt x="6713" y="304"/>
                  </a:lnTo>
                  <a:lnTo>
                    <a:pt x="6696" y="331"/>
                  </a:lnTo>
                  <a:lnTo>
                    <a:pt x="6640" y="344"/>
                  </a:lnTo>
                  <a:lnTo>
                    <a:pt x="6627" y="408"/>
                  </a:lnTo>
                  <a:lnTo>
                    <a:pt x="6670" y="457"/>
                  </a:lnTo>
                  <a:lnTo>
                    <a:pt x="6658" y="500"/>
                  </a:lnTo>
                  <a:lnTo>
                    <a:pt x="6631" y="461"/>
                  </a:lnTo>
                  <a:lnTo>
                    <a:pt x="6582" y="600"/>
                  </a:lnTo>
                  <a:lnTo>
                    <a:pt x="6512" y="644"/>
                  </a:lnTo>
                  <a:lnTo>
                    <a:pt x="6466" y="642"/>
                  </a:lnTo>
                  <a:lnTo>
                    <a:pt x="6504" y="425"/>
                  </a:lnTo>
                  <a:lnTo>
                    <a:pt x="6417" y="449"/>
                  </a:lnTo>
                  <a:lnTo>
                    <a:pt x="6446" y="376"/>
                  </a:lnTo>
                  <a:lnTo>
                    <a:pt x="6496" y="346"/>
                  </a:lnTo>
                  <a:lnTo>
                    <a:pt x="6503" y="303"/>
                  </a:lnTo>
                  <a:lnTo>
                    <a:pt x="6472" y="249"/>
                  </a:lnTo>
                  <a:lnTo>
                    <a:pt x="6479" y="170"/>
                  </a:lnTo>
                  <a:lnTo>
                    <a:pt x="6422" y="220"/>
                  </a:lnTo>
                  <a:lnTo>
                    <a:pt x="6406" y="294"/>
                  </a:lnTo>
                  <a:lnTo>
                    <a:pt x="6324" y="368"/>
                  </a:lnTo>
                  <a:lnTo>
                    <a:pt x="6278" y="497"/>
                  </a:lnTo>
                  <a:lnTo>
                    <a:pt x="6083" y="741"/>
                  </a:lnTo>
                  <a:lnTo>
                    <a:pt x="6081" y="788"/>
                  </a:lnTo>
                  <a:lnTo>
                    <a:pt x="6138" y="784"/>
                  </a:lnTo>
                  <a:lnTo>
                    <a:pt x="6062" y="878"/>
                  </a:lnTo>
                  <a:lnTo>
                    <a:pt x="6028" y="935"/>
                  </a:lnTo>
                  <a:lnTo>
                    <a:pt x="5988" y="925"/>
                  </a:lnTo>
                  <a:lnTo>
                    <a:pt x="5968" y="835"/>
                  </a:lnTo>
                  <a:lnTo>
                    <a:pt x="6014" y="762"/>
                  </a:lnTo>
                  <a:lnTo>
                    <a:pt x="6067" y="499"/>
                  </a:lnTo>
                  <a:lnTo>
                    <a:pt x="6222" y="278"/>
                  </a:lnTo>
                  <a:lnTo>
                    <a:pt x="6209" y="223"/>
                  </a:lnTo>
                  <a:lnTo>
                    <a:pt x="6132" y="256"/>
                  </a:lnTo>
                  <a:lnTo>
                    <a:pt x="6083" y="310"/>
                  </a:lnTo>
                  <a:lnTo>
                    <a:pt x="6052" y="230"/>
                  </a:lnTo>
                  <a:lnTo>
                    <a:pt x="6012" y="220"/>
                  </a:lnTo>
                  <a:lnTo>
                    <a:pt x="5992" y="138"/>
                  </a:lnTo>
                  <a:lnTo>
                    <a:pt x="5968" y="145"/>
                  </a:lnTo>
                  <a:lnTo>
                    <a:pt x="5949" y="235"/>
                  </a:lnTo>
                  <a:lnTo>
                    <a:pt x="5915" y="165"/>
                  </a:lnTo>
                  <a:lnTo>
                    <a:pt x="5888" y="152"/>
                  </a:lnTo>
                  <a:lnTo>
                    <a:pt x="5876" y="262"/>
                  </a:lnTo>
                  <a:lnTo>
                    <a:pt x="5896" y="315"/>
                  </a:lnTo>
                  <a:lnTo>
                    <a:pt x="5867" y="332"/>
                  </a:lnTo>
                  <a:lnTo>
                    <a:pt x="5779" y="256"/>
                  </a:lnTo>
                  <a:lnTo>
                    <a:pt x="5753" y="276"/>
                  </a:lnTo>
                  <a:lnTo>
                    <a:pt x="5753" y="343"/>
                  </a:lnTo>
                  <a:lnTo>
                    <a:pt x="5843" y="359"/>
                  </a:lnTo>
                  <a:lnTo>
                    <a:pt x="5880" y="418"/>
                  </a:lnTo>
                  <a:lnTo>
                    <a:pt x="5865" y="464"/>
                  </a:lnTo>
                  <a:lnTo>
                    <a:pt x="5794" y="425"/>
                  </a:lnTo>
                  <a:lnTo>
                    <a:pt x="5755" y="551"/>
                  </a:lnTo>
                  <a:lnTo>
                    <a:pt x="5806" y="601"/>
                  </a:lnTo>
                  <a:lnTo>
                    <a:pt x="5772" y="642"/>
                  </a:lnTo>
                  <a:lnTo>
                    <a:pt x="5702" y="595"/>
                  </a:lnTo>
                  <a:lnTo>
                    <a:pt x="5658" y="599"/>
                  </a:lnTo>
                  <a:lnTo>
                    <a:pt x="5580" y="706"/>
                  </a:lnTo>
                  <a:lnTo>
                    <a:pt x="5547" y="720"/>
                  </a:lnTo>
                  <a:lnTo>
                    <a:pt x="5540" y="763"/>
                  </a:lnTo>
                  <a:lnTo>
                    <a:pt x="5521" y="819"/>
                  </a:lnTo>
                  <a:lnTo>
                    <a:pt x="5461" y="806"/>
                  </a:lnTo>
                  <a:lnTo>
                    <a:pt x="5448" y="890"/>
                  </a:lnTo>
                  <a:lnTo>
                    <a:pt x="5501" y="906"/>
                  </a:lnTo>
                  <a:lnTo>
                    <a:pt x="5456" y="959"/>
                  </a:lnTo>
                  <a:lnTo>
                    <a:pt x="5477" y="1068"/>
                  </a:lnTo>
                  <a:lnTo>
                    <a:pt x="5427" y="1086"/>
                  </a:lnTo>
                  <a:lnTo>
                    <a:pt x="5373" y="1000"/>
                  </a:lnTo>
                  <a:lnTo>
                    <a:pt x="5426" y="937"/>
                  </a:lnTo>
                  <a:lnTo>
                    <a:pt x="5342" y="940"/>
                  </a:lnTo>
                  <a:lnTo>
                    <a:pt x="5381" y="873"/>
                  </a:lnTo>
                  <a:lnTo>
                    <a:pt x="5245" y="849"/>
                  </a:lnTo>
                  <a:lnTo>
                    <a:pt x="5222" y="829"/>
                  </a:lnTo>
                  <a:lnTo>
                    <a:pt x="5198" y="859"/>
                  </a:lnTo>
                  <a:lnTo>
                    <a:pt x="5232" y="921"/>
                  </a:lnTo>
                  <a:lnTo>
                    <a:pt x="5155" y="909"/>
                  </a:lnTo>
                  <a:lnTo>
                    <a:pt x="5160" y="773"/>
                  </a:lnTo>
                  <a:lnTo>
                    <a:pt x="5077" y="751"/>
                  </a:lnTo>
                  <a:lnTo>
                    <a:pt x="5031" y="847"/>
                  </a:lnTo>
                  <a:lnTo>
                    <a:pt x="5044" y="877"/>
                  </a:lnTo>
                  <a:lnTo>
                    <a:pt x="4994" y="858"/>
                  </a:lnTo>
                  <a:lnTo>
                    <a:pt x="4988" y="808"/>
                  </a:lnTo>
                  <a:lnTo>
                    <a:pt x="4941" y="752"/>
                  </a:lnTo>
                  <a:lnTo>
                    <a:pt x="4934" y="821"/>
                  </a:lnTo>
                  <a:lnTo>
                    <a:pt x="4894" y="795"/>
                  </a:lnTo>
                  <a:lnTo>
                    <a:pt x="4841" y="812"/>
                  </a:lnTo>
                  <a:lnTo>
                    <a:pt x="4872" y="861"/>
                  </a:lnTo>
                  <a:lnTo>
                    <a:pt x="4944" y="838"/>
                  </a:lnTo>
                  <a:lnTo>
                    <a:pt x="4942" y="911"/>
                  </a:lnTo>
                  <a:lnTo>
                    <a:pt x="5005" y="977"/>
                  </a:lnTo>
                  <a:lnTo>
                    <a:pt x="5039" y="907"/>
                  </a:lnTo>
                  <a:lnTo>
                    <a:pt x="5106" y="952"/>
                  </a:lnTo>
                  <a:lnTo>
                    <a:pt x="5066" y="989"/>
                  </a:lnTo>
                  <a:lnTo>
                    <a:pt x="5110" y="1048"/>
                  </a:lnTo>
                  <a:lnTo>
                    <a:pt x="5070" y="1105"/>
                  </a:lnTo>
                  <a:lnTo>
                    <a:pt x="5085" y="1258"/>
                  </a:lnTo>
                  <a:lnTo>
                    <a:pt x="5024" y="1199"/>
                  </a:lnTo>
                  <a:lnTo>
                    <a:pt x="4994" y="1130"/>
                  </a:lnTo>
                  <a:lnTo>
                    <a:pt x="4948" y="1123"/>
                  </a:lnTo>
                  <a:lnTo>
                    <a:pt x="4913" y="1040"/>
                  </a:lnTo>
                  <a:lnTo>
                    <a:pt x="4863" y="1008"/>
                  </a:lnTo>
                  <a:lnTo>
                    <a:pt x="4839" y="1055"/>
                  </a:lnTo>
                  <a:lnTo>
                    <a:pt x="4904" y="1117"/>
                  </a:lnTo>
                  <a:lnTo>
                    <a:pt x="4837" y="1111"/>
                  </a:lnTo>
                  <a:lnTo>
                    <a:pt x="4818" y="1201"/>
                  </a:lnTo>
                  <a:lnTo>
                    <a:pt x="4751" y="1165"/>
                  </a:lnTo>
                  <a:lnTo>
                    <a:pt x="4787" y="1088"/>
                  </a:lnTo>
                  <a:lnTo>
                    <a:pt x="4754" y="1072"/>
                  </a:lnTo>
                  <a:lnTo>
                    <a:pt x="4714" y="1115"/>
                  </a:lnTo>
                  <a:lnTo>
                    <a:pt x="4705" y="1205"/>
                  </a:lnTo>
                  <a:lnTo>
                    <a:pt x="4639" y="1249"/>
                  </a:lnTo>
                  <a:lnTo>
                    <a:pt x="4652" y="1361"/>
                  </a:lnTo>
                  <a:lnTo>
                    <a:pt x="4707" y="1407"/>
                  </a:lnTo>
                  <a:lnTo>
                    <a:pt x="4683" y="1450"/>
                  </a:lnTo>
                  <a:lnTo>
                    <a:pt x="4643" y="1398"/>
                  </a:lnTo>
                  <a:lnTo>
                    <a:pt x="4613" y="1408"/>
                  </a:lnTo>
                  <a:lnTo>
                    <a:pt x="4591" y="1518"/>
                  </a:lnTo>
                  <a:lnTo>
                    <a:pt x="4512" y="1602"/>
                  </a:lnTo>
                  <a:lnTo>
                    <a:pt x="4512" y="1569"/>
                  </a:lnTo>
                  <a:lnTo>
                    <a:pt x="4573" y="1448"/>
                  </a:lnTo>
                  <a:lnTo>
                    <a:pt x="4573" y="1369"/>
                  </a:lnTo>
                  <a:lnTo>
                    <a:pt x="4535" y="1287"/>
                  </a:lnTo>
                  <a:lnTo>
                    <a:pt x="4568" y="1203"/>
                  </a:lnTo>
                  <a:lnTo>
                    <a:pt x="4573" y="1074"/>
                  </a:lnTo>
                  <a:lnTo>
                    <a:pt x="4548" y="1101"/>
                  </a:lnTo>
                  <a:lnTo>
                    <a:pt x="4497" y="1131"/>
                  </a:lnTo>
                  <a:lnTo>
                    <a:pt x="4494" y="1188"/>
                  </a:lnTo>
                  <a:lnTo>
                    <a:pt x="4448" y="1224"/>
                  </a:lnTo>
                  <a:lnTo>
                    <a:pt x="4429" y="1400"/>
                  </a:lnTo>
                  <a:lnTo>
                    <a:pt x="4374" y="1506"/>
                  </a:lnTo>
                  <a:lnTo>
                    <a:pt x="4373" y="1321"/>
                  </a:lnTo>
                  <a:lnTo>
                    <a:pt x="4349" y="1274"/>
                  </a:lnTo>
                  <a:lnTo>
                    <a:pt x="4368" y="1214"/>
                  </a:lnTo>
                  <a:lnTo>
                    <a:pt x="4321" y="1215"/>
                  </a:lnTo>
                  <a:lnTo>
                    <a:pt x="4305" y="1245"/>
                  </a:lnTo>
                  <a:lnTo>
                    <a:pt x="4239" y="1242"/>
                  </a:lnTo>
                  <a:lnTo>
                    <a:pt x="4166" y="1366"/>
                  </a:lnTo>
                  <a:lnTo>
                    <a:pt x="4210" y="1408"/>
                  </a:lnTo>
                  <a:lnTo>
                    <a:pt x="4194" y="1482"/>
                  </a:lnTo>
                  <a:lnTo>
                    <a:pt x="4234" y="1531"/>
                  </a:lnTo>
                  <a:lnTo>
                    <a:pt x="4268" y="1534"/>
                  </a:lnTo>
                  <a:lnTo>
                    <a:pt x="4363" y="1663"/>
                  </a:lnTo>
                  <a:lnTo>
                    <a:pt x="4356" y="1706"/>
                  </a:lnTo>
                  <a:lnTo>
                    <a:pt x="4279" y="1673"/>
                  </a:lnTo>
                  <a:lnTo>
                    <a:pt x="4269" y="1611"/>
                  </a:lnTo>
                  <a:lnTo>
                    <a:pt x="4185" y="1579"/>
                  </a:lnTo>
                  <a:lnTo>
                    <a:pt x="4123" y="1433"/>
                  </a:lnTo>
                  <a:lnTo>
                    <a:pt x="4044" y="1434"/>
                  </a:lnTo>
                  <a:lnTo>
                    <a:pt x="4061" y="1476"/>
                  </a:lnTo>
                  <a:lnTo>
                    <a:pt x="4064" y="1533"/>
                  </a:lnTo>
                  <a:lnTo>
                    <a:pt x="4145" y="1582"/>
                  </a:lnTo>
                  <a:lnTo>
                    <a:pt x="4109" y="1625"/>
                  </a:lnTo>
                  <a:lnTo>
                    <a:pt x="4055" y="1586"/>
                  </a:lnTo>
                  <a:lnTo>
                    <a:pt x="4038" y="1642"/>
                  </a:lnTo>
                  <a:lnTo>
                    <a:pt x="4015" y="1583"/>
                  </a:lnTo>
                  <a:lnTo>
                    <a:pt x="3978" y="1573"/>
                  </a:lnTo>
                  <a:lnTo>
                    <a:pt x="3968" y="1606"/>
                  </a:lnTo>
                  <a:lnTo>
                    <a:pt x="3935" y="1587"/>
                  </a:lnTo>
                  <a:lnTo>
                    <a:pt x="3984" y="1507"/>
                  </a:lnTo>
                  <a:lnTo>
                    <a:pt x="3937" y="1457"/>
                  </a:lnTo>
                  <a:lnTo>
                    <a:pt x="3882" y="1614"/>
                  </a:lnTo>
                  <a:lnTo>
                    <a:pt x="3892" y="1707"/>
                  </a:lnTo>
                  <a:lnTo>
                    <a:pt x="3914" y="1743"/>
                  </a:lnTo>
                  <a:lnTo>
                    <a:pt x="3747" y="1835"/>
                  </a:lnTo>
                  <a:lnTo>
                    <a:pt x="3721" y="1894"/>
                  </a:lnTo>
                  <a:lnTo>
                    <a:pt x="3618" y="1948"/>
                  </a:lnTo>
                  <a:lnTo>
                    <a:pt x="3625" y="1989"/>
                  </a:lnTo>
                  <a:lnTo>
                    <a:pt x="3556" y="2009"/>
                  </a:lnTo>
                  <a:lnTo>
                    <a:pt x="3524" y="2109"/>
                  </a:lnTo>
                  <a:lnTo>
                    <a:pt x="3421" y="2236"/>
                  </a:lnTo>
                  <a:lnTo>
                    <a:pt x="3424" y="2278"/>
                  </a:lnTo>
                  <a:lnTo>
                    <a:pt x="3501" y="2305"/>
                  </a:lnTo>
                  <a:lnTo>
                    <a:pt x="3515" y="2245"/>
                  </a:lnTo>
                  <a:lnTo>
                    <a:pt x="3561" y="2247"/>
                  </a:lnTo>
                  <a:lnTo>
                    <a:pt x="3578" y="2304"/>
                  </a:lnTo>
                  <a:lnTo>
                    <a:pt x="3618" y="2317"/>
                  </a:lnTo>
                  <a:lnTo>
                    <a:pt x="3707" y="2226"/>
                  </a:lnTo>
                  <a:lnTo>
                    <a:pt x="3741" y="2233"/>
                  </a:lnTo>
                  <a:lnTo>
                    <a:pt x="3715" y="2289"/>
                  </a:lnTo>
                  <a:lnTo>
                    <a:pt x="3759" y="2308"/>
                  </a:lnTo>
                  <a:lnTo>
                    <a:pt x="3725" y="2355"/>
                  </a:lnTo>
                  <a:lnTo>
                    <a:pt x="3659" y="2396"/>
                  </a:lnTo>
                  <a:lnTo>
                    <a:pt x="3693" y="2455"/>
                  </a:lnTo>
                  <a:lnTo>
                    <a:pt x="3636" y="2455"/>
                  </a:lnTo>
                  <a:lnTo>
                    <a:pt x="3593" y="2356"/>
                  </a:lnTo>
                  <a:lnTo>
                    <a:pt x="3539" y="2397"/>
                  </a:lnTo>
                  <a:lnTo>
                    <a:pt x="3479" y="2361"/>
                  </a:lnTo>
                  <a:lnTo>
                    <a:pt x="3375" y="2405"/>
                  </a:lnTo>
                  <a:lnTo>
                    <a:pt x="3330" y="2459"/>
                  </a:lnTo>
                  <a:lnTo>
                    <a:pt x="3386" y="2488"/>
                  </a:lnTo>
                  <a:lnTo>
                    <a:pt x="3417" y="2541"/>
                  </a:lnTo>
                  <a:lnTo>
                    <a:pt x="3374" y="2561"/>
                  </a:lnTo>
                  <a:lnTo>
                    <a:pt x="3414" y="2617"/>
                  </a:lnTo>
                  <a:lnTo>
                    <a:pt x="3391" y="2640"/>
                  </a:lnTo>
                  <a:lnTo>
                    <a:pt x="3345" y="2641"/>
                  </a:lnTo>
                  <a:lnTo>
                    <a:pt x="3332" y="2682"/>
                  </a:lnTo>
                  <a:lnTo>
                    <a:pt x="3421" y="2657"/>
                  </a:lnTo>
                  <a:lnTo>
                    <a:pt x="3439" y="2687"/>
                  </a:lnTo>
                  <a:lnTo>
                    <a:pt x="3419" y="2714"/>
                  </a:lnTo>
                  <a:lnTo>
                    <a:pt x="3362" y="2694"/>
                  </a:lnTo>
                  <a:lnTo>
                    <a:pt x="3335" y="2747"/>
                  </a:lnTo>
                  <a:lnTo>
                    <a:pt x="3329" y="2701"/>
                  </a:lnTo>
                  <a:lnTo>
                    <a:pt x="3298" y="2655"/>
                  </a:lnTo>
                  <a:lnTo>
                    <a:pt x="3281" y="2582"/>
                  </a:lnTo>
                  <a:lnTo>
                    <a:pt x="3294" y="2549"/>
                  </a:lnTo>
                  <a:lnTo>
                    <a:pt x="3264" y="2549"/>
                  </a:lnTo>
                  <a:lnTo>
                    <a:pt x="3228" y="2653"/>
                  </a:lnTo>
                  <a:lnTo>
                    <a:pt x="3171" y="2676"/>
                  </a:lnTo>
                  <a:lnTo>
                    <a:pt x="3142" y="2736"/>
                  </a:lnTo>
                  <a:lnTo>
                    <a:pt x="3100" y="2803"/>
                  </a:lnTo>
                  <a:lnTo>
                    <a:pt x="3127" y="2832"/>
                  </a:lnTo>
                  <a:lnTo>
                    <a:pt x="3164" y="2855"/>
                  </a:lnTo>
                  <a:lnTo>
                    <a:pt x="3124" y="2889"/>
                  </a:lnTo>
                  <a:lnTo>
                    <a:pt x="3160" y="2911"/>
                  </a:lnTo>
                  <a:lnTo>
                    <a:pt x="3111" y="2972"/>
                  </a:lnTo>
                  <a:lnTo>
                    <a:pt x="3048" y="3009"/>
                  </a:lnTo>
                  <a:lnTo>
                    <a:pt x="3069" y="3038"/>
                  </a:lnTo>
                  <a:lnTo>
                    <a:pt x="3135" y="3031"/>
                  </a:lnTo>
                  <a:lnTo>
                    <a:pt x="3205" y="2998"/>
                  </a:lnTo>
                  <a:lnTo>
                    <a:pt x="3151" y="3058"/>
                  </a:lnTo>
                  <a:lnTo>
                    <a:pt x="3173" y="3094"/>
                  </a:lnTo>
                  <a:lnTo>
                    <a:pt x="3126" y="3114"/>
                  </a:lnTo>
                  <a:lnTo>
                    <a:pt x="3079" y="3078"/>
                  </a:lnTo>
                  <a:lnTo>
                    <a:pt x="3042" y="3098"/>
                  </a:lnTo>
                  <a:lnTo>
                    <a:pt x="3025" y="3073"/>
                  </a:lnTo>
                  <a:lnTo>
                    <a:pt x="2982" y="3063"/>
                  </a:lnTo>
                  <a:lnTo>
                    <a:pt x="2957" y="2997"/>
                  </a:lnTo>
                  <a:lnTo>
                    <a:pt x="2885" y="3077"/>
                  </a:lnTo>
                  <a:lnTo>
                    <a:pt x="2866" y="3176"/>
                  </a:lnTo>
                  <a:lnTo>
                    <a:pt x="2896" y="3193"/>
                  </a:lnTo>
                  <a:lnTo>
                    <a:pt x="2914" y="3249"/>
                  </a:lnTo>
                  <a:lnTo>
                    <a:pt x="2966" y="3215"/>
                  </a:lnTo>
                  <a:lnTo>
                    <a:pt x="2994" y="3255"/>
                  </a:lnTo>
                  <a:lnTo>
                    <a:pt x="3053" y="3251"/>
                  </a:lnTo>
                  <a:lnTo>
                    <a:pt x="3108" y="3303"/>
                  </a:lnTo>
                  <a:lnTo>
                    <a:pt x="3058" y="3363"/>
                  </a:lnTo>
                  <a:lnTo>
                    <a:pt x="2991" y="3301"/>
                  </a:lnTo>
                  <a:lnTo>
                    <a:pt x="2927" y="3326"/>
                  </a:lnTo>
                  <a:lnTo>
                    <a:pt x="2838" y="3332"/>
                  </a:lnTo>
                  <a:lnTo>
                    <a:pt x="2818" y="3356"/>
                  </a:lnTo>
                  <a:lnTo>
                    <a:pt x="2775" y="3370"/>
                  </a:lnTo>
                  <a:lnTo>
                    <a:pt x="2762" y="3456"/>
                  </a:lnTo>
                  <a:lnTo>
                    <a:pt x="2719" y="3454"/>
                  </a:lnTo>
                  <a:lnTo>
                    <a:pt x="2682" y="3494"/>
                  </a:lnTo>
                  <a:lnTo>
                    <a:pt x="2635" y="3477"/>
                  </a:lnTo>
                  <a:lnTo>
                    <a:pt x="2620" y="3517"/>
                  </a:lnTo>
                  <a:lnTo>
                    <a:pt x="2560" y="3505"/>
                  </a:lnTo>
                  <a:lnTo>
                    <a:pt x="2550" y="3535"/>
                  </a:lnTo>
                  <a:lnTo>
                    <a:pt x="2583" y="3574"/>
                  </a:lnTo>
                  <a:lnTo>
                    <a:pt x="2630" y="3600"/>
                  </a:lnTo>
                  <a:lnTo>
                    <a:pt x="2551" y="3611"/>
                  </a:lnTo>
                  <a:lnTo>
                    <a:pt x="2544" y="3648"/>
                  </a:lnTo>
                  <a:lnTo>
                    <a:pt x="2567" y="3677"/>
                  </a:lnTo>
                  <a:lnTo>
                    <a:pt x="2551" y="3707"/>
                  </a:lnTo>
                  <a:lnTo>
                    <a:pt x="2497" y="3684"/>
                  </a:lnTo>
                  <a:lnTo>
                    <a:pt x="2475" y="3711"/>
                  </a:lnTo>
                  <a:lnTo>
                    <a:pt x="2539" y="3737"/>
                  </a:lnTo>
                  <a:lnTo>
                    <a:pt x="2442" y="3741"/>
                  </a:lnTo>
                  <a:lnTo>
                    <a:pt x="2438" y="3785"/>
                  </a:lnTo>
                  <a:lnTo>
                    <a:pt x="2545" y="3797"/>
                  </a:lnTo>
                  <a:lnTo>
                    <a:pt x="2526" y="3857"/>
                  </a:lnTo>
                  <a:lnTo>
                    <a:pt x="2479" y="3850"/>
                  </a:lnTo>
                  <a:lnTo>
                    <a:pt x="2473" y="3910"/>
                  </a:lnTo>
                  <a:lnTo>
                    <a:pt x="2496" y="3923"/>
                  </a:lnTo>
                  <a:lnTo>
                    <a:pt x="2561" y="4029"/>
                  </a:lnTo>
                  <a:lnTo>
                    <a:pt x="2588" y="4002"/>
                  </a:lnTo>
                  <a:lnTo>
                    <a:pt x="2680" y="3992"/>
                  </a:lnTo>
                  <a:lnTo>
                    <a:pt x="2654" y="4041"/>
                  </a:lnTo>
                  <a:lnTo>
                    <a:pt x="2584" y="4075"/>
                  </a:lnTo>
                  <a:lnTo>
                    <a:pt x="2559" y="4126"/>
                  </a:lnTo>
                  <a:lnTo>
                    <a:pt x="2531" y="4062"/>
                  </a:lnTo>
                  <a:lnTo>
                    <a:pt x="2494" y="4016"/>
                  </a:lnTo>
                  <a:lnTo>
                    <a:pt x="2411" y="4036"/>
                  </a:lnTo>
                  <a:lnTo>
                    <a:pt x="2385" y="4038"/>
                  </a:lnTo>
                  <a:lnTo>
                    <a:pt x="2378" y="4130"/>
                  </a:lnTo>
                  <a:lnTo>
                    <a:pt x="2259" y="4178"/>
                  </a:lnTo>
                  <a:lnTo>
                    <a:pt x="2209" y="4132"/>
                  </a:lnTo>
                  <a:lnTo>
                    <a:pt x="2185" y="4191"/>
                  </a:lnTo>
                  <a:lnTo>
                    <a:pt x="2259" y="4205"/>
                  </a:lnTo>
                  <a:lnTo>
                    <a:pt x="2273" y="4247"/>
                  </a:lnTo>
                  <a:lnTo>
                    <a:pt x="2210" y="4282"/>
                  </a:lnTo>
                  <a:lnTo>
                    <a:pt x="2240" y="4314"/>
                  </a:lnTo>
                  <a:lnTo>
                    <a:pt x="2302" y="4224"/>
                  </a:lnTo>
                  <a:lnTo>
                    <a:pt x="2376" y="4173"/>
                  </a:lnTo>
                  <a:lnTo>
                    <a:pt x="2372" y="4224"/>
                  </a:lnTo>
                  <a:lnTo>
                    <a:pt x="2429" y="4279"/>
                  </a:lnTo>
                  <a:lnTo>
                    <a:pt x="2414" y="4299"/>
                  </a:lnTo>
                  <a:lnTo>
                    <a:pt x="2329" y="4250"/>
                  </a:lnTo>
                  <a:lnTo>
                    <a:pt x="2307" y="4294"/>
                  </a:lnTo>
                  <a:lnTo>
                    <a:pt x="2333" y="4343"/>
                  </a:lnTo>
                  <a:lnTo>
                    <a:pt x="2273" y="4351"/>
                  </a:lnTo>
                  <a:lnTo>
                    <a:pt x="2254" y="4396"/>
                  </a:lnTo>
                  <a:lnTo>
                    <a:pt x="2315" y="4430"/>
                  </a:lnTo>
                  <a:lnTo>
                    <a:pt x="2302" y="4495"/>
                  </a:lnTo>
                  <a:lnTo>
                    <a:pt x="2266" y="4503"/>
                  </a:lnTo>
                  <a:lnTo>
                    <a:pt x="2248" y="4436"/>
                  </a:lnTo>
                  <a:lnTo>
                    <a:pt x="2204" y="4451"/>
                  </a:lnTo>
                  <a:lnTo>
                    <a:pt x="2215" y="4517"/>
                  </a:lnTo>
                  <a:lnTo>
                    <a:pt x="2272" y="4549"/>
                  </a:lnTo>
                  <a:lnTo>
                    <a:pt x="2290" y="4653"/>
                  </a:lnTo>
                  <a:lnTo>
                    <a:pt x="2290" y="4653"/>
                  </a:lnTo>
                  <a:lnTo>
                    <a:pt x="2296" y="4675"/>
                  </a:lnTo>
                  <a:lnTo>
                    <a:pt x="2296" y="4675"/>
                  </a:lnTo>
                  <a:lnTo>
                    <a:pt x="2297" y="4681"/>
                  </a:lnTo>
                  <a:lnTo>
                    <a:pt x="2297" y="4681"/>
                  </a:lnTo>
                  <a:lnTo>
                    <a:pt x="2287" y="4675"/>
                  </a:lnTo>
                  <a:lnTo>
                    <a:pt x="2287" y="4675"/>
                  </a:lnTo>
                  <a:lnTo>
                    <a:pt x="2227" y="4632"/>
                  </a:lnTo>
                  <a:lnTo>
                    <a:pt x="2206" y="4612"/>
                  </a:lnTo>
                  <a:lnTo>
                    <a:pt x="2202" y="4550"/>
                  </a:lnTo>
                  <a:lnTo>
                    <a:pt x="2179" y="4540"/>
                  </a:lnTo>
                  <a:lnTo>
                    <a:pt x="2166" y="4590"/>
                  </a:lnTo>
                  <a:lnTo>
                    <a:pt x="2186" y="4627"/>
                  </a:lnTo>
                  <a:lnTo>
                    <a:pt x="2150" y="4640"/>
                  </a:lnTo>
                  <a:lnTo>
                    <a:pt x="2150" y="4640"/>
                  </a:lnTo>
                  <a:lnTo>
                    <a:pt x="2122" y="4675"/>
                  </a:lnTo>
                  <a:lnTo>
                    <a:pt x="2122" y="4675"/>
                  </a:lnTo>
                  <a:lnTo>
                    <a:pt x="2104" y="4697"/>
                  </a:lnTo>
                  <a:lnTo>
                    <a:pt x="2084" y="4747"/>
                  </a:lnTo>
                  <a:lnTo>
                    <a:pt x="2121" y="4763"/>
                  </a:lnTo>
                  <a:lnTo>
                    <a:pt x="2161" y="4686"/>
                  </a:lnTo>
                  <a:lnTo>
                    <a:pt x="2161" y="4686"/>
                  </a:lnTo>
                  <a:lnTo>
                    <a:pt x="2181" y="4675"/>
                  </a:lnTo>
                  <a:lnTo>
                    <a:pt x="2181" y="4675"/>
                  </a:lnTo>
                  <a:lnTo>
                    <a:pt x="2190" y="4669"/>
                  </a:lnTo>
                  <a:lnTo>
                    <a:pt x="2190" y="4669"/>
                  </a:lnTo>
                  <a:lnTo>
                    <a:pt x="2191" y="4675"/>
                  </a:lnTo>
                  <a:lnTo>
                    <a:pt x="2191" y="4675"/>
                  </a:lnTo>
                  <a:lnTo>
                    <a:pt x="2201" y="4776"/>
                  </a:lnTo>
                  <a:lnTo>
                    <a:pt x="2244" y="4748"/>
                  </a:lnTo>
                  <a:lnTo>
                    <a:pt x="2287" y="4692"/>
                  </a:lnTo>
                  <a:lnTo>
                    <a:pt x="2300" y="4715"/>
                  </a:lnTo>
                  <a:lnTo>
                    <a:pt x="2274" y="4752"/>
                  </a:lnTo>
                  <a:lnTo>
                    <a:pt x="2218" y="4782"/>
                  </a:lnTo>
                  <a:lnTo>
                    <a:pt x="2234" y="4798"/>
                  </a:lnTo>
                  <a:lnTo>
                    <a:pt x="2195" y="4865"/>
                  </a:lnTo>
                  <a:lnTo>
                    <a:pt x="2159" y="4835"/>
                  </a:lnTo>
                  <a:lnTo>
                    <a:pt x="2141" y="4763"/>
                  </a:lnTo>
                  <a:lnTo>
                    <a:pt x="2115" y="4790"/>
                  </a:lnTo>
                  <a:lnTo>
                    <a:pt x="2098" y="4823"/>
                  </a:lnTo>
                  <a:lnTo>
                    <a:pt x="2035" y="4840"/>
                  </a:lnTo>
                  <a:lnTo>
                    <a:pt x="1993" y="4890"/>
                  </a:lnTo>
                  <a:lnTo>
                    <a:pt x="2003" y="4963"/>
                  </a:lnTo>
                  <a:lnTo>
                    <a:pt x="1950" y="4987"/>
                  </a:lnTo>
                  <a:lnTo>
                    <a:pt x="1917" y="4985"/>
                  </a:lnTo>
                  <a:lnTo>
                    <a:pt x="1880" y="5060"/>
                  </a:lnTo>
                  <a:lnTo>
                    <a:pt x="1891" y="5080"/>
                  </a:lnTo>
                  <a:lnTo>
                    <a:pt x="1920" y="5077"/>
                  </a:lnTo>
                  <a:lnTo>
                    <a:pt x="1984" y="5024"/>
                  </a:lnTo>
                  <a:lnTo>
                    <a:pt x="2010" y="5052"/>
                  </a:lnTo>
                  <a:lnTo>
                    <a:pt x="1945" y="5113"/>
                  </a:lnTo>
                  <a:lnTo>
                    <a:pt x="1915" y="5127"/>
                  </a:lnTo>
                  <a:lnTo>
                    <a:pt x="1921" y="5183"/>
                  </a:lnTo>
                  <a:lnTo>
                    <a:pt x="1942" y="5226"/>
                  </a:lnTo>
                  <a:lnTo>
                    <a:pt x="1929" y="5236"/>
                  </a:lnTo>
                  <a:lnTo>
                    <a:pt x="1852" y="5211"/>
                  </a:lnTo>
                  <a:lnTo>
                    <a:pt x="1845" y="5236"/>
                  </a:lnTo>
                  <a:lnTo>
                    <a:pt x="1896" y="5286"/>
                  </a:lnTo>
                  <a:lnTo>
                    <a:pt x="1852" y="5290"/>
                  </a:lnTo>
                  <a:lnTo>
                    <a:pt x="1795" y="5234"/>
                  </a:lnTo>
                  <a:lnTo>
                    <a:pt x="1769" y="5214"/>
                  </a:lnTo>
                  <a:lnTo>
                    <a:pt x="1713" y="5278"/>
                  </a:lnTo>
                  <a:lnTo>
                    <a:pt x="1699" y="5321"/>
                  </a:lnTo>
                  <a:lnTo>
                    <a:pt x="1649" y="5319"/>
                  </a:lnTo>
                  <a:lnTo>
                    <a:pt x="1610" y="5448"/>
                  </a:lnTo>
                  <a:lnTo>
                    <a:pt x="1551" y="5471"/>
                  </a:lnTo>
                  <a:lnTo>
                    <a:pt x="1531" y="5528"/>
                  </a:lnTo>
                  <a:lnTo>
                    <a:pt x="1555" y="5555"/>
                  </a:lnTo>
                  <a:lnTo>
                    <a:pt x="1459" y="5578"/>
                  </a:lnTo>
                  <a:lnTo>
                    <a:pt x="1465" y="5618"/>
                  </a:lnTo>
                  <a:lnTo>
                    <a:pt x="1542" y="5634"/>
                  </a:lnTo>
                  <a:lnTo>
                    <a:pt x="1467" y="5702"/>
                  </a:lnTo>
                  <a:lnTo>
                    <a:pt x="1400" y="5715"/>
                  </a:lnTo>
                  <a:lnTo>
                    <a:pt x="1401" y="5815"/>
                  </a:lnTo>
                  <a:lnTo>
                    <a:pt x="1431" y="5825"/>
                  </a:lnTo>
                  <a:lnTo>
                    <a:pt x="1493" y="5784"/>
                  </a:lnTo>
                  <a:lnTo>
                    <a:pt x="1461" y="5858"/>
                  </a:lnTo>
                  <a:lnTo>
                    <a:pt x="1519" y="5951"/>
                  </a:lnTo>
                  <a:lnTo>
                    <a:pt x="1621" y="5906"/>
                  </a:lnTo>
                  <a:lnTo>
                    <a:pt x="1701" y="5792"/>
                  </a:lnTo>
                  <a:lnTo>
                    <a:pt x="1867" y="5734"/>
                  </a:lnTo>
                  <a:lnTo>
                    <a:pt x="1867" y="5734"/>
                  </a:lnTo>
                  <a:lnTo>
                    <a:pt x="1861" y="5701"/>
                  </a:lnTo>
                  <a:lnTo>
                    <a:pt x="1634" y="5749"/>
                  </a:lnTo>
                  <a:lnTo>
                    <a:pt x="1644" y="5735"/>
                  </a:lnTo>
                  <a:lnTo>
                    <a:pt x="1859" y="5684"/>
                  </a:lnTo>
                  <a:lnTo>
                    <a:pt x="1887" y="5635"/>
                  </a:lnTo>
                  <a:lnTo>
                    <a:pt x="1940" y="5624"/>
                  </a:lnTo>
                  <a:lnTo>
                    <a:pt x="1944" y="5637"/>
                  </a:lnTo>
                  <a:lnTo>
                    <a:pt x="1897" y="5652"/>
                  </a:lnTo>
                  <a:lnTo>
                    <a:pt x="1922" y="5666"/>
                  </a:lnTo>
                  <a:lnTo>
                    <a:pt x="1921" y="5696"/>
                  </a:lnTo>
                  <a:lnTo>
                    <a:pt x="1891" y="5732"/>
                  </a:lnTo>
                  <a:lnTo>
                    <a:pt x="1967" y="5734"/>
                  </a:lnTo>
                  <a:lnTo>
                    <a:pt x="1959" y="5783"/>
                  </a:lnTo>
                  <a:lnTo>
                    <a:pt x="1872" y="5815"/>
                  </a:lnTo>
                  <a:lnTo>
                    <a:pt x="1910" y="5758"/>
                  </a:lnTo>
                  <a:lnTo>
                    <a:pt x="1737" y="5842"/>
                  </a:lnTo>
                  <a:lnTo>
                    <a:pt x="1675" y="5906"/>
                  </a:lnTo>
                  <a:lnTo>
                    <a:pt x="1718" y="5962"/>
                  </a:lnTo>
                  <a:lnTo>
                    <a:pt x="1676" y="5998"/>
                  </a:lnTo>
                  <a:lnTo>
                    <a:pt x="1552" y="5996"/>
                  </a:lnTo>
                  <a:lnTo>
                    <a:pt x="1532" y="6026"/>
                  </a:lnTo>
                  <a:lnTo>
                    <a:pt x="1567" y="6069"/>
                  </a:lnTo>
                  <a:lnTo>
                    <a:pt x="1493" y="6076"/>
                  </a:lnTo>
                  <a:lnTo>
                    <a:pt x="1482" y="6036"/>
                  </a:lnTo>
                  <a:lnTo>
                    <a:pt x="1499" y="5967"/>
                  </a:lnTo>
                  <a:lnTo>
                    <a:pt x="1424" y="5885"/>
                  </a:lnTo>
                  <a:lnTo>
                    <a:pt x="1275" y="5953"/>
                  </a:lnTo>
                  <a:lnTo>
                    <a:pt x="1293" y="6002"/>
                  </a:lnTo>
                  <a:lnTo>
                    <a:pt x="1323" y="6055"/>
                  </a:lnTo>
                  <a:lnTo>
                    <a:pt x="1247" y="6085"/>
                  </a:lnTo>
                  <a:lnTo>
                    <a:pt x="1219" y="6016"/>
                  </a:lnTo>
                  <a:lnTo>
                    <a:pt x="1162" y="6036"/>
                  </a:lnTo>
                  <a:lnTo>
                    <a:pt x="1093" y="6041"/>
                  </a:lnTo>
                  <a:lnTo>
                    <a:pt x="1031" y="6133"/>
                  </a:lnTo>
                  <a:lnTo>
                    <a:pt x="984" y="6200"/>
                  </a:lnTo>
                  <a:lnTo>
                    <a:pt x="961" y="6178"/>
                  </a:lnTo>
                  <a:lnTo>
                    <a:pt x="917" y="6168"/>
                  </a:lnTo>
                  <a:lnTo>
                    <a:pt x="914" y="6208"/>
                  </a:lnTo>
                  <a:lnTo>
                    <a:pt x="868" y="6205"/>
                  </a:lnTo>
                  <a:lnTo>
                    <a:pt x="821" y="6239"/>
                  </a:lnTo>
                  <a:lnTo>
                    <a:pt x="755" y="6259"/>
                  </a:lnTo>
                  <a:lnTo>
                    <a:pt x="746" y="6323"/>
                  </a:lnTo>
                  <a:lnTo>
                    <a:pt x="792" y="6345"/>
                  </a:lnTo>
                  <a:lnTo>
                    <a:pt x="845" y="6305"/>
                  </a:lnTo>
                  <a:lnTo>
                    <a:pt x="909" y="6361"/>
                  </a:lnTo>
                  <a:lnTo>
                    <a:pt x="826" y="6394"/>
                  </a:lnTo>
                  <a:lnTo>
                    <a:pt x="809" y="6372"/>
                  </a:lnTo>
                  <a:lnTo>
                    <a:pt x="770" y="6415"/>
                  </a:lnTo>
                  <a:lnTo>
                    <a:pt x="726" y="6388"/>
                  </a:lnTo>
                  <a:lnTo>
                    <a:pt x="672" y="6343"/>
                  </a:lnTo>
                  <a:lnTo>
                    <a:pt x="583" y="6403"/>
                  </a:lnTo>
                  <a:lnTo>
                    <a:pt x="590" y="6453"/>
                  </a:lnTo>
                  <a:lnTo>
                    <a:pt x="647" y="6469"/>
                  </a:lnTo>
                  <a:lnTo>
                    <a:pt x="591" y="6527"/>
                  </a:lnTo>
                  <a:lnTo>
                    <a:pt x="664" y="6522"/>
                  </a:lnTo>
                  <a:lnTo>
                    <a:pt x="717" y="6509"/>
                  </a:lnTo>
                  <a:lnTo>
                    <a:pt x="817" y="6541"/>
                  </a:lnTo>
                  <a:lnTo>
                    <a:pt x="728" y="6584"/>
                  </a:lnTo>
                  <a:lnTo>
                    <a:pt x="728" y="6615"/>
                  </a:lnTo>
                  <a:lnTo>
                    <a:pt x="811" y="6627"/>
                  </a:lnTo>
                  <a:lnTo>
                    <a:pt x="803" y="6667"/>
                  </a:lnTo>
                  <a:lnTo>
                    <a:pt x="756" y="6680"/>
                  </a:lnTo>
                  <a:lnTo>
                    <a:pt x="691" y="6618"/>
                  </a:lnTo>
                  <a:lnTo>
                    <a:pt x="665" y="6635"/>
                  </a:lnTo>
                  <a:lnTo>
                    <a:pt x="609" y="6602"/>
                  </a:lnTo>
                  <a:lnTo>
                    <a:pt x="558" y="6622"/>
                  </a:lnTo>
                  <a:lnTo>
                    <a:pt x="518" y="6627"/>
                  </a:lnTo>
                  <a:lnTo>
                    <a:pt x="472" y="6654"/>
                  </a:lnTo>
                  <a:lnTo>
                    <a:pt x="456" y="6684"/>
                  </a:lnTo>
                  <a:lnTo>
                    <a:pt x="479" y="6703"/>
                  </a:lnTo>
                  <a:lnTo>
                    <a:pt x="515" y="6666"/>
                  </a:lnTo>
                  <a:lnTo>
                    <a:pt x="585" y="6703"/>
                  </a:lnTo>
                  <a:lnTo>
                    <a:pt x="593" y="6758"/>
                  </a:lnTo>
                  <a:lnTo>
                    <a:pt x="717" y="6771"/>
                  </a:lnTo>
                  <a:lnTo>
                    <a:pt x="703" y="6807"/>
                  </a:lnTo>
                  <a:lnTo>
                    <a:pt x="616" y="6808"/>
                  </a:lnTo>
                  <a:lnTo>
                    <a:pt x="584" y="6924"/>
                  </a:lnTo>
                  <a:lnTo>
                    <a:pt x="547" y="6924"/>
                  </a:lnTo>
                  <a:lnTo>
                    <a:pt x="570" y="6785"/>
                  </a:lnTo>
                  <a:lnTo>
                    <a:pt x="526" y="6736"/>
                  </a:lnTo>
                  <a:lnTo>
                    <a:pt x="466" y="6746"/>
                  </a:lnTo>
                  <a:lnTo>
                    <a:pt x="460" y="6833"/>
                  </a:lnTo>
                  <a:lnTo>
                    <a:pt x="480" y="6872"/>
                  </a:lnTo>
                  <a:lnTo>
                    <a:pt x="457" y="6889"/>
                  </a:lnTo>
                  <a:lnTo>
                    <a:pt x="404" y="6783"/>
                  </a:lnTo>
                  <a:lnTo>
                    <a:pt x="330" y="6831"/>
                  </a:lnTo>
                  <a:lnTo>
                    <a:pt x="304" y="6901"/>
                  </a:lnTo>
                  <a:lnTo>
                    <a:pt x="351" y="6923"/>
                  </a:lnTo>
                  <a:lnTo>
                    <a:pt x="365" y="6950"/>
                  </a:lnTo>
                  <a:lnTo>
                    <a:pt x="324" y="6977"/>
                  </a:lnTo>
                  <a:lnTo>
                    <a:pt x="381" y="7009"/>
                  </a:lnTo>
                  <a:lnTo>
                    <a:pt x="316" y="7027"/>
                  </a:lnTo>
                  <a:lnTo>
                    <a:pt x="222" y="7037"/>
                  </a:lnTo>
                  <a:lnTo>
                    <a:pt x="202" y="7064"/>
                  </a:lnTo>
                  <a:lnTo>
                    <a:pt x="252" y="7077"/>
                  </a:lnTo>
                  <a:lnTo>
                    <a:pt x="419" y="7052"/>
                  </a:lnTo>
                  <a:lnTo>
                    <a:pt x="419" y="7078"/>
                  </a:lnTo>
                  <a:lnTo>
                    <a:pt x="376" y="7123"/>
                  </a:lnTo>
                  <a:lnTo>
                    <a:pt x="292" y="7082"/>
                  </a:lnTo>
                  <a:lnTo>
                    <a:pt x="220" y="7107"/>
                  </a:lnTo>
                  <a:lnTo>
                    <a:pt x="210" y="7147"/>
                  </a:lnTo>
                  <a:lnTo>
                    <a:pt x="170" y="7124"/>
                  </a:lnTo>
                  <a:lnTo>
                    <a:pt x="126" y="7078"/>
                  </a:lnTo>
                  <a:lnTo>
                    <a:pt x="86" y="7118"/>
                  </a:lnTo>
                  <a:lnTo>
                    <a:pt x="66" y="7118"/>
                  </a:lnTo>
                  <a:lnTo>
                    <a:pt x="74" y="7165"/>
                  </a:lnTo>
                  <a:lnTo>
                    <a:pt x="0" y="7175"/>
                  </a:lnTo>
                  <a:lnTo>
                    <a:pt x="104" y="7237"/>
                  </a:lnTo>
                  <a:lnTo>
                    <a:pt x="77" y="7264"/>
                  </a:lnTo>
                  <a:lnTo>
                    <a:pt x="172" y="7326"/>
                  </a:lnTo>
                  <a:lnTo>
                    <a:pt x="125" y="7337"/>
                  </a:lnTo>
                  <a:lnTo>
                    <a:pt x="108" y="7380"/>
                  </a:lnTo>
                  <a:lnTo>
                    <a:pt x="142" y="7387"/>
                  </a:lnTo>
                  <a:lnTo>
                    <a:pt x="9" y="7450"/>
                  </a:lnTo>
                  <a:lnTo>
                    <a:pt x="86" y="7480"/>
                  </a:lnTo>
                  <a:lnTo>
                    <a:pt x="39" y="7504"/>
                  </a:lnTo>
                  <a:lnTo>
                    <a:pt x="64" y="7543"/>
                  </a:lnTo>
                  <a:lnTo>
                    <a:pt x="134" y="7569"/>
                  </a:lnTo>
                  <a:lnTo>
                    <a:pt x="243" y="7498"/>
                  </a:lnTo>
                  <a:lnTo>
                    <a:pt x="353" y="7504"/>
                  </a:lnTo>
                  <a:lnTo>
                    <a:pt x="409" y="7494"/>
                  </a:lnTo>
                  <a:lnTo>
                    <a:pt x="409" y="7440"/>
                  </a:lnTo>
                  <a:lnTo>
                    <a:pt x="485" y="7380"/>
                  </a:lnTo>
                  <a:lnTo>
                    <a:pt x="436" y="7453"/>
                  </a:lnTo>
                  <a:lnTo>
                    <a:pt x="436" y="7490"/>
                  </a:lnTo>
                  <a:lnTo>
                    <a:pt x="566" y="7489"/>
                  </a:lnTo>
                  <a:lnTo>
                    <a:pt x="590" y="7466"/>
                  </a:lnTo>
                  <a:lnTo>
                    <a:pt x="620" y="7501"/>
                  </a:lnTo>
                  <a:lnTo>
                    <a:pt x="669" y="7471"/>
                  </a:lnTo>
                  <a:lnTo>
                    <a:pt x="669" y="7355"/>
                  </a:lnTo>
                  <a:lnTo>
                    <a:pt x="787" y="7251"/>
                  </a:lnTo>
                  <a:lnTo>
                    <a:pt x="718" y="7354"/>
                  </a:lnTo>
                  <a:lnTo>
                    <a:pt x="719" y="7431"/>
                  </a:lnTo>
                  <a:lnTo>
                    <a:pt x="692" y="7478"/>
                  </a:lnTo>
                  <a:lnTo>
                    <a:pt x="792" y="7440"/>
                  </a:lnTo>
                  <a:lnTo>
                    <a:pt x="796" y="7494"/>
                  </a:lnTo>
                  <a:lnTo>
                    <a:pt x="606" y="7565"/>
                  </a:lnTo>
                  <a:lnTo>
                    <a:pt x="618" y="7607"/>
                  </a:lnTo>
                  <a:lnTo>
                    <a:pt x="674" y="7651"/>
                  </a:lnTo>
                  <a:lnTo>
                    <a:pt x="654" y="7697"/>
                  </a:lnTo>
                  <a:lnTo>
                    <a:pt x="614" y="7651"/>
                  </a:lnTo>
                  <a:lnTo>
                    <a:pt x="565" y="7691"/>
                  </a:lnTo>
                  <a:lnTo>
                    <a:pt x="581" y="7622"/>
                  </a:lnTo>
                  <a:lnTo>
                    <a:pt x="444" y="7536"/>
                  </a:lnTo>
                  <a:lnTo>
                    <a:pt x="377" y="7574"/>
                  </a:lnTo>
                  <a:lnTo>
                    <a:pt x="240" y="7545"/>
                  </a:lnTo>
                  <a:lnTo>
                    <a:pt x="161" y="7595"/>
                  </a:lnTo>
                  <a:lnTo>
                    <a:pt x="80" y="7576"/>
                  </a:lnTo>
                  <a:lnTo>
                    <a:pt x="30" y="7579"/>
                  </a:lnTo>
                  <a:lnTo>
                    <a:pt x="15" y="7636"/>
                  </a:lnTo>
                  <a:lnTo>
                    <a:pt x="51" y="7640"/>
                  </a:lnTo>
                  <a:lnTo>
                    <a:pt x="25" y="7673"/>
                  </a:lnTo>
                  <a:lnTo>
                    <a:pt x="82" y="7709"/>
                  </a:lnTo>
                  <a:lnTo>
                    <a:pt x="122" y="7689"/>
                  </a:lnTo>
                  <a:lnTo>
                    <a:pt x="148" y="7692"/>
                  </a:lnTo>
                  <a:lnTo>
                    <a:pt x="112" y="7739"/>
                  </a:lnTo>
                  <a:lnTo>
                    <a:pt x="152" y="7774"/>
                  </a:lnTo>
                  <a:lnTo>
                    <a:pt x="150" y="7814"/>
                  </a:lnTo>
                  <a:lnTo>
                    <a:pt x="219" y="7807"/>
                  </a:lnTo>
                  <a:lnTo>
                    <a:pt x="136" y="7851"/>
                  </a:lnTo>
                  <a:lnTo>
                    <a:pt x="143" y="7904"/>
                  </a:lnTo>
                  <a:lnTo>
                    <a:pt x="171" y="7920"/>
                  </a:lnTo>
                  <a:lnTo>
                    <a:pt x="260" y="7913"/>
                  </a:lnTo>
                  <a:lnTo>
                    <a:pt x="157" y="7980"/>
                  </a:lnTo>
                  <a:lnTo>
                    <a:pt x="111" y="7935"/>
                  </a:lnTo>
                  <a:lnTo>
                    <a:pt x="104" y="8001"/>
                  </a:lnTo>
                  <a:lnTo>
                    <a:pt x="50" y="7995"/>
                  </a:lnTo>
                  <a:lnTo>
                    <a:pt x="51" y="8024"/>
                  </a:lnTo>
                  <a:lnTo>
                    <a:pt x="112" y="8116"/>
                  </a:lnTo>
                  <a:lnTo>
                    <a:pt x="158" y="8083"/>
                  </a:lnTo>
                  <a:lnTo>
                    <a:pt x="229" y="8122"/>
                  </a:lnTo>
                  <a:lnTo>
                    <a:pt x="252" y="8092"/>
                  </a:lnTo>
                  <a:lnTo>
                    <a:pt x="341" y="8032"/>
                  </a:lnTo>
                  <a:lnTo>
                    <a:pt x="367" y="7938"/>
                  </a:lnTo>
                  <a:lnTo>
                    <a:pt x="457" y="7895"/>
                  </a:lnTo>
                  <a:lnTo>
                    <a:pt x="503" y="7845"/>
                  </a:lnTo>
                  <a:lnTo>
                    <a:pt x="493" y="7895"/>
                  </a:lnTo>
                  <a:lnTo>
                    <a:pt x="573" y="7867"/>
                  </a:lnTo>
                  <a:lnTo>
                    <a:pt x="613" y="7880"/>
                  </a:lnTo>
                  <a:lnTo>
                    <a:pt x="517" y="7924"/>
                  </a:lnTo>
                  <a:lnTo>
                    <a:pt x="502" y="8106"/>
                  </a:lnTo>
                  <a:lnTo>
                    <a:pt x="478" y="8074"/>
                  </a:lnTo>
                  <a:lnTo>
                    <a:pt x="487" y="7940"/>
                  </a:lnTo>
                  <a:lnTo>
                    <a:pt x="450" y="7952"/>
                  </a:lnTo>
                  <a:lnTo>
                    <a:pt x="444" y="7962"/>
                  </a:lnTo>
                  <a:lnTo>
                    <a:pt x="411" y="8037"/>
                  </a:lnTo>
                  <a:lnTo>
                    <a:pt x="352" y="8102"/>
                  </a:lnTo>
                  <a:lnTo>
                    <a:pt x="408" y="8101"/>
                  </a:lnTo>
                  <a:lnTo>
                    <a:pt x="399" y="8148"/>
                  </a:lnTo>
                  <a:lnTo>
                    <a:pt x="326" y="8174"/>
                  </a:lnTo>
                  <a:lnTo>
                    <a:pt x="290" y="8245"/>
                  </a:lnTo>
                  <a:lnTo>
                    <a:pt x="246" y="8305"/>
                  </a:lnTo>
                  <a:lnTo>
                    <a:pt x="261" y="8341"/>
                  </a:lnTo>
                  <a:lnTo>
                    <a:pt x="313" y="8301"/>
                  </a:lnTo>
                  <a:lnTo>
                    <a:pt x="343" y="8324"/>
                  </a:lnTo>
                  <a:lnTo>
                    <a:pt x="397" y="8284"/>
                  </a:lnTo>
                  <a:lnTo>
                    <a:pt x="414" y="8300"/>
                  </a:lnTo>
                  <a:lnTo>
                    <a:pt x="388" y="8360"/>
                  </a:lnTo>
                  <a:lnTo>
                    <a:pt x="388" y="8360"/>
                  </a:lnTo>
                  <a:lnTo>
                    <a:pt x="362" y="8344"/>
                  </a:lnTo>
                  <a:lnTo>
                    <a:pt x="347" y="8334"/>
                  </a:lnTo>
                  <a:lnTo>
                    <a:pt x="341" y="8333"/>
                  </a:lnTo>
                  <a:lnTo>
                    <a:pt x="340" y="8333"/>
                  </a:lnTo>
                  <a:lnTo>
                    <a:pt x="340" y="8334"/>
                  </a:lnTo>
                  <a:lnTo>
                    <a:pt x="340" y="8334"/>
                  </a:lnTo>
                  <a:lnTo>
                    <a:pt x="340" y="8336"/>
                  </a:lnTo>
                  <a:lnTo>
                    <a:pt x="339" y="8339"/>
                  </a:lnTo>
                  <a:lnTo>
                    <a:pt x="333" y="8346"/>
                  </a:lnTo>
                  <a:lnTo>
                    <a:pt x="326" y="8355"/>
                  </a:lnTo>
                  <a:lnTo>
                    <a:pt x="316" y="8365"/>
                  </a:lnTo>
                  <a:lnTo>
                    <a:pt x="297" y="8380"/>
                  </a:lnTo>
                  <a:lnTo>
                    <a:pt x="288" y="8387"/>
                  </a:lnTo>
                  <a:lnTo>
                    <a:pt x="282" y="8467"/>
                  </a:lnTo>
                  <a:lnTo>
                    <a:pt x="225" y="8441"/>
                  </a:lnTo>
                  <a:lnTo>
                    <a:pt x="182" y="8524"/>
                  </a:lnTo>
                  <a:lnTo>
                    <a:pt x="200" y="8551"/>
                  </a:lnTo>
                  <a:lnTo>
                    <a:pt x="203" y="8594"/>
                  </a:lnTo>
                  <a:lnTo>
                    <a:pt x="246" y="8620"/>
                  </a:lnTo>
                  <a:lnTo>
                    <a:pt x="255" y="8538"/>
                  </a:lnTo>
                  <a:lnTo>
                    <a:pt x="313" y="8577"/>
                  </a:lnTo>
                  <a:lnTo>
                    <a:pt x="352" y="8496"/>
                  </a:lnTo>
                  <a:lnTo>
                    <a:pt x="402" y="8525"/>
                  </a:lnTo>
                  <a:lnTo>
                    <a:pt x="402" y="8539"/>
                  </a:lnTo>
                  <a:lnTo>
                    <a:pt x="352" y="8579"/>
                  </a:lnTo>
                  <a:lnTo>
                    <a:pt x="343" y="8609"/>
                  </a:lnTo>
                  <a:lnTo>
                    <a:pt x="394" y="8632"/>
                  </a:lnTo>
                  <a:lnTo>
                    <a:pt x="370" y="8666"/>
                  </a:lnTo>
                  <a:lnTo>
                    <a:pt x="320" y="8679"/>
                  </a:lnTo>
                  <a:lnTo>
                    <a:pt x="288" y="8746"/>
                  </a:lnTo>
                  <a:lnTo>
                    <a:pt x="321" y="8808"/>
                  </a:lnTo>
                  <a:lnTo>
                    <a:pt x="472" y="8774"/>
                  </a:lnTo>
                  <a:lnTo>
                    <a:pt x="345" y="8828"/>
                  </a:lnTo>
                  <a:lnTo>
                    <a:pt x="349" y="8865"/>
                  </a:lnTo>
                  <a:lnTo>
                    <a:pt x="379" y="8901"/>
                  </a:lnTo>
                  <a:lnTo>
                    <a:pt x="285" y="8858"/>
                  </a:lnTo>
                  <a:lnTo>
                    <a:pt x="262" y="8892"/>
                  </a:lnTo>
                  <a:lnTo>
                    <a:pt x="202" y="8850"/>
                  </a:lnTo>
                  <a:lnTo>
                    <a:pt x="173" y="8943"/>
                  </a:lnTo>
                  <a:lnTo>
                    <a:pt x="143" y="8997"/>
                  </a:lnTo>
                  <a:lnTo>
                    <a:pt x="181" y="9026"/>
                  </a:lnTo>
                  <a:lnTo>
                    <a:pt x="201" y="9091"/>
                  </a:lnTo>
                  <a:lnTo>
                    <a:pt x="294" y="9101"/>
                  </a:lnTo>
                  <a:lnTo>
                    <a:pt x="423" y="9236"/>
                  </a:lnTo>
                  <a:lnTo>
                    <a:pt x="515" y="9222"/>
                  </a:lnTo>
                  <a:lnTo>
                    <a:pt x="499" y="9302"/>
                  </a:lnTo>
                  <a:lnTo>
                    <a:pt x="606" y="9321"/>
                  </a:lnTo>
                  <a:lnTo>
                    <a:pt x="710" y="9350"/>
                  </a:lnTo>
                  <a:lnTo>
                    <a:pt x="859" y="9339"/>
                  </a:lnTo>
                  <a:lnTo>
                    <a:pt x="879" y="9282"/>
                  </a:lnTo>
                  <a:lnTo>
                    <a:pt x="948" y="9274"/>
                  </a:lnTo>
                  <a:lnTo>
                    <a:pt x="1005" y="9224"/>
                  </a:lnTo>
                  <a:lnTo>
                    <a:pt x="1089" y="9204"/>
                  </a:lnTo>
                  <a:lnTo>
                    <a:pt x="1151" y="9107"/>
                  </a:lnTo>
                  <a:lnTo>
                    <a:pt x="1151" y="9107"/>
                  </a:lnTo>
                  <a:lnTo>
                    <a:pt x="1152" y="9098"/>
                  </a:lnTo>
                  <a:lnTo>
                    <a:pt x="1157" y="9078"/>
                  </a:lnTo>
                  <a:lnTo>
                    <a:pt x="1160" y="9066"/>
                  </a:lnTo>
                  <a:lnTo>
                    <a:pt x="1164" y="9056"/>
                  </a:lnTo>
                  <a:lnTo>
                    <a:pt x="1167" y="9048"/>
                  </a:lnTo>
                  <a:lnTo>
                    <a:pt x="1168" y="9046"/>
                  </a:lnTo>
                  <a:lnTo>
                    <a:pt x="1170" y="9043"/>
                  </a:lnTo>
                  <a:lnTo>
                    <a:pt x="1170" y="9043"/>
                  </a:lnTo>
                  <a:lnTo>
                    <a:pt x="1176" y="9040"/>
                  </a:lnTo>
                  <a:lnTo>
                    <a:pt x="1186" y="9038"/>
                  </a:lnTo>
                  <a:lnTo>
                    <a:pt x="1210" y="9032"/>
                  </a:lnTo>
                  <a:lnTo>
                    <a:pt x="1244" y="9026"/>
                  </a:lnTo>
                  <a:lnTo>
                    <a:pt x="1269" y="8995"/>
                  </a:lnTo>
                  <a:lnTo>
                    <a:pt x="1233" y="8967"/>
                  </a:lnTo>
                  <a:lnTo>
                    <a:pt x="1246" y="8946"/>
                  </a:lnTo>
                  <a:lnTo>
                    <a:pt x="1296" y="8952"/>
                  </a:lnTo>
                  <a:lnTo>
                    <a:pt x="1312" y="8886"/>
                  </a:lnTo>
                  <a:lnTo>
                    <a:pt x="1399" y="8828"/>
                  </a:lnTo>
                  <a:lnTo>
                    <a:pt x="1381" y="8749"/>
                  </a:lnTo>
                  <a:lnTo>
                    <a:pt x="1428" y="8795"/>
                  </a:lnTo>
                  <a:lnTo>
                    <a:pt x="1471" y="8772"/>
                  </a:lnTo>
                  <a:lnTo>
                    <a:pt x="1545" y="8780"/>
                  </a:lnTo>
                  <a:lnTo>
                    <a:pt x="1574" y="8747"/>
                  </a:lnTo>
                  <a:lnTo>
                    <a:pt x="1584" y="8665"/>
                  </a:lnTo>
                  <a:lnTo>
                    <a:pt x="1620" y="8661"/>
                  </a:lnTo>
                  <a:lnTo>
                    <a:pt x="1629" y="8578"/>
                  </a:lnTo>
                  <a:lnTo>
                    <a:pt x="1572" y="8532"/>
                  </a:lnTo>
                  <a:lnTo>
                    <a:pt x="1588" y="8448"/>
                  </a:lnTo>
                  <a:lnTo>
                    <a:pt x="1570" y="8383"/>
                  </a:lnTo>
                  <a:lnTo>
                    <a:pt x="1607" y="8379"/>
                  </a:lnTo>
                  <a:lnTo>
                    <a:pt x="1605" y="8405"/>
                  </a:lnTo>
                  <a:lnTo>
                    <a:pt x="1615" y="8428"/>
                  </a:lnTo>
                  <a:lnTo>
                    <a:pt x="1625" y="8492"/>
                  </a:lnTo>
                  <a:lnTo>
                    <a:pt x="1652" y="8472"/>
                  </a:lnTo>
                  <a:lnTo>
                    <a:pt x="1658" y="8435"/>
                  </a:lnTo>
                  <a:lnTo>
                    <a:pt x="1617" y="8312"/>
                  </a:lnTo>
                  <a:lnTo>
                    <a:pt x="1646" y="8266"/>
                  </a:lnTo>
                  <a:lnTo>
                    <a:pt x="1710" y="8255"/>
                  </a:lnTo>
                  <a:lnTo>
                    <a:pt x="1717" y="8328"/>
                  </a:lnTo>
                  <a:lnTo>
                    <a:pt x="1707" y="8395"/>
                  </a:lnTo>
                  <a:lnTo>
                    <a:pt x="1687" y="8345"/>
                  </a:lnTo>
                  <a:lnTo>
                    <a:pt x="1685" y="8438"/>
                  </a:lnTo>
                  <a:lnTo>
                    <a:pt x="1715" y="8504"/>
                  </a:lnTo>
                  <a:lnTo>
                    <a:pt x="1679" y="8627"/>
                  </a:lnTo>
                  <a:lnTo>
                    <a:pt x="1723" y="8653"/>
                  </a:lnTo>
                  <a:lnTo>
                    <a:pt x="1726" y="8677"/>
                  </a:lnTo>
                  <a:lnTo>
                    <a:pt x="1803" y="8689"/>
                  </a:lnTo>
                  <a:lnTo>
                    <a:pt x="1843" y="8735"/>
                  </a:lnTo>
                  <a:lnTo>
                    <a:pt x="1888" y="8745"/>
                  </a:lnTo>
                  <a:lnTo>
                    <a:pt x="1945" y="8844"/>
                  </a:lnTo>
                  <a:lnTo>
                    <a:pt x="1985" y="8817"/>
                  </a:lnTo>
                  <a:lnTo>
                    <a:pt x="1981" y="8790"/>
                  </a:lnTo>
                  <a:lnTo>
                    <a:pt x="2014" y="8760"/>
                  </a:lnTo>
                  <a:lnTo>
                    <a:pt x="1996" y="8648"/>
                  </a:lnTo>
                  <a:lnTo>
                    <a:pt x="1991" y="8515"/>
                  </a:lnTo>
                  <a:lnTo>
                    <a:pt x="2067" y="8395"/>
                  </a:lnTo>
                  <a:lnTo>
                    <a:pt x="2079" y="8308"/>
                  </a:lnTo>
                  <a:lnTo>
                    <a:pt x="2116" y="8288"/>
                  </a:lnTo>
                  <a:lnTo>
                    <a:pt x="2183" y="8248"/>
                  </a:lnTo>
                  <a:lnTo>
                    <a:pt x="2239" y="8171"/>
                  </a:lnTo>
                  <a:lnTo>
                    <a:pt x="2290" y="7921"/>
                  </a:lnTo>
                  <a:lnTo>
                    <a:pt x="2230" y="7557"/>
                  </a:lnTo>
                  <a:lnTo>
                    <a:pt x="2322" y="7503"/>
                  </a:lnTo>
                  <a:lnTo>
                    <a:pt x="2351" y="7383"/>
                  </a:lnTo>
                  <a:lnTo>
                    <a:pt x="2317" y="7281"/>
                  </a:lnTo>
                  <a:lnTo>
                    <a:pt x="2263" y="7247"/>
                  </a:lnTo>
                  <a:lnTo>
                    <a:pt x="2132" y="7079"/>
                  </a:lnTo>
                  <a:lnTo>
                    <a:pt x="2137" y="6953"/>
                  </a:lnTo>
                  <a:lnTo>
                    <a:pt x="2186" y="6801"/>
                  </a:lnTo>
                  <a:lnTo>
                    <a:pt x="2110" y="6460"/>
                  </a:lnTo>
                  <a:lnTo>
                    <a:pt x="2122" y="6366"/>
                  </a:lnTo>
                  <a:lnTo>
                    <a:pt x="2055" y="6277"/>
                  </a:lnTo>
                  <a:lnTo>
                    <a:pt x="2089" y="6094"/>
                  </a:lnTo>
                  <a:lnTo>
                    <a:pt x="2249" y="5639"/>
                  </a:lnTo>
                  <a:lnTo>
                    <a:pt x="2368" y="5581"/>
                  </a:lnTo>
                  <a:lnTo>
                    <a:pt x="2629" y="5642"/>
                  </a:lnTo>
                  <a:lnTo>
                    <a:pt x="2689" y="5611"/>
                  </a:lnTo>
                  <a:lnTo>
                    <a:pt x="2713" y="5448"/>
                  </a:lnTo>
                  <a:lnTo>
                    <a:pt x="2653" y="5376"/>
                  </a:lnTo>
                  <a:lnTo>
                    <a:pt x="2576" y="5313"/>
                  </a:lnTo>
                  <a:lnTo>
                    <a:pt x="2774" y="4704"/>
                  </a:lnTo>
                  <a:lnTo>
                    <a:pt x="2774" y="4704"/>
                  </a:lnTo>
                  <a:lnTo>
                    <a:pt x="2778" y="4675"/>
                  </a:lnTo>
                  <a:lnTo>
                    <a:pt x="2778" y="4675"/>
                  </a:lnTo>
                  <a:lnTo>
                    <a:pt x="2808" y="4452"/>
                  </a:lnTo>
                  <a:lnTo>
                    <a:pt x="2867" y="4338"/>
                  </a:lnTo>
                  <a:lnTo>
                    <a:pt x="2806" y="4186"/>
                  </a:lnTo>
                  <a:lnTo>
                    <a:pt x="2825" y="4110"/>
                  </a:lnTo>
                  <a:lnTo>
                    <a:pt x="2995" y="4128"/>
                  </a:lnTo>
                  <a:lnTo>
                    <a:pt x="3085" y="4104"/>
                  </a:lnTo>
                  <a:lnTo>
                    <a:pt x="3092" y="3885"/>
                  </a:lnTo>
                  <a:lnTo>
                    <a:pt x="3355" y="3467"/>
                  </a:lnTo>
                  <a:lnTo>
                    <a:pt x="3361" y="3324"/>
                  </a:lnTo>
                  <a:lnTo>
                    <a:pt x="3271" y="3262"/>
                  </a:lnTo>
                  <a:lnTo>
                    <a:pt x="3283" y="3160"/>
                  </a:lnTo>
                  <a:lnTo>
                    <a:pt x="3425" y="3082"/>
                  </a:lnTo>
                  <a:lnTo>
                    <a:pt x="3496" y="2773"/>
                  </a:lnTo>
                  <a:lnTo>
                    <a:pt x="3593" y="2728"/>
                  </a:lnTo>
                  <a:lnTo>
                    <a:pt x="3622" y="2678"/>
                  </a:lnTo>
                  <a:lnTo>
                    <a:pt x="3685" y="2631"/>
                  </a:lnTo>
                  <a:lnTo>
                    <a:pt x="3784" y="2657"/>
                  </a:lnTo>
                  <a:lnTo>
                    <a:pt x="3815" y="2687"/>
                  </a:lnTo>
                  <a:lnTo>
                    <a:pt x="3878" y="2646"/>
                  </a:lnTo>
                  <a:lnTo>
                    <a:pt x="3941" y="2250"/>
                  </a:lnTo>
                  <a:lnTo>
                    <a:pt x="4057" y="2204"/>
                  </a:lnTo>
                  <a:lnTo>
                    <a:pt x="4131" y="2276"/>
                  </a:lnTo>
                  <a:lnTo>
                    <a:pt x="4278" y="2277"/>
                  </a:lnTo>
                  <a:lnTo>
                    <a:pt x="4422" y="2373"/>
                  </a:lnTo>
                  <a:lnTo>
                    <a:pt x="4488" y="2348"/>
                  </a:lnTo>
                  <a:lnTo>
                    <a:pt x="4498" y="2308"/>
                  </a:lnTo>
                  <a:lnTo>
                    <a:pt x="4405" y="2269"/>
                  </a:lnTo>
                  <a:lnTo>
                    <a:pt x="4559" y="2062"/>
                  </a:lnTo>
                  <a:lnTo>
                    <a:pt x="4471" y="1897"/>
                  </a:lnTo>
                  <a:lnTo>
                    <a:pt x="4571" y="1893"/>
                  </a:lnTo>
                  <a:lnTo>
                    <a:pt x="4660" y="1833"/>
                  </a:lnTo>
                  <a:lnTo>
                    <a:pt x="4747" y="1888"/>
                  </a:lnTo>
                  <a:lnTo>
                    <a:pt x="4754" y="1865"/>
                  </a:lnTo>
                  <a:lnTo>
                    <a:pt x="4784" y="1878"/>
                  </a:lnTo>
                  <a:lnTo>
                    <a:pt x="4824" y="1835"/>
                  </a:lnTo>
                  <a:lnTo>
                    <a:pt x="4783" y="1756"/>
                  </a:lnTo>
                  <a:lnTo>
                    <a:pt x="4789" y="1682"/>
                  </a:lnTo>
                  <a:lnTo>
                    <a:pt x="4895" y="1654"/>
                  </a:lnTo>
                  <a:lnTo>
                    <a:pt x="4993" y="1747"/>
                  </a:lnTo>
                  <a:lnTo>
                    <a:pt x="5023" y="1843"/>
                  </a:lnTo>
                  <a:lnTo>
                    <a:pt x="5131" y="1998"/>
                  </a:lnTo>
                  <a:lnTo>
                    <a:pt x="5163" y="2120"/>
                  </a:lnTo>
                  <a:lnTo>
                    <a:pt x="5433" y="2227"/>
                  </a:lnTo>
                  <a:lnTo>
                    <a:pt x="5580" y="2216"/>
                  </a:lnTo>
                  <a:lnTo>
                    <a:pt x="5633" y="2102"/>
                  </a:lnTo>
                  <a:lnTo>
                    <a:pt x="5702" y="2072"/>
                  </a:lnTo>
                  <a:lnTo>
                    <a:pt x="5726" y="2161"/>
                  </a:lnTo>
                  <a:lnTo>
                    <a:pt x="5810" y="2155"/>
                  </a:lnTo>
                  <a:lnTo>
                    <a:pt x="5904" y="2263"/>
                  </a:lnTo>
                  <a:lnTo>
                    <a:pt x="5994" y="2253"/>
                  </a:lnTo>
                  <a:lnTo>
                    <a:pt x="6040" y="2082"/>
                  </a:lnTo>
                  <a:lnTo>
                    <a:pt x="6129" y="2035"/>
                  </a:lnTo>
                  <a:lnTo>
                    <a:pt x="6227" y="1835"/>
                  </a:lnTo>
                  <a:lnTo>
                    <a:pt x="6206" y="1657"/>
                  </a:lnTo>
                  <a:lnTo>
                    <a:pt x="6297" y="1552"/>
                  </a:lnTo>
                  <a:lnTo>
                    <a:pt x="6257" y="1420"/>
                  </a:lnTo>
                  <a:lnTo>
                    <a:pt x="6298" y="1260"/>
                  </a:lnTo>
                  <a:lnTo>
                    <a:pt x="6404" y="1173"/>
                  </a:lnTo>
                  <a:lnTo>
                    <a:pt x="6429" y="1057"/>
                  </a:lnTo>
                  <a:lnTo>
                    <a:pt x="6480" y="1046"/>
                  </a:lnTo>
                  <a:lnTo>
                    <a:pt x="6540" y="1095"/>
                  </a:lnTo>
                  <a:lnTo>
                    <a:pt x="6567" y="1068"/>
                  </a:lnTo>
                  <a:lnTo>
                    <a:pt x="6607" y="1085"/>
                  </a:lnTo>
                  <a:lnTo>
                    <a:pt x="6642" y="1005"/>
                  </a:lnTo>
                  <a:lnTo>
                    <a:pt x="6702" y="1015"/>
                  </a:lnTo>
                  <a:lnTo>
                    <a:pt x="6750" y="980"/>
                  </a:lnTo>
                  <a:lnTo>
                    <a:pt x="6863" y="1049"/>
                  </a:lnTo>
                  <a:lnTo>
                    <a:pt x="7011" y="1181"/>
                  </a:lnTo>
                  <a:lnTo>
                    <a:pt x="7177" y="1225"/>
                  </a:lnTo>
                  <a:lnTo>
                    <a:pt x="7220" y="1405"/>
                  </a:lnTo>
                  <a:lnTo>
                    <a:pt x="7088" y="1625"/>
                  </a:lnTo>
                  <a:lnTo>
                    <a:pt x="7076" y="1771"/>
                  </a:lnTo>
                  <a:lnTo>
                    <a:pt x="7003" y="1875"/>
                  </a:lnTo>
                  <a:lnTo>
                    <a:pt x="7021" y="1941"/>
                  </a:lnTo>
                  <a:lnTo>
                    <a:pt x="7064" y="1917"/>
                  </a:lnTo>
                  <a:lnTo>
                    <a:pt x="7169" y="1817"/>
                  </a:lnTo>
                  <a:lnTo>
                    <a:pt x="7253" y="1752"/>
                  </a:lnTo>
                  <a:lnTo>
                    <a:pt x="7291" y="1633"/>
                  </a:lnTo>
                  <a:lnTo>
                    <a:pt x="7287" y="1596"/>
                  </a:lnTo>
                  <a:lnTo>
                    <a:pt x="7467" y="1525"/>
                  </a:lnTo>
                  <a:lnTo>
                    <a:pt x="7546" y="1398"/>
                  </a:lnTo>
                  <a:lnTo>
                    <a:pt x="7690" y="1467"/>
                  </a:lnTo>
                  <a:lnTo>
                    <a:pt x="7730" y="1424"/>
                  </a:lnTo>
                  <a:lnTo>
                    <a:pt x="7724" y="1234"/>
                  </a:lnTo>
                  <a:lnTo>
                    <a:pt x="7701" y="119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7" name="Freeform 51">
              <a:extLst>
                <a:ext uri="{FF2B5EF4-FFF2-40B4-BE49-F238E27FC236}">
                  <a16:creationId xmlns:a16="http://schemas.microsoft.com/office/drawing/2014/main" id="{72602029-1EC8-41DA-8B46-2CF31C3F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5" y="2740025"/>
              <a:ext cx="26988" cy="57150"/>
            </a:xfrm>
            <a:custGeom>
              <a:avLst/>
              <a:gdLst>
                <a:gd name="T0" fmla="*/ 70 w 85"/>
                <a:gd name="T1" fmla="*/ 70 h 176"/>
                <a:gd name="T2" fmla="*/ 33 w 85"/>
                <a:gd name="T3" fmla="*/ 51 h 176"/>
                <a:gd name="T4" fmla="*/ 57 w 85"/>
                <a:gd name="T5" fmla="*/ 0 h 176"/>
                <a:gd name="T6" fmla="*/ 23 w 85"/>
                <a:gd name="T7" fmla="*/ 0 h 176"/>
                <a:gd name="T8" fmla="*/ 0 w 85"/>
                <a:gd name="T9" fmla="*/ 44 h 176"/>
                <a:gd name="T10" fmla="*/ 8 w 85"/>
                <a:gd name="T11" fmla="*/ 114 h 176"/>
                <a:gd name="T12" fmla="*/ 55 w 85"/>
                <a:gd name="T13" fmla="*/ 166 h 176"/>
                <a:gd name="T14" fmla="*/ 78 w 85"/>
                <a:gd name="T15" fmla="*/ 176 h 176"/>
                <a:gd name="T16" fmla="*/ 58 w 85"/>
                <a:gd name="T17" fmla="*/ 116 h 176"/>
                <a:gd name="T18" fmla="*/ 85 w 85"/>
                <a:gd name="T19" fmla="*/ 93 h 176"/>
                <a:gd name="T20" fmla="*/ 70 w 85"/>
                <a:gd name="T21" fmla="*/ 7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76">
                  <a:moveTo>
                    <a:pt x="70" y="70"/>
                  </a:moveTo>
                  <a:lnTo>
                    <a:pt x="33" y="51"/>
                  </a:lnTo>
                  <a:lnTo>
                    <a:pt x="57" y="0"/>
                  </a:lnTo>
                  <a:lnTo>
                    <a:pt x="23" y="0"/>
                  </a:lnTo>
                  <a:lnTo>
                    <a:pt x="0" y="44"/>
                  </a:lnTo>
                  <a:lnTo>
                    <a:pt x="8" y="114"/>
                  </a:lnTo>
                  <a:lnTo>
                    <a:pt x="55" y="166"/>
                  </a:lnTo>
                  <a:lnTo>
                    <a:pt x="78" y="176"/>
                  </a:lnTo>
                  <a:lnTo>
                    <a:pt x="58" y="116"/>
                  </a:lnTo>
                  <a:lnTo>
                    <a:pt x="85" y="93"/>
                  </a:lnTo>
                  <a:lnTo>
                    <a:pt x="70" y="7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8" name="Freeform 52">
              <a:extLst>
                <a:ext uri="{FF2B5EF4-FFF2-40B4-BE49-F238E27FC236}">
                  <a16:creationId xmlns:a16="http://schemas.microsoft.com/office/drawing/2014/main" id="{8EBD5748-32A5-4F0B-A1DA-DB152B5AD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647950"/>
              <a:ext cx="34925" cy="42863"/>
            </a:xfrm>
            <a:custGeom>
              <a:avLst/>
              <a:gdLst>
                <a:gd name="T0" fmla="*/ 113 w 113"/>
                <a:gd name="T1" fmla="*/ 0 h 134"/>
                <a:gd name="T2" fmla="*/ 86 w 113"/>
                <a:gd name="T3" fmla="*/ 0 h 134"/>
                <a:gd name="T4" fmla="*/ 17 w 113"/>
                <a:gd name="T5" fmla="*/ 32 h 134"/>
                <a:gd name="T6" fmla="*/ 0 w 113"/>
                <a:gd name="T7" fmla="*/ 81 h 134"/>
                <a:gd name="T8" fmla="*/ 22 w 113"/>
                <a:gd name="T9" fmla="*/ 134 h 134"/>
                <a:gd name="T10" fmla="*/ 107 w 113"/>
                <a:gd name="T11" fmla="*/ 61 h 134"/>
                <a:gd name="T12" fmla="*/ 113 w 113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34">
                  <a:moveTo>
                    <a:pt x="113" y="0"/>
                  </a:moveTo>
                  <a:lnTo>
                    <a:pt x="86" y="0"/>
                  </a:lnTo>
                  <a:lnTo>
                    <a:pt x="17" y="32"/>
                  </a:lnTo>
                  <a:lnTo>
                    <a:pt x="0" y="81"/>
                  </a:lnTo>
                  <a:lnTo>
                    <a:pt x="22" y="134"/>
                  </a:lnTo>
                  <a:lnTo>
                    <a:pt x="107" y="61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9" name="Freeform 53">
              <a:extLst>
                <a:ext uri="{FF2B5EF4-FFF2-40B4-BE49-F238E27FC236}">
                  <a16:creationId xmlns:a16="http://schemas.microsoft.com/office/drawing/2014/main" id="{48ECD06C-031E-4D0E-84EE-4563C818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0" y="2519363"/>
              <a:ext cx="55563" cy="34925"/>
            </a:xfrm>
            <a:custGeom>
              <a:avLst/>
              <a:gdLst>
                <a:gd name="T0" fmla="*/ 16 w 177"/>
                <a:gd name="T1" fmla="*/ 59 h 112"/>
                <a:gd name="T2" fmla="*/ 83 w 177"/>
                <a:gd name="T3" fmla="*/ 112 h 112"/>
                <a:gd name="T4" fmla="*/ 177 w 177"/>
                <a:gd name="T5" fmla="*/ 78 h 112"/>
                <a:gd name="T6" fmla="*/ 150 w 177"/>
                <a:gd name="T7" fmla="*/ 54 h 112"/>
                <a:gd name="T8" fmla="*/ 103 w 177"/>
                <a:gd name="T9" fmla="*/ 49 h 112"/>
                <a:gd name="T10" fmla="*/ 63 w 177"/>
                <a:gd name="T11" fmla="*/ 5 h 112"/>
                <a:gd name="T12" fmla="*/ 50 w 177"/>
                <a:gd name="T13" fmla="*/ 25 h 112"/>
                <a:gd name="T14" fmla="*/ 0 w 177"/>
                <a:gd name="T15" fmla="*/ 0 h 112"/>
                <a:gd name="T16" fmla="*/ 16 w 177"/>
                <a:gd name="T17" fmla="*/ 5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2">
                  <a:moveTo>
                    <a:pt x="16" y="59"/>
                  </a:moveTo>
                  <a:lnTo>
                    <a:pt x="83" y="112"/>
                  </a:lnTo>
                  <a:lnTo>
                    <a:pt x="177" y="78"/>
                  </a:lnTo>
                  <a:lnTo>
                    <a:pt x="150" y="54"/>
                  </a:lnTo>
                  <a:lnTo>
                    <a:pt x="103" y="49"/>
                  </a:lnTo>
                  <a:lnTo>
                    <a:pt x="63" y="5"/>
                  </a:lnTo>
                  <a:lnTo>
                    <a:pt x="50" y="25"/>
                  </a:lnTo>
                  <a:lnTo>
                    <a:pt x="0" y="0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0" name="Freeform 54">
              <a:extLst>
                <a:ext uri="{FF2B5EF4-FFF2-40B4-BE49-F238E27FC236}">
                  <a16:creationId xmlns:a16="http://schemas.microsoft.com/office/drawing/2014/main" id="{8141FE5E-B7BE-4928-8B98-B41422C42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5" y="1274763"/>
              <a:ext cx="25400" cy="47625"/>
            </a:xfrm>
            <a:custGeom>
              <a:avLst/>
              <a:gdLst>
                <a:gd name="T0" fmla="*/ 81 w 81"/>
                <a:gd name="T1" fmla="*/ 149 h 150"/>
                <a:gd name="T2" fmla="*/ 60 w 81"/>
                <a:gd name="T3" fmla="*/ 69 h 150"/>
                <a:gd name="T4" fmla="*/ 0 w 81"/>
                <a:gd name="T5" fmla="*/ 0 h 150"/>
                <a:gd name="T6" fmla="*/ 3 w 81"/>
                <a:gd name="T7" fmla="*/ 59 h 150"/>
                <a:gd name="T8" fmla="*/ 34 w 81"/>
                <a:gd name="T9" fmla="*/ 106 h 150"/>
                <a:gd name="T10" fmla="*/ 28 w 81"/>
                <a:gd name="T11" fmla="*/ 150 h 150"/>
                <a:gd name="T12" fmla="*/ 81 w 81"/>
                <a:gd name="T13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0">
                  <a:moveTo>
                    <a:pt x="81" y="149"/>
                  </a:moveTo>
                  <a:lnTo>
                    <a:pt x="60" y="69"/>
                  </a:lnTo>
                  <a:lnTo>
                    <a:pt x="0" y="0"/>
                  </a:lnTo>
                  <a:lnTo>
                    <a:pt x="3" y="59"/>
                  </a:lnTo>
                  <a:lnTo>
                    <a:pt x="34" y="106"/>
                  </a:lnTo>
                  <a:lnTo>
                    <a:pt x="28" y="150"/>
                  </a:lnTo>
                  <a:lnTo>
                    <a:pt x="81" y="1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1" name="Freeform 55">
              <a:extLst>
                <a:ext uri="{FF2B5EF4-FFF2-40B4-BE49-F238E27FC236}">
                  <a16:creationId xmlns:a16="http://schemas.microsoft.com/office/drawing/2014/main" id="{0E62245C-C680-471D-AD8F-14877BD0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1892300"/>
              <a:ext cx="80963" cy="71438"/>
            </a:xfrm>
            <a:custGeom>
              <a:avLst/>
              <a:gdLst>
                <a:gd name="T0" fmla="*/ 0 w 256"/>
                <a:gd name="T1" fmla="*/ 174 h 223"/>
                <a:gd name="T2" fmla="*/ 30 w 256"/>
                <a:gd name="T3" fmla="*/ 223 h 223"/>
                <a:gd name="T4" fmla="*/ 77 w 256"/>
                <a:gd name="T5" fmla="*/ 216 h 223"/>
                <a:gd name="T6" fmla="*/ 117 w 256"/>
                <a:gd name="T7" fmla="*/ 169 h 223"/>
                <a:gd name="T8" fmla="*/ 184 w 256"/>
                <a:gd name="T9" fmla="*/ 175 h 223"/>
                <a:gd name="T10" fmla="*/ 219 w 256"/>
                <a:gd name="T11" fmla="*/ 131 h 223"/>
                <a:gd name="T12" fmla="*/ 256 w 256"/>
                <a:gd name="T13" fmla="*/ 128 h 223"/>
                <a:gd name="T14" fmla="*/ 196 w 256"/>
                <a:gd name="T15" fmla="*/ 99 h 223"/>
                <a:gd name="T16" fmla="*/ 196 w 256"/>
                <a:gd name="T17" fmla="*/ 76 h 223"/>
                <a:gd name="T18" fmla="*/ 126 w 256"/>
                <a:gd name="T19" fmla="*/ 79 h 223"/>
                <a:gd name="T20" fmla="*/ 91 w 256"/>
                <a:gd name="T21" fmla="*/ 0 h 223"/>
                <a:gd name="T22" fmla="*/ 79 w 256"/>
                <a:gd name="T23" fmla="*/ 40 h 223"/>
                <a:gd name="T24" fmla="*/ 5 w 256"/>
                <a:gd name="T25" fmla="*/ 53 h 223"/>
                <a:gd name="T26" fmla="*/ 112 w 256"/>
                <a:gd name="T27" fmla="*/ 86 h 223"/>
                <a:gd name="T28" fmla="*/ 72 w 256"/>
                <a:gd name="T29" fmla="*/ 97 h 223"/>
                <a:gd name="T30" fmla="*/ 103 w 256"/>
                <a:gd name="T31" fmla="*/ 149 h 223"/>
                <a:gd name="T32" fmla="*/ 26 w 256"/>
                <a:gd name="T33" fmla="*/ 134 h 223"/>
                <a:gd name="T34" fmla="*/ 0 w 256"/>
                <a:gd name="T35" fmla="*/ 17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23">
                  <a:moveTo>
                    <a:pt x="0" y="174"/>
                  </a:moveTo>
                  <a:lnTo>
                    <a:pt x="30" y="223"/>
                  </a:lnTo>
                  <a:lnTo>
                    <a:pt x="77" y="216"/>
                  </a:lnTo>
                  <a:lnTo>
                    <a:pt x="117" y="169"/>
                  </a:lnTo>
                  <a:lnTo>
                    <a:pt x="184" y="175"/>
                  </a:lnTo>
                  <a:lnTo>
                    <a:pt x="219" y="131"/>
                  </a:lnTo>
                  <a:lnTo>
                    <a:pt x="256" y="128"/>
                  </a:lnTo>
                  <a:lnTo>
                    <a:pt x="196" y="99"/>
                  </a:lnTo>
                  <a:lnTo>
                    <a:pt x="196" y="76"/>
                  </a:lnTo>
                  <a:lnTo>
                    <a:pt x="126" y="79"/>
                  </a:lnTo>
                  <a:lnTo>
                    <a:pt x="91" y="0"/>
                  </a:lnTo>
                  <a:lnTo>
                    <a:pt x="79" y="40"/>
                  </a:lnTo>
                  <a:lnTo>
                    <a:pt x="5" y="53"/>
                  </a:lnTo>
                  <a:lnTo>
                    <a:pt x="112" y="86"/>
                  </a:lnTo>
                  <a:lnTo>
                    <a:pt x="72" y="97"/>
                  </a:lnTo>
                  <a:lnTo>
                    <a:pt x="103" y="149"/>
                  </a:lnTo>
                  <a:lnTo>
                    <a:pt x="26" y="134"/>
                  </a:lnTo>
                  <a:lnTo>
                    <a:pt x="0" y="17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2" name="Freeform 56">
              <a:extLst>
                <a:ext uri="{FF2B5EF4-FFF2-40B4-BE49-F238E27FC236}">
                  <a16:creationId xmlns:a16="http://schemas.microsoft.com/office/drawing/2014/main" id="{801E66AD-0740-4425-926F-A4960571A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1465263"/>
              <a:ext cx="30163" cy="28575"/>
            </a:xfrm>
            <a:custGeom>
              <a:avLst/>
              <a:gdLst>
                <a:gd name="T0" fmla="*/ 95 w 95"/>
                <a:gd name="T1" fmla="*/ 52 h 87"/>
                <a:gd name="T2" fmla="*/ 49 w 95"/>
                <a:gd name="T3" fmla="*/ 0 h 87"/>
                <a:gd name="T4" fmla="*/ 15 w 95"/>
                <a:gd name="T5" fmla="*/ 20 h 87"/>
                <a:gd name="T6" fmla="*/ 0 w 95"/>
                <a:gd name="T7" fmla="*/ 87 h 87"/>
                <a:gd name="T8" fmla="*/ 59 w 95"/>
                <a:gd name="T9" fmla="*/ 86 h 87"/>
                <a:gd name="T10" fmla="*/ 95 w 95"/>
                <a:gd name="T11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87">
                  <a:moveTo>
                    <a:pt x="95" y="52"/>
                  </a:moveTo>
                  <a:lnTo>
                    <a:pt x="49" y="0"/>
                  </a:lnTo>
                  <a:lnTo>
                    <a:pt x="15" y="20"/>
                  </a:lnTo>
                  <a:lnTo>
                    <a:pt x="0" y="87"/>
                  </a:lnTo>
                  <a:lnTo>
                    <a:pt x="59" y="86"/>
                  </a:lnTo>
                  <a:lnTo>
                    <a:pt x="95" y="5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3" name="Freeform 57">
              <a:extLst>
                <a:ext uri="{FF2B5EF4-FFF2-40B4-BE49-F238E27FC236}">
                  <a16:creationId xmlns:a16="http://schemas.microsoft.com/office/drawing/2014/main" id="{D822E6BF-5620-4B16-81BE-40DEA28D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896938"/>
              <a:ext cx="33338" cy="58738"/>
            </a:xfrm>
            <a:custGeom>
              <a:avLst/>
              <a:gdLst>
                <a:gd name="T0" fmla="*/ 34 w 106"/>
                <a:gd name="T1" fmla="*/ 160 h 183"/>
                <a:gd name="T2" fmla="*/ 63 w 106"/>
                <a:gd name="T3" fmla="*/ 90 h 183"/>
                <a:gd name="T4" fmla="*/ 106 w 106"/>
                <a:gd name="T5" fmla="*/ 80 h 183"/>
                <a:gd name="T6" fmla="*/ 105 w 106"/>
                <a:gd name="T7" fmla="*/ 53 h 183"/>
                <a:gd name="T8" fmla="*/ 83 w 106"/>
                <a:gd name="T9" fmla="*/ 63 h 183"/>
                <a:gd name="T10" fmla="*/ 85 w 106"/>
                <a:gd name="T11" fmla="*/ 26 h 183"/>
                <a:gd name="T12" fmla="*/ 71 w 106"/>
                <a:gd name="T13" fmla="*/ 0 h 183"/>
                <a:gd name="T14" fmla="*/ 56 w 106"/>
                <a:gd name="T15" fmla="*/ 60 h 183"/>
                <a:gd name="T16" fmla="*/ 12 w 106"/>
                <a:gd name="T17" fmla="*/ 70 h 183"/>
                <a:gd name="T18" fmla="*/ 19 w 106"/>
                <a:gd name="T19" fmla="*/ 130 h 183"/>
                <a:gd name="T20" fmla="*/ 0 w 106"/>
                <a:gd name="T21" fmla="*/ 183 h 183"/>
                <a:gd name="T22" fmla="*/ 34 w 106"/>
                <a:gd name="T23" fmla="*/ 16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3">
                  <a:moveTo>
                    <a:pt x="34" y="160"/>
                  </a:moveTo>
                  <a:lnTo>
                    <a:pt x="63" y="90"/>
                  </a:lnTo>
                  <a:lnTo>
                    <a:pt x="106" y="80"/>
                  </a:lnTo>
                  <a:lnTo>
                    <a:pt x="105" y="53"/>
                  </a:lnTo>
                  <a:lnTo>
                    <a:pt x="83" y="63"/>
                  </a:lnTo>
                  <a:lnTo>
                    <a:pt x="85" y="26"/>
                  </a:lnTo>
                  <a:lnTo>
                    <a:pt x="71" y="0"/>
                  </a:lnTo>
                  <a:lnTo>
                    <a:pt x="56" y="60"/>
                  </a:lnTo>
                  <a:lnTo>
                    <a:pt x="12" y="70"/>
                  </a:lnTo>
                  <a:lnTo>
                    <a:pt x="19" y="130"/>
                  </a:lnTo>
                  <a:lnTo>
                    <a:pt x="0" y="183"/>
                  </a:lnTo>
                  <a:lnTo>
                    <a:pt x="34" y="1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4" name="Freeform 58">
              <a:extLst>
                <a:ext uri="{FF2B5EF4-FFF2-40B4-BE49-F238E27FC236}">
                  <a16:creationId xmlns:a16="http://schemas.microsoft.com/office/drawing/2014/main" id="{CD65DB26-FEE1-4F9A-A724-B8D3D771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675" y="884238"/>
              <a:ext cx="25400" cy="26988"/>
            </a:xfrm>
            <a:custGeom>
              <a:avLst/>
              <a:gdLst>
                <a:gd name="T0" fmla="*/ 13 w 83"/>
                <a:gd name="T1" fmla="*/ 61 h 86"/>
                <a:gd name="T2" fmla="*/ 40 w 83"/>
                <a:gd name="T3" fmla="*/ 84 h 86"/>
                <a:gd name="T4" fmla="*/ 73 w 83"/>
                <a:gd name="T5" fmla="*/ 86 h 86"/>
                <a:gd name="T6" fmla="*/ 83 w 83"/>
                <a:gd name="T7" fmla="*/ 44 h 86"/>
                <a:gd name="T8" fmla="*/ 77 w 83"/>
                <a:gd name="T9" fmla="*/ 24 h 86"/>
                <a:gd name="T10" fmla="*/ 40 w 83"/>
                <a:gd name="T11" fmla="*/ 0 h 86"/>
                <a:gd name="T12" fmla="*/ 50 w 83"/>
                <a:gd name="T13" fmla="*/ 31 h 86"/>
                <a:gd name="T14" fmla="*/ 0 w 83"/>
                <a:gd name="T15" fmla="*/ 27 h 86"/>
                <a:gd name="T16" fmla="*/ 13 w 83"/>
                <a:gd name="T17" fmla="*/ 6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6">
                  <a:moveTo>
                    <a:pt x="13" y="61"/>
                  </a:moveTo>
                  <a:lnTo>
                    <a:pt x="40" y="84"/>
                  </a:lnTo>
                  <a:lnTo>
                    <a:pt x="73" y="86"/>
                  </a:lnTo>
                  <a:lnTo>
                    <a:pt x="83" y="44"/>
                  </a:lnTo>
                  <a:lnTo>
                    <a:pt x="77" y="24"/>
                  </a:lnTo>
                  <a:lnTo>
                    <a:pt x="40" y="0"/>
                  </a:lnTo>
                  <a:lnTo>
                    <a:pt x="50" y="31"/>
                  </a:lnTo>
                  <a:lnTo>
                    <a:pt x="0" y="27"/>
                  </a:lnTo>
                  <a:lnTo>
                    <a:pt x="13" y="6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5" name="Freeform 59">
              <a:extLst>
                <a:ext uri="{FF2B5EF4-FFF2-40B4-BE49-F238E27FC236}">
                  <a16:creationId xmlns:a16="http://schemas.microsoft.com/office/drawing/2014/main" id="{764EF020-9E17-4F9B-BF6B-38E0CB919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846138"/>
              <a:ext cx="52388" cy="50800"/>
            </a:xfrm>
            <a:custGeom>
              <a:avLst/>
              <a:gdLst>
                <a:gd name="T0" fmla="*/ 44 w 166"/>
                <a:gd name="T1" fmla="*/ 160 h 160"/>
                <a:gd name="T2" fmla="*/ 166 w 166"/>
                <a:gd name="T3" fmla="*/ 27 h 160"/>
                <a:gd name="T4" fmla="*/ 156 w 166"/>
                <a:gd name="T5" fmla="*/ 0 h 160"/>
                <a:gd name="T6" fmla="*/ 102 w 166"/>
                <a:gd name="T7" fmla="*/ 1 h 160"/>
                <a:gd name="T8" fmla="*/ 83 w 166"/>
                <a:gd name="T9" fmla="*/ 40 h 160"/>
                <a:gd name="T10" fmla="*/ 63 w 166"/>
                <a:gd name="T11" fmla="*/ 67 h 160"/>
                <a:gd name="T12" fmla="*/ 23 w 166"/>
                <a:gd name="T13" fmla="*/ 61 h 160"/>
                <a:gd name="T14" fmla="*/ 0 w 166"/>
                <a:gd name="T15" fmla="*/ 98 h 160"/>
                <a:gd name="T16" fmla="*/ 4 w 166"/>
                <a:gd name="T17" fmla="*/ 144 h 160"/>
                <a:gd name="T18" fmla="*/ 44 w 166"/>
                <a:gd name="T1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0">
                  <a:moveTo>
                    <a:pt x="44" y="160"/>
                  </a:moveTo>
                  <a:lnTo>
                    <a:pt x="166" y="27"/>
                  </a:lnTo>
                  <a:lnTo>
                    <a:pt x="156" y="0"/>
                  </a:lnTo>
                  <a:lnTo>
                    <a:pt x="102" y="1"/>
                  </a:lnTo>
                  <a:lnTo>
                    <a:pt x="83" y="40"/>
                  </a:lnTo>
                  <a:lnTo>
                    <a:pt x="63" y="67"/>
                  </a:lnTo>
                  <a:lnTo>
                    <a:pt x="23" y="61"/>
                  </a:lnTo>
                  <a:lnTo>
                    <a:pt x="0" y="98"/>
                  </a:lnTo>
                  <a:lnTo>
                    <a:pt x="4" y="144"/>
                  </a:lnTo>
                  <a:lnTo>
                    <a:pt x="44" y="1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6" name="Freeform 60">
              <a:extLst>
                <a:ext uri="{FF2B5EF4-FFF2-40B4-BE49-F238E27FC236}">
                  <a16:creationId xmlns:a16="http://schemas.microsoft.com/office/drawing/2014/main" id="{46212496-8BCA-4EC0-A99D-6A61DA33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2157413"/>
              <a:ext cx="28575" cy="17463"/>
            </a:xfrm>
            <a:custGeom>
              <a:avLst/>
              <a:gdLst>
                <a:gd name="T0" fmla="*/ 90 w 90"/>
                <a:gd name="T1" fmla="*/ 7 h 54"/>
                <a:gd name="T2" fmla="*/ 67 w 90"/>
                <a:gd name="T3" fmla="*/ 0 h 54"/>
                <a:gd name="T4" fmla="*/ 7 w 90"/>
                <a:gd name="T5" fmla="*/ 5 h 54"/>
                <a:gd name="T6" fmla="*/ 0 w 90"/>
                <a:gd name="T7" fmla="*/ 41 h 54"/>
                <a:gd name="T8" fmla="*/ 50 w 90"/>
                <a:gd name="T9" fmla="*/ 54 h 54"/>
                <a:gd name="T10" fmla="*/ 90 w 90"/>
                <a:gd name="T11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4">
                  <a:moveTo>
                    <a:pt x="90" y="7"/>
                  </a:moveTo>
                  <a:lnTo>
                    <a:pt x="67" y="0"/>
                  </a:lnTo>
                  <a:lnTo>
                    <a:pt x="7" y="5"/>
                  </a:lnTo>
                  <a:lnTo>
                    <a:pt x="0" y="41"/>
                  </a:lnTo>
                  <a:lnTo>
                    <a:pt x="50" y="54"/>
                  </a:lnTo>
                  <a:lnTo>
                    <a:pt x="90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7" name="Freeform 61">
              <a:extLst>
                <a:ext uri="{FF2B5EF4-FFF2-40B4-BE49-F238E27FC236}">
                  <a16:creationId xmlns:a16="http://schemas.microsoft.com/office/drawing/2014/main" id="{4B8BEC7E-41B0-4F52-9FAF-BF022A231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113" y="2187575"/>
              <a:ext cx="39688" cy="41275"/>
            </a:xfrm>
            <a:custGeom>
              <a:avLst/>
              <a:gdLst>
                <a:gd name="T0" fmla="*/ 27 w 126"/>
                <a:gd name="T1" fmla="*/ 133 h 133"/>
                <a:gd name="T2" fmla="*/ 57 w 126"/>
                <a:gd name="T3" fmla="*/ 100 h 133"/>
                <a:gd name="T4" fmla="*/ 60 w 126"/>
                <a:gd name="T5" fmla="*/ 67 h 133"/>
                <a:gd name="T6" fmla="*/ 126 w 126"/>
                <a:gd name="T7" fmla="*/ 16 h 133"/>
                <a:gd name="T8" fmla="*/ 126 w 126"/>
                <a:gd name="T9" fmla="*/ 0 h 133"/>
                <a:gd name="T10" fmla="*/ 40 w 126"/>
                <a:gd name="T11" fmla="*/ 34 h 133"/>
                <a:gd name="T12" fmla="*/ 0 w 126"/>
                <a:gd name="T13" fmla="*/ 31 h 133"/>
                <a:gd name="T14" fmla="*/ 3 w 126"/>
                <a:gd name="T15" fmla="*/ 91 h 133"/>
                <a:gd name="T16" fmla="*/ 27 w 126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33">
                  <a:moveTo>
                    <a:pt x="27" y="133"/>
                  </a:moveTo>
                  <a:lnTo>
                    <a:pt x="57" y="100"/>
                  </a:lnTo>
                  <a:lnTo>
                    <a:pt x="60" y="67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40" y="34"/>
                  </a:lnTo>
                  <a:lnTo>
                    <a:pt x="0" y="31"/>
                  </a:lnTo>
                  <a:lnTo>
                    <a:pt x="3" y="91"/>
                  </a:lnTo>
                  <a:lnTo>
                    <a:pt x="27" y="1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8" name="Freeform 62">
              <a:extLst>
                <a:ext uri="{FF2B5EF4-FFF2-40B4-BE49-F238E27FC236}">
                  <a16:creationId xmlns:a16="http://schemas.microsoft.com/office/drawing/2014/main" id="{DDC32617-9763-450D-A299-C199068E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2181225"/>
              <a:ext cx="22225" cy="12700"/>
            </a:xfrm>
            <a:custGeom>
              <a:avLst/>
              <a:gdLst>
                <a:gd name="T0" fmla="*/ 70 w 70"/>
                <a:gd name="T1" fmla="*/ 35 h 43"/>
                <a:gd name="T2" fmla="*/ 47 w 70"/>
                <a:gd name="T3" fmla="*/ 0 h 43"/>
                <a:gd name="T4" fmla="*/ 0 w 70"/>
                <a:gd name="T5" fmla="*/ 6 h 43"/>
                <a:gd name="T6" fmla="*/ 13 w 70"/>
                <a:gd name="T7" fmla="*/ 43 h 43"/>
                <a:gd name="T8" fmla="*/ 70 w 70"/>
                <a:gd name="T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3">
                  <a:moveTo>
                    <a:pt x="70" y="35"/>
                  </a:moveTo>
                  <a:lnTo>
                    <a:pt x="47" y="0"/>
                  </a:lnTo>
                  <a:lnTo>
                    <a:pt x="0" y="6"/>
                  </a:lnTo>
                  <a:lnTo>
                    <a:pt x="13" y="43"/>
                  </a:lnTo>
                  <a:lnTo>
                    <a:pt x="70" y="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49" name="Freeform 63">
              <a:extLst>
                <a:ext uri="{FF2B5EF4-FFF2-40B4-BE49-F238E27FC236}">
                  <a16:creationId xmlns:a16="http://schemas.microsoft.com/office/drawing/2014/main" id="{C34F4ACA-3D1A-49F1-B34B-619E7CC2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00" y="2219325"/>
              <a:ext cx="15875" cy="22225"/>
            </a:xfrm>
            <a:custGeom>
              <a:avLst/>
              <a:gdLst>
                <a:gd name="T0" fmla="*/ 39 w 50"/>
                <a:gd name="T1" fmla="*/ 0 h 67"/>
                <a:gd name="T2" fmla="*/ 9 w 50"/>
                <a:gd name="T3" fmla="*/ 10 h 67"/>
                <a:gd name="T4" fmla="*/ 0 w 50"/>
                <a:gd name="T5" fmla="*/ 67 h 67"/>
                <a:gd name="T6" fmla="*/ 50 w 50"/>
                <a:gd name="T7" fmla="*/ 41 h 67"/>
                <a:gd name="T8" fmla="*/ 39 w 5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7">
                  <a:moveTo>
                    <a:pt x="39" y="0"/>
                  </a:moveTo>
                  <a:lnTo>
                    <a:pt x="9" y="10"/>
                  </a:lnTo>
                  <a:lnTo>
                    <a:pt x="0" y="67"/>
                  </a:lnTo>
                  <a:lnTo>
                    <a:pt x="50" y="4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0" name="Freeform 64">
              <a:extLst>
                <a:ext uri="{FF2B5EF4-FFF2-40B4-BE49-F238E27FC236}">
                  <a16:creationId xmlns:a16="http://schemas.microsoft.com/office/drawing/2014/main" id="{7D4B2AD3-FBDD-43CA-8456-215BEF89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313" y="2127250"/>
              <a:ext cx="26988" cy="26988"/>
            </a:xfrm>
            <a:custGeom>
              <a:avLst/>
              <a:gdLst>
                <a:gd name="T0" fmla="*/ 85 w 85"/>
                <a:gd name="T1" fmla="*/ 37 h 87"/>
                <a:gd name="T2" fmla="*/ 19 w 85"/>
                <a:gd name="T3" fmla="*/ 0 h 87"/>
                <a:gd name="T4" fmla="*/ 0 w 85"/>
                <a:gd name="T5" fmla="*/ 57 h 87"/>
                <a:gd name="T6" fmla="*/ 53 w 85"/>
                <a:gd name="T7" fmla="*/ 87 h 87"/>
                <a:gd name="T8" fmla="*/ 85 w 85"/>
                <a:gd name="T9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7">
                  <a:moveTo>
                    <a:pt x="85" y="37"/>
                  </a:moveTo>
                  <a:lnTo>
                    <a:pt x="19" y="0"/>
                  </a:lnTo>
                  <a:lnTo>
                    <a:pt x="0" y="57"/>
                  </a:lnTo>
                  <a:lnTo>
                    <a:pt x="53" y="87"/>
                  </a:lnTo>
                  <a:lnTo>
                    <a:pt x="85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1" name="Freeform 65">
              <a:extLst>
                <a:ext uri="{FF2B5EF4-FFF2-40B4-BE49-F238E27FC236}">
                  <a16:creationId xmlns:a16="http://schemas.microsoft.com/office/drawing/2014/main" id="{8D1E17CE-3AF1-46F7-B3E2-2F3472795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2247900"/>
              <a:ext cx="84138" cy="49213"/>
            </a:xfrm>
            <a:custGeom>
              <a:avLst/>
              <a:gdLst>
                <a:gd name="T0" fmla="*/ 47 w 263"/>
                <a:gd name="T1" fmla="*/ 101 h 156"/>
                <a:gd name="T2" fmla="*/ 0 w 263"/>
                <a:gd name="T3" fmla="*/ 107 h 156"/>
                <a:gd name="T4" fmla="*/ 35 w 263"/>
                <a:gd name="T5" fmla="*/ 156 h 156"/>
                <a:gd name="T6" fmla="*/ 97 w 263"/>
                <a:gd name="T7" fmla="*/ 123 h 156"/>
                <a:gd name="T8" fmla="*/ 248 w 263"/>
                <a:gd name="T9" fmla="*/ 108 h 156"/>
                <a:gd name="T10" fmla="*/ 256 w 263"/>
                <a:gd name="T11" fmla="*/ 85 h 156"/>
                <a:gd name="T12" fmla="*/ 213 w 263"/>
                <a:gd name="T13" fmla="*/ 65 h 156"/>
                <a:gd name="T14" fmla="*/ 263 w 263"/>
                <a:gd name="T15" fmla="*/ 52 h 156"/>
                <a:gd name="T16" fmla="*/ 253 w 263"/>
                <a:gd name="T17" fmla="*/ 31 h 156"/>
                <a:gd name="T18" fmla="*/ 203 w 263"/>
                <a:gd name="T19" fmla="*/ 13 h 156"/>
                <a:gd name="T20" fmla="*/ 141 w 263"/>
                <a:gd name="T21" fmla="*/ 63 h 156"/>
                <a:gd name="T22" fmla="*/ 133 w 263"/>
                <a:gd name="T23" fmla="*/ 29 h 156"/>
                <a:gd name="T24" fmla="*/ 93 w 263"/>
                <a:gd name="T25" fmla="*/ 0 h 156"/>
                <a:gd name="T26" fmla="*/ 110 w 263"/>
                <a:gd name="T27" fmla="*/ 69 h 156"/>
                <a:gd name="T28" fmla="*/ 80 w 263"/>
                <a:gd name="T29" fmla="*/ 67 h 156"/>
                <a:gd name="T30" fmla="*/ 47 w 263"/>
                <a:gd name="T31" fmla="*/ 10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56">
                  <a:moveTo>
                    <a:pt x="47" y="101"/>
                  </a:moveTo>
                  <a:lnTo>
                    <a:pt x="0" y="107"/>
                  </a:lnTo>
                  <a:lnTo>
                    <a:pt x="35" y="156"/>
                  </a:lnTo>
                  <a:lnTo>
                    <a:pt x="97" y="123"/>
                  </a:lnTo>
                  <a:lnTo>
                    <a:pt x="248" y="108"/>
                  </a:lnTo>
                  <a:lnTo>
                    <a:pt x="256" y="85"/>
                  </a:lnTo>
                  <a:lnTo>
                    <a:pt x="213" y="65"/>
                  </a:lnTo>
                  <a:lnTo>
                    <a:pt x="263" y="52"/>
                  </a:lnTo>
                  <a:lnTo>
                    <a:pt x="253" y="31"/>
                  </a:lnTo>
                  <a:lnTo>
                    <a:pt x="203" y="13"/>
                  </a:lnTo>
                  <a:lnTo>
                    <a:pt x="141" y="63"/>
                  </a:lnTo>
                  <a:lnTo>
                    <a:pt x="133" y="29"/>
                  </a:lnTo>
                  <a:lnTo>
                    <a:pt x="93" y="0"/>
                  </a:lnTo>
                  <a:lnTo>
                    <a:pt x="110" y="69"/>
                  </a:lnTo>
                  <a:lnTo>
                    <a:pt x="80" y="67"/>
                  </a:lnTo>
                  <a:lnTo>
                    <a:pt x="47" y="1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2" name="Freeform 66">
              <a:extLst>
                <a:ext uri="{FF2B5EF4-FFF2-40B4-BE49-F238E27FC236}">
                  <a16:creationId xmlns:a16="http://schemas.microsoft.com/office/drawing/2014/main" id="{21C80AD9-50F8-4221-BBDB-65CCA4B72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963" y="1955800"/>
              <a:ext cx="36513" cy="34925"/>
            </a:xfrm>
            <a:custGeom>
              <a:avLst/>
              <a:gdLst>
                <a:gd name="T0" fmla="*/ 54 w 117"/>
                <a:gd name="T1" fmla="*/ 64 h 110"/>
                <a:gd name="T2" fmla="*/ 84 w 117"/>
                <a:gd name="T3" fmla="*/ 110 h 110"/>
                <a:gd name="T4" fmla="*/ 117 w 117"/>
                <a:gd name="T5" fmla="*/ 96 h 110"/>
                <a:gd name="T6" fmla="*/ 117 w 117"/>
                <a:gd name="T7" fmla="*/ 69 h 110"/>
                <a:gd name="T8" fmla="*/ 54 w 117"/>
                <a:gd name="T9" fmla="*/ 0 h 110"/>
                <a:gd name="T10" fmla="*/ 57 w 117"/>
                <a:gd name="T11" fmla="*/ 34 h 110"/>
                <a:gd name="T12" fmla="*/ 0 w 117"/>
                <a:gd name="T13" fmla="*/ 35 h 110"/>
                <a:gd name="T14" fmla="*/ 54 w 117"/>
                <a:gd name="T15" fmla="*/ 6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0">
                  <a:moveTo>
                    <a:pt x="54" y="64"/>
                  </a:moveTo>
                  <a:lnTo>
                    <a:pt x="84" y="110"/>
                  </a:lnTo>
                  <a:lnTo>
                    <a:pt x="117" y="96"/>
                  </a:lnTo>
                  <a:lnTo>
                    <a:pt x="117" y="69"/>
                  </a:lnTo>
                  <a:lnTo>
                    <a:pt x="54" y="0"/>
                  </a:lnTo>
                  <a:lnTo>
                    <a:pt x="57" y="34"/>
                  </a:lnTo>
                  <a:lnTo>
                    <a:pt x="0" y="35"/>
                  </a:lnTo>
                  <a:lnTo>
                    <a:pt x="54" y="6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9BEAB6E9-93AA-48FA-BFE3-DFDF29AA2B50}"/>
              </a:ext>
            </a:extLst>
          </p:cNvPr>
          <p:cNvGrpSpPr/>
          <p:nvPr/>
        </p:nvGrpSpPr>
        <p:grpSpPr>
          <a:xfrm>
            <a:off x="3685807" y="3122396"/>
            <a:ext cx="555176" cy="1276478"/>
            <a:chOff x="3821113" y="639763"/>
            <a:chExt cx="1241425" cy="2854325"/>
          </a:xfrm>
          <a:solidFill>
            <a:srgbClr val="D9DBDA"/>
          </a:solidFill>
        </p:grpSpPr>
        <p:sp>
          <p:nvSpPr>
            <p:cNvPr id="754" name="Freeform 75">
              <a:extLst>
                <a:ext uri="{FF2B5EF4-FFF2-40B4-BE49-F238E27FC236}">
                  <a16:creationId xmlns:a16="http://schemas.microsoft.com/office/drawing/2014/main" id="{D05804AC-3973-4743-98FC-B7086D94C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458913"/>
              <a:ext cx="11113" cy="28575"/>
            </a:xfrm>
            <a:custGeom>
              <a:avLst/>
              <a:gdLst>
                <a:gd name="T0" fmla="*/ 0 w 35"/>
                <a:gd name="T1" fmla="*/ 50 h 87"/>
                <a:gd name="T2" fmla="*/ 17 w 35"/>
                <a:gd name="T3" fmla="*/ 87 h 87"/>
                <a:gd name="T4" fmla="*/ 33 w 35"/>
                <a:gd name="T5" fmla="*/ 70 h 87"/>
                <a:gd name="T6" fmla="*/ 35 w 35"/>
                <a:gd name="T7" fmla="*/ 0 h 87"/>
                <a:gd name="T8" fmla="*/ 19 w 35"/>
                <a:gd name="T9" fmla="*/ 20 h 87"/>
                <a:gd name="T10" fmla="*/ 0 w 35"/>
                <a:gd name="T11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87">
                  <a:moveTo>
                    <a:pt x="0" y="50"/>
                  </a:moveTo>
                  <a:lnTo>
                    <a:pt x="17" y="87"/>
                  </a:lnTo>
                  <a:lnTo>
                    <a:pt x="33" y="70"/>
                  </a:lnTo>
                  <a:lnTo>
                    <a:pt x="35" y="0"/>
                  </a:lnTo>
                  <a:lnTo>
                    <a:pt x="19" y="2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5" name="Freeform 67">
              <a:extLst>
                <a:ext uri="{FF2B5EF4-FFF2-40B4-BE49-F238E27FC236}">
                  <a16:creationId xmlns:a16="http://schemas.microsoft.com/office/drawing/2014/main" id="{A424F4CF-AEBB-444F-AA89-7338A0C12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3041650"/>
              <a:ext cx="90488" cy="176213"/>
            </a:xfrm>
            <a:custGeom>
              <a:avLst/>
              <a:gdLst>
                <a:gd name="T0" fmla="*/ 229 w 286"/>
                <a:gd name="T1" fmla="*/ 34 h 557"/>
                <a:gd name="T2" fmla="*/ 212 w 286"/>
                <a:gd name="T3" fmla="*/ 0 h 557"/>
                <a:gd name="T4" fmla="*/ 192 w 286"/>
                <a:gd name="T5" fmla="*/ 37 h 557"/>
                <a:gd name="T6" fmla="*/ 105 w 286"/>
                <a:gd name="T7" fmla="*/ 48 h 557"/>
                <a:gd name="T8" fmla="*/ 100 w 286"/>
                <a:gd name="T9" fmla="*/ 102 h 557"/>
                <a:gd name="T10" fmla="*/ 10 w 286"/>
                <a:gd name="T11" fmla="*/ 225 h 557"/>
                <a:gd name="T12" fmla="*/ 42 w 286"/>
                <a:gd name="T13" fmla="*/ 311 h 557"/>
                <a:gd name="T14" fmla="*/ 11 w 286"/>
                <a:gd name="T15" fmla="*/ 355 h 557"/>
                <a:gd name="T16" fmla="*/ 28 w 286"/>
                <a:gd name="T17" fmla="*/ 400 h 557"/>
                <a:gd name="T18" fmla="*/ 23 w 286"/>
                <a:gd name="T19" fmla="*/ 474 h 557"/>
                <a:gd name="T20" fmla="*/ 76 w 286"/>
                <a:gd name="T21" fmla="*/ 447 h 557"/>
                <a:gd name="T22" fmla="*/ 56 w 286"/>
                <a:gd name="T23" fmla="*/ 481 h 557"/>
                <a:gd name="T24" fmla="*/ 0 w 286"/>
                <a:gd name="T25" fmla="*/ 557 h 557"/>
                <a:gd name="T26" fmla="*/ 86 w 286"/>
                <a:gd name="T27" fmla="*/ 536 h 557"/>
                <a:gd name="T28" fmla="*/ 83 w 286"/>
                <a:gd name="T29" fmla="*/ 486 h 557"/>
                <a:gd name="T30" fmla="*/ 155 w 286"/>
                <a:gd name="T31" fmla="*/ 379 h 557"/>
                <a:gd name="T32" fmla="*/ 192 w 286"/>
                <a:gd name="T33" fmla="*/ 372 h 557"/>
                <a:gd name="T34" fmla="*/ 191 w 286"/>
                <a:gd name="T35" fmla="*/ 317 h 557"/>
                <a:gd name="T36" fmla="*/ 244 w 286"/>
                <a:gd name="T37" fmla="*/ 299 h 557"/>
                <a:gd name="T38" fmla="*/ 218 w 286"/>
                <a:gd name="T39" fmla="*/ 257 h 557"/>
                <a:gd name="T40" fmla="*/ 227 w 286"/>
                <a:gd name="T41" fmla="*/ 107 h 557"/>
                <a:gd name="T42" fmla="*/ 272 w 286"/>
                <a:gd name="T43" fmla="*/ 96 h 557"/>
                <a:gd name="T44" fmla="*/ 286 w 286"/>
                <a:gd name="T45" fmla="*/ 37 h 557"/>
                <a:gd name="T46" fmla="*/ 266 w 286"/>
                <a:gd name="T47" fmla="*/ 0 h 557"/>
                <a:gd name="T48" fmla="*/ 229 w 286"/>
                <a:gd name="T49" fmla="*/ 34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557">
                  <a:moveTo>
                    <a:pt x="229" y="34"/>
                  </a:moveTo>
                  <a:lnTo>
                    <a:pt x="212" y="0"/>
                  </a:lnTo>
                  <a:lnTo>
                    <a:pt x="192" y="37"/>
                  </a:lnTo>
                  <a:lnTo>
                    <a:pt x="105" y="48"/>
                  </a:lnTo>
                  <a:lnTo>
                    <a:pt x="100" y="102"/>
                  </a:lnTo>
                  <a:lnTo>
                    <a:pt x="10" y="225"/>
                  </a:lnTo>
                  <a:lnTo>
                    <a:pt x="42" y="311"/>
                  </a:lnTo>
                  <a:lnTo>
                    <a:pt x="11" y="355"/>
                  </a:lnTo>
                  <a:lnTo>
                    <a:pt x="28" y="400"/>
                  </a:lnTo>
                  <a:lnTo>
                    <a:pt x="23" y="474"/>
                  </a:lnTo>
                  <a:lnTo>
                    <a:pt x="76" y="447"/>
                  </a:lnTo>
                  <a:lnTo>
                    <a:pt x="56" y="481"/>
                  </a:lnTo>
                  <a:lnTo>
                    <a:pt x="0" y="557"/>
                  </a:lnTo>
                  <a:lnTo>
                    <a:pt x="86" y="536"/>
                  </a:lnTo>
                  <a:lnTo>
                    <a:pt x="83" y="486"/>
                  </a:lnTo>
                  <a:lnTo>
                    <a:pt x="155" y="379"/>
                  </a:lnTo>
                  <a:lnTo>
                    <a:pt x="192" y="372"/>
                  </a:lnTo>
                  <a:lnTo>
                    <a:pt x="191" y="317"/>
                  </a:lnTo>
                  <a:lnTo>
                    <a:pt x="244" y="299"/>
                  </a:lnTo>
                  <a:lnTo>
                    <a:pt x="218" y="257"/>
                  </a:lnTo>
                  <a:lnTo>
                    <a:pt x="227" y="107"/>
                  </a:lnTo>
                  <a:lnTo>
                    <a:pt x="272" y="96"/>
                  </a:lnTo>
                  <a:lnTo>
                    <a:pt x="286" y="37"/>
                  </a:lnTo>
                  <a:lnTo>
                    <a:pt x="266" y="0"/>
                  </a:lnTo>
                  <a:lnTo>
                    <a:pt x="229" y="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6" name="Freeform 68">
              <a:extLst>
                <a:ext uri="{FF2B5EF4-FFF2-40B4-BE49-F238E27FC236}">
                  <a16:creationId xmlns:a16="http://schemas.microsoft.com/office/drawing/2014/main" id="{CA2673FF-D3A9-4A82-852A-9659745A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2779713"/>
              <a:ext cx="30163" cy="28575"/>
            </a:xfrm>
            <a:custGeom>
              <a:avLst/>
              <a:gdLst>
                <a:gd name="T0" fmla="*/ 0 w 99"/>
                <a:gd name="T1" fmla="*/ 15 h 87"/>
                <a:gd name="T2" fmla="*/ 17 w 99"/>
                <a:gd name="T3" fmla="*/ 55 h 87"/>
                <a:gd name="T4" fmla="*/ 40 w 99"/>
                <a:gd name="T5" fmla="*/ 50 h 87"/>
                <a:gd name="T6" fmla="*/ 70 w 99"/>
                <a:gd name="T7" fmla="*/ 87 h 87"/>
                <a:gd name="T8" fmla="*/ 94 w 99"/>
                <a:gd name="T9" fmla="*/ 47 h 87"/>
                <a:gd name="T10" fmla="*/ 99 w 99"/>
                <a:gd name="T11" fmla="*/ 0 h 87"/>
                <a:gd name="T12" fmla="*/ 40 w 99"/>
                <a:gd name="T13" fmla="*/ 21 h 87"/>
                <a:gd name="T14" fmla="*/ 0 w 99"/>
                <a:gd name="T15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87">
                  <a:moveTo>
                    <a:pt x="0" y="15"/>
                  </a:moveTo>
                  <a:lnTo>
                    <a:pt x="17" y="55"/>
                  </a:lnTo>
                  <a:lnTo>
                    <a:pt x="40" y="50"/>
                  </a:lnTo>
                  <a:lnTo>
                    <a:pt x="70" y="87"/>
                  </a:lnTo>
                  <a:lnTo>
                    <a:pt x="94" y="47"/>
                  </a:lnTo>
                  <a:lnTo>
                    <a:pt x="99" y="0"/>
                  </a:lnTo>
                  <a:lnTo>
                    <a:pt x="40" y="21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7" name="Freeform 69">
              <a:extLst>
                <a:ext uri="{FF2B5EF4-FFF2-40B4-BE49-F238E27FC236}">
                  <a16:creationId xmlns:a16="http://schemas.microsoft.com/office/drawing/2014/main" id="{C056EA49-E276-4770-9618-0A038756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022600"/>
              <a:ext cx="19050" cy="33338"/>
            </a:xfrm>
            <a:custGeom>
              <a:avLst/>
              <a:gdLst>
                <a:gd name="T0" fmla="*/ 12 w 63"/>
                <a:gd name="T1" fmla="*/ 4 h 103"/>
                <a:gd name="T2" fmla="*/ 0 w 63"/>
                <a:gd name="T3" fmla="*/ 33 h 103"/>
                <a:gd name="T4" fmla="*/ 36 w 63"/>
                <a:gd name="T5" fmla="*/ 103 h 103"/>
                <a:gd name="T6" fmla="*/ 63 w 63"/>
                <a:gd name="T7" fmla="*/ 56 h 103"/>
                <a:gd name="T8" fmla="*/ 62 w 63"/>
                <a:gd name="T9" fmla="*/ 0 h 103"/>
                <a:gd name="T10" fmla="*/ 12 w 63"/>
                <a:gd name="T11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3">
                  <a:moveTo>
                    <a:pt x="12" y="4"/>
                  </a:moveTo>
                  <a:lnTo>
                    <a:pt x="0" y="33"/>
                  </a:lnTo>
                  <a:lnTo>
                    <a:pt x="36" y="103"/>
                  </a:lnTo>
                  <a:lnTo>
                    <a:pt x="63" y="56"/>
                  </a:lnTo>
                  <a:lnTo>
                    <a:pt x="62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8" name="Freeform 70">
              <a:extLst>
                <a:ext uri="{FF2B5EF4-FFF2-40B4-BE49-F238E27FC236}">
                  <a16:creationId xmlns:a16="http://schemas.microsoft.com/office/drawing/2014/main" id="{284656EA-A4CC-4308-8710-94A44CCE0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3143250"/>
              <a:ext cx="61913" cy="187325"/>
            </a:xfrm>
            <a:custGeom>
              <a:avLst/>
              <a:gdLst>
                <a:gd name="T0" fmla="*/ 142 w 195"/>
                <a:gd name="T1" fmla="*/ 70 h 592"/>
                <a:gd name="T2" fmla="*/ 146 w 195"/>
                <a:gd name="T3" fmla="*/ 116 h 592"/>
                <a:gd name="T4" fmla="*/ 126 w 195"/>
                <a:gd name="T5" fmla="*/ 166 h 592"/>
                <a:gd name="T6" fmla="*/ 94 w 195"/>
                <a:gd name="T7" fmla="*/ 230 h 592"/>
                <a:gd name="T8" fmla="*/ 41 w 195"/>
                <a:gd name="T9" fmla="*/ 310 h 592"/>
                <a:gd name="T10" fmla="*/ 0 w 195"/>
                <a:gd name="T11" fmla="*/ 549 h 592"/>
                <a:gd name="T12" fmla="*/ 3 w 195"/>
                <a:gd name="T13" fmla="*/ 592 h 592"/>
                <a:gd name="T14" fmla="*/ 40 w 195"/>
                <a:gd name="T15" fmla="*/ 578 h 592"/>
                <a:gd name="T16" fmla="*/ 82 w 195"/>
                <a:gd name="T17" fmla="*/ 488 h 592"/>
                <a:gd name="T18" fmla="*/ 101 w 195"/>
                <a:gd name="T19" fmla="*/ 399 h 592"/>
                <a:gd name="T20" fmla="*/ 117 w 195"/>
                <a:gd name="T21" fmla="*/ 295 h 592"/>
                <a:gd name="T22" fmla="*/ 167 w 195"/>
                <a:gd name="T23" fmla="*/ 252 h 592"/>
                <a:gd name="T24" fmla="*/ 166 w 195"/>
                <a:gd name="T25" fmla="*/ 176 h 592"/>
                <a:gd name="T26" fmla="*/ 178 w 195"/>
                <a:gd name="T27" fmla="*/ 56 h 592"/>
                <a:gd name="T28" fmla="*/ 195 w 195"/>
                <a:gd name="T29" fmla="*/ 14 h 592"/>
                <a:gd name="T30" fmla="*/ 185 w 195"/>
                <a:gd name="T31" fmla="*/ 0 h 592"/>
                <a:gd name="T32" fmla="*/ 142 w 195"/>
                <a:gd name="T33" fmla="*/ 7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592">
                  <a:moveTo>
                    <a:pt x="142" y="70"/>
                  </a:moveTo>
                  <a:lnTo>
                    <a:pt x="146" y="116"/>
                  </a:lnTo>
                  <a:lnTo>
                    <a:pt x="126" y="166"/>
                  </a:lnTo>
                  <a:lnTo>
                    <a:pt x="94" y="230"/>
                  </a:lnTo>
                  <a:lnTo>
                    <a:pt x="41" y="310"/>
                  </a:lnTo>
                  <a:lnTo>
                    <a:pt x="0" y="549"/>
                  </a:lnTo>
                  <a:lnTo>
                    <a:pt x="3" y="592"/>
                  </a:lnTo>
                  <a:lnTo>
                    <a:pt x="40" y="578"/>
                  </a:lnTo>
                  <a:lnTo>
                    <a:pt x="82" y="488"/>
                  </a:lnTo>
                  <a:lnTo>
                    <a:pt x="101" y="399"/>
                  </a:lnTo>
                  <a:lnTo>
                    <a:pt x="117" y="295"/>
                  </a:lnTo>
                  <a:lnTo>
                    <a:pt x="167" y="252"/>
                  </a:lnTo>
                  <a:lnTo>
                    <a:pt x="166" y="176"/>
                  </a:lnTo>
                  <a:lnTo>
                    <a:pt x="178" y="56"/>
                  </a:lnTo>
                  <a:lnTo>
                    <a:pt x="195" y="14"/>
                  </a:lnTo>
                  <a:lnTo>
                    <a:pt x="185" y="0"/>
                  </a:lnTo>
                  <a:lnTo>
                    <a:pt x="142" y="7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59" name="Freeform 71">
              <a:extLst>
                <a:ext uri="{FF2B5EF4-FFF2-40B4-BE49-F238E27FC236}">
                  <a16:creationId xmlns:a16="http://schemas.microsoft.com/office/drawing/2014/main" id="{87B8F187-7217-42B9-BD29-4114F07D1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2741613"/>
              <a:ext cx="19050" cy="22225"/>
            </a:xfrm>
            <a:custGeom>
              <a:avLst/>
              <a:gdLst>
                <a:gd name="T0" fmla="*/ 30 w 59"/>
                <a:gd name="T1" fmla="*/ 67 h 68"/>
                <a:gd name="T2" fmla="*/ 30 w 59"/>
                <a:gd name="T3" fmla="*/ 67 h 68"/>
                <a:gd name="T4" fmla="*/ 36 w 59"/>
                <a:gd name="T5" fmla="*/ 51 h 68"/>
                <a:gd name="T6" fmla="*/ 46 w 59"/>
                <a:gd name="T7" fmla="*/ 29 h 68"/>
                <a:gd name="T8" fmla="*/ 59 w 59"/>
                <a:gd name="T9" fmla="*/ 0 h 68"/>
                <a:gd name="T10" fmla="*/ 0 w 59"/>
                <a:gd name="T11" fmla="*/ 33 h 68"/>
                <a:gd name="T12" fmla="*/ 0 w 59"/>
                <a:gd name="T13" fmla="*/ 33 h 68"/>
                <a:gd name="T14" fmla="*/ 3 w 59"/>
                <a:gd name="T15" fmla="*/ 40 h 68"/>
                <a:gd name="T16" fmla="*/ 13 w 59"/>
                <a:gd name="T17" fmla="*/ 53 h 68"/>
                <a:gd name="T18" fmla="*/ 19 w 59"/>
                <a:gd name="T19" fmla="*/ 60 h 68"/>
                <a:gd name="T20" fmla="*/ 23 w 59"/>
                <a:gd name="T21" fmla="*/ 66 h 68"/>
                <a:gd name="T22" fmla="*/ 28 w 59"/>
                <a:gd name="T23" fmla="*/ 68 h 68"/>
                <a:gd name="T24" fmla="*/ 29 w 59"/>
                <a:gd name="T25" fmla="*/ 68 h 68"/>
                <a:gd name="T26" fmla="*/ 30 w 59"/>
                <a:gd name="T27" fmla="*/ 67 h 68"/>
                <a:gd name="T28" fmla="*/ 30 w 59"/>
                <a:gd name="T2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30" y="67"/>
                  </a:moveTo>
                  <a:lnTo>
                    <a:pt x="30" y="67"/>
                  </a:lnTo>
                  <a:lnTo>
                    <a:pt x="36" y="51"/>
                  </a:lnTo>
                  <a:lnTo>
                    <a:pt x="46" y="29"/>
                  </a:lnTo>
                  <a:lnTo>
                    <a:pt x="59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13" y="53"/>
                  </a:lnTo>
                  <a:lnTo>
                    <a:pt x="19" y="60"/>
                  </a:lnTo>
                  <a:lnTo>
                    <a:pt x="23" y="66"/>
                  </a:lnTo>
                  <a:lnTo>
                    <a:pt x="28" y="68"/>
                  </a:lnTo>
                  <a:lnTo>
                    <a:pt x="29" y="68"/>
                  </a:lnTo>
                  <a:lnTo>
                    <a:pt x="30" y="67"/>
                  </a:lnTo>
                  <a:lnTo>
                    <a:pt x="30" y="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0" name="Freeform 72">
              <a:extLst>
                <a:ext uri="{FF2B5EF4-FFF2-40B4-BE49-F238E27FC236}">
                  <a16:creationId xmlns:a16="http://schemas.microsoft.com/office/drawing/2014/main" id="{0B7B1309-D397-45B2-B8B2-294AFBD5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639763"/>
              <a:ext cx="1241425" cy="2854325"/>
            </a:xfrm>
            <a:custGeom>
              <a:avLst/>
              <a:gdLst>
                <a:gd name="T0" fmla="*/ 3753 w 3909"/>
                <a:gd name="T1" fmla="*/ 1411 h 8987"/>
                <a:gd name="T2" fmla="*/ 3762 w 3909"/>
                <a:gd name="T3" fmla="*/ 858 h 8987"/>
                <a:gd name="T4" fmla="*/ 3412 w 3909"/>
                <a:gd name="T5" fmla="*/ 495 h 8987"/>
                <a:gd name="T6" fmla="*/ 3027 w 3909"/>
                <a:gd name="T7" fmla="*/ 217 h 8987"/>
                <a:gd name="T8" fmla="*/ 2628 w 3909"/>
                <a:gd name="T9" fmla="*/ 64 h 8987"/>
                <a:gd name="T10" fmla="*/ 2435 w 3909"/>
                <a:gd name="T11" fmla="*/ 444 h 8987"/>
                <a:gd name="T12" fmla="*/ 1941 w 3909"/>
                <a:gd name="T13" fmla="*/ 824 h 8987"/>
                <a:gd name="T14" fmla="*/ 1440 w 3909"/>
                <a:gd name="T15" fmla="*/ 1327 h 8987"/>
                <a:gd name="T16" fmla="*/ 1152 w 3909"/>
                <a:gd name="T17" fmla="*/ 2295 h 8987"/>
                <a:gd name="T18" fmla="*/ 733 w 3909"/>
                <a:gd name="T19" fmla="*/ 3480 h 8987"/>
                <a:gd name="T20" fmla="*/ 406 w 3909"/>
                <a:gd name="T21" fmla="*/ 3806 h 8987"/>
                <a:gd name="T22" fmla="*/ 294 w 3909"/>
                <a:gd name="T23" fmla="*/ 5120 h 8987"/>
                <a:gd name="T24" fmla="*/ 387 w 3909"/>
                <a:gd name="T25" fmla="*/ 5724 h 8987"/>
                <a:gd name="T26" fmla="*/ 224 w 3909"/>
                <a:gd name="T27" fmla="*/ 6562 h 8987"/>
                <a:gd name="T28" fmla="*/ 102 w 3909"/>
                <a:gd name="T29" fmla="*/ 7011 h 8987"/>
                <a:gd name="T30" fmla="*/ 92 w 3909"/>
                <a:gd name="T31" fmla="*/ 7306 h 8987"/>
                <a:gd name="T32" fmla="*/ 105 w 3909"/>
                <a:gd name="T33" fmla="*/ 7340 h 8987"/>
                <a:gd name="T34" fmla="*/ 121 w 3909"/>
                <a:gd name="T35" fmla="*/ 7321 h 8987"/>
                <a:gd name="T36" fmla="*/ 123 w 3909"/>
                <a:gd name="T37" fmla="*/ 7492 h 8987"/>
                <a:gd name="T38" fmla="*/ 238 w 3909"/>
                <a:gd name="T39" fmla="*/ 7654 h 8987"/>
                <a:gd name="T40" fmla="*/ 328 w 3909"/>
                <a:gd name="T41" fmla="*/ 8091 h 8987"/>
                <a:gd name="T42" fmla="*/ 496 w 3909"/>
                <a:gd name="T43" fmla="*/ 8537 h 8987"/>
                <a:gd name="T44" fmla="*/ 572 w 3909"/>
                <a:gd name="T45" fmla="*/ 8898 h 8987"/>
                <a:gd name="T46" fmla="*/ 919 w 3909"/>
                <a:gd name="T47" fmla="*/ 8945 h 8987"/>
                <a:gd name="T48" fmla="*/ 1063 w 3909"/>
                <a:gd name="T49" fmla="*/ 8605 h 8987"/>
                <a:gd name="T50" fmla="*/ 1530 w 3909"/>
                <a:gd name="T51" fmla="*/ 8356 h 8987"/>
                <a:gd name="T52" fmla="*/ 1653 w 3909"/>
                <a:gd name="T53" fmla="*/ 7840 h 8987"/>
                <a:gd name="T54" fmla="*/ 1604 w 3909"/>
                <a:gd name="T55" fmla="*/ 7551 h 8987"/>
                <a:gd name="T56" fmla="*/ 1698 w 3909"/>
                <a:gd name="T57" fmla="*/ 7404 h 8987"/>
                <a:gd name="T58" fmla="*/ 1591 w 3909"/>
                <a:gd name="T59" fmla="*/ 7375 h 8987"/>
                <a:gd name="T60" fmla="*/ 1452 w 3909"/>
                <a:gd name="T61" fmla="*/ 7322 h 8987"/>
                <a:gd name="T62" fmla="*/ 1590 w 3909"/>
                <a:gd name="T63" fmla="*/ 7253 h 8987"/>
                <a:gd name="T64" fmla="*/ 1542 w 3909"/>
                <a:gd name="T65" fmla="*/ 7137 h 8987"/>
                <a:gd name="T66" fmla="*/ 1950 w 3909"/>
                <a:gd name="T67" fmla="*/ 6927 h 8987"/>
                <a:gd name="T68" fmla="*/ 2099 w 3909"/>
                <a:gd name="T69" fmla="*/ 6851 h 8987"/>
                <a:gd name="T70" fmla="*/ 2184 w 3909"/>
                <a:gd name="T71" fmla="*/ 6893 h 8987"/>
                <a:gd name="T72" fmla="*/ 1956 w 3909"/>
                <a:gd name="T73" fmla="*/ 6801 h 8987"/>
                <a:gd name="T74" fmla="*/ 1772 w 3909"/>
                <a:gd name="T75" fmla="*/ 6737 h 8987"/>
                <a:gd name="T76" fmla="*/ 1504 w 3909"/>
                <a:gd name="T77" fmla="*/ 6633 h 8987"/>
                <a:gd name="T78" fmla="*/ 1869 w 3909"/>
                <a:gd name="T79" fmla="*/ 6670 h 8987"/>
                <a:gd name="T80" fmla="*/ 1870 w 3909"/>
                <a:gd name="T81" fmla="*/ 6523 h 8987"/>
                <a:gd name="T82" fmla="*/ 2062 w 3909"/>
                <a:gd name="T83" fmla="*/ 6674 h 8987"/>
                <a:gd name="T84" fmla="*/ 2277 w 3909"/>
                <a:gd name="T85" fmla="*/ 6493 h 8987"/>
                <a:gd name="T86" fmla="*/ 2194 w 3909"/>
                <a:gd name="T87" fmla="*/ 6202 h 8987"/>
                <a:gd name="T88" fmla="*/ 2009 w 3909"/>
                <a:gd name="T89" fmla="*/ 6022 h 8987"/>
                <a:gd name="T90" fmla="*/ 1852 w 3909"/>
                <a:gd name="T91" fmla="*/ 5973 h 8987"/>
                <a:gd name="T92" fmla="*/ 1813 w 3909"/>
                <a:gd name="T93" fmla="*/ 5721 h 8987"/>
                <a:gd name="T94" fmla="*/ 1870 w 3909"/>
                <a:gd name="T95" fmla="*/ 5362 h 8987"/>
                <a:gd name="T96" fmla="*/ 1877 w 3909"/>
                <a:gd name="T97" fmla="*/ 5053 h 8987"/>
                <a:gd name="T98" fmla="*/ 1916 w 3909"/>
                <a:gd name="T99" fmla="*/ 4851 h 8987"/>
                <a:gd name="T100" fmla="*/ 2019 w 3909"/>
                <a:gd name="T101" fmla="*/ 4588 h 8987"/>
                <a:gd name="T102" fmla="*/ 2172 w 3909"/>
                <a:gd name="T103" fmla="*/ 4540 h 8987"/>
                <a:gd name="T104" fmla="*/ 2413 w 3909"/>
                <a:gd name="T105" fmla="*/ 4248 h 8987"/>
                <a:gd name="T106" fmla="*/ 2605 w 3909"/>
                <a:gd name="T107" fmla="*/ 4124 h 8987"/>
                <a:gd name="T108" fmla="*/ 3037 w 3909"/>
                <a:gd name="T109" fmla="*/ 3559 h 8987"/>
                <a:gd name="T110" fmla="*/ 3072 w 3909"/>
                <a:gd name="T111" fmla="*/ 3482 h 8987"/>
                <a:gd name="T112" fmla="*/ 3018 w 3909"/>
                <a:gd name="T113" fmla="*/ 3291 h 8987"/>
                <a:gd name="T114" fmla="*/ 3121 w 3909"/>
                <a:gd name="T115" fmla="*/ 2961 h 8987"/>
                <a:gd name="T116" fmla="*/ 3205 w 3909"/>
                <a:gd name="T117" fmla="*/ 2708 h 8987"/>
                <a:gd name="T118" fmla="*/ 3354 w 3909"/>
                <a:gd name="T119" fmla="*/ 2544 h 8987"/>
                <a:gd name="T120" fmla="*/ 3497 w 3909"/>
                <a:gd name="T121" fmla="*/ 2516 h 8987"/>
                <a:gd name="T122" fmla="*/ 3887 w 3909"/>
                <a:gd name="T123" fmla="*/ 2470 h 8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09" h="8987">
                  <a:moveTo>
                    <a:pt x="3757" y="2218"/>
                  </a:moveTo>
                  <a:lnTo>
                    <a:pt x="3736" y="2082"/>
                  </a:lnTo>
                  <a:lnTo>
                    <a:pt x="3848" y="1869"/>
                  </a:lnTo>
                  <a:lnTo>
                    <a:pt x="3757" y="1807"/>
                  </a:lnTo>
                  <a:lnTo>
                    <a:pt x="3687" y="1459"/>
                  </a:lnTo>
                  <a:lnTo>
                    <a:pt x="3753" y="1411"/>
                  </a:lnTo>
                  <a:lnTo>
                    <a:pt x="3746" y="1312"/>
                  </a:lnTo>
                  <a:lnTo>
                    <a:pt x="3695" y="1256"/>
                  </a:lnTo>
                  <a:lnTo>
                    <a:pt x="3724" y="1153"/>
                  </a:lnTo>
                  <a:lnTo>
                    <a:pt x="3713" y="978"/>
                  </a:lnTo>
                  <a:lnTo>
                    <a:pt x="3759" y="930"/>
                  </a:lnTo>
                  <a:lnTo>
                    <a:pt x="3762" y="858"/>
                  </a:lnTo>
                  <a:lnTo>
                    <a:pt x="3701" y="798"/>
                  </a:lnTo>
                  <a:lnTo>
                    <a:pt x="3684" y="706"/>
                  </a:lnTo>
                  <a:lnTo>
                    <a:pt x="3634" y="736"/>
                  </a:lnTo>
                  <a:lnTo>
                    <a:pt x="3607" y="729"/>
                  </a:lnTo>
                  <a:lnTo>
                    <a:pt x="3536" y="544"/>
                  </a:lnTo>
                  <a:lnTo>
                    <a:pt x="3412" y="495"/>
                  </a:lnTo>
                  <a:lnTo>
                    <a:pt x="3375" y="466"/>
                  </a:lnTo>
                  <a:lnTo>
                    <a:pt x="3282" y="473"/>
                  </a:lnTo>
                  <a:lnTo>
                    <a:pt x="3204" y="345"/>
                  </a:lnTo>
                  <a:lnTo>
                    <a:pt x="3130" y="332"/>
                  </a:lnTo>
                  <a:lnTo>
                    <a:pt x="3067" y="237"/>
                  </a:lnTo>
                  <a:lnTo>
                    <a:pt x="3027" y="217"/>
                  </a:lnTo>
                  <a:lnTo>
                    <a:pt x="2989" y="161"/>
                  </a:lnTo>
                  <a:lnTo>
                    <a:pt x="2932" y="111"/>
                  </a:lnTo>
                  <a:lnTo>
                    <a:pt x="2904" y="55"/>
                  </a:lnTo>
                  <a:lnTo>
                    <a:pt x="2817" y="0"/>
                  </a:lnTo>
                  <a:lnTo>
                    <a:pt x="2728" y="60"/>
                  </a:lnTo>
                  <a:lnTo>
                    <a:pt x="2628" y="64"/>
                  </a:lnTo>
                  <a:lnTo>
                    <a:pt x="2716" y="229"/>
                  </a:lnTo>
                  <a:lnTo>
                    <a:pt x="2562" y="436"/>
                  </a:lnTo>
                  <a:lnTo>
                    <a:pt x="2655" y="475"/>
                  </a:lnTo>
                  <a:lnTo>
                    <a:pt x="2645" y="515"/>
                  </a:lnTo>
                  <a:lnTo>
                    <a:pt x="2579" y="540"/>
                  </a:lnTo>
                  <a:lnTo>
                    <a:pt x="2435" y="444"/>
                  </a:lnTo>
                  <a:lnTo>
                    <a:pt x="2288" y="443"/>
                  </a:lnTo>
                  <a:lnTo>
                    <a:pt x="2214" y="371"/>
                  </a:lnTo>
                  <a:lnTo>
                    <a:pt x="2098" y="417"/>
                  </a:lnTo>
                  <a:lnTo>
                    <a:pt x="2035" y="813"/>
                  </a:lnTo>
                  <a:lnTo>
                    <a:pt x="1972" y="854"/>
                  </a:lnTo>
                  <a:lnTo>
                    <a:pt x="1941" y="824"/>
                  </a:lnTo>
                  <a:lnTo>
                    <a:pt x="1842" y="798"/>
                  </a:lnTo>
                  <a:lnTo>
                    <a:pt x="1779" y="845"/>
                  </a:lnTo>
                  <a:lnTo>
                    <a:pt x="1750" y="895"/>
                  </a:lnTo>
                  <a:lnTo>
                    <a:pt x="1653" y="940"/>
                  </a:lnTo>
                  <a:lnTo>
                    <a:pt x="1582" y="1249"/>
                  </a:lnTo>
                  <a:lnTo>
                    <a:pt x="1440" y="1327"/>
                  </a:lnTo>
                  <a:lnTo>
                    <a:pt x="1428" y="1429"/>
                  </a:lnTo>
                  <a:lnTo>
                    <a:pt x="1518" y="1491"/>
                  </a:lnTo>
                  <a:lnTo>
                    <a:pt x="1512" y="1634"/>
                  </a:lnTo>
                  <a:lnTo>
                    <a:pt x="1249" y="2052"/>
                  </a:lnTo>
                  <a:lnTo>
                    <a:pt x="1242" y="2271"/>
                  </a:lnTo>
                  <a:lnTo>
                    <a:pt x="1152" y="2295"/>
                  </a:lnTo>
                  <a:lnTo>
                    <a:pt x="982" y="2277"/>
                  </a:lnTo>
                  <a:lnTo>
                    <a:pt x="963" y="2353"/>
                  </a:lnTo>
                  <a:lnTo>
                    <a:pt x="1024" y="2505"/>
                  </a:lnTo>
                  <a:lnTo>
                    <a:pt x="965" y="2619"/>
                  </a:lnTo>
                  <a:lnTo>
                    <a:pt x="931" y="2871"/>
                  </a:lnTo>
                  <a:lnTo>
                    <a:pt x="733" y="3480"/>
                  </a:lnTo>
                  <a:lnTo>
                    <a:pt x="810" y="3543"/>
                  </a:lnTo>
                  <a:lnTo>
                    <a:pt x="870" y="3615"/>
                  </a:lnTo>
                  <a:lnTo>
                    <a:pt x="846" y="3778"/>
                  </a:lnTo>
                  <a:lnTo>
                    <a:pt x="786" y="3809"/>
                  </a:lnTo>
                  <a:lnTo>
                    <a:pt x="525" y="3748"/>
                  </a:lnTo>
                  <a:lnTo>
                    <a:pt x="406" y="3806"/>
                  </a:lnTo>
                  <a:lnTo>
                    <a:pt x="246" y="4261"/>
                  </a:lnTo>
                  <a:lnTo>
                    <a:pt x="212" y="4444"/>
                  </a:lnTo>
                  <a:lnTo>
                    <a:pt x="279" y="4533"/>
                  </a:lnTo>
                  <a:lnTo>
                    <a:pt x="267" y="4627"/>
                  </a:lnTo>
                  <a:lnTo>
                    <a:pt x="343" y="4968"/>
                  </a:lnTo>
                  <a:lnTo>
                    <a:pt x="294" y="5120"/>
                  </a:lnTo>
                  <a:lnTo>
                    <a:pt x="289" y="5246"/>
                  </a:lnTo>
                  <a:lnTo>
                    <a:pt x="420" y="5414"/>
                  </a:lnTo>
                  <a:lnTo>
                    <a:pt x="474" y="5448"/>
                  </a:lnTo>
                  <a:lnTo>
                    <a:pt x="508" y="5550"/>
                  </a:lnTo>
                  <a:lnTo>
                    <a:pt x="479" y="5670"/>
                  </a:lnTo>
                  <a:lnTo>
                    <a:pt x="387" y="5724"/>
                  </a:lnTo>
                  <a:lnTo>
                    <a:pt x="447" y="6088"/>
                  </a:lnTo>
                  <a:lnTo>
                    <a:pt x="396" y="6338"/>
                  </a:lnTo>
                  <a:lnTo>
                    <a:pt x="340" y="6415"/>
                  </a:lnTo>
                  <a:lnTo>
                    <a:pt x="273" y="6455"/>
                  </a:lnTo>
                  <a:lnTo>
                    <a:pt x="236" y="6475"/>
                  </a:lnTo>
                  <a:lnTo>
                    <a:pt x="224" y="6562"/>
                  </a:lnTo>
                  <a:lnTo>
                    <a:pt x="148" y="6682"/>
                  </a:lnTo>
                  <a:lnTo>
                    <a:pt x="153" y="6815"/>
                  </a:lnTo>
                  <a:lnTo>
                    <a:pt x="171" y="6927"/>
                  </a:lnTo>
                  <a:lnTo>
                    <a:pt x="138" y="6957"/>
                  </a:lnTo>
                  <a:lnTo>
                    <a:pt x="142" y="6984"/>
                  </a:lnTo>
                  <a:lnTo>
                    <a:pt x="102" y="7011"/>
                  </a:lnTo>
                  <a:lnTo>
                    <a:pt x="45" y="6912"/>
                  </a:lnTo>
                  <a:lnTo>
                    <a:pt x="0" y="6902"/>
                  </a:lnTo>
                  <a:lnTo>
                    <a:pt x="9" y="7081"/>
                  </a:lnTo>
                  <a:lnTo>
                    <a:pt x="37" y="7224"/>
                  </a:lnTo>
                  <a:lnTo>
                    <a:pt x="50" y="7271"/>
                  </a:lnTo>
                  <a:lnTo>
                    <a:pt x="92" y="7306"/>
                  </a:lnTo>
                  <a:lnTo>
                    <a:pt x="88" y="7360"/>
                  </a:lnTo>
                  <a:lnTo>
                    <a:pt x="105" y="7372"/>
                  </a:lnTo>
                  <a:lnTo>
                    <a:pt x="105" y="7372"/>
                  </a:lnTo>
                  <a:lnTo>
                    <a:pt x="105" y="7365"/>
                  </a:lnTo>
                  <a:lnTo>
                    <a:pt x="105" y="7349"/>
                  </a:lnTo>
                  <a:lnTo>
                    <a:pt x="105" y="7340"/>
                  </a:lnTo>
                  <a:lnTo>
                    <a:pt x="106" y="7332"/>
                  </a:lnTo>
                  <a:lnTo>
                    <a:pt x="108" y="7326"/>
                  </a:lnTo>
                  <a:lnTo>
                    <a:pt x="109" y="7324"/>
                  </a:lnTo>
                  <a:lnTo>
                    <a:pt x="112" y="7323"/>
                  </a:lnTo>
                  <a:lnTo>
                    <a:pt x="112" y="7323"/>
                  </a:lnTo>
                  <a:lnTo>
                    <a:pt x="121" y="7321"/>
                  </a:lnTo>
                  <a:lnTo>
                    <a:pt x="132" y="7320"/>
                  </a:lnTo>
                  <a:lnTo>
                    <a:pt x="145" y="7320"/>
                  </a:lnTo>
                  <a:lnTo>
                    <a:pt x="195" y="7372"/>
                  </a:lnTo>
                  <a:lnTo>
                    <a:pt x="76" y="7442"/>
                  </a:lnTo>
                  <a:lnTo>
                    <a:pt x="69" y="7476"/>
                  </a:lnTo>
                  <a:lnTo>
                    <a:pt x="123" y="7492"/>
                  </a:lnTo>
                  <a:lnTo>
                    <a:pt x="160" y="7474"/>
                  </a:lnTo>
                  <a:lnTo>
                    <a:pt x="193" y="7488"/>
                  </a:lnTo>
                  <a:lnTo>
                    <a:pt x="193" y="7531"/>
                  </a:lnTo>
                  <a:lnTo>
                    <a:pt x="181" y="7561"/>
                  </a:lnTo>
                  <a:lnTo>
                    <a:pt x="194" y="7614"/>
                  </a:lnTo>
                  <a:lnTo>
                    <a:pt x="238" y="7654"/>
                  </a:lnTo>
                  <a:lnTo>
                    <a:pt x="228" y="7684"/>
                  </a:lnTo>
                  <a:lnTo>
                    <a:pt x="172" y="7697"/>
                  </a:lnTo>
                  <a:lnTo>
                    <a:pt x="219" y="7760"/>
                  </a:lnTo>
                  <a:lnTo>
                    <a:pt x="246" y="7879"/>
                  </a:lnTo>
                  <a:lnTo>
                    <a:pt x="297" y="7909"/>
                  </a:lnTo>
                  <a:lnTo>
                    <a:pt x="328" y="8091"/>
                  </a:lnTo>
                  <a:lnTo>
                    <a:pt x="551" y="8328"/>
                  </a:lnTo>
                  <a:lnTo>
                    <a:pt x="544" y="8394"/>
                  </a:lnTo>
                  <a:lnTo>
                    <a:pt x="472" y="8388"/>
                  </a:lnTo>
                  <a:lnTo>
                    <a:pt x="472" y="8421"/>
                  </a:lnTo>
                  <a:lnTo>
                    <a:pt x="518" y="8497"/>
                  </a:lnTo>
                  <a:lnTo>
                    <a:pt x="496" y="8537"/>
                  </a:lnTo>
                  <a:lnTo>
                    <a:pt x="473" y="8541"/>
                  </a:lnTo>
                  <a:lnTo>
                    <a:pt x="439" y="8512"/>
                  </a:lnTo>
                  <a:lnTo>
                    <a:pt x="423" y="8551"/>
                  </a:lnTo>
                  <a:lnTo>
                    <a:pt x="584" y="8786"/>
                  </a:lnTo>
                  <a:lnTo>
                    <a:pt x="552" y="8862"/>
                  </a:lnTo>
                  <a:lnTo>
                    <a:pt x="572" y="8898"/>
                  </a:lnTo>
                  <a:lnTo>
                    <a:pt x="523" y="8912"/>
                  </a:lnTo>
                  <a:lnTo>
                    <a:pt x="519" y="8969"/>
                  </a:lnTo>
                  <a:lnTo>
                    <a:pt x="633" y="8961"/>
                  </a:lnTo>
                  <a:lnTo>
                    <a:pt x="670" y="8987"/>
                  </a:lnTo>
                  <a:lnTo>
                    <a:pt x="819" y="8923"/>
                  </a:lnTo>
                  <a:lnTo>
                    <a:pt x="919" y="8945"/>
                  </a:lnTo>
                  <a:lnTo>
                    <a:pt x="960" y="8938"/>
                  </a:lnTo>
                  <a:lnTo>
                    <a:pt x="969" y="8858"/>
                  </a:lnTo>
                  <a:lnTo>
                    <a:pt x="917" y="8759"/>
                  </a:lnTo>
                  <a:lnTo>
                    <a:pt x="990" y="8672"/>
                  </a:lnTo>
                  <a:lnTo>
                    <a:pt x="1003" y="8589"/>
                  </a:lnTo>
                  <a:lnTo>
                    <a:pt x="1063" y="8605"/>
                  </a:lnTo>
                  <a:lnTo>
                    <a:pt x="1096" y="8528"/>
                  </a:lnTo>
                  <a:lnTo>
                    <a:pt x="1218" y="8504"/>
                  </a:lnTo>
                  <a:lnTo>
                    <a:pt x="1249" y="8541"/>
                  </a:lnTo>
                  <a:lnTo>
                    <a:pt x="1355" y="8526"/>
                  </a:lnTo>
                  <a:lnTo>
                    <a:pt x="1435" y="8562"/>
                  </a:lnTo>
                  <a:lnTo>
                    <a:pt x="1530" y="8356"/>
                  </a:lnTo>
                  <a:lnTo>
                    <a:pt x="1576" y="8192"/>
                  </a:lnTo>
                  <a:lnTo>
                    <a:pt x="1575" y="8096"/>
                  </a:lnTo>
                  <a:lnTo>
                    <a:pt x="1610" y="8023"/>
                  </a:lnTo>
                  <a:lnTo>
                    <a:pt x="1590" y="7947"/>
                  </a:lnTo>
                  <a:lnTo>
                    <a:pt x="1592" y="7900"/>
                  </a:lnTo>
                  <a:lnTo>
                    <a:pt x="1653" y="7840"/>
                  </a:lnTo>
                  <a:lnTo>
                    <a:pt x="1655" y="7776"/>
                  </a:lnTo>
                  <a:lnTo>
                    <a:pt x="1621" y="7747"/>
                  </a:lnTo>
                  <a:lnTo>
                    <a:pt x="1665" y="7701"/>
                  </a:lnTo>
                  <a:lnTo>
                    <a:pt x="1650" y="7657"/>
                  </a:lnTo>
                  <a:lnTo>
                    <a:pt x="1584" y="7611"/>
                  </a:lnTo>
                  <a:lnTo>
                    <a:pt x="1604" y="7551"/>
                  </a:lnTo>
                  <a:lnTo>
                    <a:pt x="1647" y="7588"/>
                  </a:lnTo>
                  <a:lnTo>
                    <a:pt x="1683" y="7550"/>
                  </a:lnTo>
                  <a:lnTo>
                    <a:pt x="1643" y="7508"/>
                  </a:lnTo>
                  <a:lnTo>
                    <a:pt x="1679" y="7461"/>
                  </a:lnTo>
                  <a:lnTo>
                    <a:pt x="1655" y="7412"/>
                  </a:lnTo>
                  <a:lnTo>
                    <a:pt x="1698" y="7404"/>
                  </a:lnTo>
                  <a:lnTo>
                    <a:pt x="1688" y="7342"/>
                  </a:lnTo>
                  <a:lnTo>
                    <a:pt x="1587" y="7276"/>
                  </a:lnTo>
                  <a:lnTo>
                    <a:pt x="1586" y="7298"/>
                  </a:lnTo>
                  <a:lnTo>
                    <a:pt x="1569" y="7321"/>
                  </a:lnTo>
                  <a:lnTo>
                    <a:pt x="1581" y="7342"/>
                  </a:lnTo>
                  <a:lnTo>
                    <a:pt x="1591" y="7375"/>
                  </a:lnTo>
                  <a:lnTo>
                    <a:pt x="1580" y="7388"/>
                  </a:lnTo>
                  <a:lnTo>
                    <a:pt x="1561" y="7378"/>
                  </a:lnTo>
                  <a:lnTo>
                    <a:pt x="1541" y="7347"/>
                  </a:lnTo>
                  <a:lnTo>
                    <a:pt x="1519" y="7343"/>
                  </a:lnTo>
                  <a:lnTo>
                    <a:pt x="1484" y="7352"/>
                  </a:lnTo>
                  <a:lnTo>
                    <a:pt x="1452" y="7322"/>
                  </a:lnTo>
                  <a:lnTo>
                    <a:pt x="1443" y="7298"/>
                  </a:lnTo>
                  <a:lnTo>
                    <a:pt x="1470" y="7285"/>
                  </a:lnTo>
                  <a:lnTo>
                    <a:pt x="1503" y="7303"/>
                  </a:lnTo>
                  <a:lnTo>
                    <a:pt x="1550" y="7294"/>
                  </a:lnTo>
                  <a:lnTo>
                    <a:pt x="1587" y="7276"/>
                  </a:lnTo>
                  <a:lnTo>
                    <a:pt x="1590" y="7253"/>
                  </a:lnTo>
                  <a:lnTo>
                    <a:pt x="1667" y="7285"/>
                  </a:lnTo>
                  <a:lnTo>
                    <a:pt x="1701" y="7262"/>
                  </a:lnTo>
                  <a:lnTo>
                    <a:pt x="1676" y="7199"/>
                  </a:lnTo>
                  <a:lnTo>
                    <a:pt x="1533" y="7204"/>
                  </a:lnTo>
                  <a:lnTo>
                    <a:pt x="1497" y="7160"/>
                  </a:lnTo>
                  <a:lnTo>
                    <a:pt x="1542" y="7137"/>
                  </a:lnTo>
                  <a:lnTo>
                    <a:pt x="1716" y="7166"/>
                  </a:lnTo>
                  <a:lnTo>
                    <a:pt x="1770" y="7138"/>
                  </a:lnTo>
                  <a:lnTo>
                    <a:pt x="1772" y="7086"/>
                  </a:lnTo>
                  <a:lnTo>
                    <a:pt x="1862" y="7071"/>
                  </a:lnTo>
                  <a:lnTo>
                    <a:pt x="1925" y="7004"/>
                  </a:lnTo>
                  <a:lnTo>
                    <a:pt x="1950" y="6927"/>
                  </a:lnTo>
                  <a:lnTo>
                    <a:pt x="1975" y="6951"/>
                  </a:lnTo>
                  <a:lnTo>
                    <a:pt x="1981" y="7001"/>
                  </a:lnTo>
                  <a:lnTo>
                    <a:pt x="2032" y="6996"/>
                  </a:lnTo>
                  <a:lnTo>
                    <a:pt x="2054" y="6920"/>
                  </a:lnTo>
                  <a:lnTo>
                    <a:pt x="2087" y="6910"/>
                  </a:lnTo>
                  <a:lnTo>
                    <a:pt x="2099" y="6851"/>
                  </a:lnTo>
                  <a:lnTo>
                    <a:pt x="2117" y="6886"/>
                  </a:lnTo>
                  <a:lnTo>
                    <a:pt x="2104" y="6913"/>
                  </a:lnTo>
                  <a:lnTo>
                    <a:pt x="2137" y="6940"/>
                  </a:lnTo>
                  <a:lnTo>
                    <a:pt x="2164" y="6955"/>
                  </a:lnTo>
                  <a:lnTo>
                    <a:pt x="2184" y="6918"/>
                  </a:lnTo>
                  <a:lnTo>
                    <a:pt x="2184" y="6893"/>
                  </a:lnTo>
                  <a:lnTo>
                    <a:pt x="2143" y="6849"/>
                  </a:lnTo>
                  <a:lnTo>
                    <a:pt x="2120" y="6824"/>
                  </a:lnTo>
                  <a:lnTo>
                    <a:pt x="2126" y="6784"/>
                  </a:lnTo>
                  <a:lnTo>
                    <a:pt x="2086" y="6757"/>
                  </a:lnTo>
                  <a:lnTo>
                    <a:pt x="2026" y="6788"/>
                  </a:lnTo>
                  <a:lnTo>
                    <a:pt x="1956" y="6801"/>
                  </a:lnTo>
                  <a:lnTo>
                    <a:pt x="1860" y="6783"/>
                  </a:lnTo>
                  <a:lnTo>
                    <a:pt x="1826" y="6819"/>
                  </a:lnTo>
                  <a:lnTo>
                    <a:pt x="1800" y="6793"/>
                  </a:lnTo>
                  <a:lnTo>
                    <a:pt x="1812" y="6747"/>
                  </a:lnTo>
                  <a:lnTo>
                    <a:pt x="1785" y="6700"/>
                  </a:lnTo>
                  <a:lnTo>
                    <a:pt x="1772" y="6737"/>
                  </a:lnTo>
                  <a:lnTo>
                    <a:pt x="1698" y="6705"/>
                  </a:lnTo>
                  <a:lnTo>
                    <a:pt x="1668" y="6668"/>
                  </a:lnTo>
                  <a:lnTo>
                    <a:pt x="1635" y="6685"/>
                  </a:lnTo>
                  <a:lnTo>
                    <a:pt x="1509" y="6699"/>
                  </a:lnTo>
                  <a:lnTo>
                    <a:pt x="1455" y="6657"/>
                  </a:lnTo>
                  <a:lnTo>
                    <a:pt x="1504" y="6633"/>
                  </a:lnTo>
                  <a:lnTo>
                    <a:pt x="1608" y="6656"/>
                  </a:lnTo>
                  <a:lnTo>
                    <a:pt x="1618" y="6612"/>
                  </a:lnTo>
                  <a:lnTo>
                    <a:pt x="1682" y="6634"/>
                  </a:lnTo>
                  <a:lnTo>
                    <a:pt x="1747" y="6601"/>
                  </a:lnTo>
                  <a:lnTo>
                    <a:pt x="1835" y="6677"/>
                  </a:lnTo>
                  <a:lnTo>
                    <a:pt x="1869" y="6670"/>
                  </a:lnTo>
                  <a:lnTo>
                    <a:pt x="1844" y="6593"/>
                  </a:lnTo>
                  <a:lnTo>
                    <a:pt x="1929" y="6689"/>
                  </a:lnTo>
                  <a:lnTo>
                    <a:pt x="1942" y="6709"/>
                  </a:lnTo>
                  <a:lnTo>
                    <a:pt x="1968" y="6676"/>
                  </a:lnTo>
                  <a:lnTo>
                    <a:pt x="1955" y="6609"/>
                  </a:lnTo>
                  <a:lnTo>
                    <a:pt x="1870" y="6523"/>
                  </a:lnTo>
                  <a:lnTo>
                    <a:pt x="1890" y="6481"/>
                  </a:lnTo>
                  <a:lnTo>
                    <a:pt x="1947" y="6546"/>
                  </a:lnTo>
                  <a:lnTo>
                    <a:pt x="1997" y="6552"/>
                  </a:lnTo>
                  <a:lnTo>
                    <a:pt x="1998" y="6701"/>
                  </a:lnTo>
                  <a:lnTo>
                    <a:pt x="2026" y="6721"/>
                  </a:lnTo>
                  <a:lnTo>
                    <a:pt x="2062" y="6674"/>
                  </a:lnTo>
                  <a:lnTo>
                    <a:pt x="2088" y="6681"/>
                  </a:lnTo>
                  <a:lnTo>
                    <a:pt x="2165" y="6653"/>
                  </a:lnTo>
                  <a:lnTo>
                    <a:pt x="2241" y="6603"/>
                  </a:lnTo>
                  <a:lnTo>
                    <a:pt x="2254" y="6566"/>
                  </a:lnTo>
                  <a:lnTo>
                    <a:pt x="2290" y="6523"/>
                  </a:lnTo>
                  <a:lnTo>
                    <a:pt x="2277" y="6493"/>
                  </a:lnTo>
                  <a:lnTo>
                    <a:pt x="2300" y="6459"/>
                  </a:lnTo>
                  <a:lnTo>
                    <a:pt x="2282" y="6347"/>
                  </a:lnTo>
                  <a:lnTo>
                    <a:pt x="2251" y="6288"/>
                  </a:lnTo>
                  <a:lnTo>
                    <a:pt x="2184" y="6252"/>
                  </a:lnTo>
                  <a:lnTo>
                    <a:pt x="2161" y="6225"/>
                  </a:lnTo>
                  <a:lnTo>
                    <a:pt x="2194" y="6202"/>
                  </a:lnTo>
                  <a:lnTo>
                    <a:pt x="2174" y="6165"/>
                  </a:lnTo>
                  <a:lnTo>
                    <a:pt x="2154" y="6146"/>
                  </a:lnTo>
                  <a:lnTo>
                    <a:pt x="2117" y="6156"/>
                  </a:lnTo>
                  <a:lnTo>
                    <a:pt x="2096" y="6113"/>
                  </a:lnTo>
                  <a:lnTo>
                    <a:pt x="2039" y="6061"/>
                  </a:lnTo>
                  <a:lnTo>
                    <a:pt x="2009" y="6022"/>
                  </a:lnTo>
                  <a:lnTo>
                    <a:pt x="1962" y="6038"/>
                  </a:lnTo>
                  <a:lnTo>
                    <a:pt x="1922" y="5981"/>
                  </a:lnTo>
                  <a:lnTo>
                    <a:pt x="1889" y="6003"/>
                  </a:lnTo>
                  <a:lnTo>
                    <a:pt x="1853" y="6056"/>
                  </a:lnTo>
                  <a:lnTo>
                    <a:pt x="1835" y="6029"/>
                  </a:lnTo>
                  <a:lnTo>
                    <a:pt x="1852" y="5973"/>
                  </a:lnTo>
                  <a:lnTo>
                    <a:pt x="1789" y="5957"/>
                  </a:lnTo>
                  <a:lnTo>
                    <a:pt x="1802" y="5924"/>
                  </a:lnTo>
                  <a:lnTo>
                    <a:pt x="1855" y="5922"/>
                  </a:lnTo>
                  <a:lnTo>
                    <a:pt x="1851" y="5890"/>
                  </a:lnTo>
                  <a:lnTo>
                    <a:pt x="1790" y="5778"/>
                  </a:lnTo>
                  <a:lnTo>
                    <a:pt x="1813" y="5721"/>
                  </a:lnTo>
                  <a:lnTo>
                    <a:pt x="1772" y="5585"/>
                  </a:lnTo>
                  <a:lnTo>
                    <a:pt x="1802" y="5548"/>
                  </a:lnTo>
                  <a:lnTo>
                    <a:pt x="1777" y="5489"/>
                  </a:lnTo>
                  <a:lnTo>
                    <a:pt x="1773" y="5313"/>
                  </a:lnTo>
                  <a:lnTo>
                    <a:pt x="1847" y="5315"/>
                  </a:lnTo>
                  <a:lnTo>
                    <a:pt x="1870" y="5362"/>
                  </a:lnTo>
                  <a:lnTo>
                    <a:pt x="1883" y="5325"/>
                  </a:lnTo>
                  <a:lnTo>
                    <a:pt x="1845" y="5299"/>
                  </a:lnTo>
                  <a:lnTo>
                    <a:pt x="1845" y="5233"/>
                  </a:lnTo>
                  <a:lnTo>
                    <a:pt x="1825" y="5186"/>
                  </a:lnTo>
                  <a:lnTo>
                    <a:pt x="1848" y="5149"/>
                  </a:lnTo>
                  <a:lnTo>
                    <a:pt x="1877" y="5053"/>
                  </a:lnTo>
                  <a:lnTo>
                    <a:pt x="1917" y="5007"/>
                  </a:lnTo>
                  <a:lnTo>
                    <a:pt x="1919" y="4953"/>
                  </a:lnTo>
                  <a:lnTo>
                    <a:pt x="1839" y="4907"/>
                  </a:lnTo>
                  <a:lnTo>
                    <a:pt x="1832" y="4834"/>
                  </a:lnTo>
                  <a:lnTo>
                    <a:pt x="1861" y="4800"/>
                  </a:lnTo>
                  <a:lnTo>
                    <a:pt x="1916" y="4851"/>
                  </a:lnTo>
                  <a:lnTo>
                    <a:pt x="1941" y="4807"/>
                  </a:lnTo>
                  <a:lnTo>
                    <a:pt x="1998" y="4779"/>
                  </a:lnTo>
                  <a:lnTo>
                    <a:pt x="2020" y="4677"/>
                  </a:lnTo>
                  <a:lnTo>
                    <a:pt x="1993" y="4611"/>
                  </a:lnTo>
                  <a:lnTo>
                    <a:pt x="1979" y="4541"/>
                  </a:lnTo>
                  <a:lnTo>
                    <a:pt x="2019" y="4588"/>
                  </a:lnTo>
                  <a:lnTo>
                    <a:pt x="2049" y="4590"/>
                  </a:lnTo>
                  <a:lnTo>
                    <a:pt x="2053" y="4627"/>
                  </a:lnTo>
                  <a:lnTo>
                    <a:pt x="2083" y="4623"/>
                  </a:lnTo>
                  <a:lnTo>
                    <a:pt x="2093" y="4560"/>
                  </a:lnTo>
                  <a:lnTo>
                    <a:pt x="2146" y="4580"/>
                  </a:lnTo>
                  <a:lnTo>
                    <a:pt x="2172" y="4540"/>
                  </a:lnTo>
                  <a:lnTo>
                    <a:pt x="2152" y="4480"/>
                  </a:lnTo>
                  <a:lnTo>
                    <a:pt x="2201" y="4416"/>
                  </a:lnTo>
                  <a:lnTo>
                    <a:pt x="2241" y="4389"/>
                  </a:lnTo>
                  <a:lnTo>
                    <a:pt x="2270" y="4282"/>
                  </a:lnTo>
                  <a:lnTo>
                    <a:pt x="2360" y="4282"/>
                  </a:lnTo>
                  <a:lnTo>
                    <a:pt x="2413" y="4248"/>
                  </a:lnTo>
                  <a:lnTo>
                    <a:pt x="2428" y="4159"/>
                  </a:lnTo>
                  <a:lnTo>
                    <a:pt x="2458" y="4135"/>
                  </a:lnTo>
                  <a:lnTo>
                    <a:pt x="2475" y="4149"/>
                  </a:lnTo>
                  <a:lnTo>
                    <a:pt x="2495" y="4099"/>
                  </a:lnTo>
                  <a:lnTo>
                    <a:pt x="2562" y="4168"/>
                  </a:lnTo>
                  <a:lnTo>
                    <a:pt x="2605" y="4124"/>
                  </a:lnTo>
                  <a:lnTo>
                    <a:pt x="2608" y="4061"/>
                  </a:lnTo>
                  <a:lnTo>
                    <a:pt x="2677" y="3990"/>
                  </a:lnTo>
                  <a:lnTo>
                    <a:pt x="2705" y="4040"/>
                  </a:lnTo>
                  <a:lnTo>
                    <a:pt x="2942" y="3785"/>
                  </a:lnTo>
                  <a:lnTo>
                    <a:pt x="3004" y="3626"/>
                  </a:lnTo>
                  <a:lnTo>
                    <a:pt x="3037" y="3559"/>
                  </a:lnTo>
                  <a:lnTo>
                    <a:pt x="3077" y="3552"/>
                  </a:lnTo>
                  <a:lnTo>
                    <a:pt x="3107" y="3541"/>
                  </a:lnTo>
                  <a:lnTo>
                    <a:pt x="3139" y="3515"/>
                  </a:lnTo>
                  <a:lnTo>
                    <a:pt x="3126" y="3498"/>
                  </a:lnTo>
                  <a:lnTo>
                    <a:pt x="3072" y="3519"/>
                  </a:lnTo>
                  <a:lnTo>
                    <a:pt x="3072" y="3482"/>
                  </a:lnTo>
                  <a:lnTo>
                    <a:pt x="3096" y="3459"/>
                  </a:lnTo>
                  <a:lnTo>
                    <a:pt x="3089" y="3412"/>
                  </a:lnTo>
                  <a:lnTo>
                    <a:pt x="3025" y="3400"/>
                  </a:lnTo>
                  <a:lnTo>
                    <a:pt x="2964" y="3304"/>
                  </a:lnTo>
                  <a:lnTo>
                    <a:pt x="3001" y="3324"/>
                  </a:lnTo>
                  <a:lnTo>
                    <a:pt x="3018" y="3291"/>
                  </a:lnTo>
                  <a:lnTo>
                    <a:pt x="2960" y="3234"/>
                  </a:lnTo>
                  <a:lnTo>
                    <a:pt x="3003" y="3142"/>
                  </a:lnTo>
                  <a:lnTo>
                    <a:pt x="3045" y="3144"/>
                  </a:lnTo>
                  <a:lnTo>
                    <a:pt x="3076" y="3097"/>
                  </a:lnTo>
                  <a:lnTo>
                    <a:pt x="3109" y="3080"/>
                  </a:lnTo>
                  <a:lnTo>
                    <a:pt x="3121" y="2961"/>
                  </a:lnTo>
                  <a:lnTo>
                    <a:pt x="3037" y="2859"/>
                  </a:lnTo>
                  <a:lnTo>
                    <a:pt x="3120" y="2818"/>
                  </a:lnTo>
                  <a:lnTo>
                    <a:pt x="3139" y="2752"/>
                  </a:lnTo>
                  <a:lnTo>
                    <a:pt x="3193" y="2794"/>
                  </a:lnTo>
                  <a:lnTo>
                    <a:pt x="3239" y="2784"/>
                  </a:lnTo>
                  <a:lnTo>
                    <a:pt x="3205" y="2708"/>
                  </a:lnTo>
                  <a:lnTo>
                    <a:pt x="3262" y="2700"/>
                  </a:lnTo>
                  <a:lnTo>
                    <a:pt x="3282" y="2667"/>
                  </a:lnTo>
                  <a:lnTo>
                    <a:pt x="3178" y="2589"/>
                  </a:lnTo>
                  <a:lnTo>
                    <a:pt x="3292" y="2631"/>
                  </a:lnTo>
                  <a:lnTo>
                    <a:pt x="3327" y="2574"/>
                  </a:lnTo>
                  <a:lnTo>
                    <a:pt x="3354" y="2544"/>
                  </a:lnTo>
                  <a:lnTo>
                    <a:pt x="3346" y="2477"/>
                  </a:lnTo>
                  <a:lnTo>
                    <a:pt x="3373" y="2447"/>
                  </a:lnTo>
                  <a:lnTo>
                    <a:pt x="3423" y="2530"/>
                  </a:lnTo>
                  <a:lnTo>
                    <a:pt x="3467" y="2446"/>
                  </a:lnTo>
                  <a:lnTo>
                    <a:pt x="3497" y="2463"/>
                  </a:lnTo>
                  <a:lnTo>
                    <a:pt x="3497" y="2516"/>
                  </a:lnTo>
                  <a:lnTo>
                    <a:pt x="3580" y="2549"/>
                  </a:lnTo>
                  <a:lnTo>
                    <a:pt x="3626" y="2472"/>
                  </a:lnTo>
                  <a:lnTo>
                    <a:pt x="3663" y="2484"/>
                  </a:lnTo>
                  <a:lnTo>
                    <a:pt x="3770" y="2464"/>
                  </a:lnTo>
                  <a:lnTo>
                    <a:pt x="3853" y="2513"/>
                  </a:lnTo>
                  <a:lnTo>
                    <a:pt x="3887" y="2470"/>
                  </a:lnTo>
                  <a:lnTo>
                    <a:pt x="3909" y="2460"/>
                  </a:lnTo>
                  <a:lnTo>
                    <a:pt x="3757" y="22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1" name="Freeform 73">
              <a:extLst>
                <a:ext uri="{FF2B5EF4-FFF2-40B4-BE49-F238E27FC236}">
                  <a16:creationId xmlns:a16="http://schemas.microsoft.com/office/drawing/2014/main" id="{BE12FB8E-C325-483A-BE22-10F2FB3D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24188"/>
              <a:ext cx="22225" cy="28575"/>
            </a:xfrm>
            <a:custGeom>
              <a:avLst/>
              <a:gdLst>
                <a:gd name="T0" fmla="*/ 0 w 70"/>
                <a:gd name="T1" fmla="*/ 43 h 89"/>
                <a:gd name="T2" fmla="*/ 6 w 70"/>
                <a:gd name="T3" fmla="*/ 89 h 89"/>
                <a:gd name="T4" fmla="*/ 33 w 70"/>
                <a:gd name="T5" fmla="*/ 37 h 89"/>
                <a:gd name="T6" fmla="*/ 70 w 70"/>
                <a:gd name="T7" fmla="*/ 42 h 89"/>
                <a:gd name="T8" fmla="*/ 63 w 70"/>
                <a:gd name="T9" fmla="*/ 0 h 89"/>
                <a:gd name="T10" fmla="*/ 0 w 70"/>
                <a:gd name="T11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89">
                  <a:moveTo>
                    <a:pt x="0" y="43"/>
                  </a:moveTo>
                  <a:lnTo>
                    <a:pt x="6" y="89"/>
                  </a:lnTo>
                  <a:lnTo>
                    <a:pt x="33" y="37"/>
                  </a:lnTo>
                  <a:lnTo>
                    <a:pt x="70" y="42"/>
                  </a:lnTo>
                  <a:lnTo>
                    <a:pt x="63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2" name="Freeform 74">
              <a:extLst>
                <a:ext uri="{FF2B5EF4-FFF2-40B4-BE49-F238E27FC236}">
                  <a16:creationId xmlns:a16="http://schemas.microsoft.com/office/drawing/2014/main" id="{DC9445C7-D763-45BA-B47D-75236FBCC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2570163"/>
              <a:ext cx="15875" cy="23813"/>
            </a:xfrm>
            <a:custGeom>
              <a:avLst/>
              <a:gdLst>
                <a:gd name="T0" fmla="*/ 7 w 50"/>
                <a:gd name="T1" fmla="*/ 50 h 76"/>
                <a:gd name="T2" fmla="*/ 40 w 50"/>
                <a:gd name="T3" fmla="*/ 76 h 76"/>
                <a:gd name="T4" fmla="*/ 50 w 50"/>
                <a:gd name="T5" fmla="*/ 59 h 76"/>
                <a:gd name="T6" fmla="*/ 0 w 50"/>
                <a:gd name="T7" fmla="*/ 0 h 76"/>
                <a:gd name="T8" fmla="*/ 7 w 50"/>
                <a:gd name="T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6">
                  <a:moveTo>
                    <a:pt x="7" y="50"/>
                  </a:moveTo>
                  <a:lnTo>
                    <a:pt x="40" y="76"/>
                  </a:lnTo>
                  <a:lnTo>
                    <a:pt x="50" y="59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3" name="Freeform 76">
              <a:extLst>
                <a:ext uri="{FF2B5EF4-FFF2-40B4-BE49-F238E27FC236}">
                  <a16:creationId xmlns:a16="http://schemas.microsoft.com/office/drawing/2014/main" id="{288C7273-C56C-4CCE-BCDC-E04F766B9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2771775"/>
              <a:ext cx="22225" cy="15875"/>
            </a:xfrm>
            <a:custGeom>
              <a:avLst/>
              <a:gdLst>
                <a:gd name="T0" fmla="*/ 0 w 70"/>
                <a:gd name="T1" fmla="*/ 14 h 46"/>
                <a:gd name="T2" fmla="*/ 33 w 70"/>
                <a:gd name="T3" fmla="*/ 46 h 46"/>
                <a:gd name="T4" fmla="*/ 70 w 70"/>
                <a:gd name="T5" fmla="*/ 26 h 46"/>
                <a:gd name="T6" fmla="*/ 47 w 70"/>
                <a:gd name="T7" fmla="*/ 0 h 46"/>
                <a:gd name="T8" fmla="*/ 0 w 70"/>
                <a:gd name="T9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">
                  <a:moveTo>
                    <a:pt x="0" y="14"/>
                  </a:moveTo>
                  <a:lnTo>
                    <a:pt x="33" y="46"/>
                  </a:lnTo>
                  <a:lnTo>
                    <a:pt x="70" y="26"/>
                  </a:lnTo>
                  <a:lnTo>
                    <a:pt x="47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A9120721-977E-4C50-BCD9-D7A97DCCB5DF}"/>
              </a:ext>
            </a:extLst>
          </p:cNvPr>
          <p:cNvGrpSpPr/>
          <p:nvPr/>
        </p:nvGrpSpPr>
        <p:grpSpPr>
          <a:xfrm>
            <a:off x="4045152" y="2982027"/>
            <a:ext cx="504770" cy="1035809"/>
            <a:chOff x="4629150" y="369888"/>
            <a:chExt cx="1128713" cy="2316163"/>
          </a:xfrm>
          <a:solidFill>
            <a:srgbClr val="D9DBDA"/>
          </a:solidFill>
        </p:grpSpPr>
        <p:sp>
          <p:nvSpPr>
            <p:cNvPr id="765" name="Freeform 77">
              <a:extLst>
                <a:ext uri="{FF2B5EF4-FFF2-40B4-BE49-F238E27FC236}">
                  <a16:creationId xmlns:a16="http://schemas.microsoft.com/office/drawing/2014/main" id="{F098168E-52B7-46A1-ABB7-D5C8BE55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563813"/>
              <a:ext cx="22225" cy="28575"/>
            </a:xfrm>
            <a:custGeom>
              <a:avLst/>
              <a:gdLst>
                <a:gd name="T0" fmla="*/ 67 w 67"/>
                <a:gd name="T1" fmla="*/ 73 h 89"/>
                <a:gd name="T2" fmla="*/ 54 w 67"/>
                <a:gd name="T3" fmla="*/ 12 h 89"/>
                <a:gd name="T4" fmla="*/ 17 w 67"/>
                <a:gd name="T5" fmla="*/ 0 h 89"/>
                <a:gd name="T6" fmla="*/ 0 w 67"/>
                <a:gd name="T7" fmla="*/ 14 h 89"/>
                <a:gd name="T8" fmla="*/ 1 w 67"/>
                <a:gd name="T9" fmla="*/ 69 h 89"/>
                <a:gd name="T10" fmla="*/ 21 w 67"/>
                <a:gd name="T11" fmla="*/ 89 h 89"/>
                <a:gd name="T12" fmla="*/ 67 w 67"/>
                <a:gd name="T13" fmla="*/ 7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89">
                  <a:moveTo>
                    <a:pt x="67" y="73"/>
                  </a:moveTo>
                  <a:lnTo>
                    <a:pt x="54" y="12"/>
                  </a:lnTo>
                  <a:lnTo>
                    <a:pt x="17" y="0"/>
                  </a:lnTo>
                  <a:lnTo>
                    <a:pt x="0" y="14"/>
                  </a:lnTo>
                  <a:lnTo>
                    <a:pt x="1" y="69"/>
                  </a:lnTo>
                  <a:lnTo>
                    <a:pt x="21" y="89"/>
                  </a:lnTo>
                  <a:lnTo>
                    <a:pt x="67" y="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6" name="Freeform 78">
              <a:extLst>
                <a:ext uri="{FF2B5EF4-FFF2-40B4-BE49-F238E27FC236}">
                  <a16:creationId xmlns:a16="http://schemas.microsoft.com/office/drawing/2014/main" id="{F7F43679-AC10-485B-940A-6F83F8B0D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2620963"/>
              <a:ext cx="17463" cy="23813"/>
            </a:xfrm>
            <a:custGeom>
              <a:avLst/>
              <a:gdLst>
                <a:gd name="T0" fmla="*/ 3 w 57"/>
                <a:gd name="T1" fmla="*/ 17 h 73"/>
                <a:gd name="T2" fmla="*/ 0 w 57"/>
                <a:gd name="T3" fmla="*/ 33 h 73"/>
                <a:gd name="T4" fmla="*/ 20 w 57"/>
                <a:gd name="T5" fmla="*/ 73 h 73"/>
                <a:gd name="T6" fmla="*/ 57 w 57"/>
                <a:gd name="T7" fmla="*/ 37 h 73"/>
                <a:gd name="T8" fmla="*/ 47 w 57"/>
                <a:gd name="T9" fmla="*/ 0 h 73"/>
                <a:gd name="T10" fmla="*/ 3 w 57"/>
                <a:gd name="T11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73">
                  <a:moveTo>
                    <a:pt x="3" y="17"/>
                  </a:moveTo>
                  <a:lnTo>
                    <a:pt x="0" y="33"/>
                  </a:lnTo>
                  <a:lnTo>
                    <a:pt x="20" y="73"/>
                  </a:lnTo>
                  <a:lnTo>
                    <a:pt x="57" y="37"/>
                  </a:lnTo>
                  <a:lnTo>
                    <a:pt x="47" y="0"/>
                  </a:lnTo>
                  <a:lnTo>
                    <a:pt x="3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7" name="Freeform 79">
              <a:extLst>
                <a:ext uri="{FF2B5EF4-FFF2-40B4-BE49-F238E27FC236}">
                  <a16:creationId xmlns:a16="http://schemas.microsoft.com/office/drawing/2014/main" id="{763F90B1-5E3B-424A-B41B-77A1E7CD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2620963"/>
              <a:ext cx="12700" cy="20638"/>
            </a:xfrm>
            <a:custGeom>
              <a:avLst/>
              <a:gdLst>
                <a:gd name="T0" fmla="*/ 0 w 40"/>
                <a:gd name="T1" fmla="*/ 10 h 65"/>
                <a:gd name="T2" fmla="*/ 34 w 40"/>
                <a:gd name="T3" fmla="*/ 65 h 65"/>
                <a:gd name="T4" fmla="*/ 40 w 40"/>
                <a:gd name="T5" fmla="*/ 25 h 65"/>
                <a:gd name="T6" fmla="*/ 26 w 40"/>
                <a:gd name="T7" fmla="*/ 0 h 65"/>
                <a:gd name="T8" fmla="*/ 0 w 40"/>
                <a:gd name="T9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5">
                  <a:moveTo>
                    <a:pt x="0" y="10"/>
                  </a:moveTo>
                  <a:lnTo>
                    <a:pt x="34" y="65"/>
                  </a:lnTo>
                  <a:lnTo>
                    <a:pt x="40" y="25"/>
                  </a:lnTo>
                  <a:lnTo>
                    <a:pt x="2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8" name="Freeform 80">
              <a:extLst>
                <a:ext uri="{FF2B5EF4-FFF2-40B4-BE49-F238E27FC236}">
                  <a16:creationId xmlns:a16="http://schemas.microsoft.com/office/drawing/2014/main" id="{10824C4F-4A9A-4BD8-B58B-17B1FDD80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632075"/>
              <a:ext cx="14288" cy="17463"/>
            </a:xfrm>
            <a:custGeom>
              <a:avLst/>
              <a:gdLst>
                <a:gd name="T0" fmla="*/ 0 w 46"/>
                <a:gd name="T1" fmla="*/ 37 h 54"/>
                <a:gd name="T2" fmla="*/ 31 w 46"/>
                <a:gd name="T3" fmla="*/ 54 h 54"/>
                <a:gd name="T4" fmla="*/ 46 w 46"/>
                <a:gd name="T5" fmla="*/ 37 h 54"/>
                <a:gd name="T6" fmla="*/ 10 w 46"/>
                <a:gd name="T7" fmla="*/ 0 h 54"/>
                <a:gd name="T8" fmla="*/ 0 w 46"/>
                <a:gd name="T9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4">
                  <a:moveTo>
                    <a:pt x="0" y="37"/>
                  </a:moveTo>
                  <a:lnTo>
                    <a:pt x="31" y="54"/>
                  </a:lnTo>
                  <a:lnTo>
                    <a:pt x="46" y="37"/>
                  </a:lnTo>
                  <a:lnTo>
                    <a:pt x="10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69" name="Freeform 81">
              <a:extLst>
                <a:ext uri="{FF2B5EF4-FFF2-40B4-BE49-F238E27FC236}">
                  <a16:creationId xmlns:a16="http://schemas.microsoft.com/office/drawing/2014/main" id="{DD11A769-8271-4C54-B0FD-7F47C24F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050" y="2606675"/>
              <a:ext cx="15875" cy="28575"/>
            </a:xfrm>
            <a:custGeom>
              <a:avLst/>
              <a:gdLst>
                <a:gd name="T0" fmla="*/ 0 w 47"/>
                <a:gd name="T1" fmla="*/ 57 h 90"/>
                <a:gd name="T2" fmla="*/ 21 w 47"/>
                <a:gd name="T3" fmla="*/ 90 h 90"/>
                <a:gd name="T4" fmla="*/ 43 w 47"/>
                <a:gd name="T5" fmla="*/ 70 h 90"/>
                <a:gd name="T6" fmla="*/ 47 w 47"/>
                <a:gd name="T7" fmla="*/ 20 h 90"/>
                <a:gd name="T8" fmla="*/ 30 w 47"/>
                <a:gd name="T9" fmla="*/ 0 h 90"/>
                <a:gd name="T10" fmla="*/ 0 w 47"/>
                <a:gd name="T11" fmla="*/ 5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0">
                  <a:moveTo>
                    <a:pt x="0" y="57"/>
                  </a:moveTo>
                  <a:lnTo>
                    <a:pt x="21" y="90"/>
                  </a:lnTo>
                  <a:lnTo>
                    <a:pt x="43" y="70"/>
                  </a:lnTo>
                  <a:lnTo>
                    <a:pt x="47" y="20"/>
                  </a:lnTo>
                  <a:lnTo>
                    <a:pt x="30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0" name="Freeform 82">
              <a:extLst>
                <a:ext uri="{FF2B5EF4-FFF2-40B4-BE49-F238E27FC236}">
                  <a16:creationId xmlns:a16="http://schemas.microsoft.com/office/drawing/2014/main" id="{E43A97EE-FC6C-4B19-8537-B8A9823D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2574925"/>
              <a:ext cx="55563" cy="74613"/>
            </a:xfrm>
            <a:custGeom>
              <a:avLst/>
              <a:gdLst>
                <a:gd name="T0" fmla="*/ 92 w 179"/>
                <a:gd name="T1" fmla="*/ 0 h 238"/>
                <a:gd name="T2" fmla="*/ 79 w 179"/>
                <a:gd name="T3" fmla="*/ 6 h 238"/>
                <a:gd name="T4" fmla="*/ 96 w 179"/>
                <a:gd name="T5" fmla="*/ 27 h 238"/>
                <a:gd name="T6" fmla="*/ 89 w 179"/>
                <a:gd name="T7" fmla="*/ 60 h 238"/>
                <a:gd name="T8" fmla="*/ 59 w 179"/>
                <a:gd name="T9" fmla="*/ 43 h 238"/>
                <a:gd name="T10" fmla="*/ 53 w 179"/>
                <a:gd name="T11" fmla="*/ 80 h 238"/>
                <a:gd name="T12" fmla="*/ 40 w 179"/>
                <a:gd name="T13" fmla="*/ 110 h 238"/>
                <a:gd name="T14" fmla="*/ 0 w 179"/>
                <a:gd name="T15" fmla="*/ 73 h 238"/>
                <a:gd name="T16" fmla="*/ 0 w 179"/>
                <a:gd name="T17" fmla="*/ 103 h 238"/>
                <a:gd name="T18" fmla="*/ 26 w 179"/>
                <a:gd name="T19" fmla="*/ 154 h 238"/>
                <a:gd name="T20" fmla="*/ 54 w 179"/>
                <a:gd name="T21" fmla="*/ 203 h 238"/>
                <a:gd name="T22" fmla="*/ 110 w 179"/>
                <a:gd name="T23" fmla="*/ 196 h 238"/>
                <a:gd name="T24" fmla="*/ 138 w 179"/>
                <a:gd name="T25" fmla="*/ 238 h 238"/>
                <a:gd name="T26" fmla="*/ 160 w 179"/>
                <a:gd name="T27" fmla="*/ 208 h 238"/>
                <a:gd name="T28" fmla="*/ 110 w 179"/>
                <a:gd name="T29" fmla="*/ 182 h 238"/>
                <a:gd name="T30" fmla="*/ 107 w 179"/>
                <a:gd name="T31" fmla="*/ 152 h 238"/>
                <a:gd name="T32" fmla="*/ 133 w 179"/>
                <a:gd name="T33" fmla="*/ 146 h 238"/>
                <a:gd name="T34" fmla="*/ 129 w 179"/>
                <a:gd name="T35" fmla="*/ 96 h 238"/>
                <a:gd name="T36" fmla="*/ 179 w 179"/>
                <a:gd name="T37" fmla="*/ 102 h 238"/>
                <a:gd name="T38" fmla="*/ 92 w 179"/>
                <a:gd name="T3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38">
                  <a:moveTo>
                    <a:pt x="92" y="0"/>
                  </a:moveTo>
                  <a:lnTo>
                    <a:pt x="79" y="6"/>
                  </a:lnTo>
                  <a:lnTo>
                    <a:pt x="96" y="27"/>
                  </a:lnTo>
                  <a:lnTo>
                    <a:pt x="89" y="60"/>
                  </a:lnTo>
                  <a:lnTo>
                    <a:pt x="59" y="43"/>
                  </a:lnTo>
                  <a:lnTo>
                    <a:pt x="53" y="80"/>
                  </a:lnTo>
                  <a:lnTo>
                    <a:pt x="40" y="110"/>
                  </a:lnTo>
                  <a:lnTo>
                    <a:pt x="0" y="73"/>
                  </a:lnTo>
                  <a:lnTo>
                    <a:pt x="0" y="103"/>
                  </a:lnTo>
                  <a:lnTo>
                    <a:pt x="26" y="154"/>
                  </a:lnTo>
                  <a:lnTo>
                    <a:pt x="54" y="203"/>
                  </a:lnTo>
                  <a:lnTo>
                    <a:pt x="110" y="196"/>
                  </a:lnTo>
                  <a:lnTo>
                    <a:pt x="138" y="238"/>
                  </a:lnTo>
                  <a:lnTo>
                    <a:pt x="160" y="208"/>
                  </a:lnTo>
                  <a:lnTo>
                    <a:pt x="110" y="182"/>
                  </a:lnTo>
                  <a:lnTo>
                    <a:pt x="107" y="152"/>
                  </a:lnTo>
                  <a:lnTo>
                    <a:pt x="133" y="146"/>
                  </a:lnTo>
                  <a:lnTo>
                    <a:pt x="129" y="96"/>
                  </a:lnTo>
                  <a:lnTo>
                    <a:pt x="179" y="102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1" name="Freeform 83">
              <a:extLst>
                <a:ext uri="{FF2B5EF4-FFF2-40B4-BE49-F238E27FC236}">
                  <a16:creationId xmlns:a16="http://schemas.microsoft.com/office/drawing/2014/main" id="{611774F3-5437-4A20-8BB5-19B959E1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001838"/>
              <a:ext cx="31750" cy="23813"/>
            </a:xfrm>
            <a:custGeom>
              <a:avLst/>
              <a:gdLst>
                <a:gd name="T0" fmla="*/ 84 w 100"/>
                <a:gd name="T1" fmla="*/ 3 h 74"/>
                <a:gd name="T2" fmla="*/ 13 w 100"/>
                <a:gd name="T3" fmla="*/ 0 h 74"/>
                <a:gd name="T4" fmla="*/ 0 w 100"/>
                <a:gd name="T5" fmla="*/ 20 h 74"/>
                <a:gd name="T6" fmla="*/ 27 w 100"/>
                <a:gd name="T7" fmla="*/ 74 h 74"/>
                <a:gd name="T8" fmla="*/ 74 w 100"/>
                <a:gd name="T9" fmla="*/ 62 h 74"/>
                <a:gd name="T10" fmla="*/ 64 w 100"/>
                <a:gd name="T11" fmla="*/ 34 h 74"/>
                <a:gd name="T12" fmla="*/ 100 w 100"/>
                <a:gd name="T13" fmla="*/ 39 h 74"/>
                <a:gd name="T14" fmla="*/ 84 w 100"/>
                <a:gd name="T15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74">
                  <a:moveTo>
                    <a:pt x="84" y="3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27" y="74"/>
                  </a:lnTo>
                  <a:lnTo>
                    <a:pt x="74" y="62"/>
                  </a:lnTo>
                  <a:lnTo>
                    <a:pt x="64" y="34"/>
                  </a:lnTo>
                  <a:lnTo>
                    <a:pt x="100" y="39"/>
                  </a:lnTo>
                  <a:lnTo>
                    <a:pt x="84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2" name="Freeform 84">
              <a:extLst>
                <a:ext uri="{FF2B5EF4-FFF2-40B4-BE49-F238E27FC236}">
                  <a16:creationId xmlns:a16="http://schemas.microsoft.com/office/drawing/2014/main" id="{D537F7ED-4023-494C-9F70-CC3B4EA90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2587625"/>
              <a:ext cx="20638" cy="15875"/>
            </a:xfrm>
            <a:custGeom>
              <a:avLst/>
              <a:gdLst>
                <a:gd name="T0" fmla="*/ 34 w 64"/>
                <a:gd name="T1" fmla="*/ 0 h 47"/>
                <a:gd name="T2" fmla="*/ 0 w 64"/>
                <a:gd name="T3" fmla="*/ 14 h 47"/>
                <a:gd name="T4" fmla="*/ 32 w 64"/>
                <a:gd name="T5" fmla="*/ 47 h 47"/>
                <a:gd name="T6" fmla="*/ 64 w 64"/>
                <a:gd name="T7" fmla="*/ 40 h 47"/>
                <a:gd name="T8" fmla="*/ 64 w 64"/>
                <a:gd name="T9" fmla="*/ 14 h 47"/>
                <a:gd name="T10" fmla="*/ 34 w 6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47">
                  <a:moveTo>
                    <a:pt x="34" y="0"/>
                  </a:moveTo>
                  <a:lnTo>
                    <a:pt x="0" y="14"/>
                  </a:lnTo>
                  <a:lnTo>
                    <a:pt x="32" y="47"/>
                  </a:lnTo>
                  <a:lnTo>
                    <a:pt x="64" y="40"/>
                  </a:lnTo>
                  <a:lnTo>
                    <a:pt x="64" y="1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3" name="Freeform 85">
              <a:extLst>
                <a:ext uri="{FF2B5EF4-FFF2-40B4-BE49-F238E27FC236}">
                  <a16:creationId xmlns:a16="http://schemas.microsoft.com/office/drawing/2014/main" id="{64E61D70-D3A2-402D-8915-B60B6EBA0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2225675"/>
              <a:ext cx="22225" cy="25400"/>
            </a:xfrm>
            <a:custGeom>
              <a:avLst/>
              <a:gdLst>
                <a:gd name="T0" fmla="*/ 39 w 70"/>
                <a:gd name="T1" fmla="*/ 83 h 83"/>
                <a:gd name="T2" fmla="*/ 39 w 70"/>
                <a:gd name="T3" fmla="*/ 52 h 83"/>
                <a:gd name="T4" fmla="*/ 70 w 70"/>
                <a:gd name="T5" fmla="*/ 24 h 83"/>
                <a:gd name="T6" fmla="*/ 51 w 70"/>
                <a:gd name="T7" fmla="*/ 0 h 83"/>
                <a:gd name="T8" fmla="*/ 0 w 70"/>
                <a:gd name="T9" fmla="*/ 8 h 83"/>
                <a:gd name="T10" fmla="*/ 0 w 70"/>
                <a:gd name="T11" fmla="*/ 45 h 83"/>
                <a:gd name="T12" fmla="*/ 2 w 70"/>
                <a:gd name="T13" fmla="*/ 75 h 83"/>
                <a:gd name="T14" fmla="*/ 39 w 70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83">
                  <a:moveTo>
                    <a:pt x="39" y="83"/>
                  </a:moveTo>
                  <a:lnTo>
                    <a:pt x="39" y="52"/>
                  </a:lnTo>
                  <a:lnTo>
                    <a:pt x="70" y="24"/>
                  </a:lnTo>
                  <a:lnTo>
                    <a:pt x="51" y="0"/>
                  </a:lnTo>
                  <a:lnTo>
                    <a:pt x="0" y="8"/>
                  </a:lnTo>
                  <a:lnTo>
                    <a:pt x="0" y="45"/>
                  </a:lnTo>
                  <a:lnTo>
                    <a:pt x="2" y="75"/>
                  </a:lnTo>
                  <a:lnTo>
                    <a:pt x="39" y="8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4" name="Freeform 86">
              <a:extLst>
                <a:ext uri="{FF2B5EF4-FFF2-40B4-BE49-F238E27FC236}">
                  <a16:creationId xmlns:a16="http://schemas.microsoft.com/office/drawing/2014/main" id="{58C8C259-6ABE-4533-8FA4-C0F140204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369888"/>
              <a:ext cx="1014413" cy="2316163"/>
            </a:xfrm>
            <a:custGeom>
              <a:avLst/>
              <a:gdLst>
                <a:gd name="T0" fmla="*/ 2868 w 3193"/>
                <a:gd name="T1" fmla="*/ 4722 h 7298"/>
                <a:gd name="T2" fmla="*/ 2763 w 3193"/>
                <a:gd name="T3" fmla="*/ 4200 h 7298"/>
                <a:gd name="T4" fmla="*/ 2629 w 3193"/>
                <a:gd name="T5" fmla="*/ 3736 h 7298"/>
                <a:gd name="T6" fmla="*/ 2772 w 3193"/>
                <a:gd name="T7" fmla="*/ 3406 h 7298"/>
                <a:gd name="T8" fmla="*/ 2759 w 3193"/>
                <a:gd name="T9" fmla="*/ 1922 h 7298"/>
                <a:gd name="T10" fmla="*/ 2349 w 3193"/>
                <a:gd name="T11" fmla="*/ 1491 h 7298"/>
                <a:gd name="T12" fmla="*/ 2178 w 3193"/>
                <a:gd name="T13" fmla="*/ 997 h 7298"/>
                <a:gd name="T14" fmla="*/ 2084 w 3193"/>
                <a:gd name="T15" fmla="*/ 1041 h 7298"/>
                <a:gd name="T16" fmla="*/ 1953 w 3193"/>
                <a:gd name="T17" fmla="*/ 1058 h 7298"/>
                <a:gd name="T18" fmla="*/ 1949 w 3193"/>
                <a:gd name="T19" fmla="*/ 962 h 7298"/>
                <a:gd name="T20" fmla="*/ 1893 w 3193"/>
                <a:gd name="T21" fmla="*/ 936 h 7298"/>
                <a:gd name="T22" fmla="*/ 1941 w 3193"/>
                <a:gd name="T23" fmla="*/ 875 h 7298"/>
                <a:gd name="T24" fmla="*/ 2055 w 3193"/>
                <a:gd name="T25" fmla="*/ 765 h 7298"/>
                <a:gd name="T26" fmla="*/ 2186 w 3193"/>
                <a:gd name="T27" fmla="*/ 675 h 7298"/>
                <a:gd name="T28" fmla="*/ 2194 w 3193"/>
                <a:gd name="T29" fmla="*/ 540 h 7298"/>
                <a:gd name="T30" fmla="*/ 2232 w 3193"/>
                <a:gd name="T31" fmla="*/ 581 h 7298"/>
                <a:gd name="T32" fmla="*/ 2269 w 3193"/>
                <a:gd name="T33" fmla="*/ 611 h 7298"/>
                <a:gd name="T34" fmla="*/ 2251 w 3193"/>
                <a:gd name="T35" fmla="*/ 648 h 7298"/>
                <a:gd name="T36" fmla="*/ 2237 w 3193"/>
                <a:gd name="T37" fmla="*/ 779 h 7298"/>
                <a:gd name="T38" fmla="*/ 2179 w 3193"/>
                <a:gd name="T39" fmla="*/ 934 h 7298"/>
                <a:gd name="T40" fmla="*/ 2329 w 3193"/>
                <a:gd name="T41" fmla="*/ 791 h 7298"/>
                <a:gd name="T42" fmla="*/ 2116 w 3193"/>
                <a:gd name="T43" fmla="*/ 69 h 7298"/>
                <a:gd name="T44" fmla="*/ 1820 w 3193"/>
                <a:gd name="T45" fmla="*/ 88 h 7298"/>
                <a:gd name="T46" fmla="*/ 1551 w 3193"/>
                <a:gd name="T47" fmla="*/ 280 h 7298"/>
                <a:gd name="T48" fmla="*/ 1382 w 3193"/>
                <a:gd name="T49" fmla="*/ 1055 h 7298"/>
                <a:gd name="T50" fmla="*/ 979 w 3193"/>
                <a:gd name="T51" fmla="*/ 1181 h 7298"/>
                <a:gd name="T52" fmla="*/ 416 w 3193"/>
                <a:gd name="T53" fmla="*/ 1140 h 7298"/>
                <a:gd name="T54" fmla="*/ 42 w 3193"/>
                <a:gd name="T55" fmla="*/ 702 h 7298"/>
                <a:gd name="T56" fmla="*/ 0 w 3193"/>
                <a:gd name="T57" fmla="*/ 908 h 7298"/>
                <a:gd name="T58" fmla="*/ 226 w 3193"/>
                <a:gd name="T59" fmla="*/ 1185 h 7298"/>
                <a:gd name="T60" fmla="*/ 632 w 3193"/>
                <a:gd name="T61" fmla="*/ 1397 h 7298"/>
                <a:gd name="T62" fmla="*/ 858 w 3193"/>
                <a:gd name="T63" fmla="*/ 1711 h 7298"/>
                <a:gd name="T64" fmla="*/ 842 w 3193"/>
                <a:gd name="T65" fmla="*/ 2165 h 7298"/>
                <a:gd name="T66" fmla="*/ 832 w 3193"/>
                <a:gd name="T67" fmla="*/ 2935 h 7298"/>
                <a:gd name="T68" fmla="*/ 1105 w 3193"/>
                <a:gd name="T69" fmla="*/ 3345 h 7298"/>
                <a:gd name="T70" fmla="*/ 1285 w 3193"/>
                <a:gd name="T71" fmla="*/ 3598 h 7298"/>
                <a:gd name="T72" fmla="*/ 1404 w 3193"/>
                <a:gd name="T73" fmla="*/ 3925 h 7298"/>
                <a:gd name="T74" fmla="*/ 1311 w 3193"/>
                <a:gd name="T75" fmla="*/ 3953 h 7298"/>
                <a:gd name="T76" fmla="*/ 1313 w 3193"/>
                <a:gd name="T77" fmla="*/ 4039 h 7298"/>
                <a:gd name="T78" fmla="*/ 1113 w 3193"/>
                <a:gd name="T79" fmla="*/ 4177 h 7298"/>
                <a:gd name="T80" fmla="*/ 914 w 3193"/>
                <a:gd name="T81" fmla="*/ 4528 h 7298"/>
                <a:gd name="T82" fmla="*/ 729 w 3193"/>
                <a:gd name="T83" fmla="*/ 4765 h 7298"/>
                <a:gd name="T84" fmla="*/ 580 w 3193"/>
                <a:gd name="T85" fmla="*/ 4879 h 7298"/>
                <a:gd name="T86" fmla="*/ 482 w 3193"/>
                <a:gd name="T87" fmla="*/ 5122 h 7298"/>
                <a:gd name="T88" fmla="*/ 290 w 3193"/>
                <a:gd name="T89" fmla="*/ 5164 h 7298"/>
                <a:gd name="T90" fmla="*/ 241 w 3193"/>
                <a:gd name="T91" fmla="*/ 5307 h 7298"/>
                <a:gd name="T92" fmla="*/ 90 w 3193"/>
                <a:gd name="T93" fmla="*/ 5633 h 7298"/>
                <a:gd name="T94" fmla="*/ 109 w 3193"/>
                <a:gd name="T95" fmla="*/ 5912 h 7298"/>
                <a:gd name="T96" fmla="*/ 253 w 3193"/>
                <a:gd name="T97" fmla="*/ 6276 h 7298"/>
                <a:gd name="T98" fmla="*/ 138 w 3193"/>
                <a:gd name="T99" fmla="*/ 6559 h 7298"/>
                <a:gd name="T100" fmla="*/ 178 w 3193"/>
                <a:gd name="T101" fmla="*/ 6828 h 7298"/>
                <a:gd name="T102" fmla="*/ 559 w 3193"/>
                <a:gd name="T103" fmla="*/ 7027 h 7298"/>
                <a:gd name="T104" fmla="*/ 617 w 3193"/>
                <a:gd name="T105" fmla="*/ 7090 h 7298"/>
                <a:gd name="T106" fmla="*/ 647 w 3193"/>
                <a:gd name="T107" fmla="*/ 7219 h 7298"/>
                <a:gd name="T108" fmla="*/ 645 w 3193"/>
                <a:gd name="T109" fmla="*/ 7298 h 7298"/>
                <a:gd name="T110" fmla="*/ 831 w 3193"/>
                <a:gd name="T111" fmla="*/ 7220 h 7298"/>
                <a:gd name="T112" fmla="*/ 945 w 3193"/>
                <a:gd name="T113" fmla="*/ 7219 h 7298"/>
                <a:gd name="T114" fmla="*/ 1314 w 3193"/>
                <a:gd name="T115" fmla="*/ 7080 h 7298"/>
                <a:gd name="T116" fmla="*/ 1519 w 3193"/>
                <a:gd name="T117" fmla="*/ 6961 h 7298"/>
                <a:gd name="T118" fmla="*/ 1662 w 3193"/>
                <a:gd name="T119" fmla="*/ 6950 h 7298"/>
                <a:gd name="T120" fmla="*/ 1954 w 3193"/>
                <a:gd name="T121" fmla="*/ 6885 h 7298"/>
                <a:gd name="T122" fmla="*/ 2568 w 3193"/>
                <a:gd name="T123" fmla="*/ 6176 h 7298"/>
                <a:gd name="T124" fmla="*/ 3119 w 3193"/>
                <a:gd name="T125" fmla="*/ 5218 h 7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93" h="7298">
                  <a:moveTo>
                    <a:pt x="3119" y="5218"/>
                  </a:moveTo>
                  <a:lnTo>
                    <a:pt x="3085" y="5115"/>
                  </a:lnTo>
                  <a:lnTo>
                    <a:pt x="2917" y="5051"/>
                  </a:lnTo>
                  <a:lnTo>
                    <a:pt x="2725" y="4867"/>
                  </a:lnTo>
                  <a:lnTo>
                    <a:pt x="2868" y="4722"/>
                  </a:lnTo>
                  <a:lnTo>
                    <a:pt x="2879" y="4474"/>
                  </a:lnTo>
                  <a:lnTo>
                    <a:pt x="2836" y="4474"/>
                  </a:lnTo>
                  <a:lnTo>
                    <a:pt x="2745" y="4398"/>
                  </a:lnTo>
                  <a:lnTo>
                    <a:pt x="2737" y="4233"/>
                  </a:lnTo>
                  <a:lnTo>
                    <a:pt x="2763" y="4200"/>
                  </a:lnTo>
                  <a:lnTo>
                    <a:pt x="2756" y="4133"/>
                  </a:lnTo>
                  <a:lnTo>
                    <a:pt x="2666" y="4137"/>
                  </a:lnTo>
                  <a:lnTo>
                    <a:pt x="2605" y="4045"/>
                  </a:lnTo>
                  <a:lnTo>
                    <a:pt x="2688" y="3894"/>
                  </a:lnTo>
                  <a:lnTo>
                    <a:pt x="2629" y="3736"/>
                  </a:lnTo>
                  <a:lnTo>
                    <a:pt x="2681" y="3622"/>
                  </a:lnTo>
                  <a:lnTo>
                    <a:pt x="2654" y="3527"/>
                  </a:lnTo>
                  <a:lnTo>
                    <a:pt x="2660" y="3470"/>
                  </a:lnTo>
                  <a:lnTo>
                    <a:pt x="2763" y="3452"/>
                  </a:lnTo>
                  <a:lnTo>
                    <a:pt x="2772" y="3406"/>
                  </a:lnTo>
                  <a:lnTo>
                    <a:pt x="2699" y="3304"/>
                  </a:lnTo>
                  <a:lnTo>
                    <a:pt x="2691" y="3191"/>
                  </a:lnTo>
                  <a:lnTo>
                    <a:pt x="2449" y="2692"/>
                  </a:lnTo>
                  <a:lnTo>
                    <a:pt x="2428" y="2516"/>
                  </a:lnTo>
                  <a:lnTo>
                    <a:pt x="2759" y="1922"/>
                  </a:lnTo>
                  <a:lnTo>
                    <a:pt x="2629" y="1858"/>
                  </a:lnTo>
                  <a:lnTo>
                    <a:pt x="2561" y="1735"/>
                  </a:lnTo>
                  <a:lnTo>
                    <a:pt x="2527" y="1659"/>
                  </a:lnTo>
                  <a:lnTo>
                    <a:pt x="2462" y="1570"/>
                  </a:lnTo>
                  <a:lnTo>
                    <a:pt x="2349" y="1491"/>
                  </a:lnTo>
                  <a:lnTo>
                    <a:pt x="2169" y="1257"/>
                  </a:lnTo>
                  <a:lnTo>
                    <a:pt x="2245" y="1064"/>
                  </a:lnTo>
                  <a:lnTo>
                    <a:pt x="2167" y="1015"/>
                  </a:lnTo>
                  <a:lnTo>
                    <a:pt x="2202" y="997"/>
                  </a:lnTo>
                  <a:lnTo>
                    <a:pt x="2178" y="997"/>
                  </a:lnTo>
                  <a:lnTo>
                    <a:pt x="2133" y="970"/>
                  </a:lnTo>
                  <a:lnTo>
                    <a:pt x="2103" y="972"/>
                  </a:lnTo>
                  <a:lnTo>
                    <a:pt x="2115" y="1009"/>
                  </a:lnTo>
                  <a:lnTo>
                    <a:pt x="2117" y="1039"/>
                  </a:lnTo>
                  <a:lnTo>
                    <a:pt x="2084" y="1041"/>
                  </a:lnTo>
                  <a:lnTo>
                    <a:pt x="2068" y="1011"/>
                  </a:lnTo>
                  <a:lnTo>
                    <a:pt x="2038" y="1026"/>
                  </a:lnTo>
                  <a:lnTo>
                    <a:pt x="2044" y="1067"/>
                  </a:lnTo>
                  <a:lnTo>
                    <a:pt x="1999" y="1089"/>
                  </a:lnTo>
                  <a:lnTo>
                    <a:pt x="1953" y="1058"/>
                  </a:lnTo>
                  <a:lnTo>
                    <a:pt x="1928" y="1014"/>
                  </a:lnTo>
                  <a:lnTo>
                    <a:pt x="1961" y="1019"/>
                  </a:lnTo>
                  <a:lnTo>
                    <a:pt x="1981" y="1009"/>
                  </a:lnTo>
                  <a:lnTo>
                    <a:pt x="1952" y="982"/>
                  </a:lnTo>
                  <a:lnTo>
                    <a:pt x="1949" y="962"/>
                  </a:lnTo>
                  <a:lnTo>
                    <a:pt x="1934" y="997"/>
                  </a:lnTo>
                  <a:lnTo>
                    <a:pt x="1902" y="990"/>
                  </a:lnTo>
                  <a:lnTo>
                    <a:pt x="1886" y="960"/>
                  </a:lnTo>
                  <a:lnTo>
                    <a:pt x="1913" y="951"/>
                  </a:lnTo>
                  <a:lnTo>
                    <a:pt x="1893" y="936"/>
                  </a:lnTo>
                  <a:lnTo>
                    <a:pt x="1866" y="946"/>
                  </a:lnTo>
                  <a:lnTo>
                    <a:pt x="1850" y="926"/>
                  </a:lnTo>
                  <a:lnTo>
                    <a:pt x="1867" y="879"/>
                  </a:lnTo>
                  <a:lnTo>
                    <a:pt x="1908" y="877"/>
                  </a:lnTo>
                  <a:lnTo>
                    <a:pt x="1941" y="875"/>
                  </a:lnTo>
                  <a:lnTo>
                    <a:pt x="1962" y="856"/>
                  </a:lnTo>
                  <a:lnTo>
                    <a:pt x="1953" y="806"/>
                  </a:lnTo>
                  <a:lnTo>
                    <a:pt x="1998" y="770"/>
                  </a:lnTo>
                  <a:lnTo>
                    <a:pt x="2023" y="775"/>
                  </a:lnTo>
                  <a:lnTo>
                    <a:pt x="2055" y="765"/>
                  </a:lnTo>
                  <a:lnTo>
                    <a:pt x="2069" y="722"/>
                  </a:lnTo>
                  <a:lnTo>
                    <a:pt x="2125" y="730"/>
                  </a:lnTo>
                  <a:lnTo>
                    <a:pt x="2146" y="701"/>
                  </a:lnTo>
                  <a:lnTo>
                    <a:pt x="2182" y="719"/>
                  </a:lnTo>
                  <a:lnTo>
                    <a:pt x="2186" y="675"/>
                  </a:lnTo>
                  <a:lnTo>
                    <a:pt x="2161" y="654"/>
                  </a:lnTo>
                  <a:lnTo>
                    <a:pt x="2140" y="654"/>
                  </a:lnTo>
                  <a:lnTo>
                    <a:pt x="2125" y="611"/>
                  </a:lnTo>
                  <a:lnTo>
                    <a:pt x="2149" y="572"/>
                  </a:lnTo>
                  <a:lnTo>
                    <a:pt x="2194" y="540"/>
                  </a:lnTo>
                  <a:lnTo>
                    <a:pt x="2208" y="583"/>
                  </a:lnTo>
                  <a:lnTo>
                    <a:pt x="2198" y="622"/>
                  </a:lnTo>
                  <a:lnTo>
                    <a:pt x="2221" y="650"/>
                  </a:lnTo>
                  <a:lnTo>
                    <a:pt x="2245" y="621"/>
                  </a:lnTo>
                  <a:lnTo>
                    <a:pt x="2232" y="581"/>
                  </a:lnTo>
                  <a:lnTo>
                    <a:pt x="2241" y="521"/>
                  </a:lnTo>
                  <a:lnTo>
                    <a:pt x="2281" y="515"/>
                  </a:lnTo>
                  <a:lnTo>
                    <a:pt x="2286" y="538"/>
                  </a:lnTo>
                  <a:lnTo>
                    <a:pt x="2263" y="561"/>
                  </a:lnTo>
                  <a:lnTo>
                    <a:pt x="2269" y="611"/>
                  </a:lnTo>
                  <a:lnTo>
                    <a:pt x="2296" y="572"/>
                  </a:lnTo>
                  <a:lnTo>
                    <a:pt x="2330" y="530"/>
                  </a:lnTo>
                  <a:lnTo>
                    <a:pt x="2342" y="570"/>
                  </a:lnTo>
                  <a:lnTo>
                    <a:pt x="2329" y="613"/>
                  </a:lnTo>
                  <a:lnTo>
                    <a:pt x="2251" y="648"/>
                  </a:lnTo>
                  <a:lnTo>
                    <a:pt x="2253" y="677"/>
                  </a:lnTo>
                  <a:lnTo>
                    <a:pt x="2263" y="684"/>
                  </a:lnTo>
                  <a:lnTo>
                    <a:pt x="2272" y="731"/>
                  </a:lnTo>
                  <a:lnTo>
                    <a:pt x="2231" y="762"/>
                  </a:lnTo>
                  <a:lnTo>
                    <a:pt x="2237" y="779"/>
                  </a:lnTo>
                  <a:lnTo>
                    <a:pt x="2216" y="809"/>
                  </a:lnTo>
                  <a:lnTo>
                    <a:pt x="2169" y="818"/>
                  </a:lnTo>
                  <a:lnTo>
                    <a:pt x="2132" y="883"/>
                  </a:lnTo>
                  <a:lnTo>
                    <a:pt x="2166" y="937"/>
                  </a:lnTo>
                  <a:lnTo>
                    <a:pt x="2179" y="934"/>
                  </a:lnTo>
                  <a:lnTo>
                    <a:pt x="2226" y="958"/>
                  </a:lnTo>
                  <a:lnTo>
                    <a:pt x="2206" y="995"/>
                  </a:lnTo>
                  <a:lnTo>
                    <a:pt x="2274" y="961"/>
                  </a:lnTo>
                  <a:lnTo>
                    <a:pt x="2256" y="895"/>
                  </a:lnTo>
                  <a:lnTo>
                    <a:pt x="2329" y="791"/>
                  </a:lnTo>
                  <a:lnTo>
                    <a:pt x="2341" y="645"/>
                  </a:lnTo>
                  <a:lnTo>
                    <a:pt x="2473" y="425"/>
                  </a:lnTo>
                  <a:lnTo>
                    <a:pt x="2430" y="245"/>
                  </a:lnTo>
                  <a:lnTo>
                    <a:pt x="2264" y="201"/>
                  </a:lnTo>
                  <a:lnTo>
                    <a:pt x="2116" y="69"/>
                  </a:lnTo>
                  <a:lnTo>
                    <a:pt x="2003" y="0"/>
                  </a:lnTo>
                  <a:lnTo>
                    <a:pt x="1955" y="35"/>
                  </a:lnTo>
                  <a:lnTo>
                    <a:pt x="1895" y="25"/>
                  </a:lnTo>
                  <a:lnTo>
                    <a:pt x="1860" y="105"/>
                  </a:lnTo>
                  <a:lnTo>
                    <a:pt x="1820" y="88"/>
                  </a:lnTo>
                  <a:lnTo>
                    <a:pt x="1793" y="115"/>
                  </a:lnTo>
                  <a:lnTo>
                    <a:pt x="1733" y="66"/>
                  </a:lnTo>
                  <a:lnTo>
                    <a:pt x="1682" y="77"/>
                  </a:lnTo>
                  <a:lnTo>
                    <a:pt x="1657" y="193"/>
                  </a:lnTo>
                  <a:lnTo>
                    <a:pt x="1551" y="280"/>
                  </a:lnTo>
                  <a:lnTo>
                    <a:pt x="1510" y="440"/>
                  </a:lnTo>
                  <a:lnTo>
                    <a:pt x="1550" y="572"/>
                  </a:lnTo>
                  <a:lnTo>
                    <a:pt x="1459" y="677"/>
                  </a:lnTo>
                  <a:lnTo>
                    <a:pt x="1480" y="855"/>
                  </a:lnTo>
                  <a:lnTo>
                    <a:pt x="1382" y="1055"/>
                  </a:lnTo>
                  <a:lnTo>
                    <a:pt x="1293" y="1102"/>
                  </a:lnTo>
                  <a:lnTo>
                    <a:pt x="1247" y="1273"/>
                  </a:lnTo>
                  <a:lnTo>
                    <a:pt x="1157" y="1283"/>
                  </a:lnTo>
                  <a:lnTo>
                    <a:pt x="1063" y="1175"/>
                  </a:lnTo>
                  <a:lnTo>
                    <a:pt x="979" y="1181"/>
                  </a:lnTo>
                  <a:lnTo>
                    <a:pt x="955" y="1092"/>
                  </a:lnTo>
                  <a:lnTo>
                    <a:pt x="886" y="1122"/>
                  </a:lnTo>
                  <a:lnTo>
                    <a:pt x="833" y="1236"/>
                  </a:lnTo>
                  <a:lnTo>
                    <a:pt x="686" y="1247"/>
                  </a:lnTo>
                  <a:lnTo>
                    <a:pt x="416" y="1140"/>
                  </a:lnTo>
                  <a:lnTo>
                    <a:pt x="384" y="1018"/>
                  </a:lnTo>
                  <a:lnTo>
                    <a:pt x="276" y="863"/>
                  </a:lnTo>
                  <a:lnTo>
                    <a:pt x="246" y="767"/>
                  </a:lnTo>
                  <a:lnTo>
                    <a:pt x="148" y="674"/>
                  </a:lnTo>
                  <a:lnTo>
                    <a:pt x="42" y="702"/>
                  </a:lnTo>
                  <a:lnTo>
                    <a:pt x="36" y="776"/>
                  </a:lnTo>
                  <a:lnTo>
                    <a:pt x="77" y="855"/>
                  </a:lnTo>
                  <a:lnTo>
                    <a:pt x="37" y="898"/>
                  </a:lnTo>
                  <a:lnTo>
                    <a:pt x="7" y="885"/>
                  </a:lnTo>
                  <a:lnTo>
                    <a:pt x="0" y="908"/>
                  </a:lnTo>
                  <a:lnTo>
                    <a:pt x="28" y="964"/>
                  </a:lnTo>
                  <a:lnTo>
                    <a:pt x="85" y="1014"/>
                  </a:lnTo>
                  <a:lnTo>
                    <a:pt x="123" y="1070"/>
                  </a:lnTo>
                  <a:lnTo>
                    <a:pt x="163" y="1090"/>
                  </a:lnTo>
                  <a:lnTo>
                    <a:pt x="226" y="1185"/>
                  </a:lnTo>
                  <a:lnTo>
                    <a:pt x="300" y="1198"/>
                  </a:lnTo>
                  <a:lnTo>
                    <a:pt x="378" y="1326"/>
                  </a:lnTo>
                  <a:lnTo>
                    <a:pt x="471" y="1319"/>
                  </a:lnTo>
                  <a:lnTo>
                    <a:pt x="508" y="1348"/>
                  </a:lnTo>
                  <a:lnTo>
                    <a:pt x="632" y="1397"/>
                  </a:lnTo>
                  <a:lnTo>
                    <a:pt x="703" y="1582"/>
                  </a:lnTo>
                  <a:lnTo>
                    <a:pt x="730" y="1589"/>
                  </a:lnTo>
                  <a:lnTo>
                    <a:pt x="780" y="1559"/>
                  </a:lnTo>
                  <a:lnTo>
                    <a:pt x="797" y="1651"/>
                  </a:lnTo>
                  <a:lnTo>
                    <a:pt x="858" y="1711"/>
                  </a:lnTo>
                  <a:lnTo>
                    <a:pt x="855" y="1783"/>
                  </a:lnTo>
                  <a:lnTo>
                    <a:pt x="809" y="1831"/>
                  </a:lnTo>
                  <a:lnTo>
                    <a:pt x="820" y="2006"/>
                  </a:lnTo>
                  <a:lnTo>
                    <a:pt x="791" y="2109"/>
                  </a:lnTo>
                  <a:lnTo>
                    <a:pt x="842" y="2165"/>
                  </a:lnTo>
                  <a:lnTo>
                    <a:pt x="849" y="2264"/>
                  </a:lnTo>
                  <a:lnTo>
                    <a:pt x="783" y="2312"/>
                  </a:lnTo>
                  <a:lnTo>
                    <a:pt x="853" y="2660"/>
                  </a:lnTo>
                  <a:lnTo>
                    <a:pt x="944" y="2722"/>
                  </a:lnTo>
                  <a:lnTo>
                    <a:pt x="832" y="2935"/>
                  </a:lnTo>
                  <a:lnTo>
                    <a:pt x="853" y="3071"/>
                  </a:lnTo>
                  <a:lnTo>
                    <a:pt x="1005" y="3313"/>
                  </a:lnTo>
                  <a:lnTo>
                    <a:pt x="1016" y="3342"/>
                  </a:lnTo>
                  <a:lnTo>
                    <a:pt x="1070" y="3375"/>
                  </a:lnTo>
                  <a:lnTo>
                    <a:pt x="1105" y="3345"/>
                  </a:lnTo>
                  <a:lnTo>
                    <a:pt x="1145" y="3320"/>
                  </a:lnTo>
                  <a:lnTo>
                    <a:pt x="1173" y="3443"/>
                  </a:lnTo>
                  <a:lnTo>
                    <a:pt x="1227" y="3496"/>
                  </a:lnTo>
                  <a:lnTo>
                    <a:pt x="1277" y="3505"/>
                  </a:lnTo>
                  <a:lnTo>
                    <a:pt x="1285" y="3598"/>
                  </a:lnTo>
                  <a:lnTo>
                    <a:pt x="1375" y="3657"/>
                  </a:lnTo>
                  <a:lnTo>
                    <a:pt x="1393" y="3724"/>
                  </a:lnTo>
                  <a:lnTo>
                    <a:pt x="1356" y="3767"/>
                  </a:lnTo>
                  <a:lnTo>
                    <a:pt x="1357" y="3853"/>
                  </a:lnTo>
                  <a:lnTo>
                    <a:pt x="1404" y="3925"/>
                  </a:lnTo>
                  <a:lnTo>
                    <a:pt x="1395" y="3956"/>
                  </a:lnTo>
                  <a:lnTo>
                    <a:pt x="1358" y="3957"/>
                  </a:lnTo>
                  <a:lnTo>
                    <a:pt x="1325" y="3913"/>
                  </a:lnTo>
                  <a:lnTo>
                    <a:pt x="1308" y="3917"/>
                  </a:lnTo>
                  <a:lnTo>
                    <a:pt x="1311" y="3953"/>
                  </a:lnTo>
                  <a:lnTo>
                    <a:pt x="1358" y="4009"/>
                  </a:lnTo>
                  <a:lnTo>
                    <a:pt x="1356" y="4076"/>
                  </a:lnTo>
                  <a:lnTo>
                    <a:pt x="1363" y="4103"/>
                  </a:lnTo>
                  <a:lnTo>
                    <a:pt x="1346" y="4099"/>
                  </a:lnTo>
                  <a:lnTo>
                    <a:pt x="1313" y="4039"/>
                  </a:lnTo>
                  <a:lnTo>
                    <a:pt x="1293" y="4027"/>
                  </a:lnTo>
                  <a:lnTo>
                    <a:pt x="1229" y="4037"/>
                  </a:lnTo>
                  <a:lnTo>
                    <a:pt x="1186" y="4087"/>
                  </a:lnTo>
                  <a:lnTo>
                    <a:pt x="1135" y="4078"/>
                  </a:lnTo>
                  <a:lnTo>
                    <a:pt x="1113" y="4177"/>
                  </a:lnTo>
                  <a:lnTo>
                    <a:pt x="1022" y="4338"/>
                  </a:lnTo>
                  <a:lnTo>
                    <a:pt x="959" y="4408"/>
                  </a:lnTo>
                  <a:lnTo>
                    <a:pt x="969" y="4451"/>
                  </a:lnTo>
                  <a:lnTo>
                    <a:pt x="926" y="4475"/>
                  </a:lnTo>
                  <a:lnTo>
                    <a:pt x="914" y="4528"/>
                  </a:lnTo>
                  <a:lnTo>
                    <a:pt x="853" y="4568"/>
                  </a:lnTo>
                  <a:lnTo>
                    <a:pt x="821" y="4632"/>
                  </a:lnTo>
                  <a:lnTo>
                    <a:pt x="788" y="4615"/>
                  </a:lnTo>
                  <a:lnTo>
                    <a:pt x="774" y="4699"/>
                  </a:lnTo>
                  <a:lnTo>
                    <a:pt x="729" y="4765"/>
                  </a:lnTo>
                  <a:lnTo>
                    <a:pt x="695" y="4765"/>
                  </a:lnTo>
                  <a:lnTo>
                    <a:pt x="670" y="4809"/>
                  </a:lnTo>
                  <a:lnTo>
                    <a:pt x="643" y="4819"/>
                  </a:lnTo>
                  <a:lnTo>
                    <a:pt x="613" y="4882"/>
                  </a:lnTo>
                  <a:lnTo>
                    <a:pt x="580" y="4879"/>
                  </a:lnTo>
                  <a:lnTo>
                    <a:pt x="504" y="4956"/>
                  </a:lnTo>
                  <a:lnTo>
                    <a:pt x="505" y="5026"/>
                  </a:lnTo>
                  <a:lnTo>
                    <a:pt x="451" y="4983"/>
                  </a:lnTo>
                  <a:lnTo>
                    <a:pt x="451" y="5040"/>
                  </a:lnTo>
                  <a:lnTo>
                    <a:pt x="482" y="5122"/>
                  </a:lnTo>
                  <a:lnTo>
                    <a:pt x="439" y="5137"/>
                  </a:lnTo>
                  <a:lnTo>
                    <a:pt x="402" y="5180"/>
                  </a:lnTo>
                  <a:lnTo>
                    <a:pt x="347" y="5227"/>
                  </a:lnTo>
                  <a:lnTo>
                    <a:pt x="353" y="5193"/>
                  </a:lnTo>
                  <a:lnTo>
                    <a:pt x="290" y="5164"/>
                  </a:lnTo>
                  <a:lnTo>
                    <a:pt x="316" y="5220"/>
                  </a:lnTo>
                  <a:lnTo>
                    <a:pt x="263" y="5181"/>
                  </a:lnTo>
                  <a:lnTo>
                    <a:pt x="219" y="5211"/>
                  </a:lnTo>
                  <a:lnTo>
                    <a:pt x="197" y="5258"/>
                  </a:lnTo>
                  <a:lnTo>
                    <a:pt x="241" y="5307"/>
                  </a:lnTo>
                  <a:lnTo>
                    <a:pt x="194" y="5330"/>
                  </a:lnTo>
                  <a:lnTo>
                    <a:pt x="148" y="5404"/>
                  </a:lnTo>
                  <a:lnTo>
                    <a:pt x="95" y="5418"/>
                  </a:lnTo>
                  <a:lnTo>
                    <a:pt x="66" y="5544"/>
                  </a:lnTo>
                  <a:lnTo>
                    <a:pt x="90" y="5633"/>
                  </a:lnTo>
                  <a:lnTo>
                    <a:pt x="81" y="5737"/>
                  </a:lnTo>
                  <a:lnTo>
                    <a:pt x="111" y="5749"/>
                  </a:lnTo>
                  <a:lnTo>
                    <a:pt x="131" y="5729"/>
                  </a:lnTo>
                  <a:lnTo>
                    <a:pt x="152" y="5816"/>
                  </a:lnTo>
                  <a:lnTo>
                    <a:pt x="109" y="5912"/>
                  </a:lnTo>
                  <a:lnTo>
                    <a:pt x="110" y="5965"/>
                  </a:lnTo>
                  <a:lnTo>
                    <a:pt x="201" y="6045"/>
                  </a:lnTo>
                  <a:lnTo>
                    <a:pt x="195" y="6157"/>
                  </a:lnTo>
                  <a:lnTo>
                    <a:pt x="263" y="6263"/>
                  </a:lnTo>
                  <a:lnTo>
                    <a:pt x="253" y="6276"/>
                  </a:lnTo>
                  <a:lnTo>
                    <a:pt x="216" y="6227"/>
                  </a:lnTo>
                  <a:lnTo>
                    <a:pt x="173" y="6287"/>
                  </a:lnTo>
                  <a:lnTo>
                    <a:pt x="191" y="6380"/>
                  </a:lnTo>
                  <a:lnTo>
                    <a:pt x="185" y="6506"/>
                  </a:lnTo>
                  <a:lnTo>
                    <a:pt x="138" y="6559"/>
                  </a:lnTo>
                  <a:lnTo>
                    <a:pt x="169" y="6632"/>
                  </a:lnTo>
                  <a:lnTo>
                    <a:pt x="157" y="6699"/>
                  </a:lnTo>
                  <a:lnTo>
                    <a:pt x="187" y="6748"/>
                  </a:lnTo>
                  <a:lnTo>
                    <a:pt x="147" y="6785"/>
                  </a:lnTo>
                  <a:lnTo>
                    <a:pt x="178" y="6828"/>
                  </a:lnTo>
                  <a:lnTo>
                    <a:pt x="284" y="6820"/>
                  </a:lnTo>
                  <a:lnTo>
                    <a:pt x="379" y="6912"/>
                  </a:lnTo>
                  <a:lnTo>
                    <a:pt x="523" y="6964"/>
                  </a:lnTo>
                  <a:lnTo>
                    <a:pt x="513" y="7007"/>
                  </a:lnTo>
                  <a:lnTo>
                    <a:pt x="559" y="7027"/>
                  </a:lnTo>
                  <a:lnTo>
                    <a:pt x="630" y="6993"/>
                  </a:lnTo>
                  <a:lnTo>
                    <a:pt x="689" y="6959"/>
                  </a:lnTo>
                  <a:lnTo>
                    <a:pt x="680" y="6999"/>
                  </a:lnTo>
                  <a:lnTo>
                    <a:pt x="646" y="7043"/>
                  </a:lnTo>
                  <a:lnTo>
                    <a:pt x="617" y="7090"/>
                  </a:lnTo>
                  <a:lnTo>
                    <a:pt x="580" y="7106"/>
                  </a:lnTo>
                  <a:lnTo>
                    <a:pt x="550" y="7160"/>
                  </a:lnTo>
                  <a:lnTo>
                    <a:pt x="565" y="7193"/>
                  </a:lnTo>
                  <a:lnTo>
                    <a:pt x="598" y="7216"/>
                  </a:lnTo>
                  <a:lnTo>
                    <a:pt x="647" y="7219"/>
                  </a:lnTo>
                  <a:lnTo>
                    <a:pt x="687" y="7199"/>
                  </a:lnTo>
                  <a:lnTo>
                    <a:pt x="711" y="7224"/>
                  </a:lnTo>
                  <a:lnTo>
                    <a:pt x="715" y="7255"/>
                  </a:lnTo>
                  <a:lnTo>
                    <a:pt x="675" y="7258"/>
                  </a:lnTo>
                  <a:lnTo>
                    <a:pt x="645" y="7298"/>
                  </a:lnTo>
                  <a:lnTo>
                    <a:pt x="712" y="7298"/>
                  </a:lnTo>
                  <a:lnTo>
                    <a:pt x="732" y="7261"/>
                  </a:lnTo>
                  <a:lnTo>
                    <a:pt x="808" y="7158"/>
                  </a:lnTo>
                  <a:lnTo>
                    <a:pt x="841" y="7190"/>
                  </a:lnTo>
                  <a:lnTo>
                    <a:pt x="831" y="7220"/>
                  </a:lnTo>
                  <a:lnTo>
                    <a:pt x="798" y="7237"/>
                  </a:lnTo>
                  <a:lnTo>
                    <a:pt x="845" y="7257"/>
                  </a:lnTo>
                  <a:lnTo>
                    <a:pt x="861" y="7200"/>
                  </a:lnTo>
                  <a:lnTo>
                    <a:pt x="885" y="7180"/>
                  </a:lnTo>
                  <a:lnTo>
                    <a:pt x="945" y="7219"/>
                  </a:lnTo>
                  <a:lnTo>
                    <a:pt x="1034" y="7159"/>
                  </a:lnTo>
                  <a:lnTo>
                    <a:pt x="1124" y="7181"/>
                  </a:lnTo>
                  <a:lnTo>
                    <a:pt x="1150" y="7111"/>
                  </a:lnTo>
                  <a:lnTo>
                    <a:pt x="1237" y="7077"/>
                  </a:lnTo>
                  <a:lnTo>
                    <a:pt x="1314" y="7080"/>
                  </a:lnTo>
                  <a:lnTo>
                    <a:pt x="1359" y="7033"/>
                  </a:lnTo>
                  <a:lnTo>
                    <a:pt x="1420" y="7006"/>
                  </a:lnTo>
                  <a:lnTo>
                    <a:pt x="1449" y="6969"/>
                  </a:lnTo>
                  <a:lnTo>
                    <a:pt x="1482" y="6998"/>
                  </a:lnTo>
                  <a:lnTo>
                    <a:pt x="1519" y="6961"/>
                  </a:lnTo>
                  <a:lnTo>
                    <a:pt x="1559" y="6972"/>
                  </a:lnTo>
                  <a:lnTo>
                    <a:pt x="1541" y="6908"/>
                  </a:lnTo>
                  <a:lnTo>
                    <a:pt x="1561" y="6885"/>
                  </a:lnTo>
                  <a:lnTo>
                    <a:pt x="1576" y="6968"/>
                  </a:lnTo>
                  <a:lnTo>
                    <a:pt x="1662" y="6950"/>
                  </a:lnTo>
                  <a:lnTo>
                    <a:pt x="1685" y="6910"/>
                  </a:lnTo>
                  <a:lnTo>
                    <a:pt x="1755" y="6924"/>
                  </a:lnTo>
                  <a:lnTo>
                    <a:pt x="1818" y="6886"/>
                  </a:lnTo>
                  <a:lnTo>
                    <a:pt x="1914" y="6872"/>
                  </a:lnTo>
                  <a:lnTo>
                    <a:pt x="1954" y="6885"/>
                  </a:lnTo>
                  <a:lnTo>
                    <a:pt x="2035" y="6881"/>
                  </a:lnTo>
                  <a:lnTo>
                    <a:pt x="2071" y="6843"/>
                  </a:lnTo>
                  <a:lnTo>
                    <a:pt x="2159" y="6641"/>
                  </a:lnTo>
                  <a:lnTo>
                    <a:pt x="2529" y="6345"/>
                  </a:lnTo>
                  <a:lnTo>
                    <a:pt x="2568" y="6176"/>
                  </a:lnTo>
                  <a:lnTo>
                    <a:pt x="2839" y="5944"/>
                  </a:lnTo>
                  <a:lnTo>
                    <a:pt x="3083" y="5650"/>
                  </a:lnTo>
                  <a:lnTo>
                    <a:pt x="3188" y="5426"/>
                  </a:lnTo>
                  <a:lnTo>
                    <a:pt x="3193" y="5287"/>
                  </a:lnTo>
                  <a:lnTo>
                    <a:pt x="3119" y="521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5" name="Freeform 87">
              <a:extLst>
                <a:ext uri="{FF2B5EF4-FFF2-40B4-BE49-F238E27FC236}">
                  <a16:creationId xmlns:a16="http://schemas.microsoft.com/office/drawing/2014/main" id="{A0368239-F94A-4015-AB0A-6DC865482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1871663"/>
              <a:ext cx="22225" cy="25400"/>
            </a:xfrm>
            <a:custGeom>
              <a:avLst/>
              <a:gdLst>
                <a:gd name="T0" fmla="*/ 66 w 66"/>
                <a:gd name="T1" fmla="*/ 46 h 79"/>
                <a:gd name="T2" fmla="*/ 36 w 66"/>
                <a:gd name="T3" fmla="*/ 0 h 79"/>
                <a:gd name="T4" fmla="*/ 0 w 66"/>
                <a:gd name="T5" fmla="*/ 53 h 79"/>
                <a:gd name="T6" fmla="*/ 44 w 66"/>
                <a:gd name="T7" fmla="*/ 79 h 79"/>
                <a:gd name="T8" fmla="*/ 66 w 66"/>
                <a:gd name="T9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66" y="46"/>
                  </a:moveTo>
                  <a:lnTo>
                    <a:pt x="36" y="0"/>
                  </a:lnTo>
                  <a:lnTo>
                    <a:pt x="0" y="53"/>
                  </a:lnTo>
                  <a:lnTo>
                    <a:pt x="44" y="79"/>
                  </a:lnTo>
                  <a:lnTo>
                    <a:pt x="66" y="4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6" name="Freeform 88">
              <a:extLst>
                <a:ext uri="{FF2B5EF4-FFF2-40B4-BE49-F238E27FC236}">
                  <a16:creationId xmlns:a16="http://schemas.microsoft.com/office/drawing/2014/main" id="{31B6D28E-CA24-433E-B7DC-02AB84C3B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603375"/>
              <a:ext cx="41275" cy="25400"/>
            </a:xfrm>
            <a:custGeom>
              <a:avLst/>
              <a:gdLst>
                <a:gd name="T0" fmla="*/ 130 w 130"/>
                <a:gd name="T1" fmla="*/ 16 h 83"/>
                <a:gd name="T2" fmla="*/ 80 w 130"/>
                <a:gd name="T3" fmla="*/ 9 h 83"/>
                <a:gd name="T4" fmla="*/ 26 w 130"/>
                <a:gd name="T5" fmla="*/ 0 h 83"/>
                <a:gd name="T6" fmla="*/ 0 w 130"/>
                <a:gd name="T7" fmla="*/ 17 h 83"/>
                <a:gd name="T8" fmla="*/ 0 w 130"/>
                <a:gd name="T9" fmla="*/ 53 h 83"/>
                <a:gd name="T10" fmla="*/ 36 w 130"/>
                <a:gd name="T11" fmla="*/ 73 h 83"/>
                <a:gd name="T12" fmla="*/ 43 w 130"/>
                <a:gd name="T13" fmla="*/ 43 h 83"/>
                <a:gd name="T14" fmla="*/ 70 w 130"/>
                <a:gd name="T15" fmla="*/ 83 h 83"/>
                <a:gd name="T16" fmla="*/ 87 w 130"/>
                <a:gd name="T17" fmla="*/ 76 h 83"/>
                <a:gd name="T18" fmla="*/ 80 w 130"/>
                <a:gd name="T19" fmla="*/ 43 h 83"/>
                <a:gd name="T20" fmla="*/ 117 w 130"/>
                <a:gd name="T21" fmla="*/ 29 h 83"/>
                <a:gd name="T22" fmla="*/ 130 w 130"/>
                <a:gd name="T23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3">
                  <a:moveTo>
                    <a:pt x="130" y="16"/>
                  </a:moveTo>
                  <a:lnTo>
                    <a:pt x="80" y="9"/>
                  </a:lnTo>
                  <a:lnTo>
                    <a:pt x="26" y="0"/>
                  </a:lnTo>
                  <a:lnTo>
                    <a:pt x="0" y="17"/>
                  </a:lnTo>
                  <a:lnTo>
                    <a:pt x="0" y="53"/>
                  </a:lnTo>
                  <a:lnTo>
                    <a:pt x="36" y="73"/>
                  </a:lnTo>
                  <a:lnTo>
                    <a:pt x="43" y="43"/>
                  </a:lnTo>
                  <a:lnTo>
                    <a:pt x="70" y="83"/>
                  </a:lnTo>
                  <a:lnTo>
                    <a:pt x="87" y="76"/>
                  </a:lnTo>
                  <a:lnTo>
                    <a:pt x="80" y="43"/>
                  </a:lnTo>
                  <a:lnTo>
                    <a:pt x="117" y="29"/>
                  </a:lnTo>
                  <a:lnTo>
                    <a:pt x="130" y="1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77" name="Freeform 89">
              <a:extLst>
                <a:ext uri="{FF2B5EF4-FFF2-40B4-BE49-F238E27FC236}">
                  <a16:creationId xmlns:a16="http://schemas.microsoft.com/office/drawing/2014/main" id="{15DDCE75-E954-415F-AA3E-860ED0D48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2603500"/>
              <a:ext cx="47625" cy="52388"/>
            </a:xfrm>
            <a:custGeom>
              <a:avLst/>
              <a:gdLst>
                <a:gd name="T0" fmla="*/ 153 w 153"/>
                <a:gd name="T1" fmla="*/ 30 h 167"/>
                <a:gd name="T2" fmla="*/ 146 w 153"/>
                <a:gd name="T3" fmla="*/ 0 h 167"/>
                <a:gd name="T4" fmla="*/ 111 w 153"/>
                <a:gd name="T5" fmla="*/ 30 h 167"/>
                <a:gd name="T6" fmla="*/ 21 w 153"/>
                <a:gd name="T7" fmla="*/ 71 h 167"/>
                <a:gd name="T8" fmla="*/ 0 w 153"/>
                <a:gd name="T9" fmla="*/ 91 h 167"/>
                <a:gd name="T10" fmla="*/ 28 w 153"/>
                <a:gd name="T11" fmla="*/ 130 h 167"/>
                <a:gd name="T12" fmla="*/ 45 w 153"/>
                <a:gd name="T13" fmla="*/ 151 h 167"/>
                <a:gd name="T14" fmla="*/ 88 w 153"/>
                <a:gd name="T15" fmla="*/ 167 h 167"/>
                <a:gd name="T16" fmla="*/ 94 w 153"/>
                <a:gd name="T17" fmla="*/ 130 h 167"/>
                <a:gd name="T18" fmla="*/ 104 w 153"/>
                <a:gd name="T19" fmla="*/ 87 h 167"/>
                <a:gd name="T20" fmla="*/ 121 w 153"/>
                <a:gd name="T21" fmla="*/ 70 h 167"/>
                <a:gd name="T22" fmla="*/ 153 w 153"/>
                <a:gd name="T23" fmla="*/ 3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167">
                  <a:moveTo>
                    <a:pt x="153" y="30"/>
                  </a:moveTo>
                  <a:lnTo>
                    <a:pt x="146" y="0"/>
                  </a:lnTo>
                  <a:lnTo>
                    <a:pt x="111" y="30"/>
                  </a:lnTo>
                  <a:lnTo>
                    <a:pt x="21" y="71"/>
                  </a:lnTo>
                  <a:lnTo>
                    <a:pt x="0" y="91"/>
                  </a:lnTo>
                  <a:lnTo>
                    <a:pt x="28" y="130"/>
                  </a:lnTo>
                  <a:lnTo>
                    <a:pt x="45" y="151"/>
                  </a:lnTo>
                  <a:lnTo>
                    <a:pt x="88" y="167"/>
                  </a:lnTo>
                  <a:lnTo>
                    <a:pt x="94" y="130"/>
                  </a:lnTo>
                  <a:lnTo>
                    <a:pt x="104" y="87"/>
                  </a:lnTo>
                  <a:lnTo>
                    <a:pt x="121" y="70"/>
                  </a:lnTo>
                  <a:lnTo>
                    <a:pt x="153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778" name="Freeform 95">
            <a:extLst>
              <a:ext uri="{FF2B5EF4-FFF2-40B4-BE49-F238E27FC236}">
                <a16:creationId xmlns:a16="http://schemas.microsoft.com/office/drawing/2014/main" id="{2805EAD5-D4FB-48E1-AEED-257E72B9A5E2}"/>
              </a:ext>
            </a:extLst>
          </p:cNvPr>
          <p:cNvSpPr>
            <a:spLocks/>
          </p:cNvSpPr>
          <p:nvPr/>
        </p:nvSpPr>
        <p:spPr bwMode="auto">
          <a:xfrm>
            <a:off x="5022036" y="3354037"/>
            <a:ext cx="7809" cy="14909"/>
          </a:xfrm>
          <a:custGeom>
            <a:avLst/>
            <a:gdLst>
              <a:gd name="T0" fmla="*/ 40 w 53"/>
              <a:gd name="T1" fmla="*/ 105 h 105"/>
              <a:gd name="T2" fmla="*/ 53 w 53"/>
              <a:gd name="T3" fmla="*/ 39 h 105"/>
              <a:gd name="T4" fmla="*/ 0 w 53"/>
              <a:gd name="T5" fmla="*/ 0 h 105"/>
              <a:gd name="T6" fmla="*/ 4 w 53"/>
              <a:gd name="T7" fmla="*/ 70 h 105"/>
              <a:gd name="T8" fmla="*/ 40 w 53"/>
              <a:gd name="T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5">
                <a:moveTo>
                  <a:pt x="40" y="105"/>
                </a:moveTo>
                <a:lnTo>
                  <a:pt x="53" y="39"/>
                </a:lnTo>
                <a:lnTo>
                  <a:pt x="0" y="0"/>
                </a:lnTo>
                <a:lnTo>
                  <a:pt x="4" y="70"/>
                </a:lnTo>
                <a:lnTo>
                  <a:pt x="40" y="10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79" name="Freeform 102">
            <a:extLst>
              <a:ext uri="{FF2B5EF4-FFF2-40B4-BE49-F238E27FC236}">
                <a16:creationId xmlns:a16="http://schemas.microsoft.com/office/drawing/2014/main" id="{CA5F9E2C-4DB9-44B1-99B6-C333113BABAB}"/>
              </a:ext>
            </a:extLst>
          </p:cNvPr>
          <p:cNvSpPr>
            <a:spLocks/>
          </p:cNvSpPr>
          <p:nvPr/>
        </p:nvSpPr>
        <p:spPr bwMode="auto">
          <a:xfrm>
            <a:off x="4735926" y="3523002"/>
            <a:ext cx="7100" cy="4260"/>
          </a:xfrm>
          <a:custGeom>
            <a:avLst/>
            <a:gdLst>
              <a:gd name="T0" fmla="*/ 0 w 49"/>
              <a:gd name="T1" fmla="*/ 0 h 31"/>
              <a:gd name="T2" fmla="*/ 13 w 49"/>
              <a:gd name="T3" fmla="*/ 31 h 31"/>
              <a:gd name="T4" fmla="*/ 49 w 49"/>
              <a:gd name="T5" fmla="*/ 12 h 31"/>
              <a:gd name="T6" fmla="*/ 0 w 49"/>
              <a:gd name="T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31">
                <a:moveTo>
                  <a:pt x="0" y="0"/>
                </a:moveTo>
                <a:lnTo>
                  <a:pt x="13" y="31"/>
                </a:lnTo>
                <a:lnTo>
                  <a:pt x="49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80" name="Freeform 105">
            <a:extLst>
              <a:ext uri="{FF2B5EF4-FFF2-40B4-BE49-F238E27FC236}">
                <a16:creationId xmlns:a16="http://schemas.microsoft.com/office/drawing/2014/main" id="{B6F2A246-DFE6-4DA0-BCD2-741E4619225B}"/>
              </a:ext>
            </a:extLst>
          </p:cNvPr>
          <p:cNvSpPr>
            <a:spLocks/>
          </p:cNvSpPr>
          <p:nvPr/>
        </p:nvSpPr>
        <p:spPr bwMode="auto">
          <a:xfrm>
            <a:off x="4707532" y="3807692"/>
            <a:ext cx="8519" cy="17749"/>
          </a:xfrm>
          <a:custGeom>
            <a:avLst/>
            <a:gdLst>
              <a:gd name="T0" fmla="*/ 45 w 60"/>
              <a:gd name="T1" fmla="*/ 113 h 122"/>
              <a:gd name="T2" fmla="*/ 60 w 60"/>
              <a:gd name="T3" fmla="*/ 57 h 122"/>
              <a:gd name="T4" fmla="*/ 55 w 60"/>
              <a:gd name="T5" fmla="*/ 0 h 122"/>
              <a:gd name="T6" fmla="*/ 21 w 60"/>
              <a:gd name="T7" fmla="*/ 13 h 122"/>
              <a:gd name="T8" fmla="*/ 0 w 60"/>
              <a:gd name="T9" fmla="*/ 49 h 122"/>
              <a:gd name="T10" fmla="*/ 15 w 60"/>
              <a:gd name="T11" fmla="*/ 122 h 122"/>
              <a:gd name="T12" fmla="*/ 45 w 60"/>
              <a:gd name="T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2">
                <a:moveTo>
                  <a:pt x="45" y="113"/>
                </a:moveTo>
                <a:lnTo>
                  <a:pt x="60" y="57"/>
                </a:lnTo>
                <a:lnTo>
                  <a:pt x="55" y="0"/>
                </a:lnTo>
                <a:lnTo>
                  <a:pt x="21" y="13"/>
                </a:lnTo>
                <a:lnTo>
                  <a:pt x="0" y="49"/>
                </a:lnTo>
                <a:lnTo>
                  <a:pt x="15" y="122"/>
                </a:lnTo>
                <a:lnTo>
                  <a:pt x="45" y="113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81" name="Freeform 106">
            <a:extLst>
              <a:ext uri="{FF2B5EF4-FFF2-40B4-BE49-F238E27FC236}">
                <a16:creationId xmlns:a16="http://schemas.microsoft.com/office/drawing/2014/main" id="{1FA4FBF1-053F-4087-8E5D-2A1E415EA7AC}"/>
              </a:ext>
            </a:extLst>
          </p:cNvPr>
          <p:cNvSpPr>
            <a:spLocks/>
          </p:cNvSpPr>
          <p:nvPr/>
        </p:nvSpPr>
        <p:spPr bwMode="auto">
          <a:xfrm>
            <a:off x="4723150" y="3523714"/>
            <a:ext cx="14909" cy="20589"/>
          </a:xfrm>
          <a:custGeom>
            <a:avLst/>
            <a:gdLst>
              <a:gd name="T0" fmla="*/ 68 w 107"/>
              <a:gd name="T1" fmla="*/ 0 h 146"/>
              <a:gd name="T2" fmla="*/ 46 w 107"/>
              <a:gd name="T3" fmla="*/ 36 h 146"/>
              <a:gd name="T4" fmla="*/ 22 w 107"/>
              <a:gd name="T5" fmla="*/ 13 h 146"/>
              <a:gd name="T6" fmla="*/ 0 w 107"/>
              <a:gd name="T7" fmla="*/ 60 h 146"/>
              <a:gd name="T8" fmla="*/ 67 w 107"/>
              <a:gd name="T9" fmla="*/ 92 h 146"/>
              <a:gd name="T10" fmla="*/ 85 w 107"/>
              <a:gd name="T11" fmla="*/ 146 h 146"/>
              <a:gd name="T12" fmla="*/ 107 w 107"/>
              <a:gd name="T13" fmla="*/ 86 h 146"/>
              <a:gd name="T14" fmla="*/ 82 w 107"/>
              <a:gd name="T15" fmla="*/ 58 h 146"/>
              <a:gd name="T16" fmla="*/ 93 w 107"/>
              <a:gd name="T17" fmla="*/ 27 h 146"/>
              <a:gd name="T18" fmla="*/ 68 w 107"/>
              <a:gd name="T1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46">
                <a:moveTo>
                  <a:pt x="68" y="0"/>
                </a:moveTo>
                <a:lnTo>
                  <a:pt x="46" y="36"/>
                </a:lnTo>
                <a:lnTo>
                  <a:pt x="22" y="13"/>
                </a:lnTo>
                <a:lnTo>
                  <a:pt x="0" y="60"/>
                </a:lnTo>
                <a:lnTo>
                  <a:pt x="67" y="92"/>
                </a:lnTo>
                <a:lnTo>
                  <a:pt x="85" y="146"/>
                </a:lnTo>
                <a:lnTo>
                  <a:pt x="107" y="86"/>
                </a:lnTo>
                <a:lnTo>
                  <a:pt x="82" y="58"/>
                </a:lnTo>
                <a:lnTo>
                  <a:pt x="93" y="27"/>
                </a:lnTo>
                <a:lnTo>
                  <a:pt x="68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82" name="Freeform 92">
            <a:extLst>
              <a:ext uri="{FF2B5EF4-FFF2-40B4-BE49-F238E27FC236}">
                <a16:creationId xmlns:a16="http://schemas.microsoft.com/office/drawing/2014/main" id="{B169BD8B-A277-4661-A5AD-5A216CB136D0}"/>
              </a:ext>
            </a:extLst>
          </p:cNvPr>
          <p:cNvSpPr>
            <a:spLocks/>
          </p:cNvSpPr>
          <p:nvPr/>
        </p:nvSpPr>
        <p:spPr bwMode="auto">
          <a:xfrm>
            <a:off x="4055090" y="2989833"/>
            <a:ext cx="1494696" cy="2281050"/>
          </a:xfrm>
          <a:custGeom>
            <a:avLst/>
            <a:gdLst>
              <a:gd name="connsiteX0" fmla="*/ 72055 w 1992928"/>
              <a:gd name="connsiteY0" fmla="*/ 1808938 h 3041400"/>
              <a:gd name="connsiteX1" fmla="*/ 77728 w 1992928"/>
              <a:gd name="connsiteY1" fmla="*/ 1818972 h 3041400"/>
              <a:gd name="connsiteX2" fmla="*/ 75459 w 1992928"/>
              <a:gd name="connsiteY2" fmla="*/ 1832792 h 3041400"/>
              <a:gd name="connsiteX3" fmla="*/ 72244 w 1992928"/>
              <a:gd name="connsiteY3" fmla="*/ 1850399 h 3041400"/>
              <a:gd name="connsiteX4" fmla="*/ 62977 w 1992928"/>
              <a:gd name="connsiteY4" fmla="*/ 1865734 h 3041400"/>
              <a:gd name="connsiteX5" fmla="*/ 49360 w 1992928"/>
              <a:gd name="connsiteY5" fmla="*/ 1879554 h 3041400"/>
              <a:gd name="connsiteX6" fmla="*/ 58249 w 1992928"/>
              <a:gd name="connsiteY6" fmla="*/ 1885044 h 3041400"/>
              <a:gd name="connsiteX7" fmla="*/ 63923 w 1992928"/>
              <a:gd name="connsiteY7" fmla="*/ 1883719 h 3041400"/>
              <a:gd name="connsiteX8" fmla="*/ 70920 w 1992928"/>
              <a:gd name="connsiteY8" fmla="*/ 1888641 h 3041400"/>
              <a:gd name="connsiteX9" fmla="*/ 75270 w 1992928"/>
              <a:gd name="connsiteY9" fmla="*/ 1889209 h 3041400"/>
              <a:gd name="connsiteX10" fmla="*/ 82267 w 1992928"/>
              <a:gd name="connsiteY10" fmla="*/ 1882962 h 3041400"/>
              <a:gd name="connsiteX11" fmla="*/ 82078 w 1992928"/>
              <a:gd name="connsiteY11" fmla="*/ 1857214 h 3041400"/>
              <a:gd name="connsiteX12" fmla="*/ 93236 w 1992928"/>
              <a:gd name="connsiteY12" fmla="*/ 1853996 h 3041400"/>
              <a:gd name="connsiteX13" fmla="*/ 101368 w 1992928"/>
              <a:gd name="connsiteY13" fmla="*/ 1853996 h 3041400"/>
              <a:gd name="connsiteX14" fmla="*/ 122550 w 1992928"/>
              <a:gd name="connsiteY14" fmla="*/ 1868195 h 3041400"/>
              <a:gd name="connsiteX15" fmla="*/ 138436 w 1992928"/>
              <a:gd name="connsiteY15" fmla="*/ 1873117 h 3041400"/>
              <a:gd name="connsiteX16" fmla="*/ 162832 w 1992928"/>
              <a:gd name="connsiteY16" fmla="*/ 1872738 h 3041400"/>
              <a:gd name="connsiteX17" fmla="*/ 180799 w 1992928"/>
              <a:gd name="connsiteY17" fmla="*/ 1894510 h 3041400"/>
              <a:gd name="connsiteX18" fmla="*/ 172667 w 1992928"/>
              <a:gd name="connsiteY18" fmla="*/ 1917985 h 3041400"/>
              <a:gd name="connsiteX19" fmla="*/ 180421 w 1992928"/>
              <a:gd name="connsiteY19" fmla="*/ 1944679 h 3041400"/>
              <a:gd name="connsiteX20" fmla="*/ 140138 w 1992928"/>
              <a:gd name="connsiteY20" fmla="*/ 1949980 h 3041400"/>
              <a:gd name="connsiteX21" fmla="*/ 93047 w 1992928"/>
              <a:gd name="connsiteY21" fmla="*/ 1938810 h 3041400"/>
              <a:gd name="connsiteX22" fmla="*/ 0 w 1992928"/>
              <a:gd name="connsiteY22" fmla="*/ 1935024 h 3041400"/>
              <a:gd name="connsiteX23" fmla="*/ 7565 w 1992928"/>
              <a:gd name="connsiteY23" fmla="*/ 1925747 h 3041400"/>
              <a:gd name="connsiteX24" fmla="*/ 11158 w 1992928"/>
              <a:gd name="connsiteY24" fmla="*/ 1916282 h 3041400"/>
              <a:gd name="connsiteX25" fmla="*/ 22505 w 1992928"/>
              <a:gd name="connsiteY25" fmla="*/ 1916282 h 3041400"/>
              <a:gd name="connsiteX26" fmla="*/ 36500 w 1992928"/>
              <a:gd name="connsiteY26" fmla="*/ 1916092 h 3041400"/>
              <a:gd name="connsiteX27" fmla="*/ 34987 w 1992928"/>
              <a:gd name="connsiteY27" fmla="*/ 1904165 h 3041400"/>
              <a:gd name="connsiteX28" fmla="*/ 28935 w 1992928"/>
              <a:gd name="connsiteY28" fmla="*/ 1909277 h 3041400"/>
              <a:gd name="connsiteX29" fmla="*/ 22505 w 1992928"/>
              <a:gd name="connsiteY29" fmla="*/ 1905490 h 3041400"/>
              <a:gd name="connsiteX30" fmla="*/ 17966 w 1992928"/>
              <a:gd name="connsiteY30" fmla="*/ 1901704 h 3041400"/>
              <a:gd name="connsiteX31" fmla="*/ 8699 w 1992928"/>
              <a:gd name="connsiteY31" fmla="*/ 1909845 h 3041400"/>
              <a:gd name="connsiteX32" fmla="*/ 4917 w 1992928"/>
              <a:gd name="connsiteY32" fmla="*/ 1906437 h 3041400"/>
              <a:gd name="connsiteX33" fmla="*/ 10969 w 1992928"/>
              <a:gd name="connsiteY33" fmla="*/ 1899432 h 3041400"/>
              <a:gd name="connsiteX34" fmla="*/ 11536 w 1992928"/>
              <a:gd name="connsiteY34" fmla="*/ 1889966 h 3041400"/>
              <a:gd name="connsiteX35" fmla="*/ 11536 w 1992928"/>
              <a:gd name="connsiteY35" fmla="*/ 1885423 h 3041400"/>
              <a:gd name="connsiteX36" fmla="*/ 16642 w 1992928"/>
              <a:gd name="connsiteY36" fmla="*/ 1881636 h 3041400"/>
              <a:gd name="connsiteX37" fmla="*/ 23073 w 1992928"/>
              <a:gd name="connsiteY37" fmla="*/ 1884855 h 3041400"/>
              <a:gd name="connsiteX38" fmla="*/ 38013 w 1992928"/>
              <a:gd name="connsiteY38" fmla="*/ 1881447 h 3041400"/>
              <a:gd name="connsiteX39" fmla="*/ 51819 w 1992928"/>
              <a:gd name="connsiteY39" fmla="*/ 1871413 h 3041400"/>
              <a:gd name="connsiteX40" fmla="*/ 63733 w 1992928"/>
              <a:gd name="connsiteY40" fmla="*/ 1856078 h 3041400"/>
              <a:gd name="connsiteX41" fmla="*/ 71109 w 1992928"/>
              <a:gd name="connsiteY41" fmla="*/ 1837147 h 3041400"/>
              <a:gd name="connsiteX42" fmla="*/ 72811 w 1992928"/>
              <a:gd name="connsiteY42" fmla="*/ 1818972 h 3041400"/>
              <a:gd name="connsiteX43" fmla="*/ 684805 w 1992928"/>
              <a:gd name="connsiteY43" fmla="*/ 0 h 3041400"/>
              <a:gd name="connsiteX44" fmla="*/ 711503 w 1992928"/>
              <a:gd name="connsiteY44" fmla="*/ 11168 h 3041400"/>
              <a:gd name="connsiteX45" fmla="*/ 725516 w 1992928"/>
              <a:gd name="connsiteY45" fmla="*/ 29150 h 3041400"/>
              <a:gd name="connsiteX46" fmla="*/ 734983 w 1992928"/>
              <a:gd name="connsiteY46" fmla="*/ 29150 h 3041400"/>
              <a:gd name="connsiteX47" fmla="*/ 740096 w 1992928"/>
              <a:gd name="connsiteY47" fmla="*/ 37289 h 3041400"/>
              <a:gd name="connsiteX48" fmla="*/ 748996 w 1992928"/>
              <a:gd name="connsiteY48" fmla="*/ 37100 h 3041400"/>
              <a:gd name="connsiteX49" fmla="*/ 733469 w 1992928"/>
              <a:gd name="connsiteY49" fmla="*/ 62464 h 3041400"/>
              <a:gd name="connsiteX50" fmla="*/ 710747 w 1992928"/>
              <a:gd name="connsiteY50" fmla="*/ 58867 h 3041400"/>
              <a:gd name="connsiteX51" fmla="*/ 693516 w 1992928"/>
              <a:gd name="connsiteY51" fmla="*/ 43914 h 3041400"/>
              <a:gd name="connsiteX52" fmla="*/ 682911 w 1992928"/>
              <a:gd name="connsiteY52" fmla="*/ 57731 h 3041400"/>
              <a:gd name="connsiteX53" fmla="*/ 686699 w 1992928"/>
              <a:gd name="connsiteY53" fmla="*/ 70981 h 3041400"/>
              <a:gd name="connsiteX54" fmla="*/ 697492 w 1992928"/>
              <a:gd name="connsiteY54" fmla="*/ 62274 h 3041400"/>
              <a:gd name="connsiteX55" fmla="*/ 702036 w 1992928"/>
              <a:gd name="connsiteY55" fmla="*/ 68332 h 3041400"/>
              <a:gd name="connsiteX56" fmla="*/ 710179 w 1992928"/>
              <a:gd name="connsiteY56" fmla="*/ 70792 h 3041400"/>
              <a:gd name="connsiteX57" fmla="*/ 697682 w 1992928"/>
              <a:gd name="connsiteY57" fmla="*/ 82150 h 3041400"/>
              <a:gd name="connsiteX58" fmla="*/ 703362 w 1992928"/>
              <a:gd name="connsiteY58" fmla="*/ 88963 h 3041400"/>
              <a:gd name="connsiteX59" fmla="*/ 717752 w 1992928"/>
              <a:gd name="connsiteY59" fmla="*/ 79499 h 3041400"/>
              <a:gd name="connsiteX60" fmla="*/ 746344 w 1992928"/>
              <a:gd name="connsiteY60" fmla="*/ 81770 h 3041400"/>
              <a:gd name="connsiteX61" fmla="*/ 736309 w 1992928"/>
              <a:gd name="connsiteY61" fmla="*/ 100130 h 3041400"/>
              <a:gd name="connsiteX62" fmla="*/ 738959 w 1992928"/>
              <a:gd name="connsiteY62" fmla="*/ 105621 h 3041400"/>
              <a:gd name="connsiteX63" fmla="*/ 755811 w 1992928"/>
              <a:gd name="connsiteY63" fmla="*/ 89153 h 3041400"/>
              <a:gd name="connsiteX64" fmla="*/ 757137 w 1992928"/>
              <a:gd name="connsiteY64" fmla="*/ 105621 h 3041400"/>
              <a:gd name="connsiteX65" fmla="*/ 769824 w 1992928"/>
              <a:gd name="connsiteY65" fmla="*/ 119248 h 3041400"/>
              <a:gd name="connsiteX66" fmla="*/ 764332 w 1992928"/>
              <a:gd name="connsiteY66" fmla="*/ 134959 h 3041400"/>
              <a:gd name="connsiteX67" fmla="*/ 751646 w 1992928"/>
              <a:gd name="connsiteY67" fmla="*/ 139501 h 3041400"/>
              <a:gd name="connsiteX68" fmla="*/ 744262 w 1992928"/>
              <a:gd name="connsiteY68" fmla="*/ 147262 h 3041400"/>
              <a:gd name="connsiteX69" fmla="*/ 743882 w 1992928"/>
              <a:gd name="connsiteY69" fmla="*/ 173573 h 3041400"/>
              <a:gd name="connsiteX70" fmla="*/ 728924 w 1992928"/>
              <a:gd name="connsiteY70" fmla="*/ 187391 h 3041400"/>
              <a:gd name="connsiteX71" fmla="*/ 734037 w 1992928"/>
              <a:gd name="connsiteY71" fmla="*/ 197422 h 3041400"/>
              <a:gd name="connsiteX72" fmla="*/ 747860 w 1992928"/>
              <a:gd name="connsiteY72" fmla="*/ 189851 h 3041400"/>
              <a:gd name="connsiteX73" fmla="*/ 753918 w 1992928"/>
              <a:gd name="connsiteY73" fmla="*/ 150102 h 3041400"/>
              <a:gd name="connsiteX74" fmla="*/ 775694 w 1992928"/>
              <a:gd name="connsiteY74" fmla="*/ 141963 h 3041400"/>
              <a:gd name="connsiteX75" fmla="*/ 781185 w 1992928"/>
              <a:gd name="connsiteY75" fmla="*/ 114138 h 3041400"/>
              <a:gd name="connsiteX76" fmla="*/ 791978 w 1992928"/>
              <a:gd name="connsiteY76" fmla="*/ 112813 h 3041400"/>
              <a:gd name="connsiteX77" fmla="*/ 798794 w 1992928"/>
              <a:gd name="connsiteY77" fmla="*/ 107703 h 3041400"/>
              <a:gd name="connsiteX78" fmla="*/ 829847 w 1992928"/>
              <a:gd name="connsiteY78" fmla="*/ 115462 h 3041400"/>
              <a:gd name="connsiteX79" fmla="*/ 855789 w 1992928"/>
              <a:gd name="connsiteY79" fmla="*/ 120384 h 3041400"/>
              <a:gd name="connsiteX80" fmla="*/ 861659 w 1992928"/>
              <a:gd name="connsiteY80" fmla="*/ 132120 h 3041400"/>
              <a:gd name="connsiteX81" fmla="*/ 867718 w 1992928"/>
              <a:gd name="connsiteY81" fmla="*/ 126441 h 3041400"/>
              <a:gd name="connsiteX82" fmla="*/ 870368 w 1992928"/>
              <a:gd name="connsiteY82" fmla="*/ 115842 h 3041400"/>
              <a:gd name="connsiteX83" fmla="*/ 892522 w 1992928"/>
              <a:gd name="connsiteY83" fmla="*/ 122467 h 3041400"/>
              <a:gd name="connsiteX84" fmla="*/ 903883 w 1992928"/>
              <a:gd name="connsiteY84" fmla="*/ 131174 h 3041400"/>
              <a:gd name="connsiteX85" fmla="*/ 907671 w 1992928"/>
              <a:gd name="connsiteY85" fmla="*/ 126063 h 3041400"/>
              <a:gd name="connsiteX86" fmla="*/ 912026 w 1992928"/>
              <a:gd name="connsiteY86" fmla="*/ 138177 h 3041400"/>
              <a:gd name="connsiteX87" fmla="*/ 928499 w 1992928"/>
              <a:gd name="connsiteY87" fmla="*/ 137231 h 3041400"/>
              <a:gd name="connsiteX88" fmla="*/ 940618 w 1992928"/>
              <a:gd name="connsiteY88" fmla="*/ 144612 h 3041400"/>
              <a:gd name="connsiteX89" fmla="*/ 951979 w 1992928"/>
              <a:gd name="connsiteY89" fmla="*/ 156537 h 3041400"/>
              <a:gd name="connsiteX90" fmla="*/ 963908 w 1992928"/>
              <a:gd name="connsiteY90" fmla="*/ 161459 h 3041400"/>
              <a:gd name="connsiteX91" fmla="*/ 973754 w 1992928"/>
              <a:gd name="connsiteY91" fmla="*/ 173951 h 3041400"/>
              <a:gd name="connsiteX92" fmla="*/ 988902 w 1992928"/>
              <a:gd name="connsiteY92" fmla="*/ 179440 h 3041400"/>
              <a:gd name="connsiteX93" fmla="*/ 992690 w 1992928"/>
              <a:gd name="connsiteY93" fmla="*/ 188337 h 3041400"/>
              <a:gd name="connsiteX94" fmla="*/ 1009730 w 1992928"/>
              <a:gd name="connsiteY94" fmla="*/ 200451 h 3041400"/>
              <a:gd name="connsiteX95" fmla="*/ 1051387 w 1992928"/>
              <a:gd name="connsiteY95" fmla="*/ 244175 h 3041400"/>
              <a:gd name="connsiteX96" fmla="*/ 1055743 w 1992928"/>
              <a:gd name="connsiteY96" fmla="*/ 256857 h 3041400"/>
              <a:gd name="connsiteX97" fmla="*/ 1064074 w 1992928"/>
              <a:gd name="connsiteY97" fmla="*/ 259886 h 3041400"/>
              <a:gd name="connsiteX98" fmla="*/ 1072217 w 1992928"/>
              <a:gd name="connsiteY98" fmla="*/ 268593 h 3041400"/>
              <a:gd name="connsiteX99" fmla="*/ 1076003 w 1992928"/>
              <a:gd name="connsiteY99" fmla="*/ 265942 h 3041400"/>
              <a:gd name="connsiteX100" fmla="*/ 1067104 w 1992928"/>
              <a:gd name="connsiteY100" fmla="*/ 256669 h 3041400"/>
              <a:gd name="connsiteX101" fmla="*/ 1067104 w 1992928"/>
              <a:gd name="connsiteY101" fmla="*/ 247204 h 3041400"/>
              <a:gd name="connsiteX102" fmla="*/ 1084334 w 1992928"/>
              <a:gd name="connsiteY102" fmla="*/ 262158 h 3041400"/>
              <a:gd name="connsiteX103" fmla="*/ 1084334 w 1992928"/>
              <a:gd name="connsiteY103" fmla="*/ 269161 h 3041400"/>
              <a:gd name="connsiteX104" fmla="*/ 1092098 w 1992928"/>
              <a:gd name="connsiteY104" fmla="*/ 280328 h 3041400"/>
              <a:gd name="connsiteX105" fmla="*/ 1123151 w 1992928"/>
              <a:gd name="connsiteY105" fmla="*/ 292632 h 3041400"/>
              <a:gd name="connsiteX106" fmla="*/ 1133187 w 1992928"/>
              <a:gd name="connsiteY106" fmla="*/ 301339 h 3041400"/>
              <a:gd name="connsiteX107" fmla="*/ 1131104 w 1992928"/>
              <a:gd name="connsiteY107" fmla="*/ 286764 h 3041400"/>
              <a:gd name="connsiteX108" fmla="*/ 1158560 w 1992928"/>
              <a:gd name="connsiteY108" fmla="*/ 314210 h 3041400"/>
              <a:gd name="connsiteX109" fmla="*/ 1160454 w 1992928"/>
              <a:gd name="connsiteY109" fmla="*/ 321213 h 3041400"/>
              <a:gd name="connsiteX110" fmla="*/ 1167649 w 1992928"/>
              <a:gd name="connsiteY110" fmla="*/ 326703 h 3041400"/>
              <a:gd name="connsiteX111" fmla="*/ 1165755 w 1992928"/>
              <a:gd name="connsiteY111" fmla="*/ 337491 h 3041400"/>
              <a:gd name="connsiteX112" fmla="*/ 1172573 w 1992928"/>
              <a:gd name="connsiteY112" fmla="*/ 346198 h 3041400"/>
              <a:gd name="connsiteX113" fmla="*/ 1179578 w 1992928"/>
              <a:gd name="connsiteY113" fmla="*/ 338059 h 3041400"/>
              <a:gd name="connsiteX114" fmla="*/ 1192265 w 1992928"/>
              <a:gd name="connsiteY114" fmla="*/ 348660 h 3041400"/>
              <a:gd name="connsiteX115" fmla="*/ 1207412 w 1992928"/>
              <a:gd name="connsiteY115" fmla="*/ 354149 h 3041400"/>
              <a:gd name="connsiteX116" fmla="*/ 1201921 w 1992928"/>
              <a:gd name="connsiteY116" fmla="*/ 380460 h 3041400"/>
              <a:gd name="connsiteX117" fmla="*/ 1211010 w 1992928"/>
              <a:gd name="connsiteY117" fmla="*/ 391059 h 3041400"/>
              <a:gd name="connsiteX118" fmla="*/ 1208738 w 1992928"/>
              <a:gd name="connsiteY118" fmla="*/ 421345 h 3041400"/>
              <a:gd name="connsiteX119" fmla="*/ 1211957 w 1992928"/>
              <a:gd name="connsiteY119" fmla="*/ 430620 h 3041400"/>
              <a:gd name="connsiteX120" fmla="*/ 1222561 w 1992928"/>
              <a:gd name="connsiteY120" fmla="*/ 424373 h 3041400"/>
              <a:gd name="connsiteX121" fmla="*/ 1224833 w 1992928"/>
              <a:gd name="connsiteY121" fmla="*/ 443112 h 3041400"/>
              <a:gd name="connsiteX122" fmla="*/ 1199839 w 1992928"/>
              <a:gd name="connsiteY122" fmla="*/ 493082 h 3041400"/>
              <a:gd name="connsiteX123" fmla="*/ 1163104 w 1992928"/>
              <a:gd name="connsiteY123" fmla="*/ 548542 h 3041400"/>
              <a:gd name="connsiteX124" fmla="*/ 1120501 w 1992928"/>
              <a:gd name="connsiteY124" fmla="*/ 568985 h 3041400"/>
              <a:gd name="connsiteX125" fmla="*/ 1079033 w 1992928"/>
              <a:gd name="connsiteY125" fmla="*/ 584507 h 3041400"/>
              <a:gd name="connsiteX126" fmla="*/ 1026015 w 1992928"/>
              <a:gd name="connsiteY126" fmla="*/ 578638 h 3041400"/>
              <a:gd name="connsiteX127" fmla="*/ 983411 w 1992928"/>
              <a:gd name="connsiteY127" fmla="*/ 557060 h 3041400"/>
              <a:gd name="connsiteX128" fmla="*/ 946298 w 1992928"/>
              <a:gd name="connsiteY128" fmla="*/ 554221 h 3041400"/>
              <a:gd name="connsiteX129" fmla="*/ 921304 w 1992928"/>
              <a:gd name="connsiteY129" fmla="*/ 543242 h 3041400"/>
              <a:gd name="connsiteX130" fmla="*/ 913920 w 1992928"/>
              <a:gd name="connsiteY130" fmla="*/ 547028 h 3041400"/>
              <a:gd name="connsiteX131" fmla="*/ 893090 w 1992928"/>
              <a:gd name="connsiteY131" fmla="*/ 534535 h 3041400"/>
              <a:gd name="connsiteX132" fmla="*/ 887410 w 1992928"/>
              <a:gd name="connsiteY132" fmla="*/ 540214 h 3041400"/>
              <a:gd name="connsiteX133" fmla="*/ 881541 w 1992928"/>
              <a:gd name="connsiteY133" fmla="*/ 525261 h 3041400"/>
              <a:gd name="connsiteX134" fmla="*/ 866582 w 1992928"/>
              <a:gd name="connsiteY134" fmla="*/ 526207 h 3041400"/>
              <a:gd name="connsiteX135" fmla="*/ 849162 w 1992928"/>
              <a:gd name="connsiteY135" fmla="*/ 509929 h 3041400"/>
              <a:gd name="connsiteX136" fmla="*/ 838747 w 1992928"/>
              <a:gd name="connsiteY136" fmla="*/ 525639 h 3041400"/>
              <a:gd name="connsiteX137" fmla="*/ 824167 w 1992928"/>
              <a:gd name="connsiteY137" fmla="*/ 512578 h 3041400"/>
              <a:gd name="connsiteX138" fmla="*/ 829659 w 1992928"/>
              <a:gd name="connsiteY138" fmla="*/ 498761 h 3041400"/>
              <a:gd name="connsiteX139" fmla="*/ 818108 w 1992928"/>
              <a:gd name="connsiteY139" fmla="*/ 495732 h 3041400"/>
              <a:gd name="connsiteX140" fmla="*/ 815646 w 1992928"/>
              <a:gd name="connsiteY140" fmla="*/ 488161 h 3041400"/>
              <a:gd name="connsiteX141" fmla="*/ 806179 w 1992928"/>
              <a:gd name="connsiteY141" fmla="*/ 490243 h 3041400"/>
              <a:gd name="connsiteX142" fmla="*/ 797848 w 1992928"/>
              <a:gd name="connsiteY142" fmla="*/ 501601 h 3041400"/>
              <a:gd name="connsiteX143" fmla="*/ 780237 w 1992928"/>
              <a:gd name="connsiteY143" fmla="*/ 487971 h 3041400"/>
              <a:gd name="connsiteX144" fmla="*/ 777776 w 1992928"/>
              <a:gd name="connsiteY144" fmla="*/ 492326 h 3041400"/>
              <a:gd name="connsiteX145" fmla="*/ 758651 w 1992928"/>
              <a:gd name="connsiteY145" fmla="*/ 485701 h 3041400"/>
              <a:gd name="connsiteX146" fmla="*/ 755623 w 1992928"/>
              <a:gd name="connsiteY146" fmla="*/ 478130 h 3041400"/>
              <a:gd name="connsiteX147" fmla="*/ 743504 w 1992928"/>
              <a:gd name="connsiteY147" fmla="*/ 475669 h 3041400"/>
              <a:gd name="connsiteX148" fmla="*/ 736309 w 1992928"/>
              <a:gd name="connsiteY148" fmla="*/ 446898 h 3041400"/>
              <a:gd name="connsiteX149" fmla="*/ 721728 w 1992928"/>
              <a:gd name="connsiteY149" fmla="*/ 436297 h 3041400"/>
              <a:gd name="connsiteX150" fmla="*/ 693326 w 1992928"/>
              <a:gd name="connsiteY150" fmla="*/ 435162 h 3041400"/>
              <a:gd name="connsiteX151" fmla="*/ 690675 w 1992928"/>
              <a:gd name="connsiteY151" fmla="*/ 438379 h 3041400"/>
              <a:gd name="connsiteX152" fmla="*/ 697682 w 1992928"/>
              <a:gd name="connsiteY152" fmla="*/ 441597 h 3041400"/>
              <a:gd name="connsiteX153" fmla="*/ 708663 w 1992928"/>
              <a:gd name="connsiteY153" fmla="*/ 454659 h 3041400"/>
              <a:gd name="connsiteX154" fmla="*/ 717942 w 1992928"/>
              <a:gd name="connsiteY154" fmla="*/ 452197 h 3041400"/>
              <a:gd name="connsiteX155" fmla="*/ 714344 w 1992928"/>
              <a:gd name="connsiteY155" fmla="*/ 467151 h 3041400"/>
              <a:gd name="connsiteX156" fmla="*/ 722108 w 1992928"/>
              <a:gd name="connsiteY156" fmla="*/ 484565 h 3041400"/>
              <a:gd name="connsiteX157" fmla="*/ 729113 w 1992928"/>
              <a:gd name="connsiteY157" fmla="*/ 487215 h 3041400"/>
              <a:gd name="connsiteX158" fmla="*/ 739338 w 1992928"/>
              <a:gd name="connsiteY158" fmla="*/ 501411 h 3041400"/>
              <a:gd name="connsiteX159" fmla="*/ 753918 w 1992928"/>
              <a:gd name="connsiteY159" fmla="*/ 507657 h 3041400"/>
              <a:gd name="connsiteX160" fmla="*/ 745776 w 1992928"/>
              <a:gd name="connsiteY160" fmla="*/ 514472 h 3041400"/>
              <a:gd name="connsiteX161" fmla="*/ 746534 w 1992928"/>
              <a:gd name="connsiteY161" fmla="*/ 524125 h 3041400"/>
              <a:gd name="connsiteX162" fmla="*/ 759031 w 1992928"/>
              <a:gd name="connsiteY162" fmla="*/ 523368 h 3041400"/>
              <a:gd name="connsiteX163" fmla="*/ 783079 w 1992928"/>
              <a:gd name="connsiteY163" fmla="*/ 540025 h 3041400"/>
              <a:gd name="connsiteX164" fmla="*/ 780805 w 1992928"/>
              <a:gd name="connsiteY164" fmla="*/ 548353 h 3041400"/>
              <a:gd name="connsiteX165" fmla="*/ 764332 w 1992928"/>
              <a:gd name="connsiteY165" fmla="*/ 551382 h 3041400"/>
              <a:gd name="connsiteX166" fmla="*/ 771906 w 1992928"/>
              <a:gd name="connsiteY166" fmla="*/ 558953 h 3041400"/>
              <a:gd name="connsiteX167" fmla="*/ 785919 w 1992928"/>
              <a:gd name="connsiteY167" fmla="*/ 556871 h 3041400"/>
              <a:gd name="connsiteX168" fmla="*/ 806179 w 1992928"/>
              <a:gd name="connsiteY168" fmla="*/ 561792 h 3041400"/>
              <a:gd name="connsiteX169" fmla="*/ 813185 w 1992928"/>
              <a:gd name="connsiteY169" fmla="*/ 569931 h 3041400"/>
              <a:gd name="connsiteX170" fmla="*/ 810723 w 1992928"/>
              <a:gd name="connsiteY170" fmla="*/ 581099 h 3041400"/>
              <a:gd name="connsiteX171" fmla="*/ 821516 w 1992928"/>
              <a:gd name="connsiteY171" fmla="*/ 579206 h 3041400"/>
              <a:gd name="connsiteX172" fmla="*/ 839315 w 1992928"/>
              <a:gd name="connsiteY172" fmla="*/ 588481 h 3041400"/>
              <a:gd name="connsiteX173" fmla="*/ 844996 w 1992928"/>
              <a:gd name="connsiteY173" fmla="*/ 606085 h 3041400"/>
              <a:gd name="connsiteX174" fmla="*/ 850865 w 1992928"/>
              <a:gd name="connsiteY174" fmla="*/ 612330 h 3041400"/>
              <a:gd name="connsiteX175" fmla="*/ 837800 w 1992928"/>
              <a:gd name="connsiteY175" fmla="*/ 631827 h 3041400"/>
              <a:gd name="connsiteX176" fmla="*/ 844806 w 1992928"/>
              <a:gd name="connsiteY176" fmla="*/ 648863 h 3041400"/>
              <a:gd name="connsiteX177" fmla="*/ 839126 w 1992928"/>
              <a:gd name="connsiteY177" fmla="*/ 653973 h 3041400"/>
              <a:gd name="connsiteX178" fmla="*/ 837990 w 1992928"/>
              <a:gd name="connsiteY178" fmla="*/ 676498 h 3041400"/>
              <a:gd name="connsiteX179" fmla="*/ 823031 w 1992928"/>
              <a:gd name="connsiteY179" fmla="*/ 675362 h 3041400"/>
              <a:gd name="connsiteX180" fmla="*/ 817918 w 1992928"/>
              <a:gd name="connsiteY180" fmla="*/ 686151 h 3041400"/>
              <a:gd name="connsiteX181" fmla="*/ 828711 w 1992928"/>
              <a:gd name="connsiteY181" fmla="*/ 691640 h 3041400"/>
              <a:gd name="connsiteX182" fmla="*/ 828901 w 1992928"/>
              <a:gd name="connsiteY182" fmla="*/ 701105 h 3041400"/>
              <a:gd name="connsiteX183" fmla="*/ 835907 w 1992928"/>
              <a:gd name="connsiteY183" fmla="*/ 705458 h 3041400"/>
              <a:gd name="connsiteX184" fmla="*/ 845754 w 1992928"/>
              <a:gd name="connsiteY184" fmla="*/ 749183 h 3041400"/>
              <a:gd name="connsiteX185" fmla="*/ 856357 w 1992928"/>
              <a:gd name="connsiteY185" fmla="*/ 745397 h 3041400"/>
              <a:gd name="connsiteX186" fmla="*/ 858439 w 1992928"/>
              <a:gd name="connsiteY186" fmla="*/ 761108 h 3041400"/>
              <a:gd name="connsiteX187" fmla="*/ 851623 w 1992928"/>
              <a:gd name="connsiteY187" fmla="*/ 771897 h 3041400"/>
              <a:gd name="connsiteX188" fmla="*/ 863742 w 1992928"/>
              <a:gd name="connsiteY188" fmla="*/ 786093 h 3041400"/>
              <a:gd name="connsiteX189" fmla="*/ 856167 w 1992928"/>
              <a:gd name="connsiteY189" fmla="*/ 792528 h 3041400"/>
              <a:gd name="connsiteX190" fmla="*/ 835528 w 1992928"/>
              <a:gd name="connsiteY190" fmla="*/ 803507 h 3041400"/>
              <a:gd name="connsiteX191" fmla="*/ 820760 w 1992928"/>
              <a:gd name="connsiteY191" fmla="*/ 841174 h 3041400"/>
              <a:gd name="connsiteX192" fmla="*/ 822842 w 1992928"/>
              <a:gd name="connsiteY192" fmla="*/ 873352 h 3041400"/>
              <a:gd name="connsiteX193" fmla="*/ 823031 w 1992928"/>
              <a:gd name="connsiteY193" fmla="*/ 897013 h 3041400"/>
              <a:gd name="connsiteX194" fmla="*/ 818108 w 1992928"/>
              <a:gd name="connsiteY194" fmla="*/ 906666 h 3041400"/>
              <a:gd name="connsiteX195" fmla="*/ 829659 w 1992928"/>
              <a:gd name="connsiteY195" fmla="*/ 916509 h 3041400"/>
              <a:gd name="connsiteX196" fmla="*/ 829469 w 1992928"/>
              <a:gd name="connsiteY196" fmla="*/ 904773 h 3041400"/>
              <a:gd name="connsiteX197" fmla="*/ 833825 w 1992928"/>
              <a:gd name="connsiteY197" fmla="*/ 902123 h 3041400"/>
              <a:gd name="connsiteX198" fmla="*/ 844996 w 1992928"/>
              <a:gd name="connsiteY198" fmla="*/ 940358 h 3041400"/>
              <a:gd name="connsiteX199" fmla="*/ 853895 w 1992928"/>
              <a:gd name="connsiteY199" fmla="*/ 940738 h 3041400"/>
              <a:gd name="connsiteX200" fmla="*/ 857303 w 1992928"/>
              <a:gd name="connsiteY200" fmla="*/ 972158 h 3041400"/>
              <a:gd name="connsiteX201" fmla="*/ 862227 w 1992928"/>
              <a:gd name="connsiteY201" fmla="*/ 979162 h 3041400"/>
              <a:gd name="connsiteX202" fmla="*/ 856925 w 1992928"/>
              <a:gd name="connsiteY202" fmla="*/ 989004 h 3041400"/>
              <a:gd name="connsiteX203" fmla="*/ 858629 w 1992928"/>
              <a:gd name="connsiteY203" fmla="*/ 997333 h 3041400"/>
              <a:gd name="connsiteX204" fmla="*/ 852001 w 1992928"/>
              <a:gd name="connsiteY204" fmla="*/ 991276 h 3041400"/>
              <a:gd name="connsiteX205" fmla="*/ 845374 w 1992928"/>
              <a:gd name="connsiteY205" fmla="*/ 998090 h 3041400"/>
              <a:gd name="connsiteX206" fmla="*/ 840262 w 1992928"/>
              <a:gd name="connsiteY206" fmla="*/ 997333 h 3041400"/>
              <a:gd name="connsiteX207" fmla="*/ 834013 w 1992928"/>
              <a:gd name="connsiteY207" fmla="*/ 995440 h 3041400"/>
              <a:gd name="connsiteX208" fmla="*/ 829659 w 1992928"/>
              <a:gd name="connsiteY208" fmla="*/ 1001497 h 3041400"/>
              <a:gd name="connsiteX209" fmla="*/ 839504 w 1992928"/>
              <a:gd name="connsiteY209" fmla="*/ 1004147 h 3041400"/>
              <a:gd name="connsiteX210" fmla="*/ 841020 w 1992928"/>
              <a:gd name="connsiteY210" fmla="*/ 1018721 h 3041400"/>
              <a:gd name="connsiteX211" fmla="*/ 849162 w 1992928"/>
              <a:gd name="connsiteY211" fmla="*/ 1024022 h 3041400"/>
              <a:gd name="connsiteX212" fmla="*/ 856167 w 1992928"/>
              <a:gd name="connsiteY212" fmla="*/ 1019289 h 3041400"/>
              <a:gd name="connsiteX213" fmla="*/ 864120 w 1992928"/>
              <a:gd name="connsiteY213" fmla="*/ 1027996 h 3041400"/>
              <a:gd name="connsiteX214" fmla="*/ 874913 w 1992928"/>
              <a:gd name="connsiteY214" fmla="*/ 1024778 h 3041400"/>
              <a:gd name="connsiteX215" fmla="*/ 883813 w 1992928"/>
              <a:gd name="connsiteY215" fmla="*/ 1027428 h 3041400"/>
              <a:gd name="connsiteX216" fmla="*/ 881161 w 1992928"/>
              <a:gd name="connsiteY216" fmla="*/ 1036704 h 3041400"/>
              <a:gd name="connsiteX217" fmla="*/ 891766 w 1992928"/>
              <a:gd name="connsiteY217" fmla="*/ 1059607 h 3041400"/>
              <a:gd name="connsiteX218" fmla="*/ 892712 w 1992928"/>
              <a:gd name="connsiteY218" fmla="*/ 1068882 h 3041400"/>
              <a:gd name="connsiteX219" fmla="*/ 889872 w 1992928"/>
              <a:gd name="connsiteY219" fmla="*/ 1077778 h 3041400"/>
              <a:gd name="connsiteX220" fmla="*/ 883055 w 1992928"/>
              <a:gd name="connsiteY220" fmla="*/ 1078346 h 3041400"/>
              <a:gd name="connsiteX221" fmla="*/ 881729 w 1992928"/>
              <a:gd name="connsiteY221" fmla="*/ 1082699 h 3041400"/>
              <a:gd name="connsiteX222" fmla="*/ 876617 w 1992928"/>
              <a:gd name="connsiteY222" fmla="*/ 1081185 h 3041400"/>
              <a:gd name="connsiteX223" fmla="*/ 873020 w 1992928"/>
              <a:gd name="connsiteY223" fmla="*/ 1073614 h 3041400"/>
              <a:gd name="connsiteX224" fmla="*/ 868286 w 1992928"/>
              <a:gd name="connsiteY224" fmla="*/ 1068314 h 3041400"/>
              <a:gd name="connsiteX225" fmla="*/ 863742 w 1992928"/>
              <a:gd name="connsiteY225" fmla="*/ 1068882 h 3041400"/>
              <a:gd name="connsiteX226" fmla="*/ 864878 w 1992928"/>
              <a:gd name="connsiteY226" fmla="*/ 1077778 h 3041400"/>
              <a:gd name="connsiteX227" fmla="*/ 869612 w 1992928"/>
              <a:gd name="connsiteY227" fmla="*/ 1079671 h 3041400"/>
              <a:gd name="connsiteX228" fmla="*/ 868286 w 1992928"/>
              <a:gd name="connsiteY228" fmla="*/ 1088568 h 3041400"/>
              <a:gd name="connsiteX229" fmla="*/ 866960 w 1992928"/>
              <a:gd name="connsiteY229" fmla="*/ 1094056 h 3041400"/>
              <a:gd name="connsiteX230" fmla="*/ 869232 w 1992928"/>
              <a:gd name="connsiteY230" fmla="*/ 1099925 h 3041400"/>
              <a:gd name="connsiteX231" fmla="*/ 862984 w 1992928"/>
              <a:gd name="connsiteY231" fmla="*/ 1097275 h 3041400"/>
              <a:gd name="connsiteX232" fmla="*/ 858629 w 1992928"/>
              <a:gd name="connsiteY232" fmla="*/ 1093299 h 3041400"/>
              <a:gd name="connsiteX233" fmla="*/ 855031 w 1992928"/>
              <a:gd name="connsiteY233" fmla="*/ 1081185 h 3041400"/>
              <a:gd name="connsiteX234" fmla="*/ 851623 w 1992928"/>
              <a:gd name="connsiteY234" fmla="*/ 1073046 h 3041400"/>
              <a:gd name="connsiteX235" fmla="*/ 846132 w 1992928"/>
              <a:gd name="connsiteY235" fmla="*/ 1067367 h 3041400"/>
              <a:gd name="connsiteX236" fmla="*/ 846510 w 1992928"/>
              <a:gd name="connsiteY236" fmla="*/ 1054686 h 3041400"/>
              <a:gd name="connsiteX237" fmla="*/ 841020 w 1992928"/>
              <a:gd name="connsiteY237" fmla="*/ 1042004 h 3041400"/>
              <a:gd name="connsiteX238" fmla="*/ 834393 w 1992928"/>
              <a:gd name="connsiteY238" fmla="*/ 1028754 h 3041400"/>
              <a:gd name="connsiteX239" fmla="*/ 832877 w 1992928"/>
              <a:gd name="connsiteY239" fmla="*/ 1040490 h 3041400"/>
              <a:gd name="connsiteX240" fmla="*/ 832119 w 1992928"/>
              <a:gd name="connsiteY240" fmla="*/ 1047493 h 3041400"/>
              <a:gd name="connsiteX241" fmla="*/ 844996 w 1992928"/>
              <a:gd name="connsiteY241" fmla="*/ 1060932 h 3041400"/>
              <a:gd name="connsiteX242" fmla="*/ 846132 w 1992928"/>
              <a:gd name="connsiteY242" fmla="*/ 1067367 h 3041400"/>
              <a:gd name="connsiteX243" fmla="*/ 846510 w 1992928"/>
              <a:gd name="connsiteY243" fmla="*/ 1077400 h 3041400"/>
              <a:gd name="connsiteX244" fmla="*/ 840262 w 1992928"/>
              <a:gd name="connsiteY244" fmla="*/ 1073424 h 3041400"/>
              <a:gd name="connsiteX245" fmla="*/ 837422 w 1992928"/>
              <a:gd name="connsiteY245" fmla="*/ 1063203 h 3041400"/>
              <a:gd name="connsiteX246" fmla="*/ 830037 w 1992928"/>
              <a:gd name="connsiteY246" fmla="*/ 1056200 h 3041400"/>
              <a:gd name="connsiteX247" fmla="*/ 828523 w 1992928"/>
              <a:gd name="connsiteY247" fmla="*/ 1064339 h 3041400"/>
              <a:gd name="connsiteX248" fmla="*/ 840072 w 1992928"/>
              <a:gd name="connsiteY248" fmla="*/ 1076642 h 3041400"/>
              <a:gd name="connsiteX249" fmla="*/ 844996 w 1992928"/>
              <a:gd name="connsiteY249" fmla="*/ 1086107 h 3041400"/>
              <a:gd name="connsiteX250" fmla="*/ 835528 w 1992928"/>
              <a:gd name="connsiteY250" fmla="*/ 1084025 h 3041400"/>
              <a:gd name="connsiteX251" fmla="*/ 835907 w 1992928"/>
              <a:gd name="connsiteY251" fmla="*/ 1090838 h 3041400"/>
              <a:gd name="connsiteX252" fmla="*/ 843860 w 1992928"/>
              <a:gd name="connsiteY252" fmla="*/ 1099357 h 3041400"/>
              <a:gd name="connsiteX253" fmla="*/ 849919 w 1992928"/>
              <a:gd name="connsiteY253" fmla="*/ 1115823 h 3041400"/>
              <a:gd name="connsiteX254" fmla="*/ 846132 w 1992928"/>
              <a:gd name="connsiteY254" fmla="*/ 1115635 h 3041400"/>
              <a:gd name="connsiteX255" fmla="*/ 837990 w 1992928"/>
              <a:gd name="connsiteY255" fmla="*/ 1107306 h 3041400"/>
              <a:gd name="connsiteX256" fmla="*/ 833257 w 1992928"/>
              <a:gd name="connsiteY256" fmla="*/ 1106550 h 3041400"/>
              <a:gd name="connsiteX257" fmla="*/ 828901 w 1992928"/>
              <a:gd name="connsiteY257" fmla="*/ 1098221 h 3041400"/>
              <a:gd name="connsiteX258" fmla="*/ 823220 w 1992928"/>
              <a:gd name="connsiteY258" fmla="*/ 1095003 h 3041400"/>
              <a:gd name="connsiteX259" fmla="*/ 822463 w 1992928"/>
              <a:gd name="connsiteY259" fmla="*/ 1106360 h 3041400"/>
              <a:gd name="connsiteX260" fmla="*/ 832309 w 1992928"/>
              <a:gd name="connsiteY260" fmla="*/ 1108442 h 3041400"/>
              <a:gd name="connsiteX261" fmla="*/ 836475 w 1992928"/>
              <a:gd name="connsiteY261" fmla="*/ 1115445 h 3041400"/>
              <a:gd name="connsiteX262" fmla="*/ 838179 w 1992928"/>
              <a:gd name="connsiteY262" fmla="*/ 1125478 h 3041400"/>
              <a:gd name="connsiteX263" fmla="*/ 831551 w 1992928"/>
              <a:gd name="connsiteY263" fmla="*/ 1119610 h 3041400"/>
              <a:gd name="connsiteX264" fmla="*/ 828711 w 1992928"/>
              <a:gd name="connsiteY264" fmla="*/ 1123964 h 3041400"/>
              <a:gd name="connsiteX265" fmla="*/ 831931 w 1992928"/>
              <a:gd name="connsiteY265" fmla="*/ 1127749 h 3041400"/>
              <a:gd name="connsiteX266" fmla="*/ 823599 w 1992928"/>
              <a:gd name="connsiteY266" fmla="*/ 1128317 h 3041400"/>
              <a:gd name="connsiteX267" fmla="*/ 823410 w 1992928"/>
              <a:gd name="connsiteY267" fmla="*/ 1133237 h 3041400"/>
              <a:gd name="connsiteX268" fmla="*/ 844618 w 1992928"/>
              <a:gd name="connsiteY268" fmla="*/ 1150084 h 3041400"/>
              <a:gd name="connsiteX269" fmla="*/ 880025 w 1992928"/>
              <a:gd name="connsiteY269" fmla="*/ 1168634 h 3041400"/>
              <a:gd name="connsiteX270" fmla="*/ 889493 w 1992928"/>
              <a:gd name="connsiteY270" fmla="*/ 1173934 h 3041400"/>
              <a:gd name="connsiteX271" fmla="*/ 895174 w 1992928"/>
              <a:gd name="connsiteY271" fmla="*/ 1196837 h 3041400"/>
              <a:gd name="connsiteX272" fmla="*/ 894984 w 1992928"/>
              <a:gd name="connsiteY272" fmla="*/ 1204788 h 3041400"/>
              <a:gd name="connsiteX273" fmla="*/ 889493 w 1992928"/>
              <a:gd name="connsiteY273" fmla="*/ 1218415 h 3041400"/>
              <a:gd name="connsiteX274" fmla="*/ 892522 w 1992928"/>
              <a:gd name="connsiteY274" fmla="*/ 1229205 h 3041400"/>
              <a:gd name="connsiteX275" fmla="*/ 904831 w 1992928"/>
              <a:gd name="connsiteY275" fmla="*/ 1236019 h 3041400"/>
              <a:gd name="connsiteX276" fmla="*/ 923387 w 1992928"/>
              <a:gd name="connsiteY276" fmla="*/ 1225040 h 3041400"/>
              <a:gd name="connsiteX277" fmla="*/ 928879 w 1992928"/>
              <a:gd name="connsiteY277" fmla="*/ 1209519 h 3041400"/>
              <a:gd name="connsiteX278" fmla="*/ 939670 w 1992928"/>
              <a:gd name="connsiteY278" fmla="*/ 1204220 h 3041400"/>
              <a:gd name="connsiteX279" fmla="*/ 946109 w 1992928"/>
              <a:gd name="connsiteY279" fmla="*/ 1179613 h 3041400"/>
              <a:gd name="connsiteX280" fmla="*/ 940618 w 1992928"/>
              <a:gd name="connsiteY280" fmla="*/ 1170906 h 3041400"/>
              <a:gd name="connsiteX281" fmla="*/ 946298 w 1992928"/>
              <a:gd name="connsiteY281" fmla="*/ 1169770 h 3041400"/>
              <a:gd name="connsiteX282" fmla="*/ 947056 w 1992928"/>
              <a:gd name="connsiteY282" fmla="*/ 1162767 h 3041400"/>
              <a:gd name="connsiteX283" fmla="*/ 930393 w 1992928"/>
              <a:gd name="connsiteY283" fmla="*/ 1149705 h 3041400"/>
              <a:gd name="connsiteX284" fmla="*/ 926605 w 1992928"/>
              <a:gd name="connsiteY284" fmla="*/ 1127181 h 3041400"/>
              <a:gd name="connsiteX285" fmla="*/ 919222 w 1992928"/>
              <a:gd name="connsiteY285" fmla="*/ 1119420 h 3041400"/>
              <a:gd name="connsiteX286" fmla="*/ 897824 w 1992928"/>
              <a:gd name="connsiteY286" fmla="*/ 1099357 h 3041400"/>
              <a:gd name="connsiteX287" fmla="*/ 896120 w 1992928"/>
              <a:gd name="connsiteY287" fmla="*/ 1089136 h 3041400"/>
              <a:gd name="connsiteX288" fmla="*/ 898203 w 1992928"/>
              <a:gd name="connsiteY288" fmla="*/ 1079861 h 3041400"/>
              <a:gd name="connsiteX289" fmla="*/ 903505 w 1992928"/>
              <a:gd name="connsiteY289" fmla="*/ 1070018 h 3041400"/>
              <a:gd name="connsiteX290" fmla="*/ 902937 w 1992928"/>
              <a:gd name="connsiteY290" fmla="*/ 1063014 h 3041400"/>
              <a:gd name="connsiteX291" fmla="*/ 897446 w 1992928"/>
              <a:gd name="connsiteY291" fmla="*/ 1058472 h 3041400"/>
              <a:gd name="connsiteX292" fmla="*/ 898203 w 1992928"/>
              <a:gd name="connsiteY292" fmla="*/ 1051657 h 3041400"/>
              <a:gd name="connsiteX293" fmla="*/ 902179 w 1992928"/>
              <a:gd name="connsiteY293" fmla="*/ 1045411 h 3041400"/>
              <a:gd name="connsiteX294" fmla="*/ 900665 w 1992928"/>
              <a:gd name="connsiteY294" fmla="*/ 1031025 h 3041400"/>
              <a:gd name="connsiteX295" fmla="*/ 890818 w 1992928"/>
              <a:gd name="connsiteY295" fmla="*/ 1020615 h 3041400"/>
              <a:gd name="connsiteX296" fmla="*/ 883245 w 1992928"/>
              <a:gd name="connsiteY296" fmla="*/ 1021182 h 3041400"/>
              <a:gd name="connsiteX297" fmla="*/ 879837 w 1992928"/>
              <a:gd name="connsiteY297" fmla="*/ 1012286 h 3041400"/>
              <a:gd name="connsiteX298" fmla="*/ 870368 w 1992928"/>
              <a:gd name="connsiteY298" fmla="*/ 1009446 h 3041400"/>
              <a:gd name="connsiteX299" fmla="*/ 865256 w 1992928"/>
              <a:gd name="connsiteY299" fmla="*/ 1010582 h 3041400"/>
              <a:gd name="connsiteX300" fmla="*/ 855789 w 1992928"/>
              <a:gd name="connsiteY300" fmla="*/ 1007744 h 3041400"/>
              <a:gd name="connsiteX301" fmla="*/ 855411 w 1992928"/>
              <a:gd name="connsiteY301" fmla="*/ 1003390 h 3041400"/>
              <a:gd name="connsiteX302" fmla="*/ 858629 w 1992928"/>
              <a:gd name="connsiteY302" fmla="*/ 997333 h 3041400"/>
              <a:gd name="connsiteX303" fmla="*/ 865824 w 1992928"/>
              <a:gd name="connsiteY303" fmla="*/ 987301 h 3041400"/>
              <a:gd name="connsiteX304" fmla="*/ 862227 w 1992928"/>
              <a:gd name="connsiteY304" fmla="*/ 979162 h 3041400"/>
              <a:gd name="connsiteX305" fmla="*/ 867340 w 1992928"/>
              <a:gd name="connsiteY305" fmla="*/ 969697 h 3041400"/>
              <a:gd name="connsiteX306" fmla="*/ 865256 w 1992928"/>
              <a:gd name="connsiteY306" fmla="*/ 956448 h 3041400"/>
              <a:gd name="connsiteX307" fmla="*/ 863174 w 1992928"/>
              <a:gd name="connsiteY307" fmla="*/ 935627 h 3041400"/>
              <a:gd name="connsiteX308" fmla="*/ 871316 w 1992928"/>
              <a:gd name="connsiteY308" fmla="*/ 940170 h 3041400"/>
              <a:gd name="connsiteX309" fmla="*/ 894227 w 1992928"/>
              <a:gd name="connsiteY309" fmla="*/ 934869 h 3041400"/>
              <a:gd name="connsiteX310" fmla="*/ 889114 w 1992928"/>
              <a:gd name="connsiteY310" fmla="*/ 927866 h 3041400"/>
              <a:gd name="connsiteX311" fmla="*/ 868854 w 1992928"/>
              <a:gd name="connsiteY311" fmla="*/ 925026 h 3041400"/>
              <a:gd name="connsiteX312" fmla="*/ 867340 w 1992928"/>
              <a:gd name="connsiteY312" fmla="*/ 909316 h 3041400"/>
              <a:gd name="connsiteX313" fmla="*/ 861091 w 1992928"/>
              <a:gd name="connsiteY313" fmla="*/ 907992 h 3041400"/>
              <a:gd name="connsiteX314" fmla="*/ 855979 w 1992928"/>
              <a:gd name="connsiteY314" fmla="*/ 899473 h 3041400"/>
              <a:gd name="connsiteX315" fmla="*/ 833635 w 1992928"/>
              <a:gd name="connsiteY315" fmla="*/ 875624 h 3041400"/>
              <a:gd name="connsiteX316" fmla="*/ 827197 w 1992928"/>
              <a:gd name="connsiteY316" fmla="*/ 872027 h 3041400"/>
              <a:gd name="connsiteX317" fmla="*/ 824735 w 1992928"/>
              <a:gd name="connsiteY317" fmla="*/ 865403 h 3041400"/>
              <a:gd name="connsiteX318" fmla="*/ 822652 w 1992928"/>
              <a:gd name="connsiteY318" fmla="*/ 841552 h 3041400"/>
              <a:gd name="connsiteX319" fmla="*/ 837232 w 1992928"/>
              <a:gd name="connsiteY319" fmla="*/ 805589 h 3041400"/>
              <a:gd name="connsiteX320" fmla="*/ 860901 w 1992928"/>
              <a:gd name="connsiteY320" fmla="*/ 806346 h 3041400"/>
              <a:gd name="connsiteX321" fmla="*/ 863930 w 1992928"/>
              <a:gd name="connsiteY321" fmla="*/ 815053 h 3041400"/>
              <a:gd name="connsiteX322" fmla="*/ 871505 w 1992928"/>
              <a:gd name="connsiteY322" fmla="*/ 820731 h 3041400"/>
              <a:gd name="connsiteX323" fmla="*/ 883623 w 1992928"/>
              <a:gd name="connsiteY323" fmla="*/ 830764 h 3041400"/>
              <a:gd name="connsiteX324" fmla="*/ 893658 w 1992928"/>
              <a:gd name="connsiteY324" fmla="*/ 827546 h 3041400"/>
              <a:gd name="connsiteX325" fmla="*/ 899339 w 1992928"/>
              <a:gd name="connsiteY325" fmla="*/ 818081 h 3041400"/>
              <a:gd name="connsiteX326" fmla="*/ 908239 w 1992928"/>
              <a:gd name="connsiteY326" fmla="*/ 825464 h 3041400"/>
              <a:gd name="connsiteX327" fmla="*/ 915812 w 1992928"/>
              <a:gd name="connsiteY327" fmla="*/ 841552 h 3041400"/>
              <a:gd name="connsiteX328" fmla="*/ 928689 w 1992928"/>
              <a:gd name="connsiteY328" fmla="*/ 845906 h 3041400"/>
              <a:gd name="connsiteX329" fmla="*/ 932475 w 1992928"/>
              <a:gd name="connsiteY329" fmla="*/ 866159 h 3041400"/>
              <a:gd name="connsiteX330" fmla="*/ 947056 w 1992928"/>
              <a:gd name="connsiteY330" fmla="*/ 869756 h 3041400"/>
              <a:gd name="connsiteX331" fmla="*/ 954061 w 1992928"/>
              <a:gd name="connsiteY331" fmla="*/ 875814 h 3041400"/>
              <a:gd name="connsiteX332" fmla="*/ 973186 w 1992928"/>
              <a:gd name="connsiteY332" fmla="*/ 883195 h 3041400"/>
              <a:gd name="connsiteX333" fmla="*/ 990228 w 1992928"/>
              <a:gd name="connsiteY333" fmla="*/ 883005 h 3041400"/>
              <a:gd name="connsiteX334" fmla="*/ 998369 w 1992928"/>
              <a:gd name="connsiteY334" fmla="*/ 891146 h 3041400"/>
              <a:gd name="connsiteX335" fmla="*/ 1006512 w 1992928"/>
              <a:gd name="connsiteY335" fmla="*/ 888684 h 3041400"/>
              <a:gd name="connsiteX336" fmla="*/ 1012950 w 1992928"/>
              <a:gd name="connsiteY336" fmla="*/ 877895 h 3041400"/>
              <a:gd name="connsiteX337" fmla="*/ 1034157 w 1992928"/>
              <a:gd name="connsiteY337" fmla="*/ 875246 h 3041400"/>
              <a:gd name="connsiteX338" fmla="*/ 1042678 w 1992928"/>
              <a:gd name="connsiteY338" fmla="*/ 885087 h 3041400"/>
              <a:gd name="connsiteX339" fmla="*/ 1052523 w 1992928"/>
              <a:gd name="connsiteY339" fmla="*/ 878084 h 3041400"/>
              <a:gd name="connsiteX340" fmla="*/ 1040026 w 1992928"/>
              <a:gd name="connsiteY340" fmla="*/ 870135 h 3041400"/>
              <a:gd name="connsiteX341" fmla="*/ 1029613 w 1992928"/>
              <a:gd name="connsiteY341" fmla="*/ 842500 h 3041400"/>
              <a:gd name="connsiteX342" fmla="*/ 1035104 w 1992928"/>
              <a:gd name="connsiteY342" fmla="*/ 831710 h 3041400"/>
              <a:gd name="connsiteX343" fmla="*/ 1024879 w 1992928"/>
              <a:gd name="connsiteY343" fmla="*/ 819975 h 3041400"/>
              <a:gd name="connsiteX344" fmla="*/ 1023553 w 1992928"/>
              <a:gd name="connsiteY344" fmla="*/ 806914 h 3041400"/>
              <a:gd name="connsiteX345" fmla="*/ 1014276 w 1992928"/>
              <a:gd name="connsiteY345" fmla="*/ 806914 h 3041400"/>
              <a:gd name="connsiteX346" fmla="*/ 994582 w 1992928"/>
              <a:gd name="connsiteY346" fmla="*/ 816567 h 3041400"/>
              <a:gd name="connsiteX347" fmla="*/ 982464 w 1992928"/>
              <a:gd name="connsiteY347" fmla="*/ 812024 h 3041400"/>
              <a:gd name="connsiteX348" fmla="*/ 962582 w 1992928"/>
              <a:gd name="connsiteY348" fmla="*/ 776628 h 3041400"/>
              <a:gd name="connsiteX349" fmla="*/ 948949 w 1992928"/>
              <a:gd name="connsiteY349" fmla="*/ 770571 h 3041400"/>
              <a:gd name="connsiteX350" fmla="*/ 947056 w 1992928"/>
              <a:gd name="connsiteY350" fmla="*/ 750507 h 3041400"/>
              <a:gd name="connsiteX351" fmla="*/ 965802 w 1992928"/>
              <a:gd name="connsiteY351" fmla="*/ 736879 h 3041400"/>
              <a:gd name="connsiteX352" fmla="*/ 967695 w 1992928"/>
              <a:gd name="connsiteY352" fmla="*/ 716815 h 3041400"/>
              <a:gd name="connsiteX353" fmla="*/ 978487 w 1992928"/>
              <a:gd name="connsiteY353" fmla="*/ 711136 h 3041400"/>
              <a:gd name="connsiteX354" fmla="*/ 1014654 w 1992928"/>
              <a:gd name="connsiteY354" fmla="*/ 728362 h 3041400"/>
              <a:gd name="connsiteX355" fmla="*/ 1016168 w 1992928"/>
              <a:gd name="connsiteY355" fmla="*/ 738393 h 3041400"/>
              <a:gd name="connsiteX356" fmla="*/ 1024879 w 1992928"/>
              <a:gd name="connsiteY356" fmla="*/ 750697 h 3041400"/>
              <a:gd name="connsiteX357" fmla="*/ 1033778 w 1992928"/>
              <a:gd name="connsiteY357" fmla="*/ 747668 h 3041400"/>
              <a:gd name="connsiteX358" fmla="*/ 1050819 w 1992928"/>
              <a:gd name="connsiteY358" fmla="*/ 754293 h 3041400"/>
              <a:gd name="connsiteX359" fmla="*/ 1053471 w 1992928"/>
              <a:gd name="connsiteY359" fmla="*/ 760728 h 3041400"/>
              <a:gd name="connsiteX360" fmla="*/ 1033210 w 1992928"/>
              <a:gd name="connsiteY360" fmla="*/ 764704 h 3041400"/>
              <a:gd name="connsiteX361" fmla="*/ 1036618 w 1992928"/>
              <a:gd name="connsiteY361" fmla="*/ 771329 h 3041400"/>
              <a:gd name="connsiteX362" fmla="*/ 1035292 w 1992928"/>
              <a:gd name="connsiteY362" fmla="*/ 779657 h 3041400"/>
              <a:gd name="connsiteX363" fmla="*/ 1042299 w 1992928"/>
              <a:gd name="connsiteY363" fmla="*/ 779657 h 3041400"/>
              <a:gd name="connsiteX364" fmla="*/ 1049683 w 1992928"/>
              <a:gd name="connsiteY364" fmla="*/ 768301 h 3041400"/>
              <a:gd name="connsiteX365" fmla="*/ 1059719 w 1992928"/>
              <a:gd name="connsiteY365" fmla="*/ 765461 h 3041400"/>
              <a:gd name="connsiteX366" fmla="*/ 1060476 w 1992928"/>
              <a:gd name="connsiteY366" fmla="*/ 757511 h 3041400"/>
              <a:gd name="connsiteX367" fmla="*/ 1066157 w 1992928"/>
              <a:gd name="connsiteY367" fmla="*/ 763568 h 3041400"/>
              <a:gd name="connsiteX368" fmla="*/ 1082630 w 1992928"/>
              <a:gd name="connsiteY368" fmla="*/ 765272 h 3041400"/>
              <a:gd name="connsiteX369" fmla="*/ 1103459 w 1992928"/>
              <a:gd name="connsiteY369" fmla="*/ 779657 h 3041400"/>
              <a:gd name="connsiteX370" fmla="*/ 1113494 w 1992928"/>
              <a:gd name="connsiteY370" fmla="*/ 779657 h 3041400"/>
              <a:gd name="connsiteX371" fmla="*/ 1125045 w 1992928"/>
              <a:gd name="connsiteY371" fmla="*/ 787607 h 3041400"/>
              <a:gd name="connsiteX372" fmla="*/ 1133756 w 1992928"/>
              <a:gd name="connsiteY372" fmla="*/ 787039 h 3041400"/>
              <a:gd name="connsiteX373" fmla="*/ 1138300 w 1992928"/>
              <a:gd name="connsiteY373" fmla="*/ 778142 h 3041400"/>
              <a:gd name="connsiteX374" fmla="*/ 1151554 w 1992928"/>
              <a:gd name="connsiteY374" fmla="*/ 789878 h 3041400"/>
              <a:gd name="connsiteX375" fmla="*/ 1183176 w 1992928"/>
              <a:gd name="connsiteY375" fmla="*/ 794042 h 3041400"/>
              <a:gd name="connsiteX376" fmla="*/ 1200785 w 1992928"/>
              <a:gd name="connsiteY376" fmla="*/ 811646 h 3041400"/>
              <a:gd name="connsiteX377" fmla="*/ 1211768 w 1992928"/>
              <a:gd name="connsiteY377" fmla="*/ 823382 h 3041400"/>
              <a:gd name="connsiteX378" fmla="*/ 1226537 w 1992928"/>
              <a:gd name="connsiteY378" fmla="*/ 830006 h 3041400"/>
              <a:gd name="connsiteX379" fmla="*/ 1239034 w 1992928"/>
              <a:gd name="connsiteY379" fmla="*/ 846285 h 3041400"/>
              <a:gd name="connsiteX380" fmla="*/ 1237330 w 1992928"/>
              <a:gd name="connsiteY380" fmla="*/ 865591 h 3041400"/>
              <a:gd name="connsiteX381" fmla="*/ 1247555 w 1992928"/>
              <a:gd name="connsiteY381" fmla="*/ 860670 h 3041400"/>
              <a:gd name="connsiteX382" fmla="*/ 1249827 w 1992928"/>
              <a:gd name="connsiteY382" fmla="*/ 851773 h 3041400"/>
              <a:gd name="connsiteX383" fmla="*/ 1258726 w 1992928"/>
              <a:gd name="connsiteY383" fmla="*/ 851207 h 3041400"/>
              <a:gd name="connsiteX384" fmla="*/ 1258538 w 1992928"/>
              <a:gd name="connsiteY384" fmla="*/ 819785 h 3041400"/>
              <a:gd name="connsiteX385" fmla="*/ 1249069 w 1992928"/>
              <a:gd name="connsiteY385" fmla="*/ 815432 h 3041400"/>
              <a:gd name="connsiteX386" fmla="*/ 1238845 w 1992928"/>
              <a:gd name="connsiteY386" fmla="*/ 821110 h 3041400"/>
              <a:gd name="connsiteX387" fmla="*/ 1231270 w 1992928"/>
              <a:gd name="connsiteY387" fmla="*/ 818649 h 3041400"/>
              <a:gd name="connsiteX388" fmla="*/ 1215555 w 1992928"/>
              <a:gd name="connsiteY388" fmla="*/ 808806 h 3041400"/>
              <a:gd name="connsiteX389" fmla="*/ 1201543 w 1992928"/>
              <a:gd name="connsiteY389" fmla="*/ 803885 h 3041400"/>
              <a:gd name="connsiteX390" fmla="*/ 1185448 w 1992928"/>
              <a:gd name="connsiteY390" fmla="*/ 783821 h 3041400"/>
              <a:gd name="connsiteX391" fmla="*/ 1184122 w 1992928"/>
              <a:gd name="connsiteY391" fmla="*/ 768869 h 3041400"/>
              <a:gd name="connsiteX392" fmla="*/ 1179010 w 1992928"/>
              <a:gd name="connsiteY392" fmla="*/ 763757 h 3041400"/>
              <a:gd name="connsiteX393" fmla="*/ 1176359 w 1992928"/>
              <a:gd name="connsiteY393" fmla="*/ 752589 h 3041400"/>
              <a:gd name="connsiteX394" fmla="*/ 1168027 w 1992928"/>
              <a:gd name="connsiteY394" fmla="*/ 732526 h 3041400"/>
              <a:gd name="connsiteX395" fmla="*/ 1156666 w 1992928"/>
              <a:gd name="connsiteY395" fmla="*/ 729497 h 3041400"/>
              <a:gd name="connsiteX396" fmla="*/ 1151554 w 1992928"/>
              <a:gd name="connsiteY396" fmla="*/ 722115 h 3041400"/>
              <a:gd name="connsiteX397" fmla="*/ 1132619 w 1992928"/>
              <a:gd name="connsiteY397" fmla="*/ 654351 h 3041400"/>
              <a:gd name="connsiteX398" fmla="*/ 1174465 w 1992928"/>
              <a:gd name="connsiteY398" fmla="*/ 621985 h 3041400"/>
              <a:gd name="connsiteX399" fmla="*/ 1177685 w 1992928"/>
              <a:gd name="connsiteY399" fmla="*/ 611384 h 3041400"/>
              <a:gd name="connsiteX400" fmla="*/ 1193969 w 1992928"/>
              <a:gd name="connsiteY400" fmla="*/ 597188 h 3041400"/>
              <a:gd name="connsiteX401" fmla="*/ 1220289 w 1992928"/>
              <a:gd name="connsiteY401" fmla="*/ 591888 h 3041400"/>
              <a:gd name="connsiteX402" fmla="*/ 1264217 w 1992928"/>
              <a:gd name="connsiteY402" fmla="*/ 547596 h 3041400"/>
              <a:gd name="connsiteX403" fmla="*/ 1261756 w 1992928"/>
              <a:gd name="connsiteY403" fmla="*/ 541350 h 3041400"/>
              <a:gd name="connsiteX404" fmla="*/ 1272927 w 1992928"/>
              <a:gd name="connsiteY404" fmla="*/ 535671 h 3041400"/>
              <a:gd name="connsiteX405" fmla="*/ 1274821 w 1992928"/>
              <a:gd name="connsiteY405" fmla="*/ 523557 h 3041400"/>
              <a:gd name="connsiteX406" fmla="*/ 1287129 w 1992928"/>
              <a:gd name="connsiteY406" fmla="*/ 525450 h 3041400"/>
              <a:gd name="connsiteX407" fmla="*/ 1295081 w 1992928"/>
              <a:gd name="connsiteY407" fmla="*/ 540403 h 3041400"/>
              <a:gd name="connsiteX408" fmla="*/ 1314395 w 1992928"/>
              <a:gd name="connsiteY408" fmla="*/ 535293 h 3041400"/>
              <a:gd name="connsiteX409" fmla="*/ 1324810 w 1992928"/>
              <a:gd name="connsiteY409" fmla="*/ 545136 h 3041400"/>
              <a:gd name="connsiteX410" fmla="*/ 1332194 w 1992928"/>
              <a:gd name="connsiteY410" fmla="*/ 540025 h 3041400"/>
              <a:gd name="connsiteX411" fmla="*/ 1337496 w 1992928"/>
              <a:gd name="connsiteY411" fmla="*/ 550246 h 3041400"/>
              <a:gd name="connsiteX412" fmla="*/ 1355864 w 1992928"/>
              <a:gd name="connsiteY412" fmla="*/ 564253 h 3041400"/>
              <a:gd name="connsiteX413" fmla="*/ 1335035 w 1992928"/>
              <a:gd name="connsiteY413" fmla="*/ 573339 h 3041400"/>
              <a:gd name="connsiteX414" fmla="*/ 1337875 w 1992928"/>
              <a:gd name="connsiteY414" fmla="*/ 591510 h 3041400"/>
              <a:gd name="connsiteX415" fmla="*/ 1342799 w 1992928"/>
              <a:gd name="connsiteY415" fmla="*/ 582046 h 3041400"/>
              <a:gd name="connsiteX416" fmla="*/ 1360786 w 1992928"/>
              <a:gd name="connsiteY416" fmla="*/ 573149 h 3041400"/>
              <a:gd name="connsiteX417" fmla="*/ 1373662 w 1992928"/>
              <a:gd name="connsiteY417" fmla="*/ 582424 h 3041400"/>
              <a:gd name="connsiteX418" fmla="*/ 1369307 w 1992928"/>
              <a:gd name="connsiteY418" fmla="*/ 593214 h 3041400"/>
              <a:gd name="connsiteX419" fmla="*/ 1380290 w 1992928"/>
              <a:gd name="connsiteY419" fmla="*/ 617631 h 3041400"/>
              <a:gd name="connsiteX420" fmla="*/ 1399414 w 1992928"/>
              <a:gd name="connsiteY420" fmla="*/ 650187 h 3041400"/>
              <a:gd name="connsiteX421" fmla="*/ 1404526 w 1992928"/>
              <a:gd name="connsiteY421" fmla="*/ 644510 h 3041400"/>
              <a:gd name="connsiteX422" fmla="*/ 1385970 w 1992928"/>
              <a:gd name="connsiteY422" fmla="*/ 619903 h 3041400"/>
              <a:gd name="connsiteX423" fmla="*/ 1388621 w 1992928"/>
              <a:gd name="connsiteY423" fmla="*/ 576178 h 3041400"/>
              <a:gd name="connsiteX424" fmla="*/ 1379154 w 1992928"/>
              <a:gd name="connsiteY424" fmla="*/ 564064 h 3041400"/>
              <a:gd name="connsiteX425" fmla="*/ 1384644 w 1992928"/>
              <a:gd name="connsiteY425" fmla="*/ 551571 h 3041400"/>
              <a:gd name="connsiteX426" fmla="*/ 1392029 w 1992928"/>
              <a:gd name="connsiteY426" fmla="*/ 524504 h 3041400"/>
              <a:gd name="connsiteX427" fmla="*/ 1400740 w 1992928"/>
              <a:gd name="connsiteY427" fmla="*/ 516932 h 3041400"/>
              <a:gd name="connsiteX428" fmla="*/ 1404148 w 1992928"/>
              <a:gd name="connsiteY428" fmla="*/ 458444 h 3041400"/>
              <a:gd name="connsiteX429" fmla="*/ 1384834 w 1992928"/>
              <a:gd name="connsiteY429" fmla="*/ 427780 h 3041400"/>
              <a:gd name="connsiteX430" fmla="*/ 1378018 w 1992928"/>
              <a:gd name="connsiteY430" fmla="*/ 433648 h 3041400"/>
              <a:gd name="connsiteX431" fmla="*/ 1362680 w 1992928"/>
              <a:gd name="connsiteY431" fmla="*/ 430620 h 3041400"/>
              <a:gd name="connsiteX432" fmla="*/ 1364195 w 1992928"/>
              <a:gd name="connsiteY432" fmla="*/ 389733 h 3041400"/>
              <a:gd name="connsiteX433" fmla="*/ 1376124 w 1992928"/>
              <a:gd name="connsiteY433" fmla="*/ 368913 h 3041400"/>
              <a:gd name="connsiteX434" fmla="*/ 1376660 w 1992928"/>
              <a:gd name="connsiteY434" fmla="*/ 351040 h 3041400"/>
              <a:gd name="connsiteX435" fmla="*/ 1484181 w 1992928"/>
              <a:gd name="connsiteY435" fmla="*/ 469342 h 3041400"/>
              <a:gd name="connsiteX436" fmla="*/ 1486893 w 1992928"/>
              <a:gd name="connsiteY436" fmla="*/ 473965 h 3041400"/>
              <a:gd name="connsiteX437" fmla="*/ 1488232 w 1992928"/>
              <a:gd name="connsiteY437" fmla="*/ 473800 h 3041400"/>
              <a:gd name="connsiteX438" fmla="*/ 1492366 w 1992928"/>
              <a:gd name="connsiteY438" fmla="*/ 478347 h 3041400"/>
              <a:gd name="connsiteX439" fmla="*/ 1992928 w 1992928"/>
              <a:gd name="connsiteY439" fmla="*/ 1872709 h 3041400"/>
              <a:gd name="connsiteX440" fmla="*/ 1981610 w 1992928"/>
              <a:gd name="connsiteY440" fmla="*/ 2096836 h 3041400"/>
              <a:gd name="connsiteX441" fmla="*/ 1961309 w 1992928"/>
              <a:gd name="connsiteY441" fmla="*/ 2229860 h 3041400"/>
              <a:gd name="connsiteX442" fmla="*/ 1935086 w 1992928"/>
              <a:gd name="connsiteY442" fmla="*/ 2210637 h 3041400"/>
              <a:gd name="connsiteX443" fmla="*/ 1915772 w 1992928"/>
              <a:gd name="connsiteY443" fmla="*/ 2191709 h 3041400"/>
              <a:gd name="connsiteX444" fmla="*/ 1886234 w 1992928"/>
              <a:gd name="connsiteY444" fmla="*/ 2194548 h 3041400"/>
              <a:gd name="connsiteX445" fmla="*/ 1864269 w 1992928"/>
              <a:gd name="connsiteY445" fmla="*/ 2188869 h 3041400"/>
              <a:gd name="connsiteX446" fmla="*/ 1851015 w 1992928"/>
              <a:gd name="connsiteY446" fmla="*/ 2198902 h 3041400"/>
              <a:gd name="connsiteX447" fmla="*/ 1827345 w 1992928"/>
              <a:gd name="connsiteY447" fmla="*/ 2185084 h 3041400"/>
              <a:gd name="connsiteX448" fmla="*/ 1804623 w 1992928"/>
              <a:gd name="connsiteY448" fmla="*/ 2190195 h 3041400"/>
              <a:gd name="connsiteX449" fmla="*/ 1794588 w 1992928"/>
              <a:gd name="connsiteY449" fmla="*/ 2208555 h 3041400"/>
              <a:gd name="connsiteX450" fmla="*/ 1764292 w 1992928"/>
              <a:gd name="connsiteY450" fmla="*/ 2191331 h 3041400"/>
              <a:gd name="connsiteX451" fmla="*/ 1760695 w 1992928"/>
              <a:gd name="connsiteY451" fmla="*/ 2183948 h 3041400"/>
              <a:gd name="connsiteX452" fmla="*/ 1747440 w 1992928"/>
              <a:gd name="connsiteY452" fmla="*/ 2182244 h 3041400"/>
              <a:gd name="connsiteX453" fmla="*/ 1748198 w 1992928"/>
              <a:gd name="connsiteY453" fmla="*/ 2193980 h 3041400"/>
              <a:gd name="connsiteX454" fmla="*/ 1742328 w 1992928"/>
              <a:gd name="connsiteY454" fmla="*/ 2192465 h 3041400"/>
              <a:gd name="connsiteX455" fmla="*/ 1742516 w 1992928"/>
              <a:gd name="connsiteY455" fmla="*/ 2204959 h 3041400"/>
              <a:gd name="connsiteX456" fmla="*/ 1725665 w 1992928"/>
              <a:gd name="connsiteY456" fmla="*/ 2212720 h 3041400"/>
              <a:gd name="connsiteX457" fmla="*/ 1687037 w 1992928"/>
              <a:gd name="connsiteY457" fmla="*/ 2228051 h 3041400"/>
              <a:gd name="connsiteX458" fmla="*/ 1646326 w 1992928"/>
              <a:gd name="connsiteY458" fmla="*/ 2273857 h 3041400"/>
              <a:gd name="connsiteX459" fmla="*/ 1636101 w 1992928"/>
              <a:gd name="connsiteY459" fmla="*/ 2272911 h 3041400"/>
              <a:gd name="connsiteX460" fmla="*/ 1624552 w 1992928"/>
              <a:gd name="connsiteY460" fmla="*/ 2282186 h 3041400"/>
              <a:gd name="connsiteX461" fmla="*/ 1617735 w 1992928"/>
              <a:gd name="connsiteY461" fmla="*/ 2282376 h 3041400"/>
              <a:gd name="connsiteX462" fmla="*/ 1650114 w 1992928"/>
              <a:gd name="connsiteY462" fmla="*/ 2324775 h 3041400"/>
              <a:gd name="connsiteX463" fmla="*/ 1630989 w 1992928"/>
              <a:gd name="connsiteY463" fmla="*/ 2342567 h 3041400"/>
              <a:gd name="connsiteX464" fmla="*/ 1617356 w 1992928"/>
              <a:gd name="connsiteY464" fmla="*/ 2341053 h 3041400"/>
              <a:gd name="connsiteX465" fmla="*/ 1570018 w 1992928"/>
              <a:gd name="connsiteY465" fmla="*/ 2301114 h 3041400"/>
              <a:gd name="connsiteX466" fmla="*/ 1559225 w 1992928"/>
              <a:gd name="connsiteY466" fmla="*/ 2321367 h 3041400"/>
              <a:gd name="connsiteX467" fmla="*/ 1561877 w 1992928"/>
              <a:gd name="connsiteY467" fmla="*/ 2333860 h 3041400"/>
              <a:gd name="connsiteX468" fmla="*/ 1546918 w 1992928"/>
              <a:gd name="connsiteY468" fmla="*/ 2357521 h 3041400"/>
              <a:gd name="connsiteX469" fmla="*/ 1548812 w 1992928"/>
              <a:gd name="connsiteY469" fmla="*/ 2373421 h 3041400"/>
              <a:gd name="connsiteX470" fmla="*/ 1546539 w 1992928"/>
              <a:gd name="connsiteY470" fmla="*/ 2391970 h 3041400"/>
              <a:gd name="connsiteX471" fmla="*/ 1553356 w 1992928"/>
              <a:gd name="connsiteY471" fmla="*/ 2404273 h 3041400"/>
              <a:gd name="connsiteX472" fmla="*/ 1541616 w 1992928"/>
              <a:gd name="connsiteY472" fmla="*/ 2416956 h 3041400"/>
              <a:gd name="connsiteX473" fmla="*/ 1526846 w 1992928"/>
              <a:gd name="connsiteY473" fmla="*/ 2464086 h 3041400"/>
              <a:gd name="connsiteX474" fmla="*/ 1558089 w 1992928"/>
              <a:gd name="connsiteY474" fmla="*/ 2484719 h 3041400"/>
              <a:gd name="connsiteX475" fmla="*/ 1563391 w 1992928"/>
              <a:gd name="connsiteY475" fmla="*/ 2508001 h 3041400"/>
              <a:gd name="connsiteX476" fmla="*/ 1563581 w 1992928"/>
              <a:gd name="connsiteY476" fmla="*/ 2521629 h 3041400"/>
              <a:gd name="connsiteX477" fmla="*/ 1599178 w 1992928"/>
              <a:gd name="connsiteY477" fmla="*/ 2547182 h 3041400"/>
              <a:gd name="connsiteX478" fmla="*/ 1616220 w 1992928"/>
              <a:gd name="connsiteY478" fmla="*/ 2554753 h 3041400"/>
              <a:gd name="connsiteX479" fmla="*/ 1666208 w 1992928"/>
              <a:gd name="connsiteY479" fmla="*/ 2614378 h 3041400"/>
              <a:gd name="connsiteX480" fmla="*/ 1664694 w 1992928"/>
              <a:gd name="connsiteY480" fmla="*/ 2616839 h 3041400"/>
              <a:gd name="connsiteX481" fmla="*/ 1641972 w 1992928"/>
              <a:gd name="connsiteY481" fmla="*/ 2619677 h 3041400"/>
              <a:gd name="connsiteX482" fmla="*/ 1641214 w 1992928"/>
              <a:gd name="connsiteY482" fmla="*/ 2630656 h 3041400"/>
              <a:gd name="connsiteX483" fmla="*/ 1669996 w 1992928"/>
              <a:gd name="connsiteY483" fmla="*/ 2646178 h 3041400"/>
              <a:gd name="connsiteX484" fmla="*/ 1666019 w 1992928"/>
              <a:gd name="connsiteY484" fmla="*/ 2650721 h 3041400"/>
              <a:gd name="connsiteX485" fmla="*/ 1659013 w 1992928"/>
              <a:gd name="connsiteY485" fmla="*/ 2649774 h 3041400"/>
              <a:gd name="connsiteX486" fmla="*/ 1655226 w 1992928"/>
              <a:gd name="connsiteY486" fmla="*/ 2654695 h 3041400"/>
              <a:gd name="connsiteX487" fmla="*/ 1650682 w 1992928"/>
              <a:gd name="connsiteY487" fmla="*/ 2655263 h 3041400"/>
              <a:gd name="connsiteX488" fmla="*/ 1651628 w 1992928"/>
              <a:gd name="connsiteY488" fmla="*/ 2649585 h 3041400"/>
              <a:gd name="connsiteX489" fmla="*/ 1644434 w 1992928"/>
              <a:gd name="connsiteY489" fmla="*/ 2652613 h 3041400"/>
              <a:gd name="connsiteX490" fmla="*/ 1641593 w 1992928"/>
              <a:gd name="connsiteY490" fmla="*/ 2659996 h 3041400"/>
              <a:gd name="connsiteX491" fmla="*/ 1638563 w 1992928"/>
              <a:gd name="connsiteY491" fmla="*/ 2661130 h 3041400"/>
              <a:gd name="connsiteX492" fmla="*/ 1640457 w 1992928"/>
              <a:gd name="connsiteY492" fmla="*/ 2666809 h 3041400"/>
              <a:gd name="connsiteX493" fmla="*/ 1638374 w 1992928"/>
              <a:gd name="connsiteY493" fmla="*/ 2673813 h 3041400"/>
              <a:gd name="connsiteX494" fmla="*/ 1631368 w 1992928"/>
              <a:gd name="connsiteY494" fmla="*/ 2672298 h 3041400"/>
              <a:gd name="connsiteX495" fmla="*/ 1629475 w 1992928"/>
              <a:gd name="connsiteY495" fmla="*/ 2674759 h 3041400"/>
              <a:gd name="connsiteX496" fmla="*/ 1631179 w 1992928"/>
              <a:gd name="connsiteY496" fmla="*/ 2680438 h 3041400"/>
              <a:gd name="connsiteX497" fmla="*/ 1626634 w 1992928"/>
              <a:gd name="connsiteY497" fmla="*/ 2682898 h 3041400"/>
              <a:gd name="connsiteX498" fmla="*/ 1618492 w 1992928"/>
              <a:gd name="connsiteY498" fmla="*/ 2681384 h 3041400"/>
              <a:gd name="connsiteX499" fmla="*/ 1612811 w 1992928"/>
              <a:gd name="connsiteY499" fmla="*/ 2678734 h 3041400"/>
              <a:gd name="connsiteX500" fmla="*/ 1604102 w 1992928"/>
              <a:gd name="connsiteY500" fmla="*/ 2671541 h 3041400"/>
              <a:gd name="connsiteX501" fmla="*/ 1598990 w 1992928"/>
              <a:gd name="connsiteY501" fmla="*/ 2672109 h 3041400"/>
              <a:gd name="connsiteX502" fmla="*/ 1601640 w 1992928"/>
              <a:gd name="connsiteY502" fmla="*/ 2677788 h 3041400"/>
              <a:gd name="connsiteX503" fmla="*/ 1605806 w 1992928"/>
              <a:gd name="connsiteY503" fmla="*/ 2679680 h 3041400"/>
              <a:gd name="connsiteX504" fmla="*/ 1602587 w 1992928"/>
              <a:gd name="connsiteY504" fmla="*/ 2686115 h 3041400"/>
              <a:gd name="connsiteX505" fmla="*/ 1594444 w 1992928"/>
              <a:gd name="connsiteY505" fmla="*/ 2685927 h 3041400"/>
              <a:gd name="connsiteX506" fmla="*/ 1589901 w 1992928"/>
              <a:gd name="connsiteY506" fmla="*/ 2682520 h 3041400"/>
              <a:gd name="connsiteX507" fmla="*/ 1587439 w 1992928"/>
              <a:gd name="connsiteY507" fmla="*/ 2687631 h 3041400"/>
              <a:gd name="connsiteX508" fmla="*/ 1594824 w 1992928"/>
              <a:gd name="connsiteY508" fmla="*/ 2692174 h 3041400"/>
              <a:gd name="connsiteX509" fmla="*/ 1590847 w 1992928"/>
              <a:gd name="connsiteY509" fmla="*/ 2697662 h 3041400"/>
              <a:gd name="connsiteX510" fmla="*/ 1587629 w 1992928"/>
              <a:gd name="connsiteY510" fmla="*/ 2699555 h 3041400"/>
              <a:gd name="connsiteX511" fmla="*/ 1589521 w 1992928"/>
              <a:gd name="connsiteY511" fmla="*/ 2704665 h 3041400"/>
              <a:gd name="connsiteX512" fmla="*/ 1584031 w 1992928"/>
              <a:gd name="connsiteY512" fmla="*/ 2714508 h 3041400"/>
              <a:gd name="connsiteX513" fmla="*/ 1581758 w 1992928"/>
              <a:gd name="connsiteY513" fmla="*/ 2711102 h 3041400"/>
              <a:gd name="connsiteX514" fmla="*/ 1578729 w 1992928"/>
              <a:gd name="connsiteY514" fmla="*/ 2699177 h 3041400"/>
              <a:gd name="connsiteX515" fmla="*/ 1573806 w 1992928"/>
              <a:gd name="connsiteY515" fmla="*/ 2704855 h 3041400"/>
              <a:gd name="connsiteX516" fmla="*/ 1568882 w 1992928"/>
              <a:gd name="connsiteY516" fmla="*/ 2716023 h 3041400"/>
              <a:gd name="connsiteX517" fmla="*/ 1576268 w 1992928"/>
              <a:gd name="connsiteY517" fmla="*/ 2730030 h 3041400"/>
              <a:gd name="connsiteX518" fmla="*/ 1575510 w 1992928"/>
              <a:gd name="connsiteY518" fmla="*/ 2736843 h 3041400"/>
              <a:gd name="connsiteX519" fmla="*/ 1568314 w 1992928"/>
              <a:gd name="connsiteY519" fmla="*/ 2742334 h 3041400"/>
              <a:gd name="connsiteX520" fmla="*/ 1568504 w 1992928"/>
              <a:gd name="connsiteY520" fmla="*/ 2736087 h 3041400"/>
              <a:gd name="connsiteX521" fmla="*/ 1567178 w 1992928"/>
              <a:gd name="connsiteY521" fmla="*/ 2733437 h 3041400"/>
              <a:gd name="connsiteX522" fmla="*/ 1557711 w 1992928"/>
              <a:gd name="connsiteY522" fmla="*/ 2738358 h 3041400"/>
              <a:gd name="connsiteX523" fmla="*/ 1556764 w 1992928"/>
              <a:gd name="connsiteY523" fmla="*/ 2743848 h 3041400"/>
              <a:gd name="connsiteX524" fmla="*/ 1556575 w 1992928"/>
              <a:gd name="connsiteY524" fmla="*/ 2748012 h 3041400"/>
              <a:gd name="connsiteX525" fmla="*/ 1556575 w 1992928"/>
              <a:gd name="connsiteY525" fmla="*/ 2749715 h 3041400"/>
              <a:gd name="connsiteX526" fmla="*/ 1556575 w 1992928"/>
              <a:gd name="connsiteY526" fmla="*/ 2750851 h 3041400"/>
              <a:gd name="connsiteX527" fmla="*/ 1558468 w 1992928"/>
              <a:gd name="connsiteY527" fmla="*/ 2755961 h 3041400"/>
              <a:gd name="connsiteX528" fmla="*/ 1553924 w 1992928"/>
              <a:gd name="connsiteY528" fmla="*/ 2761450 h 3041400"/>
              <a:gd name="connsiteX529" fmla="*/ 1546350 w 1992928"/>
              <a:gd name="connsiteY529" fmla="*/ 2765615 h 3041400"/>
              <a:gd name="connsiteX530" fmla="*/ 1542941 w 1992928"/>
              <a:gd name="connsiteY530" fmla="*/ 2774512 h 3041400"/>
              <a:gd name="connsiteX531" fmla="*/ 1534989 w 1992928"/>
              <a:gd name="connsiteY531" fmla="*/ 2783597 h 3041400"/>
              <a:gd name="connsiteX532" fmla="*/ 1539533 w 1992928"/>
              <a:gd name="connsiteY532" fmla="*/ 2801767 h 3041400"/>
              <a:gd name="connsiteX533" fmla="*/ 1543699 w 1992928"/>
              <a:gd name="connsiteY533" fmla="*/ 2810286 h 3041400"/>
              <a:gd name="connsiteX534" fmla="*/ 1550704 w 1992928"/>
              <a:gd name="connsiteY534" fmla="*/ 2808960 h 3041400"/>
              <a:gd name="connsiteX535" fmla="*/ 1554113 w 1992928"/>
              <a:gd name="connsiteY535" fmla="*/ 2803471 h 3041400"/>
              <a:gd name="connsiteX536" fmla="*/ 1563959 w 1992928"/>
              <a:gd name="connsiteY536" fmla="*/ 2805743 h 3041400"/>
              <a:gd name="connsiteX537" fmla="*/ 1566799 w 1992928"/>
              <a:gd name="connsiteY537" fmla="*/ 2822778 h 3041400"/>
              <a:gd name="connsiteX538" fmla="*/ 1567746 w 1992928"/>
              <a:gd name="connsiteY538" fmla="*/ 2829024 h 3041400"/>
              <a:gd name="connsiteX539" fmla="*/ 1575510 w 1992928"/>
              <a:gd name="connsiteY539" fmla="*/ 2834893 h 3041400"/>
              <a:gd name="connsiteX540" fmla="*/ 1577972 w 1992928"/>
              <a:gd name="connsiteY540" fmla="*/ 2834893 h 3041400"/>
              <a:gd name="connsiteX541" fmla="*/ 1579676 w 1992928"/>
              <a:gd name="connsiteY541" fmla="*/ 2840571 h 3041400"/>
              <a:gd name="connsiteX542" fmla="*/ 1575700 w 1992928"/>
              <a:gd name="connsiteY542" fmla="*/ 2849278 h 3041400"/>
              <a:gd name="connsiteX543" fmla="*/ 1574562 w 1992928"/>
              <a:gd name="connsiteY543" fmla="*/ 2863853 h 3041400"/>
              <a:gd name="connsiteX544" fmla="*/ 1578350 w 1992928"/>
              <a:gd name="connsiteY544" fmla="*/ 2866313 h 3041400"/>
              <a:gd name="connsiteX545" fmla="*/ 1584977 w 1992928"/>
              <a:gd name="connsiteY545" fmla="*/ 2855146 h 3041400"/>
              <a:gd name="connsiteX546" fmla="*/ 1588953 w 1992928"/>
              <a:gd name="connsiteY546" fmla="*/ 2847764 h 3041400"/>
              <a:gd name="connsiteX547" fmla="*/ 1589711 w 1992928"/>
              <a:gd name="connsiteY547" fmla="*/ 2840950 h 3041400"/>
              <a:gd name="connsiteX548" fmla="*/ 1592173 w 1992928"/>
              <a:gd name="connsiteY548" fmla="*/ 2849089 h 3041400"/>
              <a:gd name="connsiteX549" fmla="*/ 1588575 w 1992928"/>
              <a:gd name="connsiteY549" fmla="*/ 2862717 h 3041400"/>
              <a:gd name="connsiteX550" fmla="*/ 1583841 w 1992928"/>
              <a:gd name="connsiteY550" fmla="*/ 2871992 h 3041400"/>
              <a:gd name="connsiteX551" fmla="*/ 1584977 w 1992928"/>
              <a:gd name="connsiteY551" fmla="*/ 2879753 h 3041400"/>
              <a:gd name="connsiteX552" fmla="*/ 1588953 w 1992928"/>
              <a:gd name="connsiteY552" fmla="*/ 2874264 h 3041400"/>
              <a:gd name="connsiteX553" fmla="*/ 1589333 w 1992928"/>
              <a:gd name="connsiteY553" fmla="*/ 2881835 h 3041400"/>
              <a:gd name="connsiteX554" fmla="*/ 1583463 w 1992928"/>
              <a:gd name="connsiteY554" fmla="*/ 2888460 h 3041400"/>
              <a:gd name="connsiteX555" fmla="*/ 1580054 w 1992928"/>
              <a:gd name="connsiteY555" fmla="*/ 2897167 h 3041400"/>
              <a:gd name="connsiteX556" fmla="*/ 1583083 w 1992928"/>
              <a:gd name="connsiteY556" fmla="*/ 2907388 h 3041400"/>
              <a:gd name="connsiteX557" fmla="*/ 1602587 w 1992928"/>
              <a:gd name="connsiteY557" fmla="*/ 2926694 h 3041400"/>
              <a:gd name="connsiteX558" fmla="*/ 1610729 w 1992928"/>
              <a:gd name="connsiteY558" fmla="*/ 2937105 h 3041400"/>
              <a:gd name="connsiteX559" fmla="*/ 1617167 w 1992928"/>
              <a:gd name="connsiteY559" fmla="*/ 2950923 h 3041400"/>
              <a:gd name="connsiteX560" fmla="*/ 1626445 w 1992928"/>
              <a:gd name="connsiteY560" fmla="*/ 2980641 h 3041400"/>
              <a:gd name="connsiteX561" fmla="*/ 1635723 w 1992928"/>
              <a:gd name="connsiteY561" fmla="*/ 2987833 h 3041400"/>
              <a:gd name="connsiteX562" fmla="*/ 1643297 w 1992928"/>
              <a:gd name="connsiteY562" fmla="*/ 2994836 h 3041400"/>
              <a:gd name="connsiteX563" fmla="*/ 1635345 w 1992928"/>
              <a:gd name="connsiteY563" fmla="*/ 3009980 h 3041400"/>
              <a:gd name="connsiteX564" fmla="*/ 1624552 w 1992928"/>
              <a:gd name="connsiteY564" fmla="*/ 3037047 h 3041400"/>
              <a:gd name="connsiteX565" fmla="*/ 1590279 w 1992928"/>
              <a:gd name="connsiteY565" fmla="*/ 3041400 h 3041400"/>
              <a:gd name="connsiteX566" fmla="*/ 1554492 w 1992928"/>
              <a:gd name="connsiteY566" fmla="*/ 3002408 h 3041400"/>
              <a:gd name="connsiteX567" fmla="*/ 1525900 w 1992928"/>
              <a:gd name="connsiteY567" fmla="*/ 2986887 h 3041400"/>
              <a:gd name="connsiteX568" fmla="*/ 1503936 w 1992928"/>
              <a:gd name="connsiteY568" fmla="*/ 2986129 h 3041400"/>
              <a:gd name="connsiteX569" fmla="*/ 1492953 w 1992928"/>
              <a:gd name="connsiteY569" fmla="*/ 2982723 h 3041400"/>
              <a:gd name="connsiteX570" fmla="*/ 1475154 w 1992928"/>
              <a:gd name="connsiteY570" fmla="*/ 2969662 h 3041400"/>
              <a:gd name="connsiteX571" fmla="*/ 1476668 w 1992928"/>
              <a:gd name="connsiteY571" fmla="*/ 2961334 h 3041400"/>
              <a:gd name="connsiteX572" fmla="*/ 1469095 w 1992928"/>
              <a:gd name="connsiteY572" fmla="*/ 2949599 h 3041400"/>
              <a:gd name="connsiteX573" fmla="*/ 1445426 w 1992928"/>
              <a:gd name="connsiteY573" fmla="*/ 2945623 h 3041400"/>
              <a:gd name="connsiteX574" fmla="*/ 1430278 w 1992928"/>
              <a:gd name="connsiteY574" fmla="*/ 2932373 h 3041400"/>
              <a:gd name="connsiteX575" fmla="*/ 1418539 w 1992928"/>
              <a:gd name="connsiteY575" fmla="*/ 2939188 h 3041400"/>
              <a:gd name="connsiteX576" fmla="*/ 1395059 w 1992928"/>
              <a:gd name="connsiteY576" fmla="*/ 2946191 h 3041400"/>
              <a:gd name="connsiteX577" fmla="*/ 1384834 w 1992928"/>
              <a:gd name="connsiteY577" fmla="*/ 2944488 h 3041400"/>
              <a:gd name="connsiteX578" fmla="*/ 1382372 w 1992928"/>
              <a:gd name="connsiteY578" fmla="*/ 2936159 h 3041400"/>
              <a:gd name="connsiteX579" fmla="*/ 1364383 w 1992928"/>
              <a:gd name="connsiteY579" fmla="*/ 2929723 h 3041400"/>
              <a:gd name="connsiteX580" fmla="*/ 1352644 w 1992928"/>
              <a:gd name="connsiteY580" fmla="*/ 2914770 h 3041400"/>
              <a:gd name="connsiteX581" fmla="*/ 1334846 w 1992928"/>
              <a:gd name="connsiteY581" fmla="*/ 2907388 h 3041400"/>
              <a:gd name="connsiteX582" fmla="*/ 1298679 w 1992928"/>
              <a:gd name="connsiteY582" fmla="*/ 2901899 h 3041400"/>
              <a:gd name="connsiteX583" fmla="*/ 1259862 w 1992928"/>
              <a:gd name="connsiteY583" fmla="*/ 2887135 h 3041400"/>
              <a:gd name="connsiteX584" fmla="*/ 1236194 w 1992928"/>
              <a:gd name="connsiteY584" fmla="*/ 2885621 h 3041400"/>
              <a:gd name="connsiteX585" fmla="*/ 1219341 w 1992928"/>
              <a:gd name="connsiteY585" fmla="*/ 2878238 h 3041400"/>
              <a:gd name="connsiteX586" fmla="*/ 1188288 w 1992928"/>
              <a:gd name="connsiteY586" fmla="*/ 2875020 h 3041400"/>
              <a:gd name="connsiteX587" fmla="*/ 1166323 w 1992928"/>
              <a:gd name="connsiteY587" fmla="*/ 2866881 h 3041400"/>
              <a:gd name="connsiteX588" fmla="*/ 1148525 w 1992928"/>
              <a:gd name="connsiteY588" fmla="*/ 2874642 h 3041400"/>
              <a:gd name="connsiteX589" fmla="*/ 1135080 w 1992928"/>
              <a:gd name="connsiteY589" fmla="*/ 2863853 h 3041400"/>
              <a:gd name="connsiteX590" fmla="*/ 1114631 w 1992928"/>
              <a:gd name="connsiteY590" fmla="*/ 2837164 h 3041400"/>
              <a:gd name="connsiteX591" fmla="*/ 1088690 w 1992928"/>
              <a:gd name="connsiteY591" fmla="*/ 2819561 h 3041400"/>
              <a:gd name="connsiteX592" fmla="*/ 1071648 w 1992928"/>
              <a:gd name="connsiteY592" fmla="*/ 2812746 h 3041400"/>
              <a:gd name="connsiteX593" fmla="*/ 1057068 w 1992928"/>
              <a:gd name="connsiteY593" fmla="*/ 2809908 h 3041400"/>
              <a:gd name="connsiteX594" fmla="*/ 1044950 w 1992928"/>
              <a:gd name="connsiteY594" fmla="*/ 2803093 h 3041400"/>
              <a:gd name="connsiteX595" fmla="*/ 1044760 w 1992928"/>
              <a:gd name="connsiteY595" fmla="*/ 2797414 h 3041400"/>
              <a:gd name="connsiteX596" fmla="*/ 1036618 w 1992928"/>
              <a:gd name="connsiteY596" fmla="*/ 2792494 h 3041400"/>
              <a:gd name="connsiteX597" fmla="*/ 1034157 w 1992928"/>
              <a:gd name="connsiteY597" fmla="*/ 2797414 h 3041400"/>
              <a:gd name="connsiteX598" fmla="*/ 1027341 w 1992928"/>
              <a:gd name="connsiteY598" fmla="*/ 2795711 h 3041400"/>
              <a:gd name="connsiteX599" fmla="*/ 1017873 w 1992928"/>
              <a:gd name="connsiteY599" fmla="*/ 2793818 h 3041400"/>
              <a:gd name="connsiteX600" fmla="*/ 1012002 w 1992928"/>
              <a:gd name="connsiteY600" fmla="*/ 2792872 h 3041400"/>
              <a:gd name="connsiteX601" fmla="*/ 1002347 w 1992928"/>
              <a:gd name="connsiteY601" fmla="*/ 2775836 h 3041400"/>
              <a:gd name="connsiteX602" fmla="*/ 992122 w 1992928"/>
              <a:gd name="connsiteY602" fmla="*/ 2754069 h 3041400"/>
              <a:gd name="connsiteX603" fmla="*/ 981328 w 1992928"/>
              <a:gd name="connsiteY603" fmla="*/ 2750851 h 3041400"/>
              <a:gd name="connsiteX604" fmla="*/ 971103 w 1992928"/>
              <a:gd name="connsiteY604" fmla="*/ 2750473 h 3041400"/>
              <a:gd name="connsiteX605" fmla="*/ 968074 w 1992928"/>
              <a:gd name="connsiteY605" fmla="*/ 2742712 h 3041400"/>
              <a:gd name="connsiteX606" fmla="*/ 986440 w 1992928"/>
              <a:gd name="connsiteY606" fmla="*/ 2738358 h 3041400"/>
              <a:gd name="connsiteX607" fmla="*/ 984926 w 1992928"/>
              <a:gd name="connsiteY607" fmla="*/ 2732112 h 3041400"/>
              <a:gd name="connsiteX608" fmla="*/ 979245 w 1992928"/>
              <a:gd name="connsiteY608" fmla="*/ 2731355 h 3041400"/>
              <a:gd name="connsiteX609" fmla="*/ 976215 w 1992928"/>
              <a:gd name="connsiteY609" fmla="*/ 2734573 h 3041400"/>
              <a:gd name="connsiteX610" fmla="*/ 977919 w 1992928"/>
              <a:gd name="connsiteY610" fmla="*/ 2724540 h 3041400"/>
              <a:gd name="connsiteX611" fmla="*/ 989280 w 1992928"/>
              <a:gd name="connsiteY611" fmla="*/ 2727002 h 3041400"/>
              <a:gd name="connsiteX612" fmla="*/ 995719 w 1992928"/>
              <a:gd name="connsiteY612" fmla="*/ 2731923 h 3041400"/>
              <a:gd name="connsiteX613" fmla="*/ 995151 w 1992928"/>
              <a:gd name="connsiteY613" fmla="*/ 2736843 h 3041400"/>
              <a:gd name="connsiteX614" fmla="*/ 1005755 w 1992928"/>
              <a:gd name="connsiteY614" fmla="*/ 2738169 h 3041400"/>
              <a:gd name="connsiteX615" fmla="*/ 1000073 w 1992928"/>
              <a:gd name="connsiteY615" fmla="*/ 2731923 h 3041400"/>
              <a:gd name="connsiteX616" fmla="*/ 1010866 w 1992928"/>
              <a:gd name="connsiteY616" fmla="*/ 2733059 h 3041400"/>
              <a:gd name="connsiteX617" fmla="*/ 1014654 w 1992928"/>
              <a:gd name="connsiteY617" fmla="*/ 2728704 h 3041400"/>
              <a:gd name="connsiteX618" fmla="*/ 1016358 w 1992928"/>
              <a:gd name="connsiteY618" fmla="*/ 2716591 h 3041400"/>
              <a:gd name="connsiteX619" fmla="*/ 1022039 w 1992928"/>
              <a:gd name="connsiteY619" fmla="*/ 2709020 h 3041400"/>
              <a:gd name="connsiteX620" fmla="*/ 1030938 w 1992928"/>
              <a:gd name="connsiteY620" fmla="*/ 2705233 h 3041400"/>
              <a:gd name="connsiteX621" fmla="*/ 1032642 w 1992928"/>
              <a:gd name="connsiteY621" fmla="*/ 2693308 h 3041400"/>
              <a:gd name="connsiteX622" fmla="*/ 1044950 w 1992928"/>
              <a:gd name="connsiteY622" fmla="*/ 2673623 h 3041400"/>
              <a:gd name="connsiteX623" fmla="*/ 1050063 w 1992928"/>
              <a:gd name="connsiteY623" fmla="*/ 2674191 h 3041400"/>
              <a:gd name="connsiteX624" fmla="*/ 1046275 w 1992928"/>
              <a:gd name="connsiteY624" fmla="*/ 2679870 h 3041400"/>
              <a:gd name="connsiteX625" fmla="*/ 1047790 w 1992928"/>
              <a:gd name="connsiteY625" fmla="*/ 2686873 h 3041400"/>
              <a:gd name="connsiteX626" fmla="*/ 1055932 w 1992928"/>
              <a:gd name="connsiteY626" fmla="*/ 2692362 h 3041400"/>
              <a:gd name="connsiteX627" fmla="*/ 1061424 w 1992928"/>
              <a:gd name="connsiteY627" fmla="*/ 2687251 h 3041400"/>
              <a:gd name="connsiteX628" fmla="*/ 1060856 w 1992928"/>
              <a:gd name="connsiteY628" fmla="*/ 2684223 h 3041400"/>
              <a:gd name="connsiteX629" fmla="*/ 1058204 w 1992928"/>
              <a:gd name="connsiteY629" fmla="*/ 2681005 h 3041400"/>
              <a:gd name="connsiteX630" fmla="*/ 1058962 w 1992928"/>
              <a:gd name="connsiteY630" fmla="*/ 2686683 h 3041400"/>
              <a:gd name="connsiteX631" fmla="*/ 1054417 w 1992928"/>
              <a:gd name="connsiteY631" fmla="*/ 2682330 h 3041400"/>
              <a:gd name="connsiteX632" fmla="*/ 1053281 w 1992928"/>
              <a:gd name="connsiteY632" fmla="*/ 2677408 h 3041400"/>
              <a:gd name="connsiteX633" fmla="*/ 1055175 w 1992928"/>
              <a:gd name="connsiteY633" fmla="*/ 2674948 h 3041400"/>
              <a:gd name="connsiteX634" fmla="*/ 1060856 w 1992928"/>
              <a:gd name="connsiteY634" fmla="*/ 2669269 h 3041400"/>
              <a:gd name="connsiteX635" fmla="*/ 1064642 w 1992928"/>
              <a:gd name="connsiteY635" fmla="*/ 2669081 h 3041400"/>
              <a:gd name="connsiteX636" fmla="*/ 1069755 w 1992928"/>
              <a:gd name="connsiteY636" fmla="*/ 2675894 h 3041400"/>
              <a:gd name="connsiteX637" fmla="*/ 1075435 w 1992928"/>
              <a:gd name="connsiteY637" fmla="*/ 2677220 h 3041400"/>
              <a:gd name="connsiteX638" fmla="*/ 1080169 w 1992928"/>
              <a:gd name="connsiteY638" fmla="*/ 2672866 h 3041400"/>
              <a:gd name="connsiteX639" fmla="*/ 1070133 w 1992928"/>
              <a:gd name="connsiteY639" fmla="*/ 2665863 h 3041400"/>
              <a:gd name="connsiteX640" fmla="*/ 1068808 w 1992928"/>
              <a:gd name="connsiteY640" fmla="*/ 2662644 h 3041400"/>
              <a:gd name="connsiteX641" fmla="*/ 1050441 w 1992928"/>
              <a:gd name="connsiteY641" fmla="*/ 2648449 h 3041400"/>
              <a:gd name="connsiteX642" fmla="*/ 1047979 w 1992928"/>
              <a:gd name="connsiteY642" fmla="*/ 2651667 h 3041400"/>
              <a:gd name="connsiteX643" fmla="*/ 1040406 w 1992928"/>
              <a:gd name="connsiteY643" fmla="*/ 2643528 h 3041400"/>
              <a:gd name="connsiteX644" fmla="*/ 1035104 w 1992928"/>
              <a:gd name="connsiteY644" fmla="*/ 2632927 h 3041400"/>
              <a:gd name="connsiteX645" fmla="*/ 1033210 w 1992928"/>
              <a:gd name="connsiteY645" fmla="*/ 2621571 h 3041400"/>
              <a:gd name="connsiteX646" fmla="*/ 1044003 w 1992928"/>
              <a:gd name="connsiteY646" fmla="*/ 2627816 h 3041400"/>
              <a:gd name="connsiteX647" fmla="*/ 1054039 w 1992928"/>
              <a:gd name="connsiteY647" fmla="*/ 2623842 h 3041400"/>
              <a:gd name="connsiteX648" fmla="*/ 1055932 w 1992928"/>
              <a:gd name="connsiteY648" fmla="*/ 2620057 h 3041400"/>
              <a:gd name="connsiteX649" fmla="*/ 1061612 w 1992928"/>
              <a:gd name="connsiteY649" fmla="*/ 2621381 h 3041400"/>
              <a:gd name="connsiteX650" fmla="*/ 1066157 w 1992928"/>
              <a:gd name="connsiteY650" fmla="*/ 2625735 h 3041400"/>
              <a:gd name="connsiteX651" fmla="*/ 1078465 w 1992928"/>
              <a:gd name="connsiteY651" fmla="*/ 2625546 h 3041400"/>
              <a:gd name="connsiteX652" fmla="*/ 1078465 w 1992928"/>
              <a:gd name="connsiteY652" fmla="*/ 2619489 h 3041400"/>
              <a:gd name="connsiteX653" fmla="*/ 1070891 w 1992928"/>
              <a:gd name="connsiteY653" fmla="*/ 2614378 h 3041400"/>
              <a:gd name="connsiteX654" fmla="*/ 1067104 w 1992928"/>
              <a:gd name="connsiteY654" fmla="*/ 2619489 h 3041400"/>
              <a:gd name="connsiteX655" fmla="*/ 1063316 w 1992928"/>
              <a:gd name="connsiteY655" fmla="*/ 2613810 h 3041400"/>
              <a:gd name="connsiteX656" fmla="*/ 1065210 w 1992928"/>
              <a:gd name="connsiteY656" fmla="*/ 2608700 h 3041400"/>
              <a:gd name="connsiteX657" fmla="*/ 1068429 w 1992928"/>
              <a:gd name="connsiteY657" fmla="*/ 2606239 h 3041400"/>
              <a:gd name="connsiteX658" fmla="*/ 1082441 w 1992928"/>
              <a:gd name="connsiteY658" fmla="*/ 2606807 h 3041400"/>
              <a:gd name="connsiteX659" fmla="*/ 1089826 w 1992928"/>
              <a:gd name="connsiteY659" fmla="*/ 2600371 h 3041400"/>
              <a:gd name="connsiteX660" fmla="*/ 1096075 w 1992928"/>
              <a:gd name="connsiteY660" fmla="*/ 2597721 h 3041400"/>
              <a:gd name="connsiteX661" fmla="*/ 1122395 w 1992928"/>
              <a:gd name="connsiteY661" fmla="*/ 2592042 h 3041400"/>
              <a:gd name="connsiteX662" fmla="*/ 1122395 w 1992928"/>
              <a:gd name="connsiteY662" fmla="*/ 2586931 h 3041400"/>
              <a:gd name="connsiteX663" fmla="*/ 1115388 w 1992928"/>
              <a:gd name="connsiteY663" fmla="*/ 2583146 h 3041400"/>
              <a:gd name="connsiteX664" fmla="*/ 1116714 w 1992928"/>
              <a:gd name="connsiteY664" fmla="*/ 2577468 h 3041400"/>
              <a:gd name="connsiteX665" fmla="*/ 1114252 w 1992928"/>
              <a:gd name="connsiteY665" fmla="*/ 2573303 h 3041400"/>
              <a:gd name="connsiteX666" fmla="*/ 1100241 w 1992928"/>
              <a:gd name="connsiteY666" fmla="*/ 2575764 h 3041400"/>
              <a:gd name="connsiteX667" fmla="*/ 1092098 w 1992928"/>
              <a:gd name="connsiteY667" fmla="*/ 2581442 h 3041400"/>
              <a:gd name="connsiteX668" fmla="*/ 1075813 w 1992928"/>
              <a:gd name="connsiteY668" fmla="*/ 2582957 h 3041400"/>
              <a:gd name="connsiteX669" fmla="*/ 1063128 w 1992928"/>
              <a:gd name="connsiteY669" fmla="*/ 2584849 h 3041400"/>
              <a:gd name="connsiteX670" fmla="*/ 1067293 w 1992928"/>
              <a:gd name="connsiteY670" fmla="*/ 2559675 h 3041400"/>
              <a:gd name="connsiteX671" fmla="*/ 1094749 w 1992928"/>
              <a:gd name="connsiteY671" fmla="*/ 2529390 h 3041400"/>
              <a:gd name="connsiteX672" fmla="*/ 1141519 w 1992928"/>
              <a:gd name="connsiteY672" fmla="*/ 2523333 h 3041400"/>
              <a:gd name="connsiteX673" fmla="*/ 1148903 w 1992928"/>
              <a:gd name="connsiteY673" fmla="*/ 2506107 h 3041400"/>
              <a:gd name="connsiteX674" fmla="*/ 1164052 w 1992928"/>
              <a:gd name="connsiteY674" fmla="*/ 2494752 h 3041400"/>
              <a:gd name="connsiteX675" fmla="*/ 1162916 w 1992928"/>
              <a:gd name="connsiteY675" fmla="*/ 2469009 h 3041400"/>
              <a:gd name="connsiteX676" fmla="*/ 1153448 w 1992928"/>
              <a:gd name="connsiteY676" fmla="*/ 2454055 h 3041400"/>
              <a:gd name="connsiteX677" fmla="*/ 1167081 w 1992928"/>
              <a:gd name="connsiteY677" fmla="*/ 2443266 h 3041400"/>
              <a:gd name="connsiteX678" fmla="*/ 1168406 w 1992928"/>
              <a:gd name="connsiteY678" fmla="*/ 2435127 h 3041400"/>
              <a:gd name="connsiteX679" fmla="*/ 1151933 w 1992928"/>
              <a:gd name="connsiteY679" fmla="*/ 2438345 h 3041400"/>
              <a:gd name="connsiteX680" fmla="*/ 1144359 w 1992928"/>
              <a:gd name="connsiteY680" fmla="*/ 2427744 h 3041400"/>
              <a:gd name="connsiteX681" fmla="*/ 1148903 w 1992928"/>
              <a:gd name="connsiteY681" fmla="*/ 2426420 h 3041400"/>
              <a:gd name="connsiteX682" fmla="*/ 1171435 w 1992928"/>
              <a:gd name="connsiteY682" fmla="*/ 2407491 h 3041400"/>
              <a:gd name="connsiteX683" fmla="*/ 1164809 w 1992928"/>
              <a:gd name="connsiteY683" fmla="*/ 2394242 h 3041400"/>
              <a:gd name="connsiteX684" fmla="*/ 1173709 w 1992928"/>
              <a:gd name="connsiteY684" fmla="*/ 2384020 h 3041400"/>
              <a:gd name="connsiteX685" fmla="*/ 1162916 w 1992928"/>
              <a:gd name="connsiteY685" fmla="*/ 2379288 h 3041400"/>
              <a:gd name="connsiteX686" fmla="*/ 1143412 w 1992928"/>
              <a:gd name="connsiteY686" fmla="*/ 2385724 h 3041400"/>
              <a:gd name="connsiteX687" fmla="*/ 1121825 w 1992928"/>
              <a:gd name="connsiteY687" fmla="*/ 2366417 h 3041400"/>
              <a:gd name="connsiteX688" fmla="*/ 1115956 w 1992928"/>
              <a:gd name="connsiteY688" fmla="*/ 2356385 h 3041400"/>
              <a:gd name="connsiteX689" fmla="*/ 1090772 w 1992928"/>
              <a:gd name="connsiteY689" fmla="*/ 2358657 h 3041400"/>
              <a:gd name="connsiteX690" fmla="*/ 1082441 w 1992928"/>
              <a:gd name="connsiteY690" fmla="*/ 2345406 h 3041400"/>
              <a:gd name="connsiteX691" fmla="*/ 1063316 w 1992928"/>
              <a:gd name="connsiteY691" fmla="*/ 2333671 h 3041400"/>
              <a:gd name="connsiteX692" fmla="*/ 1045897 w 1992928"/>
              <a:gd name="connsiteY692" fmla="*/ 2342567 h 3041400"/>
              <a:gd name="connsiteX693" fmla="*/ 1034157 w 1992928"/>
              <a:gd name="connsiteY693" fmla="*/ 2331968 h 3041400"/>
              <a:gd name="connsiteX694" fmla="*/ 1030370 w 1992928"/>
              <a:gd name="connsiteY694" fmla="*/ 2320232 h 3041400"/>
              <a:gd name="connsiteX695" fmla="*/ 1011246 w 1992928"/>
              <a:gd name="connsiteY695" fmla="*/ 2302061 h 3041400"/>
              <a:gd name="connsiteX696" fmla="*/ 998749 w 1992928"/>
              <a:gd name="connsiteY696" fmla="*/ 2313986 h 3041400"/>
              <a:gd name="connsiteX697" fmla="*/ 974322 w 1992928"/>
              <a:gd name="connsiteY697" fmla="*/ 2316257 h 3041400"/>
              <a:gd name="connsiteX698" fmla="*/ 940618 w 1992928"/>
              <a:gd name="connsiteY698" fmla="*/ 2296950 h 3041400"/>
              <a:gd name="connsiteX699" fmla="*/ 919222 w 1992928"/>
              <a:gd name="connsiteY699" fmla="*/ 2314932 h 3041400"/>
              <a:gd name="connsiteX700" fmla="*/ 904073 w 1992928"/>
              <a:gd name="connsiteY700" fmla="*/ 2305657 h 3041400"/>
              <a:gd name="connsiteX701" fmla="*/ 907860 w 1992928"/>
              <a:gd name="connsiteY701" fmla="*/ 2296760 h 3041400"/>
              <a:gd name="connsiteX702" fmla="*/ 905777 w 1992928"/>
              <a:gd name="connsiteY702" fmla="*/ 2282186 h 3041400"/>
              <a:gd name="connsiteX703" fmla="*/ 900665 w 1992928"/>
              <a:gd name="connsiteY703" fmla="*/ 2276129 h 3041400"/>
              <a:gd name="connsiteX704" fmla="*/ 885895 w 1992928"/>
              <a:gd name="connsiteY704" fmla="*/ 2243383 h 3041400"/>
              <a:gd name="connsiteX705" fmla="*/ 880593 w 1992928"/>
              <a:gd name="connsiteY705" fmla="*/ 2225211 h 3041400"/>
              <a:gd name="connsiteX706" fmla="*/ 833825 w 1992928"/>
              <a:gd name="connsiteY706" fmla="*/ 2218776 h 3041400"/>
              <a:gd name="connsiteX707" fmla="*/ 832877 w 1992928"/>
              <a:gd name="connsiteY707" fmla="*/ 2193033 h 3041400"/>
              <a:gd name="connsiteX708" fmla="*/ 824735 w 1992928"/>
              <a:gd name="connsiteY708" fmla="*/ 2180542 h 3041400"/>
              <a:gd name="connsiteX709" fmla="*/ 835907 w 1992928"/>
              <a:gd name="connsiteY709" fmla="*/ 2169184 h 3041400"/>
              <a:gd name="connsiteX710" fmla="*/ 808451 w 1992928"/>
              <a:gd name="connsiteY710" fmla="*/ 2134734 h 3041400"/>
              <a:gd name="connsiteX711" fmla="*/ 789516 w 1992928"/>
              <a:gd name="connsiteY711" fmla="*/ 2131896 h 3041400"/>
              <a:gd name="connsiteX712" fmla="*/ 751078 w 1992928"/>
              <a:gd name="connsiteY712" fmla="*/ 2139845 h 3041400"/>
              <a:gd name="connsiteX713" fmla="*/ 736498 w 1992928"/>
              <a:gd name="connsiteY713" fmla="*/ 2132464 h 3041400"/>
              <a:gd name="connsiteX714" fmla="*/ 728924 w 1992928"/>
              <a:gd name="connsiteY714" fmla="*/ 2137006 h 3041400"/>
              <a:gd name="connsiteX715" fmla="*/ 722676 w 1992928"/>
              <a:gd name="connsiteY715" fmla="*/ 2137006 h 3041400"/>
              <a:gd name="connsiteX716" fmla="*/ 722108 w 1992928"/>
              <a:gd name="connsiteY716" fmla="*/ 2142685 h 3041400"/>
              <a:gd name="connsiteX717" fmla="*/ 711503 w 1992928"/>
              <a:gd name="connsiteY717" fmla="*/ 2152148 h 3041400"/>
              <a:gd name="connsiteX718" fmla="*/ 693136 w 1992928"/>
              <a:gd name="connsiteY718" fmla="*/ 2145902 h 3041400"/>
              <a:gd name="connsiteX719" fmla="*/ 682343 w 1992928"/>
              <a:gd name="connsiteY719" fmla="*/ 2127163 h 3041400"/>
              <a:gd name="connsiteX720" fmla="*/ 684047 w 1992928"/>
              <a:gd name="connsiteY720" fmla="*/ 2117699 h 3041400"/>
              <a:gd name="connsiteX721" fmla="*/ 677042 w 1992928"/>
              <a:gd name="connsiteY721" fmla="*/ 2115428 h 3041400"/>
              <a:gd name="connsiteX722" fmla="*/ 685753 w 1992928"/>
              <a:gd name="connsiteY722" fmla="*/ 2097068 h 3041400"/>
              <a:gd name="connsiteX723" fmla="*/ 670982 w 1992928"/>
              <a:gd name="connsiteY723" fmla="*/ 2072649 h 3041400"/>
              <a:gd name="connsiteX724" fmla="*/ 679882 w 1992928"/>
              <a:gd name="connsiteY724" fmla="*/ 2056939 h 3041400"/>
              <a:gd name="connsiteX725" fmla="*/ 709421 w 1992928"/>
              <a:gd name="connsiteY725" fmla="*/ 2060914 h 3041400"/>
              <a:gd name="connsiteX726" fmla="*/ 741989 w 1992928"/>
              <a:gd name="connsiteY726" fmla="*/ 2034414 h 3041400"/>
              <a:gd name="connsiteX727" fmla="*/ 744262 w 1992928"/>
              <a:gd name="connsiteY727" fmla="*/ 2012268 h 3041400"/>
              <a:gd name="connsiteX728" fmla="*/ 729113 w 1992928"/>
              <a:gd name="connsiteY728" fmla="*/ 2003562 h 3041400"/>
              <a:gd name="connsiteX729" fmla="*/ 725137 w 1992928"/>
              <a:gd name="connsiteY729" fmla="*/ 1993151 h 3041400"/>
              <a:gd name="connsiteX730" fmla="*/ 709421 w 1992928"/>
              <a:gd name="connsiteY730" fmla="*/ 1990691 h 3041400"/>
              <a:gd name="connsiteX731" fmla="*/ 698060 w 1992928"/>
              <a:gd name="connsiteY731" fmla="*/ 1993908 h 3041400"/>
              <a:gd name="connsiteX732" fmla="*/ 699196 w 1992928"/>
              <a:gd name="connsiteY732" fmla="*/ 1986337 h 3041400"/>
              <a:gd name="connsiteX733" fmla="*/ 693326 w 1992928"/>
              <a:gd name="connsiteY733" fmla="*/ 1966272 h 3041400"/>
              <a:gd name="connsiteX734" fmla="*/ 665491 w 1992928"/>
              <a:gd name="connsiteY734" fmla="*/ 1941477 h 3041400"/>
              <a:gd name="connsiteX735" fmla="*/ 665302 w 1992928"/>
              <a:gd name="connsiteY735" fmla="*/ 1934474 h 3041400"/>
              <a:gd name="connsiteX736" fmla="*/ 638793 w 1992928"/>
              <a:gd name="connsiteY736" fmla="*/ 1876931 h 3041400"/>
              <a:gd name="connsiteX737" fmla="*/ 646936 w 1992928"/>
              <a:gd name="connsiteY737" fmla="*/ 1853649 h 3041400"/>
              <a:gd name="connsiteX738" fmla="*/ 639361 w 1992928"/>
              <a:gd name="connsiteY738" fmla="*/ 1841913 h 3041400"/>
              <a:gd name="connsiteX739" fmla="*/ 641444 w 1992928"/>
              <a:gd name="connsiteY739" fmla="*/ 1805950 h 3041400"/>
              <a:gd name="connsiteX740" fmla="*/ 621184 w 1992928"/>
              <a:gd name="connsiteY740" fmla="*/ 1790997 h 3041400"/>
              <a:gd name="connsiteX741" fmla="*/ 589563 w 1992928"/>
              <a:gd name="connsiteY741" fmla="*/ 1790618 h 3041400"/>
              <a:gd name="connsiteX742" fmla="*/ 580852 w 1992928"/>
              <a:gd name="connsiteY742" fmla="*/ 1799514 h 3041400"/>
              <a:gd name="connsiteX743" fmla="*/ 564379 w 1992928"/>
              <a:gd name="connsiteY743" fmla="*/ 1798379 h 3041400"/>
              <a:gd name="connsiteX744" fmla="*/ 554722 w 1992928"/>
              <a:gd name="connsiteY744" fmla="*/ 1774529 h 3041400"/>
              <a:gd name="connsiteX745" fmla="*/ 537679 w 1992928"/>
              <a:gd name="connsiteY745" fmla="*/ 1769796 h 3041400"/>
              <a:gd name="connsiteX746" fmla="*/ 534461 w 1992928"/>
              <a:gd name="connsiteY746" fmla="*/ 1774907 h 3041400"/>
              <a:gd name="connsiteX747" fmla="*/ 515715 w 1992928"/>
              <a:gd name="connsiteY747" fmla="*/ 1775097 h 3041400"/>
              <a:gd name="connsiteX748" fmla="*/ 506058 w 1992928"/>
              <a:gd name="connsiteY748" fmla="*/ 1766390 h 3041400"/>
              <a:gd name="connsiteX749" fmla="*/ 490911 w 1992928"/>
              <a:gd name="connsiteY749" fmla="*/ 1770176 h 3041400"/>
              <a:gd name="connsiteX750" fmla="*/ 481443 w 1992928"/>
              <a:gd name="connsiteY750" fmla="*/ 1764118 h 3041400"/>
              <a:gd name="connsiteX751" fmla="*/ 485419 w 1992928"/>
              <a:gd name="connsiteY751" fmla="*/ 1740647 h 3041400"/>
              <a:gd name="connsiteX752" fmla="*/ 473490 w 1992928"/>
              <a:gd name="connsiteY752" fmla="*/ 1720584 h 3041400"/>
              <a:gd name="connsiteX753" fmla="*/ 468189 w 1992928"/>
              <a:gd name="connsiteY753" fmla="*/ 1692191 h 3041400"/>
              <a:gd name="connsiteX754" fmla="*/ 475573 w 1992928"/>
              <a:gd name="connsiteY754" fmla="*/ 1684620 h 3041400"/>
              <a:gd name="connsiteX755" fmla="*/ 492425 w 1992928"/>
              <a:gd name="connsiteY755" fmla="*/ 1679319 h 3041400"/>
              <a:gd name="connsiteX756" fmla="*/ 493751 w 1992928"/>
              <a:gd name="connsiteY756" fmla="*/ 1644871 h 3041400"/>
              <a:gd name="connsiteX757" fmla="*/ 482768 w 1992928"/>
              <a:gd name="connsiteY757" fmla="*/ 1636730 h 3041400"/>
              <a:gd name="connsiteX758" fmla="*/ 484283 w 1992928"/>
              <a:gd name="connsiteY758" fmla="*/ 1598874 h 3041400"/>
              <a:gd name="connsiteX759" fmla="*/ 463075 w 1992928"/>
              <a:gd name="connsiteY759" fmla="*/ 1594899 h 3041400"/>
              <a:gd name="connsiteX760" fmla="*/ 456070 w 1992928"/>
              <a:gd name="connsiteY760" fmla="*/ 1586760 h 3041400"/>
              <a:gd name="connsiteX761" fmla="*/ 459478 w 1992928"/>
              <a:gd name="connsiteY761" fmla="*/ 1573132 h 3041400"/>
              <a:gd name="connsiteX762" fmla="*/ 448496 w 1992928"/>
              <a:gd name="connsiteY762" fmla="*/ 1559693 h 3041400"/>
              <a:gd name="connsiteX763" fmla="*/ 452094 w 1992928"/>
              <a:gd name="connsiteY763" fmla="*/ 1559883 h 3041400"/>
              <a:gd name="connsiteX764" fmla="*/ 459857 w 1992928"/>
              <a:gd name="connsiteY764" fmla="*/ 1568778 h 3041400"/>
              <a:gd name="connsiteX765" fmla="*/ 462319 w 1992928"/>
              <a:gd name="connsiteY765" fmla="*/ 1580135 h 3041400"/>
              <a:gd name="connsiteX766" fmla="*/ 472354 w 1992928"/>
              <a:gd name="connsiteY766" fmla="*/ 1581649 h 3041400"/>
              <a:gd name="connsiteX767" fmla="*/ 477466 w 1992928"/>
              <a:gd name="connsiteY767" fmla="*/ 1575593 h 3041400"/>
              <a:gd name="connsiteX768" fmla="*/ 477278 w 1992928"/>
              <a:gd name="connsiteY768" fmla="*/ 1565371 h 3041400"/>
              <a:gd name="connsiteX769" fmla="*/ 473301 w 1992928"/>
              <a:gd name="connsiteY769" fmla="*/ 1549661 h 3041400"/>
              <a:gd name="connsiteX770" fmla="*/ 466863 w 1992928"/>
              <a:gd name="connsiteY770" fmla="*/ 1545117 h 3041400"/>
              <a:gd name="connsiteX771" fmla="*/ 457396 w 1992928"/>
              <a:gd name="connsiteY771" fmla="*/ 1549472 h 3041400"/>
              <a:gd name="connsiteX772" fmla="*/ 447360 w 1992928"/>
              <a:gd name="connsiteY772" fmla="*/ 1549661 h 3041400"/>
              <a:gd name="connsiteX773" fmla="*/ 441111 w 1992928"/>
              <a:gd name="connsiteY773" fmla="*/ 1538114 h 3041400"/>
              <a:gd name="connsiteX774" fmla="*/ 443195 w 1992928"/>
              <a:gd name="connsiteY774" fmla="*/ 1530543 h 3041400"/>
              <a:gd name="connsiteX775" fmla="*/ 446035 w 1992928"/>
              <a:gd name="connsiteY775" fmla="*/ 1523918 h 3041400"/>
              <a:gd name="connsiteX776" fmla="*/ 456448 w 1992928"/>
              <a:gd name="connsiteY776" fmla="*/ 1517104 h 3041400"/>
              <a:gd name="connsiteX777" fmla="*/ 456070 w 1992928"/>
              <a:gd name="connsiteY777" fmla="*/ 1500258 h 3041400"/>
              <a:gd name="connsiteX778" fmla="*/ 453988 w 1992928"/>
              <a:gd name="connsiteY778" fmla="*/ 1482465 h 3041400"/>
              <a:gd name="connsiteX779" fmla="*/ 457016 w 1992928"/>
              <a:gd name="connsiteY779" fmla="*/ 1468269 h 3041400"/>
              <a:gd name="connsiteX780" fmla="*/ 456638 w 1992928"/>
              <a:gd name="connsiteY780" fmla="*/ 1465998 h 3041400"/>
              <a:gd name="connsiteX781" fmla="*/ 464401 w 1992928"/>
              <a:gd name="connsiteY781" fmla="*/ 1453506 h 3041400"/>
              <a:gd name="connsiteX782" fmla="*/ 465349 w 1992928"/>
              <a:gd name="connsiteY782" fmla="*/ 1440444 h 3041400"/>
              <a:gd name="connsiteX783" fmla="*/ 468946 w 1992928"/>
              <a:gd name="connsiteY783" fmla="*/ 1440066 h 3041400"/>
              <a:gd name="connsiteX784" fmla="*/ 470650 w 1992928"/>
              <a:gd name="connsiteY784" fmla="*/ 1442337 h 3041400"/>
              <a:gd name="connsiteX785" fmla="*/ 467809 w 1992928"/>
              <a:gd name="connsiteY785" fmla="*/ 1450666 h 3041400"/>
              <a:gd name="connsiteX786" fmla="*/ 475194 w 1992928"/>
              <a:gd name="connsiteY786" fmla="*/ 1440634 h 3041400"/>
              <a:gd name="connsiteX787" fmla="*/ 471975 w 1992928"/>
              <a:gd name="connsiteY787" fmla="*/ 1436848 h 3041400"/>
              <a:gd name="connsiteX788" fmla="*/ 475952 w 1992928"/>
              <a:gd name="connsiteY788" fmla="*/ 1435523 h 3041400"/>
              <a:gd name="connsiteX789" fmla="*/ 471597 w 1992928"/>
              <a:gd name="connsiteY789" fmla="*/ 1431927 h 3041400"/>
              <a:gd name="connsiteX790" fmla="*/ 466485 w 1992928"/>
              <a:gd name="connsiteY790" fmla="*/ 1428899 h 3041400"/>
              <a:gd name="connsiteX791" fmla="*/ 466863 w 1992928"/>
              <a:gd name="connsiteY791" fmla="*/ 1425112 h 3041400"/>
              <a:gd name="connsiteX792" fmla="*/ 459857 w 1992928"/>
              <a:gd name="connsiteY792" fmla="*/ 1416405 h 3041400"/>
              <a:gd name="connsiteX793" fmla="*/ 466673 w 1992928"/>
              <a:gd name="connsiteY793" fmla="*/ 1406752 h 3041400"/>
              <a:gd name="connsiteX794" fmla="*/ 472354 w 1992928"/>
              <a:gd name="connsiteY794" fmla="*/ 1399938 h 3041400"/>
              <a:gd name="connsiteX795" fmla="*/ 464591 w 1992928"/>
              <a:gd name="connsiteY795" fmla="*/ 1382145 h 3041400"/>
              <a:gd name="connsiteX796" fmla="*/ 471597 w 1992928"/>
              <a:gd name="connsiteY796" fmla="*/ 1377791 h 3041400"/>
              <a:gd name="connsiteX797" fmla="*/ 483526 w 1992928"/>
              <a:gd name="connsiteY797" fmla="*/ 1389528 h 3041400"/>
              <a:gd name="connsiteX798" fmla="*/ 490531 w 1992928"/>
              <a:gd name="connsiteY798" fmla="*/ 1378739 h 3041400"/>
              <a:gd name="connsiteX799" fmla="*/ 499431 w 1992928"/>
              <a:gd name="connsiteY799" fmla="*/ 1373628 h 3041400"/>
              <a:gd name="connsiteX800" fmla="*/ 510224 w 1992928"/>
              <a:gd name="connsiteY800" fmla="*/ 1378739 h 3041400"/>
              <a:gd name="connsiteX801" fmla="*/ 528780 w 1992928"/>
              <a:gd name="connsiteY801" fmla="*/ 1353374 h 3041400"/>
              <a:gd name="connsiteX802" fmla="*/ 536355 w 1992928"/>
              <a:gd name="connsiteY802" fmla="*/ 1357728 h 3041400"/>
              <a:gd name="connsiteX803" fmla="*/ 560970 w 1992928"/>
              <a:gd name="connsiteY803" fmla="*/ 1358106 h 3041400"/>
              <a:gd name="connsiteX804" fmla="*/ 587669 w 1992928"/>
              <a:gd name="connsiteY804" fmla="*/ 1360378 h 3041400"/>
              <a:gd name="connsiteX805" fmla="*/ 595242 w 1992928"/>
              <a:gd name="connsiteY805" fmla="*/ 1359242 h 3041400"/>
              <a:gd name="connsiteX806" fmla="*/ 595053 w 1992928"/>
              <a:gd name="connsiteY806" fmla="*/ 1357349 h 3041400"/>
              <a:gd name="connsiteX807" fmla="*/ 593160 w 1992928"/>
              <a:gd name="connsiteY807" fmla="*/ 1354132 h 3041400"/>
              <a:gd name="connsiteX808" fmla="*/ 598082 w 1992928"/>
              <a:gd name="connsiteY808" fmla="*/ 1350914 h 3041400"/>
              <a:gd name="connsiteX809" fmla="*/ 598840 w 1992928"/>
              <a:gd name="connsiteY809" fmla="*/ 1349021 h 3041400"/>
              <a:gd name="connsiteX810" fmla="*/ 575928 w 1992928"/>
              <a:gd name="connsiteY810" fmla="*/ 1344857 h 3041400"/>
              <a:gd name="connsiteX811" fmla="*/ 582935 w 1992928"/>
              <a:gd name="connsiteY811" fmla="*/ 1341070 h 3041400"/>
              <a:gd name="connsiteX812" fmla="*/ 577822 w 1992928"/>
              <a:gd name="connsiteY812" fmla="*/ 1334635 h 3041400"/>
              <a:gd name="connsiteX813" fmla="*/ 550746 w 1992928"/>
              <a:gd name="connsiteY813" fmla="*/ 1328767 h 3041400"/>
              <a:gd name="connsiteX814" fmla="*/ 534839 w 1992928"/>
              <a:gd name="connsiteY814" fmla="*/ 1334446 h 3041400"/>
              <a:gd name="connsiteX815" fmla="*/ 529728 w 1992928"/>
              <a:gd name="connsiteY815" fmla="*/ 1334446 h 3041400"/>
              <a:gd name="connsiteX816" fmla="*/ 508899 w 1992928"/>
              <a:gd name="connsiteY816" fmla="*/ 1311543 h 3041400"/>
              <a:gd name="connsiteX817" fmla="*/ 500756 w 1992928"/>
              <a:gd name="connsiteY817" fmla="*/ 1313435 h 3041400"/>
              <a:gd name="connsiteX818" fmla="*/ 492425 w 1992928"/>
              <a:gd name="connsiteY818" fmla="*/ 1305296 h 3041400"/>
              <a:gd name="connsiteX819" fmla="*/ 496023 w 1992928"/>
              <a:gd name="connsiteY819" fmla="*/ 1297725 h 3041400"/>
              <a:gd name="connsiteX820" fmla="*/ 489775 w 1992928"/>
              <a:gd name="connsiteY820" fmla="*/ 1296589 h 3041400"/>
              <a:gd name="connsiteX821" fmla="*/ 493561 w 1992928"/>
              <a:gd name="connsiteY821" fmla="*/ 1291478 h 3041400"/>
              <a:gd name="connsiteX822" fmla="*/ 506058 w 1992928"/>
              <a:gd name="connsiteY822" fmla="*/ 1301321 h 3041400"/>
              <a:gd name="connsiteX823" fmla="*/ 510035 w 1992928"/>
              <a:gd name="connsiteY823" fmla="*/ 1298861 h 3041400"/>
              <a:gd name="connsiteX824" fmla="*/ 502840 w 1992928"/>
              <a:gd name="connsiteY824" fmla="*/ 1279365 h 3041400"/>
              <a:gd name="connsiteX825" fmla="*/ 509088 w 1992928"/>
              <a:gd name="connsiteY825" fmla="*/ 1267440 h 3041400"/>
              <a:gd name="connsiteX826" fmla="*/ 506626 w 1992928"/>
              <a:gd name="connsiteY826" fmla="*/ 1265736 h 3041400"/>
              <a:gd name="connsiteX827" fmla="*/ 496402 w 1992928"/>
              <a:gd name="connsiteY827" fmla="*/ 1277851 h 3041400"/>
              <a:gd name="connsiteX828" fmla="*/ 483904 w 1992928"/>
              <a:gd name="connsiteY828" fmla="*/ 1280311 h 3041400"/>
              <a:gd name="connsiteX829" fmla="*/ 477656 w 1992928"/>
              <a:gd name="connsiteY829" fmla="*/ 1288450 h 3041400"/>
              <a:gd name="connsiteX830" fmla="*/ 464591 w 1992928"/>
              <a:gd name="connsiteY830" fmla="*/ 1292236 h 3041400"/>
              <a:gd name="connsiteX831" fmla="*/ 454176 w 1992928"/>
              <a:gd name="connsiteY831" fmla="*/ 1284286 h 3041400"/>
              <a:gd name="connsiteX832" fmla="*/ 446792 w 1992928"/>
              <a:gd name="connsiteY832" fmla="*/ 1284854 h 3041400"/>
              <a:gd name="connsiteX833" fmla="*/ 463455 w 1992928"/>
              <a:gd name="connsiteY833" fmla="*/ 1246619 h 3041400"/>
              <a:gd name="connsiteX834" fmla="*/ 533514 w 1992928"/>
              <a:gd name="connsiteY834" fmla="*/ 1190590 h 3041400"/>
              <a:gd name="connsiteX835" fmla="*/ 540899 w 1992928"/>
              <a:gd name="connsiteY835" fmla="*/ 1158602 h 3041400"/>
              <a:gd name="connsiteX836" fmla="*/ 592213 w 1992928"/>
              <a:gd name="connsiteY836" fmla="*/ 1114689 h 3041400"/>
              <a:gd name="connsiteX837" fmla="*/ 638415 w 1992928"/>
              <a:gd name="connsiteY837" fmla="*/ 1059039 h 3041400"/>
              <a:gd name="connsiteX838" fmla="*/ 658297 w 1992928"/>
              <a:gd name="connsiteY838" fmla="*/ 1016639 h 3041400"/>
              <a:gd name="connsiteX839" fmla="*/ 659243 w 1992928"/>
              <a:gd name="connsiteY839" fmla="*/ 990330 h 3041400"/>
              <a:gd name="connsiteX840" fmla="*/ 645231 w 1992928"/>
              <a:gd name="connsiteY840" fmla="*/ 977268 h 3041400"/>
              <a:gd name="connsiteX841" fmla="*/ 638793 w 1992928"/>
              <a:gd name="connsiteY841" fmla="*/ 957772 h 3041400"/>
              <a:gd name="connsiteX842" fmla="*/ 606982 w 1992928"/>
              <a:gd name="connsiteY842" fmla="*/ 945658 h 3041400"/>
              <a:gd name="connsiteX843" fmla="*/ 570627 w 1992928"/>
              <a:gd name="connsiteY843" fmla="*/ 910830 h 3041400"/>
              <a:gd name="connsiteX844" fmla="*/ 597704 w 1992928"/>
              <a:gd name="connsiteY844" fmla="*/ 883385 h 3041400"/>
              <a:gd name="connsiteX845" fmla="*/ 599786 w 1992928"/>
              <a:gd name="connsiteY845" fmla="*/ 836442 h 3041400"/>
              <a:gd name="connsiteX846" fmla="*/ 591645 w 1992928"/>
              <a:gd name="connsiteY846" fmla="*/ 836442 h 3041400"/>
              <a:gd name="connsiteX847" fmla="*/ 574414 w 1992928"/>
              <a:gd name="connsiteY847" fmla="*/ 822057 h 3041400"/>
              <a:gd name="connsiteX848" fmla="*/ 572899 w 1992928"/>
              <a:gd name="connsiteY848" fmla="*/ 790825 h 3041400"/>
              <a:gd name="connsiteX849" fmla="*/ 577822 w 1992928"/>
              <a:gd name="connsiteY849" fmla="*/ 784579 h 3041400"/>
              <a:gd name="connsiteX850" fmla="*/ 576496 w 1992928"/>
              <a:gd name="connsiteY850" fmla="*/ 771897 h 3041400"/>
              <a:gd name="connsiteX851" fmla="*/ 559455 w 1992928"/>
              <a:gd name="connsiteY851" fmla="*/ 772654 h 3041400"/>
              <a:gd name="connsiteX852" fmla="*/ 547905 w 1992928"/>
              <a:gd name="connsiteY852" fmla="*/ 755240 h 3041400"/>
              <a:gd name="connsiteX853" fmla="*/ 563621 w 1992928"/>
              <a:gd name="connsiteY853" fmla="*/ 726658 h 3041400"/>
              <a:gd name="connsiteX854" fmla="*/ 552450 w 1992928"/>
              <a:gd name="connsiteY854" fmla="*/ 696751 h 3041400"/>
              <a:gd name="connsiteX855" fmla="*/ 562295 w 1992928"/>
              <a:gd name="connsiteY855" fmla="*/ 675173 h 3041400"/>
              <a:gd name="connsiteX856" fmla="*/ 557183 w 1992928"/>
              <a:gd name="connsiteY856" fmla="*/ 657191 h 3041400"/>
              <a:gd name="connsiteX857" fmla="*/ 558319 w 1992928"/>
              <a:gd name="connsiteY857" fmla="*/ 646402 h 3041400"/>
              <a:gd name="connsiteX858" fmla="*/ 577822 w 1992928"/>
              <a:gd name="connsiteY858" fmla="*/ 642994 h 3041400"/>
              <a:gd name="connsiteX859" fmla="*/ 579526 w 1992928"/>
              <a:gd name="connsiteY859" fmla="*/ 634288 h 3041400"/>
              <a:gd name="connsiteX860" fmla="*/ 565704 w 1992928"/>
              <a:gd name="connsiteY860" fmla="*/ 614981 h 3041400"/>
              <a:gd name="connsiteX861" fmla="*/ 564189 w 1992928"/>
              <a:gd name="connsiteY861" fmla="*/ 593592 h 3041400"/>
              <a:gd name="connsiteX862" fmla="*/ 518367 w 1992928"/>
              <a:gd name="connsiteY862" fmla="*/ 499140 h 3041400"/>
              <a:gd name="connsiteX863" fmla="*/ 514389 w 1992928"/>
              <a:gd name="connsiteY863" fmla="*/ 465826 h 3041400"/>
              <a:gd name="connsiteX864" fmla="*/ 577066 w 1992928"/>
              <a:gd name="connsiteY864" fmla="*/ 353391 h 3041400"/>
              <a:gd name="connsiteX865" fmla="*/ 552450 w 1992928"/>
              <a:gd name="connsiteY865" fmla="*/ 341277 h 3041400"/>
              <a:gd name="connsiteX866" fmla="*/ 539573 w 1992928"/>
              <a:gd name="connsiteY866" fmla="*/ 317996 h 3041400"/>
              <a:gd name="connsiteX867" fmla="*/ 533136 w 1992928"/>
              <a:gd name="connsiteY867" fmla="*/ 303611 h 3041400"/>
              <a:gd name="connsiteX868" fmla="*/ 520828 w 1992928"/>
              <a:gd name="connsiteY868" fmla="*/ 286764 h 3041400"/>
              <a:gd name="connsiteX869" fmla="*/ 499431 w 1992928"/>
              <a:gd name="connsiteY869" fmla="*/ 271811 h 3041400"/>
              <a:gd name="connsiteX870" fmla="*/ 465349 w 1992928"/>
              <a:gd name="connsiteY870" fmla="*/ 227519 h 3041400"/>
              <a:gd name="connsiteX871" fmla="*/ 479738 w 1992928"/>
              <a:gd name="connsiteY871" fmla="*/ 190987 h 3041400"/>
              <a:gd name="connsiteX872" fmla="*/ 464969 w 1992928"/>
              <a:gd name="connsiteY872" fmla="*/ 181712 h 3041400"/>
              <a:gd name="connsiteX873" fmla="*/ 471597 w 1992928"/>
              <a:gd name="connsiteY873" fmla="*/ 178305 h 3041400"/>
              <a:gd name="connsiteX874" fmla="*/ 472165 w 1992928"/>
              <a:gd name="connsiteY874" fmla="*/ 178305 h 3041400"/>
              <a:gd name="connsiteX875" fmla="*/ 472354 w 1992928"/>
              <a:gd name="connsiteY875" fmla="*/ 177926 h 3041400"/>
              <a:gd name="connsiteX876" fmla="*/ 485230 w 1992928"/>
              <a:gd name="connsiteY876" fmla="*/ 171491 h 3041400"/>
              <a:gd name="connsiteX877" fmla="*/ 493372 w 1992928"/>
              <a:gd name="connsiteY877" fmla="*/ 166948 h 3041400"/>
              <a:gd name="connsiteX878" fmla="*/ 513253 w 1992928"/>
              <a:gd name="connsiteY878" fmla="*/ 148020 h 3041400"/>
              <a:gd name="connsiteX879" fmla="*/ 529160 w 1992928"/>
              <a:gd name="connsiteY879" fmla="*/ 135716 h 3041400"/>
              <a:gd name="connsiteX880" fmla="*/ 536355 w 1992928"/>
              <a:gd name="connsiteY880" fmla="*/ 113192 h 3041400"/>
              <a:gd name="connsiteX881" fmla="*/ 535597 w 1992928"/>
              <a:gd name="connsiteY881" fmla="*/ 106189 h 3041400"/>
              <a:gd name="connsiteX882" fmla="*/ 569680 w 1992928"/>
              <a:gd name="connsiteY882" fmla="*/ 92749 h 3041400"/>
              <a:gd name="connsiteX883" fmla="*/ 584639 w 1992928"/>
              <a:gd name="connsiteY883" fmla="*/ 68710 h 3041400"/>
              <a:gd name="connsiteX884" fmla="*/ 611905 w 1992928"/>
              <a:gd name="connsiteY884" fmla="*/ 81770 h 3041400"/>
              <a:gd name="connsiteX885" fmla="*/ 619480 w 1992928"/>
              <a:gd name="connsiteY885" fmla="*/ 73631 h 3041400"/>
              <a:gd name="connsiteX886" fmla="*/ 618343 w 1992928"/>
              <a:gd name="connsiteY886" fmla="*/ 37667 h 3041400"/>
              <a:gd name="connsiteX887" fmla="*/ 632923 w 1992928"/>
              <a:gd name="connsiteY887" fmla="*/ 36342 h 3041400"/>
              <a:gd name="connsiteX888" fmla="*/ 651858 w 1992928"/>
              <a:gd name="connsiteY888" fmla="*/ 40507 h 3041400"/>
              <a:gd name="connsiteX889" fmla="*/ 655645 w 1992928"/>
              <a:gd name="connsiteY889" fmla="*/ 51296 h 3041400"/>
              <a:gd name="connsiteX890" fmla="*/ 645799 w 1992928"/>
              <a:gd name="connsiteY890" fmla="*/ 61896 h 3041400"/>
              <a:gd name="connsiteX891" fmla="*/ 648260 w 1992928"/>
              <a:gd name="connsiteY891" fmla="*/ 65114 h 3041400"/>
              <a:gd name="connsiteX892" fmla="*/ 663409 w 1992928"/>
              <a:gd name="connsiteY892" fmla="*/ 50350 h 3041400"/>
              <a:gd name="connsiteX893" fmla="*/ 675906 w 1992928"/>
              <a:gd name="connsiteY893" fmla="*/ 49024 h 3041400"/>
              <a:gd name="connsiteX894" fmla="*/ 668900 w 1992928"/>
              <a:gd name="connsiteY894" fmla="*/ 42779 h 3041400"/>
              <a:gd name="connsiteX895" fmla="*/ 672686 w 1992928"/>
              <a:gd name="connsiteY895" fmla="*/ 25363 h 3041400"/>
              <a:gd name="connsiteX896" fmla="*/ 682155 w 1992928"/>
              <a:gd name="connsiteY896" fmla="*/ 28960 h 3041400"/>
              <a:gd name="connsiteX897" fmla="*/ 688213 w 1992928"/>
              <a:gd name="connsiteY897" fmla="*/ 17036 h 3041400"/>
              <a:gd name="connsiteX898" fmla="*/ 683859 w 1992928"/>
              <a:gd name="connsiteY898" fmla="*/ 7571 h 3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</a:cxnLst>
            <a:rect l="l" t="t" r="r" b="b"/>
            <a:pathLst>
              <a:path w="1992928" h="3041400">
                <a:moveTo>
                  <a:pt x="72055" y="1808938"/>
                </a:moveTo>
                <a:lnTo>
                  <a:pt x="77728" y="1818972"/>
                </a:lnTo>
                <a:lnTo>
                  <a:pt x="75459" y="1832792"/>
                </a:lnTo>
                <a:lnTo>
                  <a:pt x="72244" y="1850399"/>
                </a:lnTo>
                <a:lnTo>
                  <a:pt x="62977" y="1865734"/>
                </a:lnTo>
                <a:lnTo>
                  <a:pt x="49360" y="1879554"/>
                </a:lnTo>
                <a:lnTo>
                  <a:pt x="58249" y="1885044"/>
                </a:lnTo>
                <a:lnTo>
                  <a:pt x="63923" y="1883719"/>
                </a:lnTo>
                <a:lnTo>
                  <a:pt x="70920" y="1888641"/>
                </a:lnTo>
                <a:lnTo>
                  <a:pt x="75270" y="1889209"/>
                </a:lnTo>
                <a:lnTo>
                  <a:pt x="82267" y="1882962"/>
                </a:lnTo>
                <a:lnTo>
                  <a:pt x="82078" y="1857214"/>
                </a:lnTo>
                <a:lnTo>
                  <a:pt x="93236" y="1853996"/>
                </a:lnTo>
                <a:lnTo>
                  <a:pt x="101368" y="1853996"/>
                </a:lnTo>
                <a:lnTo>
                  <a:pt x="122550" y="1868195"/>
                </a:lnTo>
                <a:lnTo>
                  <a:pt x="138436" y="1873117"/>
                </a:lnTo>
                <a:lnTo>
                  <a:pt x="162832" y="1872738"/>
                </a:lnTo>
                <a:lnTo>
                  <a:pt x="180799" y="1894510"/>
                </a:lnTo>
                <a:lnTo>
                  <a:pt x="172667" y="1917985"/>
                </a:lnTo>
                <a:lnTo>
                  <a:pt x="180421" y="1944679"/>
                </a:lnTo>
                <a:lnTo>
                  <a:pt x="140138" y="1949980"/>
                </a:lnTo>
                <a:lnTo>
                  <a:pt x="93047" y="1938810"/>
                </a:lnTo>
                <a:lnTo>
                  <a:pt x="0" y="1935024"/>
                </a:lnTo>
                <a:lnTo>
                  <a:pt x="7565" y="1925747"/>
                </a:lnTo>
                <a:lnTo>
                  <a:pt x="11158" y="1916282"/>
                </a:lnTo>
                <a:lnTo>
                  <a:pt x="22505" y="1916282"/>
                </a:lnTo>
                <a:lnTo>
                  <a:pt x="36500" y="1916092"/>
                </a:lnTo>
                <a:lnTo>
                  <a:pt x="34987" y="1904165"/>
                </a:lnTo>
                <a:lnTo>
                  <a:pt x="28935" y="1909277"/>
                </a:lnTo>
                <a:lnTo>
                  <a:pt x="22505" y="1905490"/>
                </a:lnTo>
                <a:lnTo>
                  <a:pt x="17966" y="1901704"/>
                </a:lnTo>
                <a:lnTo>
                  <a:pt x="8699" y="1909845"/>
                </a:lnTo>
                <a:lnTo>
                  <a:pt x="4917" y="1906437"/>
                </a:lnTo>
                <a:lnTo>
                  <a:pt x="10969" y="1899432"/>
                </a:lnTo>
                <a:lnTo>
                  <a:pt x="11536" y="1889966"/>
                </a:lnTo>
                <a:lnTo>
                  <a:pt x="11536" y="1885423"/>
                </a:lnTo>
                <a:lnTo>
                  <a:pt x="16642" y="1881636"/>
                </a:lnTo>
                <a:lnTo>
                  <a:pt x="23073" y="1884855"/>
                </a:lnTo>
                <a:lnTo>
                  <a:pt x="38013" y="1881447"/>
                </a:lnTo>
                <a:lnTo>
                  <a:pt x="51819" y="1871413"/>
                </a:lnTo>
                <a:lnTo>
                  <a:pt x="63733" y="1856078"/>
                </a:lnTo>
                <a:lnTo>
                  <a:pt x="71109" y="1837147"/>
                </a:lnTo>
                <a:lnTo>
                  <a:pt x="72811" y="1818972"/>
                </a:lnTo>
                <a:close/>
                <a:moveTo>
                  <a:pt x="684805" y="0"/>
                </a:moveTo>
                <a:lnTo>
                  <a:pt x="711503" y="11168"/>
                </a:lnTo>
                <a:lnTo>
                  <a:pt x="725516" y="29150"/>
                </a:lnTo>
                <a:lnTo>
                  <a:pt x="734983" y="29150"/>
                </a:lnTo>
                <a:lnTo>
                  <a:pt x="740096" y="37289"/>
                </a:lnTo>
                <a:lnTo>
                  <a:pt x="748996" y="37100"/>
                </a:lnTo>
                <a:lnTo>
                  <a:pt x="733469" y="62464"/>
                </a:lnTo>
                <a:lnTo>
                  <a:pt x="710747" y="58867"/>
                </a:lnTo>
                <a:lnTo>
                  <a:pt x="693516" y="43914"/>
                </a:lnTo>
                <a:lnTo>
                  <a:pt x="682911" y="57731"/>
                </a:lnTo>
                <a:lnTo>
                  <a:pt x="686699" y="70981"/>
                </a:lnTo>
                <a:lnTo>
                  <a:pt x="697492" y="62274"/>
                </a:lnTo>
                <a:lnTo>
                  <a:pt x="702036" y="68332"/>
                </a:lnTo>
                <a:lnTo>
                  <a:pt x="710179" y="70792"/>
                </a:lnTo>
                <a:lnTo>
                  <a:pt x="697682" y="82150"/>
                </a:lnTo>
                <a:lnTo>
                  <a:pt x="703362" y="88963"/>
                </a:lnTo>
                <a:lnTo>
                  <a:pt x="717752" y="79499"/>
                </a:lnTo>
                <a:lnTo>
                  <a:pt x="746344" y="81770"/>
                </a:lnTo>
                <a:lnTo>
                  <a:pt x="736309" y="100130"/>
                </a:lnTo>
                <a:lnTo>
                  <a:pt x="738959" y="105621"/>
                </a:lnTo>
                <a:lnTo>
                  <a:pt x="755811" y="89153"/>
                </a:lnTo>
                <a:lnTo>
                  <a:pt x="757137" y="105621"/>
                </a:lnTo>
                <a:lnTo>
                  <a:pt x="769824" y="119248"/>
                </a:lnTo>
                <a:lnTo>
                  <a:pt x="764332" y="134959"/>
                </a:lnTo>
                <a:lnTo>
                  <a:pt x="751646" y="139501"/>
                </a:lnTo>
                <a:lnTo>
                  <a:pt x="744262" y="147262"/>
                </a:lnTo>
                <a:lnTo>
                  <a:pt x="743882" y="173573"/>
                </a:lnTo>
                <a:lnTo>
                  <a:pt x="728924" y="187391"/>
                </a:lnTo>
                <a:lnTo>
                  <a:pt x="734037" y="197422"/>
                </a:lnTo>
                <a:lnTo>
                  <a:pt x="747860" y="189851"/>
                </a:lnTo>
                <a:lnTo>
                  <a:pt x="753918" y="150102"/>
                </a:lnTo>
                <a:lnTo>
                  <a:pt x="775694" y="141963"/>
                </a:lnTo>
                <a:lnTo>
                  <a:pt x="781185" y="114138"/>
                </a:lnTo>
                <a:lnTo>
                  <a:pt x="791978" y="112813"/>
                </a:lnTo>
                <a:lnTo>
                  <a:pt x="798794" y="107703"/>
                </a:lnTo>
                <a:lnTo>
                  <a:pt x="829847" y="115462"/>
                </a:lnTo>
                <a:lnTo>
                  <a:pt x="855789" y="120384"/>
                </a:lnTo>
                <a:lnTo>
                  <a:pt x="861659" y="132120"/>
                </a:lnTo>
                <a:lnTo>
                  <a:pt x="867718" y="126441"/>
                </a:lnTo>
                <a:lnTo>
                  <a:pt x="870368" y="115842"/>
                </a:lnTo>
                <a:lnTo>
                  <a:pt x="892522" y="122467"/>
                </a:lnTo>
                <a:lnTo>
                  <a:pt x="903883" y="131174"/>
                </a:lnTo>
                <a:lnTo>
                  <a:pt x="907671" y="126063"/>
                </a:lnTo>
                <a:lnTo>
                  <a:pt x="912026" y="138177"/>
                </a:lnTo>
                <a:lnTo>
                  <a:pt x="928499" y="137231"/>
                </a:lnTo>
                <a:lnTo>
                  <a:pt x="940618" y="144612"/>
                </a:lnTo>
                <a:lnTo>
                  <a:pt x="951979" y="156537"/>
                </a:lnTo>
                <a:lnTo>
                  <a:pt x="963908" y="161459"/>
                </a:lnTo>
                <a:lnTo>
                  <a:pt x="973754" y="173951"/>
                </a:lnTo>
                <a:lnTo>
                  <a:pt x="988902" y="179440"/>
                </a:lnTo>
                <a:lnTo>
                  <a:pt x="992690" y="188337"/>
                </a:lnTo>
                <a:lnTo>
                  <a:pt x="1009730" y="200451"/>
                </a:lnTo>
                <a:lnTo>
                  <a:pt x="1051387" y="244175"/>
                </a:lnTo>
                <a:lnTo>
                  <a:pt x="1055743" y="256857"/>
                </a:lnTo>
                <a:lnTo>
                  <a:pt x="1064074" y="259886"/>
                </a:lnTo>
                <a:lnTo>
                  <a:pt x="1072217" y="268593"/>
                </a:lnTo>
                <a:lnTo>
                  <a:pt x="1076003" y="265942"/>
                </a:lnTo>
                <a:lnTo>
                  <a:pt x="1067104" y="256669"/>
                </a:lnTo>
                <a:lnTo>
                  <a:pt x="1067104" y="247204"/>
                </a:lnTo>
                <a:lnTo>
                  <a:pt x="1084334" y="262158"/>
                </a:lnTo>
                <a:lnTo>
                  <a:pt x="1084334" y="269161"/>
                </a:lnTo>
                <a:lnTo>
                  <a:pt x="1092098" y="280328"/>
                </a:lnTo>
                <a:lnTo>
                  <a:pt x="1123151" y="292632"/>
                </a:lnTo>
                <a:lnTo>
                  <a:pt x="1133187" y="301339"/>
                </a:lnTo>
                <a:lnTo>
                  <a:pt x="1131104" y="286764"/>
                </a:lnTo>
                <a:lnTo>
                  <a:pt x="1158560" y="314210"/>
                </a:lnTo>
                <a:lnTo>
                  <a:pt x="1160454" y="321213"/>
                </a:lnTo>
                <a:lnTo>
                  <a:pt x="1167649" y="326703"/>
                </a:lnTo>
                <a:lnTo>
                  <a:pt x="1165755" y="337491"/>
                </a:lnTo>
                <a:lnTo>
                  <a:pt x="1172573" y="346198"/>
                </a:lnTo>
                <a:lnTo>
                  <a:pt x="1179578" y="338059"/>
                </a:lnTo>
                <a:lnTo>
                  <a:pt x="1192265" y="348660"/>
                </a:lnTo>
                <a:lnTo>
                  <a:pt x="1207412" y="354149"/>
                </a:lnTo>
                <a:lnTo>
                  <a:pt x="1201921" y="380460"/>
                </a:lnTo>
                <a:lnTo>
                  <a:pt x="1211010" y="391059"/>
                </a:lnTo>
                <a:lnTo>
                  <a:pt x="1208738" y="421345"/>
                </a:lnTo>
                <a:lnTo>
                  <a:pt x="1211957" y="430620"/>
                </a:lnTo>
                <a:lnTo>
                  <a:pt x="1222561" y="424373"/>
                </a:lnTo>
                <a:lnTo>
                  <a:pt x="1224833" y="443112"/>
                </a:lnTo>
                <a:lnTo>
                  <a:pt x="1199839" y="493082"/>
                </a:lnTo>
                <a:lnTo>
                  <a:pt x="1163104" y="548542"/>
                </a:lnTo>
                <a:lnTo>
                  <a:pt x="1120501" y="568985"/>
                </a:lnTo>
                <a:lnTo>
                  <a:pt x="1079033" y="584507"/>
                </a:lnTo>
                <a:lnTo>
                  <a:pt x="1026015" y="578638"/>
                </a:lnTo>
                <a:lnTo>
                  <a:pt x="983411" y="557060"/>
                </a:lnTo>
                <a:lnTo>
                  <a:pt x="946298" y="554221"/>
                </a:lnTo>
                <a:lnTo>
                  <a:pt x="921304" y="543242"/>
                </a:lnTo>
                <a:lnTo>
                  <a:pt x="913920" y="547028"/>
                </a:lnTo>
                <a:lnTo>
                  <a:pt x="893090" y="534535"/>
                </a:lnTo>
                <a:lnTo>
                  <a:pt x="887410" y="540214"/>
                </a:lnTo>
                <a:lnTo>
                  <a:pt x="881541" y="525261"/>
                </a:lnTo>
                <a:lnTo>
                  <a:pt x="866582" y="526207"/>
                </a:lnTo>
                <a:lnTo>
                  <a:pt x="849162" y="509929"/>
                </a:lnTo>
                <a:lnTo>
                  <a:pt x="838747" y="525639"/>
                </a:lnTo>
                <a:lnTo>
                  <a:pt x="824167" y="512578"/>
                </a:lnTo>
                <a:lnTo>
                  <a:pt x="829659" y="498761"/>
                </a:lnTo>
                <a:lnTo>
                  <a:pt x="818108" y="495732"/>
                </a:lnTo>
                <a:lnTo>
                  <a:pt x="815646" y="488161"/>
                </a:lnTo>
                <a:lnTo>
                  <a:pt x="806179" y="490243"/>
                </a:lnTo>
                <a:lnTo>
                  <a:pt x="797848" y="501601"/>
                </a:lnTo>
                <a:lnTo>
                  <a:pt x="780237" y="487971"/>
                </a:lnTo>
                <a:lnTo>
                  <a:pt x="777776" y="492326"/>
                </a:lnTo>
                <a:lnTo>
                  <a:pt x="758651" y="485701"/>
                </a:lnTo>
                <a:lnTo>
                  <a:pt x="755623" y="478130"/>
                </a:lnTo>
                <a:lnTo>
                  <a:pt x="743504" y="475669"/>
                </a:lnTo>
                <a:lnTo>
                  <a:pt x="736309" y="446898"/>
                </a:lnTo>
                <a:lnTo>
                  <a:pt x="721728" y="436297"/>
                </a:lnTo>
                <a:lnTo>
                  <a:pt x="693326" y="435162"/>
                </a:lnTo>
                <a:lnTo>
                  <a:pt x="690675" y="438379"/>
                </a:lnTo>
                <a:lnTo>
                  <a:pt x="697682" y="441597"/>
                </a:lnTo>
                <a:lnTo>
                  <a:pt x="708663" y="454659"/>
                </a:lnTo>
                <a:lnTo>
                  <a:pt x="717942" y="452197"/>
                </a:lnTo>
                <a:lnTo>
                  <a:pt x="714344" y="467151"/>
                </a:lnTo>
                <a:lnTo>
                  <a:pt x="722108" y="484565"/>
                </a:lnTo>
                <a:lnTo>
                  <a:pt x="729113" y="487215"/>
                </a:lnTo>
                <a:lnTo>
                  <a:pt x="739338" y="501411"/>
                </a:lnTo>
                <a:lnTo>
                  <a:pt x="753918" y="507657"/>
                </a:lnTo>
                <a:lnTo>
                  <a:pt x="745776" y="514472"/>
                </a:lnTo>
                <a:lnTo>
                  <a:pt x="746534" y="524125"/>
                </a:lnTo>
                <a:lnTo>
                  <a:pt x="759031" y="523368"/>
                </a:lnTo>
                <a:lnTo>
                  <a:pt x="783079" y="540025"/>
                </a:lnTo>
                <a:lnTo>
                  <a:pt x="780805" y="548353"/>
                </a:lnTo>
                <a:lnTo>
                  <a:pt x="764332" y="551382"/>
                </a:lnTo>
                <a:lnTo>
                  <a:pt x="771906" y="558953"/>
                </a:lnTo>
                <a:lnTo>
                  <a:pt x="785919" y="556871"/>
                </a:lnTo>
                <a:lnTo>
                  <a:pt x="806179" y="561792"/>
                </a:lnTo>
                <a:lnTo>
                  <a:pt x="813185" y="569931"/>
                </a:lnTo>
                <a:lnTo>
                  <a:pt x="810723" y="581099"/>
                </a:lnTo>
                <a:lnTo>
                  <a:pt x="821516" y="579206"/>
                </a:lnTo>
                <a:lnTo>
                  <a:pt x="839315" y="588481"/>
                </a:lnTo>
                <a:lnTo>
                  <a:pt x="844996" y="606085"/>
                </a:lnTo>
                <a:lnTo>
                  <a:pt x="850865" y="612330"/>
                </a:lnTo>
                <a:lnTo>
                  <a:pt x="837800" y="631827"/>
                </a:lnTo>
                <a:lnTo>
                  <a:pt x="844806" y="648863"/>
                </a:lnTo>
                <a:lnTo>
                  <a:pt x="839126" y="653973"/>
                </a:lnTo>
                <a:lnTo>
                  <a:pt x="837990" y="676498"/>
                </a:lnTo>
                <a:lnTo>
                  <a:pt x="823031" y="675362"/>
                </a:lnTo>
                <a:lnTo>
                  <a:pt x="817918" y="686151"/>
                </a:lnTo>
                <a:lnTo>
                  <a:pt x="828711" y="691640"/>
                </a:lnTo>
                <a:lnTo>
                  <a:pt x="828901" y="701105"/>
                </a:lnTo>
                <a:lnTo>
                  <a:pt x="835907" y="705458"/>
                </a:lnTo>
                <a:lnTo>
                  <a:pt x="845754" y="749183"/>
                </a:lnTo>
                <a:lnTo>
                  <a:pt x="856357" y="745397"/>
                </a:lnTo>
                <a:lnTo>
                  <a:pt x="858439" y="761108"/>
                </a:lnTo>
                <a:lnTo>
                  <a:pt x="851623" y="771897"/>
                </a:lnTo>
                <a:lnTo>
                  <a:pt x="863742" y="786093"/>
                </a:lnTo>
                <a:lnTo>
                  <a:pt x="856167" y="792528"/>
                </a:lnTo>
                <a:lnTo>
                  <a:pt x="835528" y="803507"/>
                </a:lnTo>
                <a:lnTo>
                  <a:pt x="820760" y="841174"/>
                </a:lnTo>
                <a:lnTo>
                  <a:pt x="822842" y="873352"/>
                </a:lnTo>
                <a:lnTo>
                  <a:pt x="823031" y="897013"/>
                </a:lnTo>
                <a:lnTo>
                  <a:pt x="818108" y="906666"/>
                </a:lnTo>
                <a:lnTo>
                  <a:pt x="829659" y="916509"/>
                </a:lnTo>
                <a:lnTo>
                  <a:pt x="829469" y="904773"/>
                </a:lnTo>
                <a:lnTo>
                  <a:pt x="833825" y="902123"/>
                </a:lnTo>
                <a:lnTo>
                  <a:pt x="844996" y="940358"/>
                </a:lnTo>
                <a:lnTo>
                  <a:pt x="853895" y="940738"/>
                </a:lnTo>
                <a:lnTo>
                  <a:pt x="857303" y="972158"/>
                </a:lnTo>
                <a:lnTo>
                  <a:pt x="862227" y="979162"/>
                </a:lnTo>
                <a:lnTo>
                  <a:pt x="856925" y="989004"/>
                </a:lnTo>
                <a:lnTo>
                  <a:pt x="858629" y="997333"/>
                </a:lnTo>
                <a:lnTo>
                  <a:pt x="852001" y="991276"/>
                </a:lnTo>
                <a:lnTo>
                  <a:pt x="845374" y="998090"/>
                </a:lnTo>
                <a:lnTo>
                  <a:pt x="840262" y="997333"/>
                </a:lnTo>
                <a:lnTo>
                  <a:pt x="834013" y="995440"/>
                </a:lnTo>
                <a:lnTo>
                  <a:pt x="829659" y="1001497"/>
                </a:lnTo>
                <a:lnTo>
                  <a:pt x="839504" y="1004147"/>
                </a:lnTo>
                <a:lnTo>
                  <a:pt x="841020" y="1018721"/>
                </a:lnTo>
                <a:lnTo>
                  <a:pt x="849162" y="1024022"/>
                </a:lnTo>
                <a:lnTo>
                  <a:pt x="856167" y="1019289"/>
                </a:lnTo>
                <a:lnTo>
                  <a:pt x="864120" y="1027996"/>
                </a:lnTo>
                <a:lnTo>
                  <a:pt x="874913" y="1024778"/>
                </a:lnTo>
                <a:lnTo>
                  <a:pt x="883813" y="1027428"/>
                </a:lnTo>
                <a:lnTo>
                  <a:pt x="881161" y="1036704"/>
                </a:lnTo>
                <a:lnTo>
                  <a:pt x="891766" y="1059607"/>
                </a:lnTo>
                <a:lnTo>
                  <a:pt x="892712" y="1068882"/>
                </a:lnTo>
                <a:lnTo>
                  <a:pt x="889872" y="1077778"/>
                </a:lnTo>
                <a:lnTo>
                  <a:pt x="883055" y="1078346"/>
                </a:lnTo>
                <a:lnTo>
                  <a:pt x="881729" y="1082699"/>
                </a:lnTo>
                <a:lnTo>
                  <a:pt x="876617" y="1081185"/>
                </a:lnTo>
                <a:lnTo>
                  <a:pt x="873020" y="1073614"/>
                </a:lnTo>
                <a:lnTo>
                  <a:pt x="868286" y="1068314"/>
                </a:lnTo>
                <a:lnTo>
                  <a:pt x="863742" y="1068882"/>
                </a:lnTo>
                <a:lnTo>
                  <a:pt x="864878" y="1077778"/>
                </a:lnTo>
                <a:lnTo>
                  <a:pt x="869612" y="1079671"/>
                </a:lnTo>
                <a:lnTo>
                  <a:pt x="868286" y="1088568"/>
                </a:lnTo>
                <a:lnTo>
                  <a:pt x="866960" y="1094056"/>
                </a:lnTo>
                <a:lnTo>
                  <a:pt x="869232" y="1099925"/>
                </a:lnTo>
                <a:lnTo>
                  <a:pt x="862984" y="1097275"/>
                </a:lnTo>
                <a:lnTo>
                  <a:pt x="858629" y="1093299"/>
                </a:lnTo>
                <a:lnTo>
                  <a:pt x="855031" y="1081185"/>
                </a:lnTo>
                <a:lnTo>
                  <a:pt x="851623" y="1073046"/>
                </a:lnTo>
                <a:lnTo>
                  <a:pt x="846132" y="1067367"/>
                </a:lnTo>
                <a:lnTo>
                  <a:pt x="846510" y="1054686"/>
                </a:lnTo>
                <a:lnTo>
                  <a:pt x="841020" y="1042004"/>
                </a:lnTo>
                <a:lnTo>
                  <a:pt x="834393" y="1028754"/>
                </a:lnTo>
                <a:lnTo>
                  <a:pt x="832877" y="1040490"/>
                </a:lnTo>
                <a:lnTo>
                  <a:pt x="832119" y="1047493"/>
                </a:lnTo>
                <a:lnTo>
                  <a:pt x="844996" y="1060932"/>
                </a:lnTo>
                <a:lnTo>
                  <a:pt x="846132" y="1067367"/>
                </a:lnTo>
                <a:lnTo>
                  <a:pt x="846510" y="1077400"/>
                </a:lnTo>
                <a:lnTo>
                  <a:pt x="840262" y="1073424"/>
                </a:lnTo>
                <a:lnTo>
                  <a:pt x="837422" y="1063203"/>
                </a:lnTo>
                <a:lnTo>
                  <a:pt x="830037" y="1056200"/>
                </a:lnTo>
                <a:lnTo>
                  <a:pt x="828523" y="1064339"/>
                </a:lnTo>
                <a:lnTo>
                  <a:pt x="840072" y="1076642"/>
                </a:lnTo>
                <a:lnTo>
                  <a:pt x="844996" y="1086107"/>
                </a:lnTo>
                <a:lnTo>
                  <a:pt x="835528" y="1084025"/>
                </a:lnTo>
                <a:lnTo>
                  <a:pt x="835907" y="1090838"/>
                </a:lnTo>
                <a:lnTo>
                  <a:pt x="843860" y="1099357"/>
                </a:lnTo>
                <a:lnTo>
                  <a:pt x="849919" y="1115823"/>
                </a:lnTo>
                <a:lnTo>
                  <a:pt x="846132" y="1115635"/>
                </a:lnTo>
                <a:lnTo>
                  <a:pt x="837990" y="1107306"/>
                </a:lnTo>
                <a:lnTo>
                  <a:pt x="833257" y="1106550"/>
                </a:lnTo>
                <a:lnTo>
                  <a:pt x="828901" y="1098221"/>
                </a:lnTo>
                <a:lnTo>
                  <a:pt x="823220" y="1095003"/>
                </a:lnTo>
                <a:lnTo>
                  <a:pt x="822463" y="1106360"/>
                </a:lnTo>
                <a:lnTo>
                  <a:pt x="832309" y="1108442"/>
                </a:lnTo>
                <a:lnTo>
                  <a:pt x="836475" y="1115445"/>
                </a:lnTo>
                <a:lnTo>
                  <a:pt x="838179" y="1125478"/>
                </a:lnTo>
                <a:lnTo>
                  <a:pt x="831551" y="1119610"/>
                </a:lnTo>
                <a:lnTo>
                  <a:pt x="828711" y="1123964"/>
                </a:lnTo>
                <a:lnTo>
                  <a:pt x="831931" y="1127749"/>
                </a:lnTo>
                <a:lnTo>
                  <a:pt x="823599" y="1128317"/>
                </a:lnTo>
                <a:lnTo>
                  <a:pt x="823410" y="1133237"/>
                </a:lnTo>
                <a:lnTo>
                  <a:pt x="844618" y="1150084"/>
                </a:lnTo>
                <a:lnTo>
                  <a:pt x="880025" y="1168634"/>
                </a:lnTo>
                <a:lnTo>
                  <a:pt x="889493" y="1173934"/>
                </a:lnTo>
                <a:lnTo>
                  <a:pt x="895174" y="1196837"/>
                </a:lnTo>
                <a:lnTo>
                  <a:pt x="894984" y="1204788"/>
                </a:lnTo>
                <a:lnTo>
                  <a:pt x="889493" y="1218415"/>
                </a:lnTo>
                <a:lnTo>
                  <a:pt x="892522" y="1229205"/>
                </a:lnTo>
                <a:lnTo>
                  <a:pt x="904831" y="1236019"/>
                </a:lnTo>
                <a:lnTo>
                  <a:pt x="923387" y="1225040"/>
                </a:lnTo>
                <a:lnTo>
                  <a:pt x="928879" y="1209519"/>
                </a:lnTo>
                <a:lnTo>
                  <a:pt x="939670" y="1204220"/>
                </a:lnTo>
                <a:lnTo>
                  <a:pt x="946109" y="1179613"/>
                </a:lnTo>
                <a:lnTo>
                  <a:pt x="940618" y="1170906"/>
                </a:lnTo>
                <a:lnTo>
                  <a:pt x="946298" y="1169770"/>
                </a:lnTo>
                <a:lnTo>
                  <a:pt x="947056" y="1162767"/>
                </a:lnTo>
                <a:lnTo>
                  <a:pt x="930393" y="1149705"/>
                </a:lnTo>
                <a:lnTo>
                  <a:pt x="926605" y="1127181"/>
                </a:lnTo>
                <a:lnTo>
                  <a:pt x="919222" y="1119420"/>
                </a:lnTo>
                <a:lnTo>
                  <a:pt x="897824" y="1099357"/>
                </a:lnTo>
                <a:lnTo>
                  <a:pt x="896120" y="1089136"/>
                </a:lnTo>
                <a:lnTo>
                  <a:pt x="898203" y="1079861"/>
                </a:lnTo>
                <a:lnTo>
                  <a:pt x="903505" y="1070018"/>
                </a:lnTo>
                <a:lnTo>
                  <a:pt x="902937" y="1063014"/>
                </a:lnTo>
                <a:lnTo>
                  <a:pt x="897446" y="1058472"/>
                </a:lnTo>
                <a:lnTo>
                  <a:pt x="898203" y="1051657"/>
                </a:lnTo>
                <a:lnTo>
                  <a:pt x="902179" y="1045411"/>
                </a:lnTo>
                <a:lnTo>
                  <a:pt x="900665" y="1031025"/>
                </a:lnTo>
                <a:lnTo>
                  <a:pt x="890818" y="1020615"/>
                </a:lnTo>
                <a:lnTo>
                  <a:pt x="883245" y="1021182"/>
                </a:lnTo>
                <a:lnTo>
                  <a:pt x="879837" y="1012286"/>
                </a:lnTo>
                <a:lnTo>
                  <a:pt x="870368" y="1009446"/>
                </a:lnTo>
                <a:lnTo>
                  <a:pt x="865256" y="1010582"/>
                </a:lnTo>
                <a:lnTo>
                  <a:pt x="855789" y="1007744"/>
                </a:lnTo>
                <a:lnTo>
                  <a:pt x="855411" y="1003390"/>
                </a:lnTo>
                <a:lnTo>
                  <a:pt x="858629" y="997333"/>
                </a:lnTo>
                <a:lnTo>
                  <a:pt x="865824" y="987301"/>
                </a:lnTo>
                <a:lnTo>
                  <a:pt x="862227" y="979162"/>
                </a:lnTo>
                <a:lnTo>
                  <a:pt x="867340" y="969697"/>
                </a:lnTo>
                <a:lnTo>
                  <a:pt x="865256" y="956448"/>
                </a:lnTo>
                <a:lnTo>
                  <a:pt x="863174" y="935627"/>
                </a:lnTo>
                <a:lnTo>
                  <a:pt x="871316" y="940170"/>
                </a:lnTo>
                <a:lnTo>
                  <a:pt x="894227" y="934869"/>
                </a:lnTo>
                <a:lnTo>
                  <a:pt x="889114" y="927866"/>
                </a:lnTo>
                <a:lnTo>
                  <a:pt x="868854" y="925026"/>
                </a:lnTo>
                <a:lnTo>
                  <a:pt x="867340" y="909316"/>
                </a:lnTo>
                <a:lnTo>
                  <a:pt x="861091" y="907992"/>
                </a:lnTo>
                <a:lnTo>
                  <a:pt x="855979" y="899473"/>
                </a:lnTo>
                <a:lnTo>
                  <a:pt x="833635" y="875624"/>
                </a:lnTo>
                <a:lnTo>
                  <a:pt x="827197" y="872027"/>
                </a:lnTo>
                <a:lnTo>
                  <a:pt x="824735" y="865403"/>
                </a:lnTo>
                <a:lnTo>
                  <a:pt x="822652" y="841552"/>
                </a:lnTo>
                <a:lnTo>
                  <a:pt x="837232" y="805589"/>
                </a:lnTo>
                <a:lnTo>
                  <a:pt x="860901" y="806346"/>
                </a:lnTo>
                <a:lnTo>
                  <a:pt x="863930" y="815053"/>
                </a:lnTo>
                <a:lnTo>
                  <a:pt x="871505" y="820731"/>
                </a:lnTo>
                <a:lnTo>
                  <a:pt x="883623" y="830764"/>
                </a:lnTo>
                <a:lnTo>
                  <a:pt x="893658" y="827546"/>
                </a:lnTo>
                <a:lnTo>
                  <a:pt x="899339" y="818081"/>
                </a:lnTo>
                <a:lnTo>
                  <a:pt x="908239" y="825464"/>
                </a:lnTo>
                <a:lnTo>
                  <a:pt x="915812" y="841552"/>
                </a:lnTo>
                <a:lnTo>
                  <a:pt x="928689" y="845906"/>
                </a:lnTo>
                <a:lnTo>
                  <a:pt x="932475" y="866159"/>
                </a:lnTo>
                <a:lnTo>
                  <a:pt x="947056" y="869756"/>
                </a:lnTo>
                <a:lnTo>
                  <a:pt x="954061" y="875814"/>
                </a:lnTo>
                <a:lnTo>
                  <a:pt x="973186" y="883195"/>
                </a:lnTo>
                <a:lnTo>
                  <a:pt x="990228" y="883005"/>
                </a:lnTo>
                <a:lnTo>
                  <a:pt x="998369" y="891146"/>
                </a:lnTo>
                <a:lnTo>
                  <a:pt x="1006512" y="888684"/>
                </a:lnTo>
                <a:lnTo>
                  <a:pt x="1012950" y="877895"/>
                </a:lnTo>
                <a:lnTo>
                  <a:pt x="1034157" y="875246"/>
                </a:lnTo>
                <a:lnTo>
                  <a:pt x="1042678" y="885087"/>
                </a:lnTo>
                <a:lnTo>
                  <a:pt x="1052523" y="878084"/>
                </a:lnTo>
                <a:lnTo>
                  <a:pt x="1040026" y="870135"/>
                </a:lnTo>
                <a:lnTo>
                  <a:pt x="1029613" y="842500"/>
                </a:lnTo>
                <a:lnTo>
                  <a:pt x="1035104" y="831710"/>
                </a:lnTo>
                <a:lnTo>
                  <a:pt x="1024879" y="819975"/>
                </a:lnTo>
                <a:lnTo>
                  <a:pt x="1023553" y="806914"/>
                </a:lnTo>
                <a:lnTo>
                  <a:pt x="1014276" y="806914"/>
                </a:lnTo>
                <a:lnTo>
                  <a:pt x="994582" y="816567"/>
                </a:lnTo>
                <a:lnTo>
                  <a:pt x="982464" y="812024"/>
                </a:lnTo>
                <a:lnTo>
                  <a:pt x="962582" y="776628"/>
                </a:lnTo>
                <a:lnTo>
                  <a:pt x="948949" y="770571"/>
                </a:lnTo>
                <a:lnTo>
                  <a:pt x="947056" y="750507"/>
                </a:lnTo>
                <a:lnTo>
                  <a:pt x="965802" y="736879"/>
                </a:lnTo>
                <a:lnTo>
                  <a:pt x="967695" y="716815"/>
                </a:lnTo>
                <a:lnTo>
                  <a:pt x="978487" y="711136"/>
                </a:lnTo>
                <a:lnTo>
                  <a:pt x="1014654" y="728362"/>
                </a:lnTo>
                <a:lnTo>
                  <a:pt x="1016168" y="738393"/>
                </a:lnTo>
                <a:lnTo>
                  <a:pt x="1024879" y="750697"/>
                </a:lnTo>
                <a:lnTo>
                  <a:pt x="1033778" y="747668"/>
                </a:lnTo>
                <a:lnTo>
                  <a:pt x="1050819" y="754293"/>
                </a:lnTo>
                <a:lnTo>
                  <a:pt x="1053471" y="760728"/>
                </a:lnTo>
                <a:lnTo>
                  <a:pt x="1033210" y="764704"/>
                </a:lnTo>
                <a:lnTo>
                  <a:pt x="1036618" y="771329"/>
                </a:lnTo>
                <a:lnTo>
                  <a:pt x="1035292" y="779657"/>
                </a:lnTo>
                <a:lnTo>
                  <a:pt x="1042299" y="779657"/>
                </a:lnTo>
                <a:lnTo>
                  <a:pt x="1049683" y="768301"/>
                </a:lnTo>
                <a:lnTo>
                  <a:pt x="1059719" y="765461"/>
                </a:lnTo>
                <a:lnTo>
                  <a:pt x="1060476" y="757511"/>
                </a:lnTo>
                <a:lnTo>
                  <a:pt x="1066157" y="763568"/>
                </a:lnTo>
                <a:lnTo>
                  <a:pt x="1082630" y="765272"/>
                </a:lnTo>
                <a:lnTo>
                  <a:pt x="1103459" y="779657"/>
                </a:lnTo>
                <a:lnTo>
                  <a:pt x="1113494" y="779657"/>
                </a:lnTo>
                <a:lnTo>
                  <a:pt x="1125045" y="787607"/>
                </a:lnTo>
                <a:lnTo>
                  <a:pt x="1133756" y="787039"/>
                </a:lnTo>
                <a:lnTo>
                  <a:pt x="1138300" y="778142"/>
                </a:lnTo>
                <a:lnTo>
                  <a:pt x="1151554" y="789878"/>
                </a:lnTo>
                <a:lnTo>
                  <a:pt x="1183176" y="794042"/>
                </a:lnTo>
                <a:lnTo>
                  <a:pt x="1200785" y="811646"/>
                </a:lnTo>
                <a:lnTo>
                  <a:pt x="1211768" y="823382"/>
                </a:lnTo>
                <a:lnTo>
                  <a:pt x="1226537" y="830006"/>
                </a:lnTo>
                <a:lnTo>
                  <a:pt x="1239034" y="846285"/>
                </a:lnTo>
                <a:lnTo>
                  <a:pt x="1237330" y="865591"/>
                </a:lnTo>
                <a:lnTo>
                  <a:pt x="1247555" y="860670"/>
                </a:lnTo>
                <a:lnTo>
                  <a:pt x="1249827" y="851773"/>
                </a:lnTo>
                <a:lnTo>
                  <a:pt x="1258726" y="851207"/>
                </a:lnTo>
                <a:lnTo>
                  <a:pt x="1258538" y="819785"/>
                </a:lnTo>
                <a:lnTo>
                  <a:pt x="1249069" y="815432"/>
                </a:lnTo>
                <a:lnTo>
                  <a:pt x="1238845" y="821110"/>
                </a:lnTo>
                <a:lnTo>
                  <a:pt x="1231270" y="818649"/>
                </a:lnTo>
                <a:lnTo>
                  <a:pt x="1215555" y="808806"/>
                </a:lnTo>
                <a:lnTo>
                  <a:pt x="1201543" y="803885"/>
                </a:lnTo>
                <a:lnTo>
                  <a:pt x="1185448" y="783821"/>
                </a:lnTo>
                <a:lnTo>
                  <a:pt x="1184122" y="768869"/>
                </a:lnTo>
                <a:lnTo>
                  <a:pt x="1179010" y="763757"/>
                </a:lnTo>
                <a:lnTo>
                  <a:pt x="1176359" y="752589"/>
                </a:lnTo>
                <a:lnTo>
                  <a:pt x="1168027" y="732526"/>
                </a:lnTo>
                <a:lnTo>
                  <a:pt x="1156666" y="729497"/>
                </a:lnTo>
                <a:lnTo>
                  <a:pt x="1151554" y="722115"/>
                </a:lnTo>
                <a:lnTo>
                  <a:pt x="1132619" y="654351"/>
                </a:lnTo>
                <a:lnTo>
                  <a:pt x="1174465" y="621985"/>
                </a:lnTo>
                <a:lnTo>
                  <a:pt x="1177685" y="611384"/>
                </a:lnTo>
                <a:lnTo>
                  <a:pt x="1193969" y="597188"/>
                </a:lnTo>
                <a:lnTo>
                  <a:pt x="1220289" y="591888"/>
                </a:lnTo>
                <a:lnTo>
                  <a:pt x="1264217" y="547596"/>
                </a:lnTo>
                <a:lnTo>
                  <a:pt x="1261756" y="541350"/>
                </a:lnTo>
                <a:lnTo>
                  <a:pt x="1272927" y="535671"/>
                </a:lnTo>
                <a:lnTo>
                  <a:pt x="1274821" y="523557"/>
                </a:lnTo>
                <a:lnTo>
                  <a:pt x="1287129" y="525450"/>
                </a:lnTo>
                <a:lnTo>
                  <a:pt x="1295081" y="540403"/>
                </a:lnTo>
                <a:lnTo>
                  <a:pt x="1314395" y="535293"/>
                </a:lnTo>
                <a:lnTo>
                  <a:pt x="1324810" y="545136"/>
                </a:lnTo>
                <a:lnTo>
                  <a:pt x="1332194" y="540025"/>
                </a:lnTo>
                <a:lnTo>
                  <a:pt x="1337496" y="550246"/>
                </a:lnTo>
                <a:lnTo>
                  <a:pt x="1355864" y="564253"/>
                </a:lnTo>
                <a:lnTo>
                  <a:pt x="1335035" y="573339"/>
                </a:lnTo>
                <a:lnTo>
                  <a:pt x="1337875" y="591510"/>
                </a:lnTo>
                <a:lnTo>
                  <a:pt x="1342799" y="582046"/>
                </a:lnTo>
                <a:lnTo>
                  <a:pt x="1360786" y="573149"/>
                </a:lnTo>
                <a:lnTo>
                  <a:pt x="1373662" y="582424"/>
                </a:lnTo>
                <a:lnTo>
                  <a:pt x="1369307" y="593214"/>
                </a:lnTo>
                <a:lnTo>
                  <a:pt x="1380290" y="617631"/>
                </a:lnTo>
                <a:lnTo>
                  <a:pt x="1399414" y="650187"/>
                </a:lnTo>
                <a:lnTo>
                  <a:pt x="1404526" y="644510"/>
                </a:lnTo>
                <a:lnTo>
                  <a:pt x="1385970" y="619903"/>
                </a:lnTo>
                <a:lnTo>
                  <a:pt x="1388621" y="576178"/>
                </a:lnTo>
                <a:lnTo>
                  <a:pt x="1379154" y="564064"/>
                </a:lnTo>
                <a:lnTo>
                  <a:pt x="1384644" y="551571"/>
                </a:lnTo>
                <a:lnTo>
                  <a:pt x="1392029" y="524504"/>
                </a:lnTo>
                <a:lnTo>
                  <a:pt x="1400740" y="516932"/>
                </a:lnTo>
                <a:lnTo>
                  <a:pt x="1404148" y="458444"/>
                </a:lnTo>
                <a:lnTo>
                  <a:pt x="1384834" y="427780"/>
                </a:lnTo>
                <a:lnTo>
                  <a:pt x="1378018" y="433648"/>
                </a:lnTo>
                <a:lnTo>
                  <a:pt x="1362680" y="430620"/>
                </a:lnTo>
                <a:lnTo>
                  <a:pt x="1364195" y="389733"/>
                </a:lnTo>
                <a:lnTo>
                  <a:pt x="1376124" y="368913"/>
                </a:lnTo>
                <a:lnTo>
                  <a:pt x="1376660" y="351040"/>
                </a:lnTo>
                <a:lnTo>
                  <a:pt x="1484181" y="469342"/>
                </a:lnTo>
                <a:lnTo>
                  <a:pt x="1486893" y="473965"/>
                </a:lnTo>
                <a:lnTo>
                  <a:pt x="1488232" y="473800"/>
                </a:lnTo>
                <a:lnTo>
                  <a:pt x="1492366" y="478347"/>
                </a:lnTo>
                <a:cubicBezTo>
                  <a:pt x="1805078" y="857267"/>
                  <a:pt x="1992928" y="1343051"/>
                  <a:pt x="1992928" y="1872709"/>
                </a:cubicBezTo>
                <a:cubicBezTo>
                  <a:pt x="1992928" y="1948375"/>
                  <a:pt x="1989095" y="2023145"/>
                  <a:pt x="1981610" y="2096836"/>
                </a:cubicBezTo>
                <a:lnTo>
                  <a:pt x="1961309" y="2229860"/>
                </a:lnTo>
                <a:lnTo>
                  <a:pt x="1935086" y="2210637"/>
                </a:lnTo>
                <a:lnTo>
                  <a:pt x="1915772" y="2191709"/>
                </a:lnTo>
                <a:lnTo>
                  <a:pt x="1886234" y="2194548"/>
                </a:lnTo>
                <a:lnTo>
                  <a:pt x="1864269" y="2188869"/>
                </a:lnTo>
                <a:lnTo>
                  <a:pt x="1851015" y="2198902"/>
                </a:lnTo>
                <a:lnTo>
                  <a:pt x="1827345" y="2185084"/>
                </a:lnTo>
                <a:lnTo>
                  <a:pt x="1804623" y="2190195"/>
                </a:lnTo>
                <a:lnTo>
                  <a:pt x="1794588" y="2208555"/>
                </a:lnTo>
                <a:lnTo>
                  <a:pt x="1764292" y="2191331"/>
                </a:lnTo>
                <a:lnTo>
                  <a:pt x="1760695" y="2183948"/>
                </a:lnTo>
                <a:lnTo>
                  <a:pt x="1747440" y="2182244"/>
                </a:lnTo>
                <a:lnTo>
                  <a:pt x="1748198" y="2193980"/>
                </a:lnTo>
                <a:lnTo>
                  <a:pt x="1742328" y="2192465"/>
                </a:lnTo>
                <a:lnTo>
                  <a:pt x="1742516" y="2204959"/>
                </a:lnTo>
                <a:lnTo>
                  <a:pt x="1725665" y="2212720"/>
                </a:lnTo>
                <a:lnTo>
                  <a:pt x="1687037" y="2228051"/>
                </a:lnTo>
                <a:lnTo>
                  <a:pt x="1646326" y="2273857"/>
                </a:lnTo>
                <a:lnTo>
                  <a:pt x="1636101" y="2272911"/>
                </a:lnTo>
                <a:lnTo>
                  <a:pt x="1624552" y="2282186"/>
                </a:lnTo>
                <a:lnTo>
                  <a:pt x="1617735" y="2282376"/>
                </a:lnTo>
                <a:lnTo>
                  <a:pt x="1650114" y="2324775"/>
                </a:lnTo>
                <a:lnTo>
                  <a:pt x="1630989" y="2342567"/>
                </a:lnTo>
                <a:lnTo>
                  <a:pt x="1617356" y="2341053"/>
                </a:lnTo>
                <a:lnTo>
                  <a:pt x="1570018" y="2301114"/>
                </a:lnTo>
                <a:lnTo>
                  <a:pt x="1559225" y="2321367"/>
                </a:lnTo>
                <a:lnTo>
                  <a:pt x="1561877" y="2333860"/>
                </a:lnTo>
                <a:lnTo>
                  <a:pt x="1546918" y="2357521"/>
                </a:lnTo>
                <a:lnTo>
                  <a:pt x="1548812" y="2373421"/>
                </a:lnTo>
                <a:lnTo>
                  <a:pt x="1546539" y="2391970"/>
                </a:lnTo>
                <a:lnTo>
                  <a:pt x="1553356" y="2404273"/>
                </a:lnTo>
                <a:lnTo>
                  <a:pt x="1541616" y="2416956"/>
                </a:lnTo>
                <a:lnTo>
                  <a:pt x="1526846" y="2464086"/>
                </a:lnTo>
                <a:lnTo>
                  <a:pt x="1558089" y="2484719"/>
                </a:lnTo>
                <a:lnTo>
                  <a:pt x="1563391" y="2508001"/>
                </a:lnTo>
                <a:lnTo>
                  <a:pt x="1563581" y="2521629"/>
                </a:lnTo>
                <a:lnTo>
                  <a:pt x="1599178" y="2547182"/>
                </a:lnTo>
                <a:lnTo>
                  <a:pt x="1616220" y="2554753"/>
                </a:lnTo>
                <a:lnTo>
                  <a:pt x="1666208" y="2614378"/>
                </a:lnTo>
                <a:lnTo>
                  <a:pt x="1664694" y="2616839"/>
                </a:lnTo>
                <a:lnTo>
                  <a:pt x="1641972" y="2619677"/>
                </a:lnTo>
                <a:lnTo>
                  <a:pt x="1641214" y="2630656"/>
                </a:lnTo>
                <a:lnTo>
                  <a:pt x="1669996" y="2646178"/>
                </a:lnTo>
                <a:lnTo>
                  <a:pt x="1666019" y="2650721"/>
                </a:lnTo>
                <a:lnTo>
                  <a:pt x="1659013" y="2649774"/>
                </a:lnTo>
                <a:lnTo>
                  <a:pt x="1655226" y="2654695"/>
                </a:lnTo>
                <a:lnTo>
                  <a:pt x="1650682" y="2655263"/>
                </a:lnTo>
                <a:lnTo>
                  <a:pt x="1651628" y="2649585"/>
                </a:lnTo>
                <a:lnTo>
                  <a:pt x="1644434" y="2652613"/>
                </a:lnTo>
                <a:lnTo>
                  <a:pt x="1641593" y="2659996"/>
                </a:lnTo>
                <a:lnTo>
                  <a:pt x="1638563" y="2661130"/>
                </a:lnTo>
                <a:lnTo>
                  <a:pt x="1640457" y="2666809"/>
                </a:lnTo>
                <a:lnTo>
                  <a:pt x="1638374" y="2673813"/>
                </a:lnTo>
                <a:lnTo>
                  <a:pt x="1631368" y="2672298"/>
                </a:lnTo>
                <a:lnTo>
                  <a:pt x="1629475" y="2674759"/>
                </a:lnTo>
                <a:lnTo>
                  <a:pt x="1631179" y="2680438"/>
                </a:lnTo>
                <a:lnTo>
                  <a:pt x="1626634" y="2682898"/>
                </a:lnTo>
                <a:lnTo>
                  <a:pt x="1618492" y="2681384"/>
                </a:lnTo>
                <a:lnTo>
                  <a:pt x="1612811" y="2678734"/>
                </a:lnTo>
                <a:lnTo>
                  <a:pt x="1604102" y="2671541"/>
                </a:lnTo>
                <a:lnTo>
                  <a:pt x="1598990" y="2672109"/>
                </a:lnTo>
                <a:lnTo>
                  <a:pt x="1601640" y="2677788"/>
                </a:lnTo>
                <a:lnTo>
                  <a:pt x="1605806" y="2679680"/>
                </a:lnTo>
                <a:lnTo>
                  <a:pt x="1602587" y="2686115"/>
                </a:lnTo>
                <a:lnTo>
                  <a:pt x="1594444" y="2685927"/>
                </a:lnTo>
                <a:lnTo>
                  <a:pt x="1589901" y="2682520"/>
                </a:lnTo>
                <a:lnTo>
                  <a:pt x="1587439" y="2687631"/>
                </a:lnTo>
                <a:lnTo>
                  <a:pt x="1594824" y="2692174"/>
                </a:lnTo>
                <a:lnTo>
                  <a:pt x="1590847" y="2697662"/>
                </a:lnTo>
                <a:lnTo>
                  <a:pt x="1587629" y="2699555"/>
                </a:lnTo>
                <a:lnTo>
                  <a:pt x="1589521" y="2704665"/>
                </a:lnTo>
                <a:lnTo>
                  <a:pt x="1584031" y="2714508"/>
                </a:lnTo>
                <a:lnTo>
                  <a:pt x="1581758" y="2711102"/>
                </a:lnTo>
                <a:lnTo>
                  <a:pt x="1578729" y="2699177"/>
                </a:lnTo>
                <a:lnTo>
                  <a:pt x="1573806" y="2704855"/>
                </a:lnTo>
                <a:lnTo>
                  <a:pt x="1568882" y="2716023"/>
                </a:lnTo>
                <a:lnTo>
                  <a:pt x="1576268" y="2730030"/>
                </a:lnTo>
                <a:lnTo>
                  <a:pt x="1575510" y="2736843"/>
                </a:lnTo>
                <a:lnTo>
                  <a:pt x="1568314" y="2742334"/>
                </a:lnTo>
                <a:lnTo>
                  <a:pt x="1568504" y="2736087"/>
                </a:lnTo>
                <a:lnTo>
                  <a:pt x="1567178" y="2733437"/>
                </a:lnTo>
                <a:lnTo>
                  <a:pt x="1557711" y="2738358"/>
                </a:lnTo>
                <a:lnTo>
                  <a:pt x="1556764" y="2743848"/>
                </a:lnTo>
                <a:lnTo>
                  <a:pt x="1556575" y="2748012"/>
                </a:lnTo>
                <a:lnTo>
                  <a:pt x="1556575" y="2749715"/>
                </a:lnTo>
                <a:lnTo>
                  <a:pt x="1556575" y="2750851"/>
                </a:lnTo>
                <a:lnTo>
                  <a:pt x="1558468" y="2755961"/>
                </a:lnTo>
                <a:lnTo>
                  <a:pt x="1553924" y="2761450"/>
                </a:lnTo>
                <a:lnTo>
                  <a:pt x="1546350" y="2765615"/>
                </a:lnTo>
                <a:lnTo>
                  <a:pt x="1542941" y="2774512"/>
                </a:lnTo>
                <a:lnTo>
                  <a:pt x="1534989" y="2783597"/>
                </a:lnTo>
                <a:lnTo>
                  <a:pt x="1539533" y="2801767"/>
                </a:lnTo>
                <a:lnTo>
                  <a:pt x="1543699" y="2810286"/>
                </a:lnTo>
                <a:lnTo>
                  <a:pt x="1550704" y="2808960"/>
                </a:lnTo>
                <a:lnTo>
                  <a:pt x="1554113" y="2803471"/>
                </a:lnTo>
                <a:lnTo>
                  <a:pt x="1563959" y="2805743"/>
                </a:lnTo>
                <a:lnTo>
                  <a:pt x="1566799" y="2822778"/>
                </a:lnTo>
                <a:lnTo>
                  <a:pt x="1567746" y="2829024"/>
                </a:lnTo>
                <a:lnTo>
                  <a:pt x="1575510" y="2834893"/>
                </a:lnTo>
                <a:lnTo>
                  <a:pt x="1577972" y="2834893"/>
                </a:lnTo>
                <a:lnTo>
                  <a:pt x="1579676" y="2840571"/>
                </a:lnTo>
                <a:lnTo>
                  <a:pt x="1575700" y="2849278"/>
                </a:lnTo>
                <a:lnTo>
                  <a:pt x="1574562" y="2863853"/>
                </a:lnTo>
                <a:lnTo>
                  <a:pt x="1578350" y="2866313"/>
                </a:lnTo>
                <a:lnTo>
                  <a:pt x="1584977" y="2855146"/>
                </a:lnTo>
                <a:lnTo>
                  <a:pt x="1588953" y="2847764"/>
                </a:lnTo>
                <a:lnTo>
                  <a:pt x="1589711" y="2840950"/>
                </a:lnTo>
                <a:lnTo>
                  <a:pt x="1592173" y="2849089"/>
                </a:lnTo>
                <a:lnTo>
                  <a:pt x="1588575" y="2862717"/>
                </a:lnTo>
                <a:lnTo>
                  <a:pt x="1583841" y="2871992"/>
                </a:lnTo>
                <a:lnTo>
                  <a:pt x="1584977" y="2879753"/>
                </a:lnTo>
                <a:lnTo>
                  <a:pt x="1588953" y="2874264"/>
                </a:lnTo>
                <a:lnTo>
                  <a:pt x="1589333" y="2881835"/>
                </a:lnTo>
                <a:lnTo>
                  <a:pt x="1583463" y="2888460"/>
                </a:lnTo>
                <a:lnTo>
                  <a:pt x="1580054" y="2897167"/>
                </a:lnTo>
                <a:lnTo>
                  <a:pt x="1583083" y="2907388"/>
                </a:lnTo>
                <a:lnTo>
                  <a:pt x="1602587" y="2926694"/>
                </a:lnTo>
                <a:lnTo>
                  <a:pt x="1610729" y="2937105"/>
                </a:lnTo>
                <a:lnTo>
                  <a:pt x="1617167" y="2950923"/>
                </a:lnTo>
                <a:lnTo>
                  <a:pt x="1626445" y="2980641"/>
                </a:lnTo>
                <a:lnTo>
                  <a:pt x="1635723" y="2987833"/>
                </a:lnTo>
                <a:lnTo>
                  <a:pt x="1643297" y="2994836"/>
                </a:lnTo>
                <a:lnTo>
                  <a:pt x="1635345" y="3009980"/>
                </a:lnTo>
                <a:lnTo>
                  <a:pt x="1624552" y="3037047"/>
                </a:lnTo>
                <a:lnTo>
                  <a:pt x="1590279" y="3041400"/>
                </a:lnTo>
                <a:lnTo>
                  <a:pt x="1554492" y="3002408"/>
                </a:lnTo>
                <a:lnTo>
                  <a:pt x="1525900" y="2986887"/>
                </a:lnTo>
                <a:lnTo>
                  <a:pt x="1503936" y="2986129"/>
                </a:lnTo>
                <a:lnTo>
                  <a:pt x="1492953" y="2982723"/>
                </a:lnTo>
                <a:lnTo>
                  <a:pt x="1475154" y="2969662"/>
                </a:lnTo>
                <a:lnTo>
                  <a:pt x="1476668" y="2961334"/>
                </a:lnTo>
                <a:lnTo>
                  <a:pt x="1469095" y="2949599"/>
                </a:lnTo>
                <a:lnTo>
                  <a:pt x="1445426" y="2945623"/>
                </a:lnTo>
                <a:lnTo>
                  <a:pt x="1430278" y="2932373"/>
                </a:lnTo>
                <a:lnTo>
                  <a:pt x="1418539" y="2939188"/>
                </a:lnTo>
                <a:lnTo>
                  <a:pt x="1395059" y="2946191"/>
                </a:lnTo>
                <a:lnTo>
                  <a:pt x="1384834" y="2944488"/>
                </a:lnTo>
                <a:lnTo>
                  <a:pt x="1382372" y="2936159"/>
                </a:lnTo>
                <a:lnTo>
                  <a:pt x="1364383" y="2929723"/>
                </a:lnTo>
                <a:lnTo>
                  <a:pt x="1352644" y="2914770"/>
                </a:lnTo>
                <a:lnTo>
                  <a:pt x="1334846" y="2907388"/>
                </a:lnTo>
                <a:lnTo>
                  <a:pt x="1298679" y="2901899"/>
                </a:lnTo>
                <a:lnTo>
                  <a:pt x="1259862" y="2887135"/>
                </a:lnTo>
                <a:lnTo>
                  <a:pt x="1236194" y="2885621"/>
                </a:lnTo>
                <a:lnTo>
                  <a:pt x="1219341" y="2878238"/>
                </a:lnTo>
                <a:lnTo>
                  <a:pt x="1188288" y="2875020"/>
                </a:lnTo>
                <a:lnTo>
                  <a:pt x="1166323" y="2866881"/>
                </a:lnTo>
                <a:lnTo>
                  <a:pt x="1148525" y="2874642"/>
                </a:lnTo>
                <a:lnTo>
                  <a:pt x="1135080" y="2863853"/>
                </a:lnTo>
                <a:lnTo>
                  <a:pt x="1114631" y="2837164"/>
                </a:lnTo>
                <a:lnTo>
                  <a:pt x="1088690" y="2819561"/>
                </a:lnTo>
                <a:lnTo>
                  <a:pt x="1071648" y="2812746"/>
                </a:lnTo>
                <a:lnTo>
                  <a:pt x="1057068" y="2809908"/>
                </a:lnTo>
                <a:lnTo>
                  <a:pt x="1044950" y="2803093"/>
                </a:lnTo>
                <a:lnTo>
                  <a:pt x="1044760" y="2797414"/>
                </a:lnTo>
                <a:lnTo>
                  <a:pt x="1036618" y="2792494"/>
                </a:lnTo>
                <a:lnTo>
                  <a:pt x="1034157" y="2797414"/>
                </a:lnTo>
                <a:lnTo>
                  <a:pt x="1027341" y="2795711"/>
                </a:lnTo>
                <a:lnTo>
                  <a:pt x="1017873" y="2793818"/>
                </a:lnTo>
                <a:lnTo>
                  <a:pt x="1012002" y="2792872"/>
                </a:lnTo>
                <a:lnTo>
                  <a:pt x="1002347" y="2775836"/>
                </a:lnTo>
                <a:lnTo>
                  <a:pt x="992122" y="2754069"/>
                </a:lnTo>
                <a:lnTo>
                  <a:pt x="981328" y="2750851"/>
                </a:lnTo>
                <a:lnTo>
                  <a:pt x="971103" y="2750473"/>
                </a:lnTo>
                <a:lnTo>
                  <a:pt x="968074" y="2742712"/>
                </a:lnTo>
                <a:lnTo>
                  <a:pt x="986440" y="2738358"/>
                </a:lnTo>
                <a:lnTo>
                  <a:pt x="984926" y="2732112"/>
                </a:lnTo>
                <a:lnTo>
                  <a:pt x="979245" y="2731355"/>
                </a:lnTo>
                <a:lnTo>
                  <a:pt x="976215" y="2734573"/>
                </a:lnTo>
                <a:lnTo>
                  <a:pt x="977919" y="2724540"/>
                </a:lnTo>
                <a:lnTo>
                  <a:pt x="989280" y="2727002"/>
                </a:lnTo>
                <a:lnTo>
                  <a:pt x="995719" y="2731923"/>
                </a:lnTo>
                <a:lnTo>
                  <a:pt x="995151" y="2736843"/>
                </a:lnTo>
                <a:lnTo>
                  <a:pt x="1005755" y="2738169"/>
                </a:lnTo>
                <a:lnTo>
                  <a:pt x="1000073" y="2731923"/>
                </a:lnTo>
                <a:lnTo>
                  <a:pt x="1010866" y="2733059"/>
                </a:lnTo>
                <a:lnTo>
                  <a:pt x="1014654" y="2728704"/>
                </a:lnTo>
                <a:lnTo>
                  <a:pt x="1016358" y="2716591"/>
                </a:lnTo>
                <a:lnTo>
                  <a:pt x="1022039" y="2709020"/>
                </a:lnTo>
                <a:lnTo>
                  <a:pt x="1030938" y="2705233"/>
                </a:lnTo>
                <a:lnTo>
                  <a:pt x="1032642" y="2693308"/>
                </a:lnTo>
                <a:lnTo>
                  <a:pt x="1044950" y="2673623"/>
                </a:lnTo>
                <a:lnTo>
                  <a:pt x="1050063" y="2674191"/>
                </a:lnTo>
                <a:lnTo>
                  <a:pt x="1046275" y="2679870"/>
                </a:lnTo>
                <a:lnTo>
                  <a:pt x="1047790" y="2686873"/>
                </a:lnTo>
                <a:lnTo>
                  <a:pt x="1055932" y="2692362"/>
                </a:lnTo>
                <a:lnTo>
                  <a:pt x="1061424" y="2687251"/>
                </a:lnTo>
                <a:lnTo>
                  <a:pt x="1060856" y="2684223"/>
                </a:lnTo>
                <a:lnTo>
                  <a:pt x="1058204" y="2681005"/>
                </a:lnTo>
                <a:lnTo>
                  <a:pt x="1058962" y="2686683"/>
                </a:lnTo>
                <a:lnTo>
                  <a:pt x="1054417" y="2682330"/>
                </a:lnTo>
                <a:lnTo>
                  <a:pt x="1053281" y="2677408"/>
                </a:lnTo>
                <a:lnTo>
                  <a:pt x="1055175" y="2674948"/>
                </a:lnTo>
                <a:lnTo>
                  <a:pt x="1060856" y="2669269"/>
                </a:lnTo>
                <a:lnTo>
                  <a:pt x="1064642" y="2669081"/>
                </a:lnTo>
                <a:lnTo>
                  <a:pt x="1069755" y="2675894"/>
                </a:lnTo>
                <a:lnTo>
                  <a:pt x="1075435" y="2677220"/>
                </a:lnTo>
                <a:lnTo>
                  <a:pt x="1080169" y="2672866"/>
                </a:lnTo>
                <a:lnTo>
                  <a:pt x="1070133" y="2665863"/>
                </a:lnTo>
                <a:lnTo>
                  <a:pt x="1068808" y="2662644"/>
                </a:lnTo>
                <a:lnTo>
                  <a:pt x="1050441" y="2648449"/>
                </a:lnTo>
                <a:lnTo>
                  <a:pt x="1047979" y="2651667"/>
                </a:lnTo>
                <a:lnTo>
                  <a:pt x="1040406" y="2643528"/>
                </a:lnTo>
                <a:lnTo>
                  <a:pt x="1035104" y="2632927"/>
                </a:lnTo>
                <a:lnTo>
                  <a:pt x="1033210" y="2621571"/>
                </a:lnTo>
                <a:lnTo>
                  <a:pt x="1044003" y="2627816"/>
                </a:lnTo>
                <a:lnTo>
                  <a:pt x="1054039" y="2623842"/>
                </a:lnTo>
                <a:lnTo>
                  <a:pt x="1055932" y="2620057"/>
                </a:lnTo>
                <a:lnTo>
                  <a:pt x="1061612" y="2621381"/>
                </a:lnTo>
                <a:lnTo>
                  <a:pt x="1066157" y="2625735"/>
                </a:lnTo>
                <a:lnTo>
                  <a:pt x="1078465" y="2625546"/>
                </a:lnTo>
                <a:lnTo>
                  <a:pt x="1078465" y="2619489"/>
                </a:lnTo>
                <a:lnTo>
                  <a:pt x="1070891" y="2614378"/>
                </a:lnTo>
                <a:lnTo>
                  <a:pt x="1067104" y="2619489"/>
                </a:lnTo>
                <a:lnTo>
                  <a:pt x="1063316" y="2613810"/>
                </a:lnTo>
                <a:lnTo>
                  <a:pt x="1065210" y="2608700"/>
                </a:lnTo>
                <a:lnTo>
                  <a:pt x="1068429" y="2606239"/>
                </a:lnTo>
                <a:lnTo>
                  <a:pt x="1082441" y="2606807"/>
                </a:lnTo>
                <a:lnTo>
                  <a:pt x="1089826" y="2600371"/>
                </a:lnTo>
                <a:lnTo>
                  <a:pt x="1096075" y="2597721"/>
                </a:lnTo>
                <a:lnTo>
                  <a:pt x="1122395" y="2592042"/>
                </a:lnTo>
                <a:lnTo>
                  <a:pt x="1122395" y="2586931"/>
                </a:lnTo>
                <a:lnTo>
                  <a:pt x="1115388" y="2583146"/>
                </a:lnTo>
                <a:lnTo>
                  <a:pt x="1116714" y="2577468"/>
                </a:lnTo>
                <a:lnTo>
                  <a:pt x="1114252" y="2573303"/>
                </a:lnTo>
                <a:lnTo>
                  <a:pt x="1100241" y="2575764"/>
                </a:lnTo>
                <a:lnTo>
                  <a:pt x="1092098" y="2581442"/>
                </a:lnTo>
                <a:lnTo>
                  <a:pt x="1075813" y="2582957"/>
                </a:lnTo>
                <a:lnTo>
                  <a:pt x="1063128" y="2584849"/>
                </a:lnTo>
                <a:lnTo>
                  <a:pt x="1067293" y="2559675"/>
                </a:lnTo>
                <a:lnTo>
                  <a:pt x="1094749" y="2529390"/>
                </a:lnTo>
                <a:lnTo>
                  <a:pt x="1141519" y="2523333"/>
                </a:lnTo>
                <a:lnTo>
                  <a:pt x="1148903" y="2506107"/>
                </a:lnTo>
                <a:lnTo>
                  <a:pt x="1164052" y="2494752"/>
                </a:lnTo>
                <a:lnTo>
                  <a:pt x="1162916" y="2469009"/>
                </a:lnTo>
                <a:lnTo>
                  <a:pt x="1153448" y="2454055"/>
                </a:lnTo>
                <a:lnTo>
                  <a:pt x="1167081" y="2443266"/>
                </a:lnTo>
                <a:lnTo>
                  <a:pt x="1168406" y="2435127"/>
                </a:lnTo>
                <a:lnTo>
                  <a:pt x="1151933" y="2438345"/>
                </a:lnTo>
                <a:lnTo>
                  <a:pt x="1144359" y="2427744"/>
                </a:lnTo>
                <a:lnTo>
                  <a:pt x="1148903" y="2426420"/>
                </a:lnTo>
                <a:lnTo>
                  <a:pt x="1171435" y="2407491"/>
                </a:lnTo>
                <a:lnTo>
                  <a:pt x="1164809" y="2394242"/>
                </a:lnTo>
                <a:lnTo>
                  <a:pt x="1173709" y="2384020"/>
                </a:lnTo>
                <a:lnTo>
                  <a:pt x="1162916" y="2379288"/>
                </a:lnTo>
                <a:lnTo>
                  <a:pt x="1143412" y="2385724"/>
                </a:lnTo>
                <a:lnTo>
                  <a:pt x="1121825" y="2366417"/>
                </a:lnTo>
                <a:lnTo>
                  <a:pt x="1115956" y="2356385"/>
                </a:lnTo>
                <a:lnTo>
                  <a:pt x="1090772" y="2358657"/>
                </a:lnTo>
                <a:lnTo>
                  <a:pt x="1082441" y="2345406"/>
                </a:lnTo>
                <a:lnTo>
                  <a:pt x="1063316" y="2333671"/>
                </a:lnTo>
                <a:lnTo>
                  <a:pt x="1045897" y="2342567"/>
                </a:lnTo>
                <a:lnTo>
                  <a:pt x="1034157" y="2331968"/>
                </a:lnTo>
                <a:lnTo>
                  <a:pt x="1030370" y="2320232"/>
                </a:lnTo>
                <a:lnTo>
                  <a:pt x="1011246" y="2302061"/>
                </a:lnTo>
                <a:lnTo>
                  <a:pt x="998749" y="2313986"/>
                </a:lnTo>
                <a:lnTo>
                  <a:pt x="974322" y="2316257"/>
                </a:lnTo>
                <a:lnTo>
                  <a:pt x="940618" y="2296950"/>
                </a:lnTo>
                <a:lnTo>
                  <a:pt x="919222" y="2314932"/>
                </a:lnTo>
                <a:lnTo>
                  <a:pt x="904073" y="2305657"/>
                </a:lnTo>
                <a:lnTo>
                  <a:pt x="907860" y="2296760"/>
                </a:lnTo>
                <a:lnTo>
                  <a:pt x="905777" y="2282186"/>
                </a:lnTo>
                <a:lnTo>
                  <a:pt x="900665" y="2276129"/>
                </a:lnTo>
                <a:lnTo>
                  <a:pt x="885895" y="2243383"/>
                </a:lnTo>
                <a:lnTo>
                  <a:pt x="880593" y="2225211"/>
                </a:lnTo>
                <a:lnTo>
                  <a:pt x="833825" y="2218776"/>
                </a:lnTo>
                <a:lnTo>
                  <a:pt x="832877" y="2193033"/>
                </a:lnTo>
                <a:lnTo>
                  <a:pt x="824735" y="2180542"/>
                </a:lnTo>
                <a:lnTo>
                  <a:pt x="835907" y="2169184"/>
                </a:lnTo>
                <a:lnTo>
                  <a:pt x="808451" y="2134734"/>
                </a:lnTo>
                <a:lnTo>
                  <a:pt x="789516" y="2131896"/>
                </a:lnTo>
                <a:lnTo>
                  <a:pt x="751078" y="2139845"/>
                </a:lnTo>
                <a:lnTo>
                  <a:pt x="736498" y="2132464"/>
                </a:lnTo>
                <a:lnTo>
                  <a:pt x="728924" y="2137006"/>
                </a:lnTo>
                <a:lnTo>
                  <a:pt x="722676" y="2137006"/>
                </a:lnTo>
                <a:lnTo>
                  <a:pt x="722108" y="2142685"/>
                </a:lnTo>
                <a:lnTo>
                  <a:pt x="711503" y="2152148"/>
                </a:lnTo>
                <a:lnTo>
                  <a:pt x="693136" y="2145902"/>
                </a:lnTo>
                <a:lnTo>
                  <a:pt x="682343" y="2127163"/>
                </a:lnTo>
                <a:lnTo>
                  <a:pt x="684047" y="2117699"/>
                </a:lnTo>
                <a:lnTo>
                  <a:pt x="677042" y="2115428"/>
                </a:lnTo>
                <a:lnTo>
                  <a:pt x="685753" y="2097068"/>
                </a:lnTo>
                <a:lnTo>
                  <a:pt x="670982" y="2072649"/>
                </a:lnTo>
                <a:lnTo>
                  <a:pt x="679882" y="2056939"/>
                </a:lnTo>
                <a:lnTo>
                  <a:pt x="709421" y="2060914"/>
                </a:lnTo>
                <a:lnTo>
                  <a:pt x="741989" y="2034414"/>
                </a:lnTo>
                <a:lnTo>
                  <a:pt x="744262" y="2012268"/>
                </a:lnTo>
                <a:lnTo>
                  <a:pt x="729113" y="2003562"/>
                </a:lnTo>
                <a:lnTo>
                  <a:pt x="725137" y="1993151"/>
                </a:lnTo>
                <a:lnTo>
                  <a:pt x="709421" y="1990691"/>
                </a:lnTo>
                <a:lnTo>
                  <a:pt x="698060" y="1993908"/>
                </a:lnTo>
                <a:lnTo>
                  <a:pt x="699196" y="1986337"/>
                </a:lnTo>
                <a:lnTo>
                  <a:pt x="693326" y="1966272"/>
                </a:lnTo>
                <a:lnTo>
                  <a:pt x="665491" y="1941477"/>
                </a:lnTo>
                <a:lnTo>
                  <a:pt x="665302" y="1934474"/>
                </a:lnTo>
                <a:lnTo>
                  <a:pt x="638793" y="1876931"/>
                </a:lnTo>
                <a:lnTo>
                  <a:pt x="646936" y="1853649"/>
                </a:lnTo>
                <a:lnTo>
                  <a:pt x="639361" y="1841913"/>
                </a:lnTo>
                <a:lnTo>
                  <a:pt x="641444" y="1805950"/>
                </a:lnTo>
                <a:lnTo>
                  <a:pt x="621184" y="1790997"/>
                </a:lnTo>
                <a:lnTo>
                  <a:pt x="589563" y="1790618"/>
                </a:lnTo>
                <a:lnTo>
                  <a:pt x="580852" y="1799514"/>
                </a:lnTo>
                <a:lnTo>
                  <a:pt x="564379" y="1798379"/>
                </a:lnTo>
                <a:lnTo>
                  <a:pt x="554722" y="1774529"/>
                </a:lnTo>
                <a:lnTo>
                  <a:pt x="537679" y="1769796"/>
                </a:lnTo>
                <a:lnTo>
                  <a:pt x="534461" y="1774907"/>
                </a:lnTo>
                <a:lnTo>
                  <a:pt x="515715" y="1775097"/>
                </a:lnTo>
                <a:lnTo>
                  <a:pt x="506058" y="1766390"/>
                </a:lnTo>
                <a:lnTo>
                  <a:pt x="490911" y="1770176"/>
                </a:lnTo>
                <a:lnTo>
                  <a:pt x="481443" y="1764118"/>
                </a:lnTo>
                <a:lnTo>
                  <a:pt x="485419" y="1740647"/>
                </a:lnTo>
                <a:lnTo>
                  <a:pt x="473490" y="1720584"/>
                </a:lnTo>
                <a:lnTo>
                  <a:pt x="468189" y="1692191"/>
                </a:lnTo>
                <a:lnTo>
                  <a:pt x="475573" y="1684620"/>
                </a:lnTo>
                <a:lnTo>
                  <a:pt x="492425" y="1679319"/>
                </a:lnTo>
                <a:lnTo>
                  <a:pt x="493751" y="1644871"/>
                </a:lnTo>
                <a:lnTo>
                  <a:pt x="482768" y="1636730"/>
                </a:lnTo>
                <a:lnTo>
                  <a:pt x="484283" y="1598874"/>
                </a:lnTo>
                <a:lnTo>
                  <a:pt x="463075" y="1594899"/>
                </a:lnTo>
                <a:lnTo>
                  <a:pt x="456070" y="1586760"/>
                </a:lnTo>
                <a:lnTo>
                  <a:pt x="459478" y="1573132"/>
                </a:lnTo>
                <a:lnTo>
                  <a:pt x="448496" y="1559693"/>
                </a:lnTo>
                <a:lnTo>
                  <a:pt x="452094" y="1559883"/>
                </a:lnTo>
                <a:lnTo>
                  <a:pt x="459857" y="1568778"/>
                </a:lnTo>
                <a:lnTo>
                  <a:pt x="462319" y="1580135"/>
                </a:lnTo>
                <a:lnTo>
                  <a:pt x="472354" y="1581649"/>
                </a:lnTo>
                <a:lnTo>
                  <a:pt x="477466" y="1575593"/>
                </a:lnTo>
                <a:lnTo>
                  <a:pt x="477278" y="1565371"/>
                </a:lnTo>
                <a:lnTo>
                  <a:pt x="473301" y="1549661"/>
                </a:lnTo>
                <a:lnTo>
                  <a:pt x="466863" y="1545117"/>
                </a:lnTo>
                <a:lnTo>
                  <a:pt x="457396" y="1549472"/>
                </a:lnTo>
                <a:lnTo>
                  <a:pt x="447360" y="1549661"/>
                </a:lnTo>
                <a:lnTo>
                  <a:pt x="441111" y="1538114"/>
                </a:lnTo>
                <a:lnTo>
                  <a:pt x="443195" y="1530543"/>
                </a:lnTo>
                <a:lnTo>
                  <a:pt x="446035" y="1523918"/>
                </a:lnTo>
                <a:lnTo>
                  <a:pt x="456448" y="1517104"/>
                </a:lnTo>
                <a:lnTo>
                  <a:pt x="456070" y="1500258"/>
                </a:lnTo>
                <a:lnTo>
                  <a:pt x="453988" y="1482465"/>
                </a:lnTo>
                <a:lnTo>
                  <a:pt x="457016" y="1468269"/>
                </a:lnTo>
                <a:lnTo>
                  <a:pt x="456638" y="1465998"/>
                </a:lnTo>
                <a:lnTo>
                  <a:pt x="464401" y="1453506"/>
                </a:lnTo>
                <a:lnTo>
                  <a:pt x="465349" y="1440444"/>
                </a:lnTo>
                <a:lnTo>
                  <a:pt x="468946" y="1440066"/>
                </a:lnTo>
                <a:lnTo>
                  <a:pt x="470650" y="1442337"/>
                </a:lnTo>
                <a:lnTo>
                  <a:pt x="467809" y="1450666"/>
                </a:lnTo>
                <a:lnTo>
                  <a:pt x="475194" y="1440634"/>
                </a:lnTo>
                <a:lnTo>
                  <a:pt x="471975" y="1436848"/>
                </a:lnTo>
                <a:lnTo>
                  <a:pt x="475952" y="1435523"/>
                </a:lnTo>
                <a:lnTo>
                  <a:pt x="471597" y="1431927"/>
                </a:lnTo>
                <a:lnTo>
                  <a:pt x="466485" y="1428899"/>
                </a:lnTo>
                <a:lnTo>
                  <a:pt x="466863" y="1425112"/>
                </a:lnTo>
                <a:lnTo>
                  <a:pt x="459857" y="1416405"/>
                </a:lnTo>
                <a:lnTo>
                  <a:pt x="466673" y="1406752"/>
                </a:lnTo>
                <a:lnTo>
                  <a:pt x="472354" y="1399938"/>
                </a:lnTo>
                <a:lnTo>
                  <a:pt x="464591" y="1382145"/>
                </a:lnTo>
                <a:lnTo>
                  <a:pt x="471597" y="1377791"/>
                </a:lnTo>
                <a:lnTo>
                  <a:pt x="483526" y="1389528"/>
                </a:lnTo>
                <a:lnTo>
                  <a:pt x="490531" y="1378739"/>
                </a:lnTo>
                <a:lnTo>
                  <a:pt x="499431" y="1373628"/>
                </a:lnTo>
                <a:lnTo>
                  <a:pt x="510224" y="1378739"/>
                </a:lnTo>
                <a:lnTo>
                  <a:pt x="528780" y="1353374"/>
                </a:lnTo>
                <a:lnTo>
                  <a:pt x="536355" y="1357728"/>
                </a:lnTo>
                <a:lnTo>
                  <a:pt x="560970" y="1358106"/>
                </a:lnTo>
                <a:lnTo>
                  <a:pt x="587669" y="1360378"/>
                </a:lnTo>
                <a:lnTo>
                  <a:pt x="595242" y="1359242"/>
                </a:lnTo>
                <a:lnTo>
                  <a:pt x="595053" y="1357349"/>
                </a:lnTo>
                <a:lnTo>
                  <a:pt x="593160" y="1354132"/>
                </a:lnTo>
                <a:lnTo>
                  <a:pt x="598082" y="1350914"/>
                </a:lnTo>
                <a:lnTo>
                  <a:pt x="598840" y="1349021"/>
                </a:lnTo>
                <a:lnTo>
                  <a:pt x="575928" y="1344857"/>
                </a:lnTo>
                <a:lnTo>
                  <a:pt x="582935" y="1341070"/>
                </a:lnTo>
                <a:lnTo>
                  <a:pt x="577822" y="1334635"/>
                </a:lnTo>
                <a:lnTo>
                  <a:pt x="550746" y="1328767"/>
                </a:lnTo>
                <a:lnTo>
                  <a:pt x="534839" y="1334446"/>
                </a:lnTo>
                <a:lnTo>
                  <a:pt x="529728" y="1334446"/>
                </a:lnTo>
                <a:lnTo>
                  <a:pt x="508899" y="1311543"/>
                </a:lnTo>
                <a:lnTo>
                  <a:pt x="500756" y="1313435"/>
                </a:lnTo>
                <a:lnTo>
                  <a:pt x="492425" y="1305296"/>
                </a:lnTo>
                <a:lnTo>
                  <a:pt x="496023" y="1297725"/>
                </a:lnTo>
                <a:lnTo>
                  <a:pt x="489775" y="1296589"/>
                </a:lnTo>
                <a:lnTo>
                  <a:pt x="493561" y="1291478"/>
                </a:lnTo>
                <a:lnTo>
                  <a:pt x="506058" y="1301321"/>
                </a:lnTo>
                <a:lnTo>
                  <a:pt x="510035" y="1298861"/>
                </a:lnTo>
                <a:lnTo>
                  <a:pt x="502840" y="1279365"/>
                </a:lnTo>
                <a:lnTo>
                  <a:pt x="509088" y="1267440"/>
                </a:lnTo>
                <a:lnTo>
                  <a:pt x="506626" y="1265736"/>
                </a:lnTo>
                <a:lnTo>
                  <a:pt x="496402" y="1277851"/>
                </a:lnTo>
                <a:lnTo>
                  <a:pt x="483904" y="1280311"/>
                </a:lnTo>
                <a:lnTo>
                  <a:pt x="477656" y="1288450"/>
                </a:lnTo>
                <a:lnTo>
                  <a:pt x="464591" y="1292236"/>
                </a:lnTo>
                <a:lnTo>
                  <a:pt x="454176" y="1284286"/>
                </a:lnTo>
                <a:lnTo>
                  <a:pt x="446792" y="1284854"/>
                </a:lnTo>
                <a:lnTo>
                  <a:pt x="463455" y="1246619"/>
                </a:lnTo>
                <a:lnTo>
                  <a:pt x="533514" y="1190590"/>
                </a:lnTo>
                <a:lnTo>
                  <a:pt x="540899" y="1158602"/>
                </a:lnTo>
                <a:lnTo>
                  <a:pt x="592213" y="1114689"/>
                </a:lnTo>
                <a:lnTo>
                  <a:pt x="638415" y="1059039"/>
                </a:lnTo>
                <a:lnTo>
                  <a:pt x="658297" y="1016639"/>
                </a:lnTo>
                <a:lnTo>
                  <a:pt x="659243" y="990330"/>
                </a:lnTo>
                <a:lnTo>
                  <a:pt x="645231" y="977268"/>
                </a:lnTo>
                <a:lnTo>
                  <a:pt x="638793" y="957772"/>
                </a:lnTo>
                <a:lnTo>
                  <a:pt x="606982" y="945658"/>
                </a:lnTo>
                <a:lnTo>
                  <a:pt x="570627" y="910830"/>
                </a:lnTo>
                <a:lnTo>
                  <a:pt x="597704" y="883385"/>
                </a:lnTo>
                <a:lnTo>
                  <a:pt x="599786" y="836442"/>
                </a:lnTo>
                <a:lnTo>
                  <a:pt x="591645" y="836442"/>
                </a:lnTo>
                <a:lnTo>
                  <a:pt x="574414" y="822057"/>
                </a:lnTo>
                <a:lnTo>
                  <a:pt x="572899" y="790825"/>
                </a:lnTo>
                <a:lnTo>
                  <a:pt x="577822" y="784579"/>
                </a:lnTo>
                <a:lnTo>
                  <a:pt x="576496" y="771897"/>
                </a:lnTo>
                <a:lnTo>
                  <a:pt x="559455" y="772654"/>
                </a:lnTo>
                <a:lnTo>
                  <a:pt x="547905" y="755240"/>
                </a:lnTo>
                <a:lnTo>
                  <a:pt x="563621" y="726658"/>
                </a:lnTo>
                <a:lnTo>
                  <a:pt x="552450" y="696751"/>
                </a:lnTo>
                <a:lnTo>
                  <a:pt x="562295" y="675173"/>
                </a:lnTo>
                <a:lnTo>
                  <a:pt x="557183" y="657191"/>
                </a:lnTo>
                <a:lnTo>
                  <a:pt x="558319" y="646402"/>
                </a:lnTo>
                <a:lnTo>
                  <a:pt x="577822" y="642994"/>
                </a:lnTo>
                <a:lnTo>
                  <a:pt x="579526" y="634288"/>
                </a:lnTo>
                <a:lnTo>
                  <a:pt x="565704" y="614981"/>
                </a:lnTo>
                <a:lnTo>
                  <a:pt x="564189" y="593592"/>
                </a:lnTo>
                <a:lnTo>
                  <a:pt x="518367" y="499140"/>
                </a:lnTo>
                <a:lnTo>
                  <a:pt x="514389" y="465826"/>
                </a:lnTo>
                <a:lnTo>
                  <a:pt x="577066" y="353391"/>
                </a:lnTo>
                <a:lnTo>
                  <a:pt x="552450" y="341277"/>
                </a:lnTo>
                <a:lnTo>
                  <a:pt x="539573" y="317996"/>
                </a:lnTo>
                <a:lnTo>
                  <a:pt x="533136" y="303611"/>
                </a:lnTo>
                <a:lnTo>
                  <a:pt x="520828" y="286764"/>
                </a:lnTo>
                <a:lnTo>
                  <a:pt x="499431" y="271811"/>
                </a:lnTo>
                <a:lnTo>
                  <a:pt x="465349" y="227519"/>
                </a:lnTo>
                <a:lnTo>
                  <a:pt x="479738" y="190987"/>
                </a:lnTo>
                <a:lnTo>
                  <a:pt x="464969" y="181712"/>
                </a:lnTo>
                <a:lnTo>
                  <a:pt x="471597" y="178305"/>
                </a:lnTo>
                <a:lnTo>
                  <a:pt x="472165" y="178305"/>
                </a:lnTo>
                <a:lnTo>
                  <a:pt x="472354" y="177926"/>
                </a:lnTo>
                <a:lnTo>
                  <a:pt x="485230" y="171491"/>
                </a:lnTo>
                <a:lnTo>
                  <a:pt x="493372" y="166948"/>
                </a:lnTo>
                <a:lnTo>
                  <a:pt x="513253" y="148020"/>
                </a:lnTo>
                <a:lnTo>
                  <a:pt x="529160" y="135716"/>
                </a:lnTo>
                <a:lnTo>
                  <a:pt x="536355" y="113192"/>
                </a:lnTo>
                <a:lnTo>
                  <a:pt x="535597" y="106189"/>
                </a:lnTo>
                <a:lnTo>
                  <a:pt x="569680" y="92749"/>
                </a:lnTo>
                <a:lnTo>
                  <a:pt x="584639" y="68710"/>
                </a:lnTo>
                <a:lnTo>
                  <a:pt x="611905" y="81770"/>
                </a:lnTo>
                <a:lnTo>
                  <a:pt x="619480" y="73631"/>
                </a:lnTo>
                <a:lnTo>
                  <a:pt x="618343" y="37667"/>
                </a:lnTo>
                <a:lnTo>
                  <a:pt x="632923" y="36342"/>
                </a:lnTo>
                <a:lnTo>
                  <a:pt x="651858" y="40507"/>
                </a:lnTo>
                <a:lnTo>
                  <a:pt x="655645" y="51296"/>
                </a:lnTo>
                <a:lnTo>
                  <a:pt x="645799" y="61896"/>
                </a:lnTo>
                <a:lnTo>
                  <a:pt x="648260" y="65114"/>
                </a:lnTo>
                <a:lnTo>
                  <a:pt x="663409" y="50350"/>
                </a:lnTo>
                <a:lnTo>
                  <a:pt x="675906" y="49024"/>
                </a:lnTo>
                <a:lnTo>
                  <a:pt x="668900" y="42779"/>
                </a:lnTo>
                <a:lnTo>
                  <a:pt x="672686" y="25363"/>
                </a:lnTo>
                <a:lnTo>
                  <a:pt x="682155" y="28960"/>
                </a:lnTo>
                <a:lnTo>
                  <a:pt x="688213" y="17036"/>
                </a:lnTo>
                <a:lnTo>
                  <a:pt x="683859" y="7571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E893CF4B-D405-4923-ACCC-227B2CBD03F6}"/>
              </a:ext>
            </a:extLst>
          </p:cNvPr>
          <p:cNvGrpSpPr/>
          <p:nvPr/>
        </p:nvGrpSpPr>
        <p:grpSpPr>
          <a:xfrm>
            <a:off x="4142416" y="4034874"/>
            <a:ext cx="263389" cy="160447"/>
            <a:chOff x="4846638" y="2724150"/>
            <a:chExt cx="588963" cy="358775"/>
          </a:xfrm>
          <a:solidFill>
            <a:srgbClr val="D9DBDA"/>
          </a:solidFill>
        </p:grpSpPr>
        <p:sp>
          <p:nvSpPr>
            <p:cNvPr id="784" name="Freeform 108">
              <a:extLst>
                <a:ext uri="{FF2B5EF4-FFF2-40B4-BE49-F238E27FC236}">
                  <a16:creationId xmlns:a16="http://schemas.microsoft.com/office/drawing/2014/main" id="{29798467-B42A-4AED-8F3C-558B36F9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2724150"/>
              <a:ext cx="436563" cy="358775"/>
            </a:xfrm>
            <a:custGeom>
              <a:avLst/>
              <a:gdLst>
                <a:gd name="T0" fmla="*/ 1373 w 1375"/>
                <a:gd name="T1" fmla="*/ 188 h 1131"/>
                <a:gd name="T2" fmla="*/ 1338 w 1375"/>
                <a:gd name="T3" fmla="*/ 122 h 1131"/>
                <a:gd name="T4" fmla="*/ 1268 w 1375"/>
                <a:gd name="T5" fmla="*/ 138 h 1131"/>
                <a:gd name="T6" fmla="*/ 1065 w 1375"/>
                <a:gd name="T7" fmla="*/ 124 h 1131"/>
                <a:gd name="T8" fmla="*/ 872 w 1375"/>
                <a:gd name="T9" fmla="*/ 42 h 1131"/>
                <a:gd name="T10" fmla="*/ 711 w 1375"/>
                <a:gd name="T11" fmla="*/ 27 h 1131"/>
                <a:gd name="T12" fmla="*/ 644 w 1375"/>
                <a:gd name="T13" fmla="*/ 25 h 1131"/>
                <a:gd name="T14" fmla="*/ 594 w 1375"/>
                <a:gd name="T15" fmla="*/ 35 h 1131"/>
                <a:gd name="T16" fmla="*/ 492 w 1375"/>
                <a:gd name="T17" fmla="*/ 76 h 1131"/>
                <a:gd name="T18" fmla="*/ 428 w 1375"/>
                <a:gd name="T19" fmla="*/ 62 h 1131"/>
                <a:gd name="T20" fmla="*/ 292 w 1375"/>
                <a:gd name="T21" fmla="*/ 107 h 1131"/>
                <a:gd name="T22" fmla="*/ 185 w 1375"/>
                <a:gd name="T23" fmla="*/ 145 h 1131"/>
                <a:gd name="T24" fmla="*/ 126 w 1375"/>
                <a:gd name="T25" fmla="*/ 215 h 1131"/>
                <a:gd name="T26" fmla="*/ 0 w 1375"/>
                <a:gd name="T27" fmla="*/ 332 h 1131"/>
                <a:gd name="T28" fmla="*/ 21 w 1375"/>
                <a:gd name="T29" fmla="*/ 392 h 1131"/>
                <a:gd name="T30" fmla="*/ 39 w 1375"/>
                <a:gd name="T31" fmla="*/ 488 h 1131"/>
                <a:gd name="T32" fmla="*/ 116 w 1375"/>
                <a:gd name="T33" fmla="*/ 524 h 1131"/>
                <a:gd name="T34" fmla="*/ 9 w 1375"/>
                <a:gd name="T35" fmla="*/ 577 h 1131"/>
                <a:gd name="T36" fmla="*/ 67 w 1375"/>
                <a:gd name="T37" fmla="*/ 651 h 1131"/>
                <a:gd name="T38" fmla="*/ 82 w 1375"/>
                <a:gd name="T39" fmla="*/ 747 h 1131"/>
                <a:gd name="T40" fmla="*/ 141 w 1375"/>
                <a:gd name="T41" fmla="*/ 732 h 1131"/>
                <a:gd name="T42" fmla="*/ 245 w 1375"/>
                <a:gd name="T43" fmla="*/ 794 h 1131"/>
                <a:gd name="T44" fmla="*/ 321 w 1375"/>
                <a:gd name="T45" fmla="*/ 718 h 1131"/>
                <a:gd name="T46" fmla="*/ 328 w 1375"/>
                <a:gd name="T47" fmla="*/ 817 h 1131"/>
                <a:gd name="T48" fmla="*/ 273 w 1375"/>
                <a:gd name="T49" fmla="*/ 991 h 1131"/>
                <a:gd name="T50" fmla="*/ 545 w 1375"/>
                <a:gd name="T51" fmla="*/ 905 h 1131"/>
                <a:gd name="T52" fmla="*/ 674 w 1375"/>
                <a:gd name="T53" fmla="*/ 966 h 1131"/>
                <a:gd name="T54" fmla="*/ 1026 w 1375"/>
                <a:gd name="T55" fmla="*/ 1086 h 1131"/>
                <a:gd name="T56" fmla="*/ 1262 w 1375"/>
                <a:gd name="T57" fmla="*/ 1120 h 1131"/>
                <a:gd name="T58" fmla="*/ 1336 w 1375"/>
                <a:gd name="T59" fmla="*/ 950 h 1131"/>
                <a:gd name="T60" fmla="*/ 1244 w 1375"/>
                <a:gd name="T61" fmla="*/ 878 h 1131"/>
                <a:gd name="T62" fmla="*/ 1199 w 1375"/>
                <a:gd name="T63" fmla="*/ 798 h 1131"/>
                <a:gd name="T64" fmla="*/ 1121 w 1375"/>
                <a:gd name="T65" fmla="*/ 589 h 1131"/>
                <a:gd name="T66" fmla="*/ 1067 w 1375"/>
                <a:gd name="T67" fmla="*/ 496 h 1131"/>
                <a:gd name="T68" fmla="*/ 1068 w 1375"/>
                <a:gd name="T69" fmla="*/ 486 h 1131"/>
                <a:gd name="T70" fmla="*/ 1072 w 1375"/>
                <a:gd name="T71" fmla="*/ 451 h 1131"/>
                <a:gd name="T72" fmla="*/ 1080 w 1375"/>
                <a:gd name="T73" fmla="*/ 426 h 1131"/>
                <a:gd name="T74" fmla="*/ 1086 w 1375"/>
                <a:gd name="T75" fmla="*/ 416 h 1131"/>
                <a:gd name="T76" fmla="*/ 1133 w 1375"/>
                <a:gd name="T77" fmla="*/ 361 h 1131"/>
                <a:gd name="T78" fmla="*/ 1254 w 1375"/>
                <a:gd name="T79" fmla="*/ 348 h 1131"/>
                <a:gd name="T80" fmla="*/ 1314 w 1375"/>
                <a:gd name="T81" fmla="*/ 355 h 1131"/>
                <a:gd name="T82" fmla="*/ 1362 w 1375"/>
                <a:gd name="T83" fmla="*/ 318 h 1131"/>
                <a:gd name="T84" fmla="*/ 1342 w 1375"/>
                <a:gd name="T85" fmla="*/ 250 h 1131"/>
                <a:gd name="T86" fmla="*/ 1351 w 1375"/>
                <a:gd name="T87" fmla="*/ 218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5" h="1131">
                  <a:moveTo>
                    <a:pt x="1360" y="182"/>
                  </a:moveTo>
                  <a:lnTo>
                    <a:pt x="1373" y="188"/>
                  </a:lnTo>
                  <a:lnTo>
                    <a:pt x="1375" y="168"/>
                  </a:lnTo>
                  <a:lnTo>
                    <a:pt x="1338" y="122"/>
                  </a:lnTo>
                  <a:lnTo>
                    <a:pt x="1287" y="134"/>
                  </a:lnTo>
                  <a:lnTo>
                    <a:pt x="1268" y="138"/>
                  </a:lnTo>
                  <a:lnTo>
                    <a:pt x="1215" y="116"/>
                  </a:lnTo>
                  <a:lnTo>
                    <a:pt x="1065" y="124"/>
                  </a:lnTo>
                  <a:lnTo>
                    <a:pt x="954" y="51"/>
                  </a:lnTo>
                  <a:lnTo>
                    <a:pt x="872" y="42"/>
                  </a:lnTo>
                  <a:lnTo>
                    <a:pt x="761" y="0"/>
                  </a:lnTo>
                  <a:lnTo>
                    <a:pt x="711" y="27"/>
                  </a:lnTo>
                  <a:lnTo>
                    <a:pt x="664" y="8"/>
                  </a:lnTo>
                  <a:lnTo>
                    <a:pt x="644" y="25"/>
                  </a:lnTo>
                  <a:lnTo>
                    <a:pt x="614" y="11"/>
                  </a:lnTo>
                  <a:lnTo>
                    <a:pt x="594" y="35"/>
                  </a:lnTo>
                  <a:lnTo>
                    <a:pt x="625" y="68"/>
                  </a:lnTo>
                  <a:lnTo>
                    <a:pt x="492" y="76"/>
                  </a:lnTo>
                  <a:lnTo>
                    <a:pt x="465" y="86"/>
                  </a:lnTo>
                  <a:lnTo>
                    <a:pt x="428" y="62"/>
                  </a:lnTo>
                  <a:lnTo>
                    <a:pt x="388" y="106"/>
                  </a:lnTo>
                  <a:lnTo>
                    <a:pt x="292" y="107"/>
                  </a:lnTo>
                  <a:lnTo>
                    <a:pt x="249" y="134"/>
                  </a:lnTo>
                  <a:lnTo>
                    <a:pt x="185" y="145"/>
                  </a:lnTo>
                  <a:lnTo>
                    <a:pt x="183" y="194"/>
                  </a:lnTo>
                  <a:lnTo>
                    <a:pt x="126" y="215"/>
                  </a:lnTo>
                  <a:lnTo>
                    <a:pt x="10" y="272"/>
                  </a:lnTo>
                  <a:lnTo>
                    <a:pt x="0" y="332"/>
                  </a:lnTo>
                  <a:lnTo>
                    <a:pt x="51" y="371"/>
                  </a:lnTo>
                  <a:lnTo>
                    <a:pt x="21" y="392"/>
                  </a:lnTo>
                  <a:lnTo>
                    <a:pt x="18" y="461"/>
                  </a:lnTo>
                  <a:lnTo>
                    <a:pt x="39" y="488"/>
                  </a:lnTo>
                  <a:lnTo>
                    <a:pt x="109" y="510"/>
                  </a:lnTo>
                  <a:lnTo>
                    <a:pt x="116" y="524"/>
                  </a:lnTo>
                  <a:lnTo>
                    <a:pt x="53" y="544"/>
                  </a:lnTo>
                  <a:lnTo>
                    <a:pt x="9" y="577"/>
                  </a:lnTo>
                  <a:lnTo>
                    <a:pt x="14" y="601"/>
                  </a:lnTo>
                  <a:lnTo>
                    <a:pt x="67" y="651"/>
                  </a:lnTo>
                  <a:lnTo>
                    <a:pt x="75" y="737"/>
                  </a:lnTo>
                  <a:lnTo>
                    <a:pt x="82" y="747"/>
                  </a:lnTo>
                  <a:lnTo>
                    <a:pt x="102" y="757"/>
                  </a:lnTo>
                  <a:lnTo>
                    <a:pt x="141" y="732"/>
                  </a:lnTo>
                  <a:lnTo>
                    <a:pt x="215" y="808"/>
                  </a:lnTo>
                  <a:lnTo>
                    <a:pt x="245" y="794"/>
                  </a:lnTo>
                  <a:lnTo>
                    <a:pt x="261" y="754"/>
                  </a:lnTo>
                  <a:lnTo>
                    <a:pt x="321" y="718"/>
                  </a:lnTo>
                  <a:lnTo>
                    <a:pt x="345" y="754"/>
                  </a:lnTo>
                  <a:lnTo>
                    <a:pt x="328" y="817"/>
                  </a:lnTo>
                  <a:lnTo>
                    <a:pt x="302" y="860"/>
                  </a:lnTo>
                  <a:lnTo>
                    <a:pt x="273" y="991"/>
                  </a:lnTo>
                  <a:lnTo>
                    <a:pt x="491" y="861"/>
                  </a:lnTo>
                  <a:lnTo>
                    <a:pt x="545" y="905"/>
                  </a:lnTo>
                  <a:lnTo>
                    <a:pt x="642" y="921"/>
                  </a:lnTo>
                  <a:lnTo>
                    <a:pt x="674" y="966"/>
                  </a:lnTo>
                  <a:lnTo>
                    <a:pt x="960" y="1131"/>
                  </a:lnTo>
                  <a:lnTo>
                    <a:pt x="1026" y="1086"/>
                  </a:lnTo>
                  <a:lnTo>
                    <a:pt x="1182" y="1129"/>
                  </a:lnTo>
                  <a:lnTo>
                    <a:pt x="1262" y="1120"/>
                  </a:lnTo>
                  <a:lnTo>
                    <a:pt x="1318" y="1022"/>
                  </a:lnTo>
                  <a:lnTo>
                    <a:pt x="1336" y="950"/>
                  </a:lnTo>
                  <a:lnTo>
                    <a:pt x="1278" y="879"/>
                  </a:lnTo>
                  <a:lnTo>
                    <a:pt x="1244" y="878"/>
                  </a:lnTo>
                  <a:lnTo>
                    <a:pt x="1228" y="825"/>
                  </a:lnTo>
                  <a:lnTo>
                    <a:pt x="1199" y="798"/>
                  </a:lnTo>
                  <a:lnTo>
                    <a:pt x="1155" y="723"/>
                  </a:lnTo>
                  <a:lnTo>
                    <a:pt x="1121" y="589"/>
                  </a:lnTo>
                  <a:lnTo>
                    <a:pt x="1129" y="524"/>
                  </a:lnTo>
                  <a:lnTo>
                    <a:pt x="1067" y="496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70" y="465"/>
                  </a:lnTo>
                  <a:lnTo>
                    <a:pt x="1072" y="451"/>
                  </a:lnTo>
                  <a:lnTo>
                    <a:pt x="1075" y="438"/>
                  </a:lnTo>
                  <a:lnTo>
                    <a:pt x="1080" y="426"/>
                  </a:lnTo>
                  <a:lnTo>
                    <a:pt x="1086" y="416"/>
                  </a:lnTo>
                  <a:lnTo>
                    <a:pt x="1086" y="416"/>
                  </a:lnTo>
                  <a:lnTo>
                    <a:pt x="1106" y="392"/>
                  </a:lnTo>
                  <a:lnTo>
                    <a:pt x="1133" y="361"/>
                  </a:lnTo>
                  <a:lnTo>
                    <a:pt x="1168" y="322"/>
                  </a:lnTo>
                  <a:lnTo>
                    <a:pt x="1254" y="348"/>
                  </a:lnTo>
                  <a:lnTo>
                    <a:pt x="1259" y="381"/>
                  </a:lnTo>
                  <a:lnTo>
                    <a:pt x="1314" y="355"/>
                  </a:lnTo>
                  <a:lnTo>
                    <a:pt x="1321" y="384"/>
                  </a:lnTo>
                  <a:lnTo>
                    <a:pt x="1362" y="318"/>
                  </a:lnTo>
                  <a:lnTo>
                    <a:pt x="1367" y="249"/>
                  </a:lnTo>
                  <a:lnTo>
                    <a:pt x="1342" y="250"/>
                  </a:lnTo>
                  <a:lnTo>
                    <a:pt x="1331" y="241"/>
                  </a:lnTo>
                  <a:lnTo>
                    <a:pt x="1351" y="218"/>
                  </a:lnTo>
                  <a:lnTo>
                    <a:pt x="1360" y="1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85" name="Freeform 109">
              <a:extLst>
                <a:ext uri="{FF2B5EF4-FFF2-40B4-BE49-F238E27FC236}">
                  <a16:creationId xmlns:a16="http://schemas.microsoft.com/office/drawing/2014/main" id="{DFCBCFF6-4858-4131-AD41-F9D247BAC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914650"/>
              <a:ext cx="133350" cy="125413"/>
            </a:xfrm>
            <a:custGeom>
              <a:avLst/>
              <a:gdLst>
                <a:gd name="T0" fmla="*/ 383 w 419"/>
                <a:gd name="T1" fmla="*/ 30 h 394"/>
                <a:gd name="T2" fmla="*/ 419 w 419"/>
                <a:gd name="T3" fmla="*/ 72 h 394"/>
                <a:gd name="T4" fmla="*/ 417 w 419"/>
                <a:gd name="T5" fmla="*/ 102 h 394"/>
                <a:gd name="T6" fmla="*/ 384 w 419"/>
                <a:gd name="T7" fmla="*/ 93 h 394"/>
                <a:gd name="T8" fmla="*/ 354 w 419"/>
                <a:gd name="T9" fmla="*/ 120 h 394"/>
                <a:gd name="T10" fmla="*/ 327 w 419"/>
                <a:gd name="T11" fmla="*/ 153 h 394"/>
                <a:gd name="T12" fmla="*/ 281 w 419"/>
                <a:gd name="T13" fmla="*/ 174 h 394"/>
                <a:gd name="T14" fmla="*/ 271 w 419"/>
                <a:gd name="T15" fmla="*/ 224 h 394"/>
                <a:gd name="T16" fmla="*/ 171 w 419"/>
                <a:gd name="T17" fmla="*/ 201 h 394"/>
                <a:gd name="T18" fmla="*/ 148 w 419"/>
                <a:gd name="T19" fmla="*/ 221 h 394"/>
                <a:gd name="T20" fmla="*/ 139 w 419"/>
                <a:gd name="T21" fmla="*/ 297 h 394"/>
                <a:gd name="T22" fmla="*/ 66 w 419"/>
                <a:gd name="T23" fmla="*/ 394 h 394"/>
                <a:gd name="T24" fmla="*/ 26 w 419"/>
                <a:gd name="T25" fmla="*/ 338 h 394"/>
                <a:gd name="T26" fmla="*/ 48 w 419"/>
                <a:gd name="T27" fmla="*/ 298 h 394"/>
                <a:gd name="T28" fmla="*/ 109 w 419"/>
                <a:gd name="T29" fmla="*/ 275 h 394"/>
                <a:gd name="T30" fmla="*/ 112 w 419"/>
                <a:gd name="T31" fmla="*/ 255 h 394"/>
                <a:gd name="T32" fmla="*/ 37 w 419"/>
                <a:gd name="T33" fmla="*/ 189 h 394"/>
                <a:gd name="T34" fmla="*/ 0 w 419"/>
                <a:gd name="T35" fmla="*/ 136 h 394"/>
                <a:gd name="T36" fmla="*/ 57 w 419"/>
                <a:gd name="T37" fmla="*/ 132 h 394"/>
                <a:gd name="T38" fmla="*/ 9 w 419"/>
                <a:gd name="T39" fmla="*/ 57 h 394"/>
                <a:gd name="T40" fmla="*/ 26 w 419"/>
                <a:gd name="T41" fmla="*/ 40 h 394"/>
                <a:gd name="T42" fmla="*/ 93 w 419"/>
                <a:gd name="T43" fmla="*/ 85 h 394"/>
                <a:gd name="T44" fmla="*/ 100 w 419"/>
                <a:gd name="T45" fmla="*/ 52 h 394"/>
                <a:gd name="T46" fmla="*/ 146 w 419"/>
                <a:gd name="T47" fmla="*/ 75 h 394"/>
                <a:gd name="T48" fmla="*/ 113 w 419"/>
                <a:gd name="T49" fmla="*/ 52 h 394"/>
                <a:gd name="T50" fmla="*/ 185 w 419"/>
                <a:gd name="T51" fmla="*/ 2 h 394"/>
                <a:gd name="T52" fmla="*/ 236 w 419"/>
                <a:gd name="T53" fmla="*/ 14 h 394"/>
                <a:gd name="T54" fmla="*/ 349 w 419"/>
                <a:gd name="T55" fmla="*/ 0 h 394"/>
                <a:gd name="T56" fmla="*/ 383 w 419"/>
                <a:gd name="T57" fmla="*/ 3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9" h="394">
                  <a:moveTo>
                    <a:pt x="383" y="30"/>
                  </a:moveTo>
                  <a:lnTo>
                    <a:pt x="419" y="72"/>
                  </a:lnTo>
                  <a:lnTo>
                    <a:pt x="417" y="102"/>
                  </a:lnTo>
                  <a:lnTo>
                    <a:pt x="384" y="93"/>
                  </a:lnTo>
                  <a:lnTo>
                    <a:pt x="354" y="120"/>
                  </a:lnTo>
                  <a:lnTo>
                    <a:pt x="327" y="153"/>
                  </a:lnTo>
                  <a:lnTo>
                    <a:pt x="281" y="174"/>
                  </a:lnTo>
                  <a:lnTo>
                    <a:pt x="271" y="224"/>
                  </a:lnTo>
                  <a:lnTo>
                    <a:pt x="171" y="201"/>
                  </a:lnTo>
                  <a:lnTo>
                    <a:pt x="148" y="221"/>
                  </a:lnTo>
                  <a:lnTo>
                    <a:pt x="139" y="297"/>
                  </a:lnTo>
                  <a:lnTo>
                    <a:pt x="66" y="394"/>
                  </a:lnTo>
                  <a:lnTo>
                    <a:pt x="26" y="338"/>
                  </a:lnTo>
                  <a:lnTo>
                    <a:pt x="48" y="298"/>
                  </a:lnTo>
                  <a:lnTo>
                    <a:pt x="109" y="275"/>
                  </a:lnTo>
                  <a:lnTo>
                    <a:pt x="112" y="255"/>
                  </a:lnTo>
                  <a:lnTo>
                    <a:pt x="37" y="189"/>
                  </a:lnTo>
                  <a:lnTo>
                    <a:pt x="0" y="136"/>
                  </a:lnTo>
                  <a:lnTo>
                    <a:pt x="57" y="132"/>
                  </a:lnTo>
                  <a:lnTo>
                    <a:pt x="9" y="57"/>
                  </a:lnTo>
                  <a:lnTo>
                    <a:pt x="26" y="40"/>
                  </a:lnTo>
                  <a:lnTo>
                    <a:pt x="93" y="85"/>
                  </a:lnTo>
                  <a:lnTo>
                    <a:pt x="100" y="52"/>
                  </a:lnTo>
                  <a:lnTo>
                    <a:pt x="146" y="75"/>
                  </a:lnTo>
                  <a:lnTo>
                    <a:pt x="113" y="52"/>
                  </a:lnTo>
                  <a:lnTo>
                    <a:pt x="185" y="2"/>
                  </a:lnTo>
                  <a:lnTo>
                    <a:pt x="236" y="14"/>
                  </a:lnTo>
                  <a:lnTo>
                    <a:pt x="349" y="0"/>
                  </a:lnTo>
                  <a:lnTo>
                    <a:pt x="383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86" name="Freeform 110">
              <a:extLst>
                <a:ext uri="{FF2B5EF4-FFF2-40B4-BE49-F238E27FC236}">
                  <a16:creationId xmlns:a16="http://schemas.microsoft.com/office/drawing/2014/main" id="{332A246C-CD88-451C-8C89-32C018AB8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5" y="2900363"/>
              <a:ext cx="23813" cy="26988"/>
            </a:xfrm>
            <a:custGeom>
              <a:avLst/>
              <a:gdLst>
                <a:gd name="T0" fmla="*/ 49 w 73"/>
                <a:gd name="T1" fmla="*/ 0 h 87"/>
                <a:gd name="T2" fmla="*/ 73 w 73"/>
                <a:gd name="T3" fmla="*/ 59 h 87"/>
                <a:gd name="T4" fmla="*/ 43 w 73"/>
                <a:gd name="T5" fmla="*/ 87 h 87"/>
                <a:gd name="T6" fmla="*/ 3 w 73"/>
                <a:gd name="T7" fmla="*/ 60 h 87"/>
                <a:gd name="T8" fmla="*/ 0 w 73"/>
                <a:gd name="T9" fmla="*/ 23 h 87"/>
                <a:gd name="T10" fmla="*/ 49 w 73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7">
                  <a:moveTo>
                    <a:pt x="49" y="0"/>
                  </a:moveTo>
                  <a:lnTo>
                    <a:pt x="73" y="59"/>
                  </a:lnTo>
                  <a:lnTo>
                    <a:pt x="43" y="87"/>
                  </a:lnTo>
                  <a:lnTo>
                    <a:pt x="3" y="60"/>
                  </a:lnTo>
                  <a:lnTo>
                    <a:pt x="0" y="2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87" name="Freeform 111">
              <a:extLst>
                <a:ext uri="{FF2B5EF4-FFF2-40B4-BE49-F238E27FC236}">
                  <a16:creationId xmlns:a16="http://schemas.microsoft.com/office/drawing/2014/main" id="{E4C24C05-4337-41E0-B396-93B4399C5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2832100"/>
              <a:ext cx="22225" cy="19050"/>
            </a:xfrm>
            <a:custGeom>
              <a:avLst/>
              <a:gdLst>
                <a:gd name="T0" fmla="*/ 0 w 70"/>
                <a:gd name="T1" fmla="*/ 31 h 61"/>
                <a:gd name="T2" fmla="*/ 7 w 70"/>
                <a:gd name="T3" fmla="*/ 4 h 61"/>
                <a:gd name="T4" fmla="*/ 64 w 70"/>
                <a:gd name="T5" fmla="*/ 0 h 61"/>
                <a:gd name="T6" fmla="*/ 70 w 70"/>
                <a:gd name="T7" fmla="*/ 43 h 61"/>
                <a:gd name="T8" fmla="*/ 37 w 70"/>
                <a:gd name="T9" fmla="*/ 40 h 61"/>
                <a:gd name="T10" fmla="*/ 37 w 70"/>
                <a:gd name="T11" fmla="*/ 40 h 61"/>
                <a:gd name="T12" fmla="*/ 36 w 70"/>
                <a:gd name="T13" fmla="*/ 43 h 61"/>
                <a:gd name="T14" fmla="*/ 32 w 70"/>
                <a:gd name="T15" fmla="*/ 49 h 61"/>
                <a:gd name="T16" fmla="*/ 27 w 70"/>
                <a:gd name="T17" fmla="*/ 55 h 61"/>
                <a:gd name="T18" fmla="*/ 23 w 70"/>
                <a:gd name="T19" fmla="*/ 59 h 61"/>
                <a:gd name="T20" fmla="*/ 20 w 70"/>
                <a:gd name="T21" fmla="*/ 60 h 61"/>
                <a:gd name="T22" fmla="*/ 20 w 70"/>
                <a:gd name="T23" fmla="*/ 60 h 61"/>
                <a:gd name="T24" fmla="*/ 18 w 70"/>
                <a:gd name="T25" fmla="*/ 61 h 61"/>
                <a:gd name="T26" fmla="*/ 17 w 70"/>
                <a:gd name="T27" fmla="*/ 60 h 61"/>
                <a:gd name="T28" fmla="*/ 13 w 70"/>
                <a:gd name="T29" fmla="*/ 57 h 61"/>
                <a:gd name="T30" fmla="*/ 9 w 70"/>
                <a:gd name="T31" fmla="*/ 52 h 61"/>
                <a:gd name="T32" fmla="*/ 7 w 70"/>
                <a:gd name="T33" fmla="*/ 47 h 61"/>
                <a:gd name="T34" fmla="*/ 2 w 70"/>
                <a:gd name="T35" fmla="*/ 35 h 61"/>
                <a:gd name="T36" fmla="*/ 0 w 70"/>
                <a:gd name="T37" fmla="*/ 31 h 61"/>
                <a:gd name="T38" fmla="*/ 0 w 70"/>
                <a:gd name="T3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61">
                  <a:moveTo>
                    <a:pt x="0" y="31"/>
                  </a:moveTo>
                  <a:lnTo>
                    <a:pt x="7" y="4"/>
                  </a:lnTo>
                  <a:lnTo>
                    <a:pt x="64" y="0"/>
                  </a:lnTo>
                  <a:lnTo>
                    <a:pt x="70" y="43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36" y="43"/>
                  </a:lnTo>
                  <a:lnTo>
                    <a:pt x="32" y="49"/>
                  </a:lnTo>
                  <a:lnTo>
                    <a:pt x="27" y="55"/>
                  </a:lnTo>
                  <a:lnTo>
                    <a:pt x="23" y="59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8" y="61"/>
                  </a:lnTo>
                  <a:lnTo>
                    <a:pt x="17" y="60"/>
                  </a:lnTo>
                  <a:lnTo>
                    <a:pt x="13" y="57"/>
                  </a:lnTo>
                  <a:lnTo>
                    <a:pt x="9" y="52"/>
                  </a:lnTo>
                  <a:lnTo>
                    <a:pt x="7" y="47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88" name="Freeform 112">
              <a:extLst>
                <a:ext uri="{FF2B5EF4-FFF2-40B4-BE49-F238E27FC236}">
                  <a16:creationId xmlns:a16="http://schemas.microsoft.com/office/drawing/2014/main" id="{6C3E25CC-C285-4FA3-8380-B1A726AA9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2840038"/>
              <a:ext cx="87313" cy="60325"/>
            </a:xfrm>
            <a:custGeom>
              <a:avLst/>
              <a:gdLst>
                <a:gd name="T0" fmla="*/ 11 w 274"/>
                <a:gd name="T1" fmla="*/ 95 h 190"/>
                <a:gd name="T2" fmla="*/ 0 w 274"/>
                <a:gd name="T3" fmla="*/ 72 h 190"/>
                <a:gd name="T4" fmla="*/ 57 w 274"/>
                <a:gd name="T5" fmla="*/ 55 h 190"/>
                <a:gd name="T6" fmla="*/ 97 w 274"/>
                <a:gd name="T7" fmla="*/ 54 h 190"/>
                <a:gd name="T8" fmla="*/ 127 w 274"/>
                <a:gd name="T9" fmla="*/ 27 h 190"/>
                <a:gd name="T10" fmla="*/ 143 w 274"/>
                <a:gd name="T11" fmla="*/ 0 h 190"/>
                <a:gd name="T12" fmla="*/ 223 w 274"/>
                <a:gd name="T13" fmla="*/ 6 h 190"/>
                <a:gd name="T14" fmla="*/ 254 w 274"/>
                <a:gd name="T15" fmla="*/ 49 h 190"/>
                <a:gd name="T16" fmla="*/ 274 w 274"/>
                <a:gd name="T17" fmla="*/ 102 h 190"/>
                <a:gd name="T18" fmla="*/ 258 w 274"/>
                <a:gd name="T19" fmla="*/ 113 h 190"/>
                <a:gd name="T20" fmla="*/ 241 w 274"/>
                <a:gd name="T21" fmla="*/ 96 h 190"/>
                <a:gd name="T22" fmla="*/ 214 w 274"/>
                <a:gd name="T23" fmla="*/ 116 h 190"/>
                <a:gd name="T24" fmla="*/ 192 w 274"/>
                <a:gd name="T25" fmla="*/ 156 h 190"/>
                <a:gd name="T26" fmla="*/ 172 w 274"/>
                <a:gd name="T27" fmla="*/ 190 h 190"/>
                <a:gd name="T28" fmla="*/ 132 w 274"/>
                <a:gd name="T29" fmla="*/ 190 h 190"/>
                <a:gd name="T30" fmla="*/ 98 w 274"/>
                <a:gd name="T31" fmla="*/ 161 h 190"/>
                <a:gd name="T32" fmla="*/ 104 w 274"/>
                <a:gd name="T33" fmla="*/ 111 h 190"/>
                <a:gd name="T34" fmla="*/ 52 w 274"/>
                <a:gd name="T35" fmla="*/ 101 h 190"/>
                <a:gd name="T36" fmla="*/ 11 w 274"/>
                <a:gd name="T37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190">
                  <a:moveTo>
                    <a:pt x="11" y="95"/>
                  </a:moveTo>
                  <a:lnTo>
                    <a:pt x="0" y="72"/>
                  </a:lnTo>
                  <a:lnTo>
                    <a:pt x="57" y="55"/>
                  </a:lnTo>
                  <a:lnTo>
                    <a:pt x="97" y="54"/>
                  </a:lnTo>
                  <a:lnTo>
                    <a:pt x="127" y="27"/>
                  </a:lnTo>
                  <a:lnTo>
                    <a:pt x="143" y="0"/>
                  </a:lnTo>
                  <a:lnTo>
                    <a:pt x="223" y="6"/>
                  </a:lnTo>
                  <a:lnTo>
                    <a:pt x="254" y="49"/>
                  </a:lnTo>
                  <a:lnTo>
                    <a:pt x="274" y="102"/>
                  </a:lnTo>
                  <a:lnTo>
                    <a:pt x="258" y="113"/>
                  </a:lnTo>
                  <a:lnTo>
                    <a:pt x="241" y="96"/>
                  </a:lnTo>
                  <a:lnTo>
                    <a:pt x="214" y="116"/>
                  </a:lnTo>
                  <a:lnTo>
                    <a:pt x="192" y="156"/>
                  </a:lnTo>
                  <a:lnTo>
                    <a:pt x="172" y="190"/>
                  </a:lnTo>
                  <a:lnTo>
                    <a:pt x="132" y="190"/>
                  </a:lnTo>
                  <a:lnTo>
                    <a:pt x="98" y="161"/>
                  </a:lnTo>
                  <a:lnTo>
                    <a:pt x="104" y="111"/>
                  </a:lnTo>
                  <a:lnTo>
                    <a:pt x="52" y="101"/>
                  </a:lnTo>
                  <a:lnTo>
                    <a:pt x="11" y="9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789" name="Freeform 113">
            <a:extLst>
              <a:ext uri="{FF2B5EF4-FFF2-40B4-BE49-F238E27FC236}">
                <a16:creationId xmlns:a16="http://schemas.microsoft.com/office/drawing/2014/main" id="{C4416A75-C412-4A19-A32B-B48126FA8A61}"/>
              </a:ext>
            </a:extLst>
          </p:cNvPr>
          <p:cNvSpPr>
            <a:spLocks/>
          </p:cNvSpPr>
          <p:nvPr/>
        </p:nvSpPr>
        <p:spPr bwMode="auto">
          <a:xfrm>
            <a:off x="4102659" y="4156984"/>
            <a:ext cx="323025" cy="183875"/>
          </a:xfrm>
          <a:custGeom>
            <a:avLst/>
            <a:gdLst>
              <a:gd name="T0" fmla="*/ 545 w 2273"/>
              <a:gd name="T1" fmla="*/ 975 h 1292"/>
              <a:gd name="T2" fmla="*/ 869 w 2273"/>
              <a:gd name="T3" fmla="*/ 973 h 1292"/>
              <a:gd name="T4" fmla="*/ 1184 w 2273"/>
              <a:gd name="T5" fmla="*/ 952 h 1292"/>
              <a:gd name="T6" fmla="*/ 1453 w 2273"/>
              <a:gd name="T7" fmla="*/ 1096 h 1292"/>
              <a:gd name="T8" fmla="*/ 1752 w 2273"/>
              <a:gd name="T9" fmla="*/ 1292 h 1292"/>
              <a:gd name="T10" fmla="*/ 1992 w 2273"/>
              <a:gd name="T11" fmla="*/ 1277 h 1292"/>
              <a:gd name="T12" fmla="*/ 2111 w 2273"/>
              <a:gd name="T13" fmla="*/ 1165 h 1292"/>
              <a:gd name="T14" fmla="*/ 2229 w 2273"/>
              <a:gd name="T15" fmla="*/ 974 h 1292"/>
              <a:gd name="T16" fmla="*/ 2138 w 2273"/>
              <a:gd name="T17" fmla="*/ 718 h 1292"/>
              <a:gd name="T18" fmla="*/ 2266 w 2273"/>
              <a:gd name="T19" fmla="*/ 650 h 1292"/>
              <a:gd name="T20" fmla="*/ 2215 w 2273"/>
              <a:gd name="T21" fmla="*/ 425 h 1292"/>
              <a:gd name="T22" fmla="*/ 2111 w 2273"/>
              <a:gd name="T23" fmla="*/ 204 h 1292"/>
              <a:gd name="T24" fmla="*/ 2018 w 2273"/>
              <a:gd name="T25" fmla="*/ 259 h 1292"/>
              <a:gd name="T26" fmla="*/ 1782 w 2273"/>
              <a:gd name="T27" fmla="*/ 225 h 1292"/>
              <a:gd name="T28" fmla="*/ 1430 w 2273"/>
              <a:gd name="T29" fmla="*/ 105 h 1292"/>
              <a:gd name="T30" fmla="*/ 1301 w 2273"/>
              <a:gd name="T31" fmla="*/ 44 h 1292"/>
              <a:gd name="T32" fmla="*/ 1029 w 2273"/>
              <a:gd name="T33" fmla="*/ 130 h 1292"/>
              <a:gd name="T34" fmla="*/ 1033 w 2273"/>
              <a:gd name="T35" fmla="*/ 531 h 1292"/>
              <a:gd name="T36" fmla="*/ 953 w 2273"/>
              <a:gd name="T37" fmla="*/ 631 h 1292"/>
              <a:gd name="T38" fmla="*/ 844 w 2273"/>
              <a:gd name="T39" fmla="*/ 652 h 1292"/>
              <a:gd name="T40" fmla="*/ 717 w 2273"/>
              <a:gd name="T41" fmla="*/ 573 h 1292"/>
              <a:gd name="T42" fmla="*/ 693 w 2273"/>
              <a:gd name="T43" fmla="*/ 514 h 1292"/>
              <a:gd name="T44" fmla="*/ 656 w 2273"/>
              <a:gd name="T45" fmla="*/ 448 h 1292"/>
              <a:gd name="T46" fmla="*/ 659 w 2273"/>
              <a:gd name="T47" fmla="*/ 531 h 1292"/>
              <a:gd name="T48" fmla="*/ 646 w 2273"/>
              <a:gd name="T49" fmla="*/ 435 h 1292"/>
              <a:gd name="T50" fmla="*/ 511 w 2273"/>
              <a:gd name="T51" fmla="*/ 307 h 1292"/>
              <a:gd name="T52" fmla="*/ 490 w 2273"/>
              <a:gd name="T53" fmla="*/ 226 h 1292"/>
              <a:gd name="T54" fmla="*/ 367 w 2273"/>
              <a:gd name="T55" fmla="*/ 294 h 1292"/>
              <a:gd name="T56" fmla="*/ 172 w 2273"/>
              <a:gd name="T57" fmla="*/ 403 h 1292"/>
              <a:gd name="T58" fmla="*/ 133 w 2273"/>
              <a:gd name="T59" fmla="*/ 602 h 1292"/>
              <a:gd name="T60" fmla="*/ 0 w 2273"/>
              <a:gd name="T61" fmla="*/ 846 h 1292"/>
              <a:gd name="T62" fmla="*/ 62 w 2273"/>
              <a:gd name="T63" fmla="*/ 1113 h 1292"/>
              <a:gd name="T64" fmla="*/ 407 w 2273"/>
              <a:gd name="T65" fmla="*/ 994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73" h="1292">
                <a:moveTo>
                  <a:pt x="407" y="994"/>
                </a:moveTo>
                <a:lnTo>
                  <a:pt x="545" y="975"/>
                </a:lnTo>
                <a:lnTo>
                  <a:pt x="665" y="996"/>
                </a:lnTo>
                <a:lnTo>
                  <a:pt x="869" y="973"/>
                </a:lnTo>
                <a:lnTo>
                  <a:pt x="1069" y="1002"/>
                </a:lnTo>
                <a:lnTo>
                  <a:pt x="1184" y="952"/>
                </a:lnTo>
                <a:lnTo>
                  <a:pt x="1292" y="1071"/>
                </a:lnTo>
                <a:lnTo>
                  <a:pt x="1453" y="1096"/>
                </a:lnTo>
                <a:lnTo>
                  <a:pt x="1632" y="1245"/>
                </a:lnTo>
                <a:lnTo>
                  <a:pt x="1752" y="1292"/>
                </a:lnTo>
                <a:lnTo>
                  <a:pt x="1885" y="1220"/>
                </a:lnTo>
                <a:lnTo>
                  <a:pt x="1992" y="1277"/>
                </a:lnTo>
                <a:lnTo>
                  <a:pt x="2067" y="1254"/>
                </a:lnTo>
                <a:lnTo>
                  <a:pt x="2111" y="1165"/>
                </a:lnTo>
                <a:lnTo>
                  <a:pt x="2208" y="1098"/>
                </a:lnTo>
                <a:lnTo>
                  <a:pt x="2229" y="974"/>
                </a:lnTo>
                <a:lnTo>
                  <a:pt x="2166" y="868"/>
                </a:lnTo>
                <a:lnTo>
                  <a:pt x="2138" y="718"/>
                </a:lnTo>
                <a:lnTo>
                  <a:pt x="2177" y="678"/>
                </a:lnTo>
                <a:lnTo>
                  <a:pt x="2266" y="650"/>
                </a:lnTo>
                <a:lnTo>
                  <a:pt x="2273" y="468"/>
                </a:lnTo>
                <a:lnTo>
                  <a:pt x="2215" y="425"/>
                </a:lnTo>
                <a:lnTo>
                  <a:pt x="2223" y="225"/>
                </a:lnTo>
                <a:lnTo>
                  <a:pt x="2111" y="204"/>
                </a:lnTo>
                <a:lnTo>
                  <a:pt x="2074" y="161"/>
                </a:lnTo>
                <a:lnTo>
                  <a:pt x="2018" y="259"/>
                </a:lnTo>
                <a:lnTo>
                  <a:pt x="1938" y="268"/>
                </a:lnTo>
                <a:lnTo>
                  <a:pt x="1782" y="225"/>
                </a:lnTo>
                <a:lnTo>
                  <a:pt x="1716" y="270"/>
                </a:lnTo>
                <a:lnTo>
                  <a:pt x="1430" y="105"/>
                </a:lnTo>
                <a:lnTo>
                  <a:pt x="1398" y="60"/>
                </a:lnTo>
                <a:lnTo>
                  <a:pt x="1301" y="44"/>
                </a:lnTo>
                <a:lnTo>
                  <a:pt x="1247" y="0"/>
                </a:lnTo>
                <a:lnTo>
                  <a:pt x="1029" y="130"/>
                </a:lnTo>
                <a:lnTo>
                  <a:pt x="1043" y="445"/>
                </a:lnTo>
                <a:lnTo>
                  <a:pt x="1033" y="531"/>
                </a:lnTo>
                <a:lnTo>
                  <a:pt x="963" y="587"/>
                </a:lnTo>
                <a:lnTo>
                  <a:pt x="953" y="631"/>
                </a:lnTo>
                <a:lnTo>
                  <a:pt x="927" y="628"/>
                </a:lnTo>
                <a:lnTo>
                  <a:pt x="844" y="652"/>
                </a:lnTo>
                <a:lnTo>
                  <a:pt x="747" y="616"/>
                </a:lnTo>
                <a:lnTo>
                  <a:pt x="717" y="573"/>
                </a:lnTo>
                <a:lnTo>
                  <a:pt x="703" y="547"/>
                </a:lnTo>
                <a:lnTo>
                  <a:pt x="693" y="514"/>
                </a:lnTo>
                <a:lnTo>
                  <a:pt x="686" y="487"/>
                </a:lnTo>
                <a:lnTo>
                  <a:pt x="656" y="448"/>
                </a:lnTo>
                <a:lnTo>
                  <a:pt x="649" y="465"/>
                </a:lnTo>
                <a:lnTo>
                  <a:pt x="659" y="531"/>
                </a:lnTo>
                <a:lnTo>
                  <a:pt x="629" y="512"/>
                </a:lnTo>
                <a:lnTo>
                  <a:pt x="646" y="435"/>
                </a:lnTo>
                <a:lnTo>
                  <a:pt x="541" y="346"/>
                </a:lnTo>
                <a:lnTo>
                  <a:pt x="511" y="307"/>
                </a:lnTo>
                <a:lnTo>
                  <a:pt x="507" y="243"/>
                </a:lnTo>
                <a:lnTo>
                  <a:pt x="490" y="226"/>
                </a:lnTo>
                <a:lnTo>
                  <a:pt x="448" y="258"/>
                </a:lnTo>
                <a:lnTo>
                  <a:pt x="367" y="294"/>
                </a:lnTo>
                <a:lnTo>
                  <a:pt x="287" y="296"/>
                </a:lnTo>
                <a:lnTo>
                  <a:pt x="172" y="403"/>
                </a:lnTo>
                <a:lnTo>
                  <a:pt x="136" y="473"/>
                </a:lnTo>
                <a:lnTo>
                  <a:pt x="133" y="602"/>
                </a:lnTo>
                <a:lnTo>
                  <a:pt x="45" y="739"/>
                </a:lnTo>
                <a:lnTo>
                  <a:pt x="0" y="846"/>
                </a:lnTo>
                <a:lnTo>
                  <a:pt x="4" y="989"/>
                </a:lnTo>
                <a:lnTo>
                  <a:pt x="62" y="1113"/>
                </a:lnTo>
                <a:lnTo>
                  <a:pt x="296" y="977"/>
                </a:lnTo>
                <a:lnTo>
                  <a:pt x="407" y="994"/>
                </a:lnTo>
                <a:close/>
              </a:path>
            </a:pathLst>
          </a:custGeom>
          <a:solidFill>
            <a:srgbClr val="23BA8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0" name="Freeform 114">
            <a:extLst>
              <a:ext uri="{FF2B5EF4-FFF2-40B4-BE49-F238E27FC236}">
                <a16:creationId xmlns:a16="http://schemas.microsoft.com/office/drawing/2014/main" id="{FEF87BA2-6D7A-4C1C-9885-33DFB70D1D2B}"/>
              </a:ext>
            </a:extLst>
          </p:cNvPr>
          <p:cNvSpPr>
            <a:spLocks/>
          </p:cNvSpPr>
          <p:nvPr/>
        </p:nvSpPr>
        <p:spPr bwMode="auto">
          <a:xfrm>
            <a:off x="4111889" y="4292584"/>
            <a:ext cx="239961" cy="195945"/>
          </a:xfrm>
          <a:custGeom>
            <a:avLst/>
            <a:gdLst>
              <a:gd name="T0" fmla="*/ 249 w 1690"/>
              <a:gd name="T1" fmla="*/ 694 h 1384"/>
              <a:gd name="T2" fmla="*/ 333 w 1690"/>
              <a:gd name="T3" fmla="*/ 720 h 1384"/>
              <a:gd name="T4" fmla="*/ 462 w 1690"/>
              <a:gd name="T5" fmla="*/ 718 h 1384"/>
              <a:gd name="T6" fmla="*/ 557 w 1690"/>
              <a:gd name="T7" fmla="*/ 833 h 1384"/>
              <a:gd name="T8" fmla="*/ 514 w 1690"/>
              <a:gd name="T9" fmla="*/ 957 h 1384"/>
              <a:gd name="T10" fmla="*/ 555 w 1690"/>
              <a:gd name="T11" fmla="*/ 1098 h 1384"/>
              <a:gd name="T12" fmla="*/ 595 w 1690"/>
              <a:gd name="T13" fmla="*/ 1094 h 1384"/>
              <a:gd name="T14" fmla="*/ 680 w 1690"/>
              <a:gd name="T15" fmla="*/ 1151 h 1384"/>
              <a:gd name="T16" fmla="*/ 788 w 1690"/>
              <a:gd name="T17" fmla="*/ 1251 h 1384"/>
              <a:gd name="T18" fmla="*/ 789 w 1690"/>
              <a:gd name="T19" fmla="*/ 1384 h 1384"/>
              <a:gd name="T20" fmla="*/ 819 w 1690"/>
              <a:gd name="T21" fmla="*/ 1357 h 1384"/>
              <a:gd name="T22" fmla="*/ 966 w 1690"/>
              <a:gd name="T23" fmla="*/ 1342 h 1384"/>
              <a:gd name="T24" fmla="*/ 1045 w 1690"/>
              <a:gd name="T25" fmla="*/ 1316 h 1384"/>
              <a:gd name="T26" fmla="*/ 1089 w 1690"/>
              <a:gd name="T27" fmla="*/ 1195 h 1384"/>
              <a:gd name="T28" fmla="*/ 1142 w 1690"/>
              <a:gd name="T29" fmla="*/ 1186 h 1384"/>
              <a:gd name="T30" fmla="*/ 1138 w 1690"/>
              <a:gd name="T31" fmla="*/ 1155 h 1384"/>
              <a:gd name="T32" fmla="*/ 1266 w 1690"/>
              <a:gd name="T33" fmla="*/ 1092 h 1384"/>
              <a:gd name="T34" fmla="*/ 1319 w 1690"/>
              <a:gd name="T35" fmla="*/ 1140 h 1384"/>
              <a:gd name="T36" fmla="*/ 1346 w 1690"/>
              <a:gd name="T37" fmla="*/ 1122 h 1384"/>
              <a:gd name="T38" fmla="*/ 1323 w 1690"/>
              <a:gd name="T39" fmla="*/ 989 h 1384"/>
              <a:gd name="T40" fmla="*/ 1414 w 1690"/>
              <a:gd name="T41" fmla="*/ 772 h 1384"/>
              <a:gd name="T42" fmla="*/ 1466 w 1690"/>
              <a:gd name="T43" fmla="*/ 723 h 1384"/>
              <a:gd name="T44" fmla="*/ 1538 w 1690"/>
              <a:gd name="T45" fmla="*/ 726 h 1384"/>
              <a:gd name="T46" fmla="*/ 1556 w 1690"/>
              <a:gd name="T47" fmla="*/ 659 h 1384"/>
              <a:gd name="T48" fmla="*/ 1652 w 1690"/>
              <a:gd name="T49" fmla="*/ 650 h 1384"/>
              <a:gd name="T50" fmla="*/ 1666 w 1690"/>
              <a:gd name="T51" fmla="*/ 566 h 1384"/>
              <a:gd name="T52" fmla="*/ 1607 w 1690"/>
              <a:gd name="T53" fmla="*/ 536 h 1384"/>
              <a:gd name="T54" fmla="*/ 1690 w 1690"/>
              <a:gd name="T55" fmla="*/ 340 h 1384"/>
              <a:gd name="T56" fmla="*/ 1570 w 1690"/>
              <a:gd name="T57" fmla="*/ 293 h 1384"/>
              <a:gd name="T58" fmla="*/ 1391 w 1690"/>
              <a:gd name="T59" fmla="*/ 144 h 1384"/>
              <a:gd name="T60" fmla="*/ 1230 w 1690"/>
              <a:gd name="T61" fmla="*/ 119 h 1384"/>
              <a:gd name="T62" fmla="*/ 1122 w 1690"/>
              <a:gd name="T63" fmla="*/ 0 h 1384"/>
              <a:gd name="T64" fmla="*/ 1007 w 1690"/>
              <a:gd name="T65" fmla="*/ 50 h 1384"/>
              <a:gd name="T66" fmla="*/ 807 w 1690"/>
              <a:gd name="T67" fmla="*/ 21 h 1384"/>
              <a:gd name="T68" fmla="*/ 603 w 1690"/>
              <a:gd name="T69" fmla="*/ 44 h 1384"/>
              <a:gd name="T70" fmla="*/ 483 w 1690"/>
              <a:gd name="T71" fmla="*/ 23 h 1384"/>
              <a:gd name="T72" fmla="*/ 345 w 1690"/>
              <a:gd name="T73" fmla="*/ 42 h 1384"/>
              <a:gd name="T74" fmla="*/ 234 w 1690"/>
              <a:gd name="T75" fmla="*/ 25 h 1384"/>
              <a:gd name="T76" fmla="*/ 0 w 1690"/>
              <a:gd name="T77" fmla="*/ 161 h 1384"/>
              <a:gd name="T78" fmla="*/ 8 w 1690"/>
              <a:gd name="T79" fmla="*/ 321 h 1384"/>
              <a:gd name="T80" fmla="*/ 59 w 1690"/>
              <a:gd name="T81" fmla="*/ 396 h 1384"/>
              <a:gd name="T82" fmla="*/ 66 w 1690"/>
              <a:gd name="T83" fmla="*/ 467 h 1384"/>
              <a:gd name="T84" fmla="*/ 40 w 1690"/>
              <a:gd name="T85" fmla="*/ 566 h 1384"/>
              <a:gd name="T86" fmla="*/ 94 w 1690"/>
              <a:gd name="T87" fmla="*/ 619 h 1384"/>
              <a:gd name="T88" fmla="*/ 137 w 1690"/>
              <a:gd name="T89" fmla="*/ 619 h 1384"/>
              <a:gd name="T90" fmla="*/ 249 w 1690"/>
              <a:gd name="T91" fmla="*/ 69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90" h="1384">
                <a:moveTo>
                  <a:pt x="249" y="694"/>
                </a:moveTo>
                <a:lnTo>
                  <a:pt x="333" y="720"/>
                </a:lnTo>
                <a:lnTo>
                  <a:pt x="462" y="718"/>
                </a:lnTo>
                <a:lnTo>
                  <a:pt x="557" y="833"/>
                </a:lnTo>
                <a:lnTo>
                  <a:pt x="514" y="957"/>
                </a:lnTo>
                <a:lnTo>
                  <a:pt x="555" y="1098"/>
                </a:lnTo>
                <a:lnTo>
                  <a:pt x="595" y="1094"/>
                </a:lnTo>
                <a:lnTo>
                  <a:pt x="680" y="1151"/>
                </a:lnTo>
                <a:lnTo>
                  <a:pt x="788" y="1251"/>
                </a:lnTo>
                <a:lnTo>
                  <a:pt x="789" y="1384"/>
                </a:lnTo>
                <a:lnTo>
                  <a:pt x="819" y="1357"/>
                </a:lnTo>
                <a:lnTo>
                  <a:pt x="966" y="1342"/>
                </a:lnTo>
                <a:lnTo>
                  <a:pt x="1045" y="1316"/>
                </a:lnTo>
                <a:lnTo>
                  <a:pt x="1089" y="1195"/>
                </a:lnTo>
                <a:lnTo>
                  <a:pt x="1142" y="1186"/>
                </a:lnTo>
                <a:lnTo>
                  <a:pt x="1138" y="1155"/>
                </a:lnTo>
                <a:lnTo>
                  <a:pt x="1266" y="1092"/>
                </a:lnTo>
                <a:lnTo>
                  <a:pt x="1319" y="1140"/>
                </a:lnTo>
                <a:lnTo>
                  <a:pt x="1346" y="1122"/>
                </a:lnTo>
                <a:lnTo>
                  <a:pt x="1323" y="989"/>
                </a:lnTo>
                <a:lnTo>
                  <a:pt x="1414" y="772"/>
                </a:lnTo>
                <a:lnTo>
                  <a:pt x="1466" y="723"/>
                </a:lnTo>
                <a:lnTo>
                  <a:pt x="1538" y="726"/>
                </a:lnTo>
                <a:lnTo>
                  <a:pt x="1556" y="659"/>
                </a:lnTo>
                <a:lnTo>
                  <a:pt x="1652" y="650"/>
                </a:lnTo>
                <a:lnTo>
                  <a:pt x="1666" y="566"/>
                </a:lnTo>
                <a:lnTo>
                  <a:pt x="1607" y="536"/>
                </a:lnTo>
                <a:lnTo>
                  <a:pt x="1690" y="340"/>
                </a:lnTo>
                <a:lnTo>
                  <a:pt x="1570" y="293"/>
                </a:lnTo>
                <a:lnTo>
                  <a:pt x="1391" y="144"/>
                </a:lnTo>
                <a:lnTo>
                  <a:pt x="1230" y="119"/>
                </a:lnTo>
                <a:lnTo>
                  <a:pt x="1122" y="0"/>
                </a:lnTo>
                <a:lnTo>
                  <a:pt x="1007" y="50"/>
                </a:lnTo>
                <a:lnTo>
                  <a:pt x="807" y="21"/>
                </a:lnTo>
                <a:lnTo>
                  <a:pt x="603" y="44"/>
                </a:lnTo>
                <a:lnTo>
                  <a:pt x="483" y="23"/>
                </a:lnTo>
                <a:lnTo>
                  <a:pt x="345" y="42"/>
                </a:lnTo>
                <a:lnTo>
                  <a:pt x="234" y="25"/>
                </a:lnTo>
                <a:lnTo>
                  <a:pt x="0" y="161"/>
                </a:lnTo>
                <a:lnTo>
                  <a:pt x="8" y="321"/>
                </a:lnTo>
                <a:lnTo>
                  <a:pt x="59" y="396"/>
                </a:lnTo>
                <a:lnTo>
                  <a:pt x="66" y="467"/>
                </a:lnTo>
                <a:lnTo>
                  <a:pt x="40" y="566"/>
                </a:lnTo>
                <a:lnTo>
                  <a:pt x="94" y="619"/>
                </a:lnTo>
                <a:lnTo>
                  <a:pt x="137" y="619"/>
                </a:lnTo>
                <a:lnTo>
                  <a:pt x="249" y="694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1" name="Freeform 115">
            <a:extLst>
              <a:ext uri="{FF2B5EF4-FFF2-40B4-BE49-F238E27FC236}">
                <a16:creationId xmlns:a16="http://schemas.microsoft.com/office/drawing/2014/main" id="{F293B5B1-57EB-4E05-A180-7CBD00A09492}"/>
              </a:ext>
            </a:extLst>
          </p:cNvPr>
          <p:cNvSpPr>
            <a:spLocks/>
          </p:cNvSpPr>
          <p:nvPr/>
        </p:nvSpPr>
        <p:spPr bwMode="auto">
          <a:xfrm>
            <a:off x="4205598" y="4313171"/>
            <a:ext cx="408218" cy="352843"/>
          </a:xfrm>
          <a:custGeom>
            <a:avLst/>
            <a:gdLst>
              <a:gd name="T0" fmla="*/ 1268 w 2872"/>
              <a:gd name="T1" fmla="*/ 179 h 2487"/>
              <a:gd name="T2" fmla="*/ 1028 w 2872"/>
              <a:gd name="T3" fmla="*/ 194 h 2487"/>
              <a:gd name="T4" fmla="*/ 1004 w 2872"/>
              <a:gd name="T5" fmla="*/ 420 h 2487"/>
              <a:gd name="T6" fmla="*/ 894 w 2872"/>
              <a:gd name="T7" fmla="*/ 513 h 2487"/>
              <a:gd name="T8" fmla="*/ 804 w 2872"/>
              <a:gd name="T9" fmla="*/ 577 h 2487"/>
              <a:gd name="T10" fmla="*/ 661 w 2872"/>
              <a:gd name="T11" fmla="*/ 843 h 2487"/>
              <a:gd name="T12" fmla="*/ 657 w 2872"/>
              <a:gd name="T13" fmla="*/ 994 h 2487"/>
              <a:gd name="T14" fmla="*/ 476 w 2872"/>
              <a:gd name="T15" fmla="*/ 1009 h 2487"/>
              <a:gd name="T16" fmla="*/ 427 w 2872"/>
              <a:gd name="T17" fmla="*/ 1049 h 2487"/>
              <a:gd name="T18" fmla="*/ 304 w 2872"/>
              <a:gd name="T19" fmla="*/ 1196 h 2487"/>
              <a:gd name="T20" fmla="*/ 127 w 2872"/>
              <a:gd name="T21" fmla="*/ 1238 h 2487"/>
              <a:gd name="T22" fmla="*/ 192 w 2872"/>
              <a:gd name="T23" fmla="*/ 1512 h 2487"/>
              <a:gd name="T24" fmla="*/ 219 w 2872"/>
              <a:gd name="T25" fmla="*/ 1666 h 2487"/>
              <a:gd name="T26" fmla="*/ 30 w 2872"/>
              <a:gd name="T27" fmla="*/ 1880 h 2487"/>
              <a:gd name="T28" fmla="*/ 151 w 2872"/>
              <a:gd name="T29" fmla="*/ 2070 h 2487"/>
              <a:gd name="T30" fmla="*/ 133 w 2872"/>
              <a:gd name="T31" fmla="*/ 2385 h 2487"/>
              <a:gd name="T32" fmla="*/ 193 w 2872"/>
              <a:gd name="T33" fmla="*/ 2355 h 2487"/>
              <a:gd name="T34" fmla="*/ 255 w 2872"/>
              <a:gd name="T35" fmla="*/ 2357 h 2487"/>
              <a:gd name="T36" fmla="*/ 328 w 2872"/>
              <a:gd name="T37" fmla="*/ 2207 h 2487"/>
              <a:gd name="T38" fmla="*/ 738 w 2872"/>
              <a:gd name="T39" fmla="*/ 2207 h 2487"/>
              <a:gd name="T40" fmla="*/ 1055 w 2872"/>
              <a:gd name="T41" fmla="*/ 2287 h 2487"/>
              <a:gd name="T42" fmla="*/ 1214 w 2872"/>
              <a:gd name="T43" fmla="*/ 2249 h 2487"/>
              <a:gd name="T44" fmla="*/ 1502 w 2872"/>
              <a:gd name="T45" fmla="*/ 2323 h 2487"/>
              <a:gd name="T46" fmla="*/ 1665 w 2872"/>
              <a:gd name="T47" fmla="*/ 2332 h 2487"/>
              <a:gd name="T48" fmla="*/ 1762 w 2872"/>
              <a:gd name="T49" fmla="*/ 2300 h 2487"/>
              <a:gd name="T50" fmla="*/ 1818 w 2872"/>
              <a:gd name="T51" fmla="*/ 2370 h 2487"/>
              <a:gd name="T52" fmla="*/ 1909 w 2872"/>
              <a:gd name="T53" fmla="*/ 2388 h 2487"/>
              <a:gd name="T54" fmla="*/ 2079 w 2872"/>
              <a:gd name="T55" fmla="*/ 2466 h 2487"/>
              <a:gd name="T56" fmla="*/ 2176 w 2872"/>
              <a:gd name="T57" fmla="*/ 2487 h 2487"/>
              <a:gd name="T58" fmla="*/ 2183 w 2872"/>
              <a:gd name="T59" fmla="*/ 2400 h 2487"/>
              <a:gd name="T60" fmla="*/ 2342 w 2872"/>
              <a:gd name="T61" fmla="*/ 2053 h 2487"/>
              <a:gd name="T62" fmla="*/ 2545 w 2872"/>
              <a:gd name="T63" fmla="*/ 1918 h 2487"/>
              <a:gd name="T64" fmla="*/ 2517 w 2872"/>
              <a:gd name="T65" fmla="*/ 1856 h 2487"/>
              <a:gd name="T66" fmla="*/ 2485 w 2872"/>
              <a:gd name="T67" fmla="*/ 1630 h 2487"/>
              <a:gd name="T68" fmla="*/ 2688 w 2872"/>
              <a:gd name="T69" fmla="*/ 1568 h 2487"/>
              <a:gd name="T70" fmla="*/ 2872 w 2872"/>
              <a:gd name="T71" fmla="*/ 1311 h 2487"/>
              <a:gd name="T72" fmla="*/ 2771 w 2872"/>
              <a:gd name="T73" fmla="*/ 1210 h 2487"/>
              <a:gd name="T74" fmla="*/ 2628 w 2872"/>
              <a:gd name="T75" fmla="*/ 1214 h 2487"/>
              <a:gd name="T76" fmla="*/ 2603 w 2872"/>
              <a:gd name="T77" fmla="*/ 1068 h 2487"/>
              <a:gd name="T78" fmla="*/ 2455 w 2872"/>
              <a:gd name="T79" fmla="*/ 900 h 2487"/>
              <a:gd name="T80" fmla="*/ 2358 w 2872"/>
              <a:gd name="T81" fmla="*/ 473 h 2487"/>
              <a:gd name="T82" fmla="*/ 2329 w 2872"/>
              <a:gd name="T83" fmla="*/ 221 h 2487"/>
              <a:gd name="T84" fmla="*/ 2055 w 2872"/>
              <a:gd name="T85" fmla="*/ 140 h 2487"/>
              <a:gd name="T86" fmla="*/ 1922 w 2872"/>
              <a:gd name="T87" fmla="*/ 181 h 2487"/>
              <a:gd name="T88" fmla="*/ 1781 w 2872"/>
              <a:gd name="T89" fmla="*/ 30 h 2487"/>
              <a:gd name="T90" fmla="*/ 1665 w 2872"/>
              <a:gd name="T91" fmla="*/ 58 h 2487"/>
              <a:gd name="T92" fmla="*/ 1534 w 2872"/>
              <a:gd name="T93" fmla="*/ 32 h 2487"/>
              <a:gd name="T94" fmla="*/ 1387 w 2872"/>
              <a:gd name="T95" fmla="*/ 67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72" h="2487">
                <a:moveTo>
                  <a:pt x="1343" y="156"/>
                </a:moveTo>
                <a:lnTo>
                  <a:pt x="1268" y="179"/>
                </a:lnTo>
                <a:lnTo>
                  <a:pt x="1161" y="122"/>
                </a:lnTo>
                <a:lnTo>
                  <a:pt x="1028" y="194"/>
                </a:lnTo>
                <a:lnTo>
                  <a:pt x="945" y="390"/>
                </a:lnTo>
                <a:lnTo>
                  <a:pt x="1004" y="420"/>
                </a:lnTo>
                <a:lnTo>
                  <a:pt x="990" y="504"/>
                </a:lnTo>
                <a:lnTo>
                  <a:pt x="894" y="513"/>
                </a:lnTo>
                <a:lnTo>
                  <a:pt x="876" y="580"/>
                </a:lnTo>
                <a:lnTo>
                  <a:pt x="804" y="577"/>
                </a:lnTo>
                <a:lnTo>
                  <a:pt x="752" y="626"/>
                </a:lnTo>
                <a:lnTo>
                  <a:pt x="661" y="843"/>
                </a:lnTo>
                <a:lnTo>
                  <a:pt x="684" y="976"/>
                </a:lnTo>
                <a:lnTo>
                  <a:pt x="657" y="994"/>
                </a:lnTo>
                <a:lnTo>
                  <a:pt x="604" y="946"/>
                </a:lnTo>
                <a:lnTo>
                  <a:pt x="476" y="1009"/>
                </a:lnTo>
                <a:lnTo>
                  <a:pt x="480" y="1040"/>
                </a:lnTo>
                <a:lnTo>
                  <a:pt x="427" y="1049"/>
                </a:lnTo>
                <a:lnTo>
                  <a:pt x="383" y="1170"/>
                </a:lnTo>
                <a:lnTo>
                  <a:pt x="304" y="1196"/>
                </a:lnTo>
                <a:lnTo>
                  <a:pt x="157" y="1211"/>
                </a:lnTo>
                <a:lnTo>
                  <a:pt x="127" y="1238"/>
                </a:lnTo>
                <a:lnTo>
                  <a:pt x="118" y="1282"/>
                </a:lnTo>
                <a:lnTo>
                  <a:pt x="192" y="1512"/>
                </a:lnTo>
                <a:lnTo>
                  <a:pt x="237" y="1626"/>
                </a:lnTo>
                <a:lnTo>
                  <a:pt x="219" y="1666"/>
                </a:lnTo>
                <a:lnTo>
                  <a:pt x="212" y="1781"/>
                </a:lnTo>
                <a:lnTo>
                  <a:pt x="30" y="1880"/>
                </a:lnTo>
                <a:lnTo>
                  <a:pt x="0" y="2000"/>
                </a:lnTo>
                <a:lnTo>
                  <a:pt x="151" y="2070"/>
                </a:lnTo>
                <a:lnTo>
                  <a:pt x="109" y="2225"/>
                </a:lnTo>
                <a:lnTo>
                  <a:pt x="133" y="2385"/>
                </a:lnTo>
                <a:lnTo>
                  <a:pt x="193" y="2374"/>
                </a:lnTo>
                <a:lnTo>
                  <a:pt x="193" y="2355"/>
                </a:lnTo>
                <a:lnTo>
                  <a:pt x="205" y="2332"/>
                </a:lnTo>
                <a:lnTo>
                  <a:pt x="255" y="2357"/>
                </a:lnTo>
                <a:lnTo>
                  <a:pt x="338" y="2250"/>
                </a:lnTo>
                <a:lnTo>
                  <a:pt x="328" y="2207"/>
                </a:lnTo>
                <a:lnTo>
                  <a:pt x="368" y="2173"/>
                </a:lnTo>
                <a:lnTo>
                  <a:pt x="738" y="2207"/>
                </a:lnTo>
                <a:lnTo>
                  <a:pt x="878" y="2206"/>
                </a:lnTo>
                <a:lnTo>
                  <a:pt x="1055" y="2287"/>
                </a:lnTo>
                <a:lnTo>
                  <a:pt x="1128" y="2273"/>
                </a:lnTo>
                <a:lnTo>
                  <a:pt x="1214" y="2249"/>
                </a:lnTo>
                <a:lnTo>
                  <a:pt x="1291" y="2328"/>
                </a:lnTo>
                <a:lnTo>
                  <a:pt x="1502" y="2323"/>
                </a:lnTo>
                <a:lnTo>
                  <a:pt x="1549" y="2358"/>
                </a:lnTo>
                <a:lnTo>
                  <a:pt x="1665" y="2332"/>
                </a:lnTo>
                <a:lnTo>
                  <a:pt x="1703" y="2371"/>
                </a:lnTo>
                <a:lnTo>
                  <a:pt x="1762" y="2300"/>
                </a:lnTo>
                <a:lnTo>
                  <a:pt x="1825" y="2329"/>
                </a:lnTo>
                <a:lnTo>
                  <a:pt x="1818" y="2370"/>
                </a:lnTo>
                <a:lnTo>
                  <a:pt x="1885" y="2359"/>
                </a:lnTo>
                <a:lnTo>
                  <a:pt x="1909" y="2388"/>
                </a:lnTo>
                <a:lnTo>
                  <a:pt x="2022" y="2365"/>
                </a:lnTo>
                <a:lnTo>
                  <a:pt x="2079" y="2466"/>
                </a:lnTo>
                <a:lnTo>
                  <a:pt x="2149" y="2470"/>
                </a:lnTo>
                <a:lnTo>
                  <a:pt x="2176" y="2487"/>
                </a:lnTo>
                <a:lnTo>
                  <a:pt x="2213" y="2426"/>
                </a:lnTo>
                <a:lnTo>
                  <a:pt x="2183" y="2400"/>
                </a:lnTo>
                <a:lnTo>
                  <a:pt x="2204" y="2247"/>
                </a:lnTo>
                <a:lnTo>
                  <a:pt x="2342" y="2053"/>
                </a:lnTo>
                <a:lnTo>
                  <a:pt x="2602" y="2017"/>
                </a:lnTo>
                <a:lnTo>
                  <a:pt x="2545" y="1918"/>
                </a:lnTo>
                <a:lnTo>
                  <a:pt x="2554" y="1868"/>
                </a:lnTo>
                <a:lnTo>
                  <a:pt x="2517" y="1856"/>
                </a:lnTo>
                <a:lnTo>
                  <a:pt x="2563" y="1759"/>
                </a:lnTo>
                <a:lnTo>
                  <a:pt x="2485" y="1630"/>
                </a:lnTo>
                <a:lnTo>
                  <a:pt x="2532" y="1547"/>
                </a:lnTo>
                <a:lnTo>
                  <a:pt x="2688" y="1568"/>
                </a:lnTo>
                <a:lnTo>
                  <a:pt x="2860" y="1428"/>
                </a:lnTo>
                <a:lnTo>
                  <a:pt x="2872" y="1311"/>
                </a:lnTo>
                <a:lnTo>
                  <a:pt x="2792" y="1265"/>
                </a:lnTo>
                <a:lnTo>
                  <a:pt x="2771" y="1210"/>
                </a:lnTo>
                <a:lnTo>
                  <a:pt x="2688" y="1197"/>
                </a:lnTo>
                <a:lnTo>
                  <a:pt x="2628" y="1214"/>
                </a:lnTo>
                <a:lnTo>
                  <a:pt x="2634" y="1174"/>
                </a:lnTo>
                <a:lnTo>
                  <a:pt x="2603" y="1068"/>
                </a:lnTo>
                <a:lnTo>
                  <a:pt x="2456" y="937"/>
                </a:lnTo>
                <a:lnTo>
                  <a:pt x="2455" y="900"/>
                </a:lnTo>
                <a:lnTo>
                  <a:pt x="2315" y="596"/>
                </a:lnTo>
                <a:lnTo>
                  <a:pt x="2358" y="473"/>
                </a:lnTo>
                <a:lnTo>
                  <a:pt x="2318" y="411"/>
                </a:lnTo>
                <a:lnTo>
                  <a:pt x="2329" y="221"/>
                </a:lnTo>
                <a:lnTo>
                  <a:pt x="2222" y="142"/>
                </a:lnTo>
                <a:lnTo>
                  <a:pt x="2055" y="140"/>
                </a:lnTo>
                <a:lnTo>
                  <a:pt x="2009" y="187"/>
                </a:lnTo>
                <a:lnTo>
                  <a:pt x="1922" y="181"/>
                </a:lnTo>
                <a:lnTo>
                  <a:pt x="1871" y="55"/>
                </a:lnTo>
                <a:lnTo>
                  <a:pt x="1781" y="30"/>
                </a:lnTo>
                <a:lnTo>
                  <a:pt x="1764" y="57"/>
                </a:lnTo>
                <a:lnTo>
                  <a:pt x="1665" y="58"/>
                </a:lnTo>
                <a:lnTo>
                  <a:pt x="1614" y="12"/>
                </a:lnTo>
                <a:lnTo>
                  <a:pt x="1534" y="32"/>
                </a:lnTo>
                <a:lnTo>
                  <a:pt x="1484" y="0"/>
                </a:lnTo>
                <a:lnTo>
                  <a:pt x="1387" y="67"/>
                </a:lnTo>
                <a:lnTo>
                  <a:pt x="1343" y="156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2" name="Freeform 144">
            <a:extLst>
              <a:ext uri="{FF2B5EF4-FFF2-40B4-BE49-F238E27FC236}">
                <a16:creationId xmlns:a16="http://schemas.microsoft.com/office/drawing/2014/main" id="{FD012631-2EEE-4354-9C60-6124408E1392}"/>
              </a:ext>
            </a:extLst>
          </p:cNvPr>
          <p:cNvSpPr>
            <a:spLocks/>
          </p:cNvSpPr>
          <p:nvPr/>
        </p:nvSpPr>
        <p:spPr bwMode="auto">
          <a:xfrm>
            <a:off x="2810563" y="5236095"/>
            <a:ext cx="139859" cy="279008"/>
          </a:xfrm>
          <a:custGeom>
            <a:avLst/>
            <a:gdLst>
              <a:gd name="T0" fmla="*/ 895 w 983"/>
              <a:gd name="T1" fmla="*/ 88 h 1963"/>
              <a:gd name="T2" fmla="*/ 659 w 983"/>
              <a:gd name="T3" fmla="*/ 123 h 1963"/>
              <a:gd name="T4" fmla="*/ 522 w 983"/>
              <a:gd name="T5" fmla="*/ 84 h 1963"/>
              <a:gd name="T6" fmla="*/ 419 w 983"/>
              <a:gd name="T7" fmla="*/ 96 h 1963"/>
              <a:gd name="T8" fmla="*/ 395 w 983"/>
              <a:gd name="T9" fmla="*/ 0 h 1963"/>
              <a:gd name="T10" fmla="*/ 282 w 983"/>
              <a:gd name="T11" fmla="*/ 41 h 1963"/>
              <a:gd name="T12" fmla="*/ 200 w 983"/>
              <a:gd name="T13" fmla="*/ 190 h 1963"/>
              <a:gd name="T14" fmla="*/ 231 w 983"/>
              <a:gd name="T15" fmla="*/ 618 h 1963"/>
              <a:gd name="T16" fmla="*/ 141 w 983"/>
              <a:gd name="T17" fmla="*/ 971 h 1963"/>
              <a:gd name="T18" fmla="*/ 52 w 983"/>
              <a:gd name="T19" fmla="*/ 1105 h 1963"/>
              <a:gd name="T20" fmla="*/ 0 w 983"/>
              <a:gd name="T21" fmla="*/ 1314 h 1963"/>
              <a:gd name="T22" fmla="*/ 37 w 983"/>
              <a:gd name="T23" fmla="*/ 1337 h 1963"/>
              <a:gd name="T24" fmla="*/ 114 w 983"/>
              <a:gd name="T25" fmla="*/ 1333 h 1963"/>
              <a:gd name="T26" fmla="*/ 133 w 983"/>
              <a:gd name="T27" fmla="*/ 1277 h 1963"/>
              <a:gd name="T28" fmla="*/ 236 w 983"/>
              <a:gd name="T29" fmla="*/ 1215 h 1963"/>
              <a:gd name="T30" fmla="*/ 193 w 983"/>
              <a:gd name="T31" fmla="*/ 1272 h 1963"/>
              <a:gd name="T32" fmla="*/ 111 w 983"/>
              <a:gd name="T33" fmla="*/ 1347 h 1963"/>
              <a:gd name="T34" fmla="*/ 101 w 983"/>
              <a:gd name="T35" fmla="*/ 1380 h 1963"/>
              <a:gd name="T36" fmla="*/ 131 w 983"/>
              <a:gd name="T37" fmla="*/ 1433 h 1963"/>
              <a:gd name="T38" fmla="*/ 238 w 983"/>
              <a:gd name="T39" fmla="*/ 1391 h 1963"/>
              <a:gd name="T40" fmla="*/ 234 w 983"/>
              <a:gd name="T41" fmla="*/ 1415 h 1963"/>
              <a:gd name="T42" fmla="*/ 229 w 983"/>
              <a:gd name="T43" fmla="*/ 1502 h 1963"/>
              <a:gd name="T44" fmla="*/ 224 w 983"/>
              <a:gd name="T45" fmla="*/ 1767 h 1963"/>
              <a:gd name="T46" fmla="*/ 179 w 983"/>
              <a:gd name="T47" fmla="*/ 1926 h 1963"/>
              <a:gd name="T48" fmla="*/ 180 w 983"/>
              <a:gd name="T49" fmla="*/ 1963 h 1963"/>
              <a:gd name="T50" fmla="*/ 319 w 983"/>
              <a:gd name="T51" fmla="*/ 1912 h 1963"/>
              <a:gd name="T52" fmla="*/ 453 w 983"/>
              <a:gd name="T53" fmla="*/ 1937 h 1963"/>
              <a:gd name="T54" fmla="*/ 566 w 983"/>
              <a:gd name="T55" fmla="*/ 1950 h 1963"/>
              <a:gd name="T56" fmla="*/ 624 w 983"/>
              <a:gd name="T57" fmla="*/ 1787 h 1963"/>
              <a:gd name="T58" fmla="*/ 759 w 983"/>
              <a:gd name="T59" fmla="*/ 1560 h 1963"/>
              <a:gd name="T60" fmla="*/ 701 w 983"/>
              <a:gd name="T61" fmla="*/ 1450 h 1963"/>
              <a:gd name="T62" fmla="*/ 682 w 983"/>
              <a:gd name="T63" fmla="*/ 1135 h 1963"/>
              <a:gd name="T64" fmla="*/ 803 w 983"/>
              <a:gd name="T65" fmla="*/ 876 h 1963"/>
              <a:gd name="T66" fmla="*/ 821 w 983"/>
              <a:gd name="T67" fmla="*/ 619 h 1963"/>
              <a:gd name="T68" fmla="*/ 795 w 983"/>
              <a:gd name="T69" fmla="*/ 438 h 1963"/>
              <a:gd name="T70" fmla="*/ 938 w 983"/>
              <a:gd name="T71" fmla="*/ 277 h 1963"/>
              <a:gd name="T72" fmla="*/ 910 w 983"/>
              <a:gd name="T73" fmla="*/ 151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83" h="1963">
                <a:moveTo>
                  <a:pt x="910" y="151"/>
                </a:moveTo>
                <a:lnTo>
                  <a:pt x="895" y="88"/>
                </a:lnTo>
                <a:lnTo>
                  <a:pt x="732" y="67"/>
                </a:lnTo>
                <a:lnTo>
                  <a:pt x="659" y="123"/>
                </a:lnTo>
                <a:lnTo>
                  <a:pt x="629" y="87"/>
                </a:lnTo>
                <a:lnTo>
                  <a:pt x="522" y="84"/>
                </a:lnTo>
                <a:lnTo>
                  <a:pt x="453" y="116"/>
                </a:lnTo>
                <a:lnTo>
                  <a:pt x="419" y="96"/>
                </a:lnTo>
                <a:lnTo>
                  <a:pt x="425" y="49"/>
                </a:lnTo>
                <a:lnTo>
                  <a:pt x="395" y="0"/>
                </a:lnTo>
                <a:lnTo>
                  <a:pt x="345" y="0"/>
                </a:lnTo>
                <a:lnTo>
                  <a:pt x="282" y="41"/>
                </a:lnTo>
                <a:lnTo>
                  <a:pt x="198" y="116"/>
                </a:lnTo>
                <a:lnTo>
                  <a:pt x="200" y="190"/>
                </a:lnTo>
                <a:lnTo>
                  <a:pt x="256" y="445"/>
                </a:lnTo>
                <a:lnTo>
                  <a:pt x="231" y="618"/>
                </a:lnTo>
                <a:lnTo>
                  <a:pt x="173" y="925"/>
                </a:lnTo>
                <a:lnTo>
                  <a:pt x="141" y="971"/>
                </a:lnTo>
                <a:lnTo>
                  <a:pt x="134" y="1018"/>
                </a:lnTo>
                <a:lnTo>
                  <a:pt x="52" y="1105"/>
                </a:lnTo>
                <a:lnTo>
                  <a:pt x="53" y="1218"/>
                </a:lnTo>
                <a:lnTo>
                  <a:pt x="0" y="1314"/>
                </a:lnTo>
                <a:lnTo>
                  <a:pt x="10" y="1328"/>
                </a:lnTo>
                <a:lnTo>
                  <a:pt x="37" y="1337"/>
                </a:lnTo>
                <a:lnTo>
                  <a:pt x="57" y="1327"/>
                </a:lnTo>
                <a:lnTo>
                  <a:pt x="114" y="1333"/>
                </a:lnTo>
                <a:lnTo>
                  <a:pt x="107" y="1310"/>
                </a:lnTo>
                <a:lnTo>
                  <a:pt x="133" y="1277"/>
                </a:lnTo>
                <a:lnTo>
                  <a:pt x="173" y="1260"/>
                </a:lnTo>
                <a:lnTo>
                  <a:pt x="236" y="1215"/>
                </a:lnTo>
                <a:lnTo>
                  <a:pt x="233" y="1235"/>
                </a:lnTo>
                <a:lnTo>
                  <a:pt x="193" y="1272"/>
                </a:lnTo>
                <a:lnTo>
                  <a:pt x="164" y="1339"/>
                </a:lnTo>
                <a:lnTo>
                  <a:pt x="111" y="1347"/>
                </a:lnTo>
                <a:lnTo>
                  <a:pt x="81" y="1350"/>
                </a:lnTo>
                <a:lnTo>
                  <a:pt x="101" y="1380"/>
                </a:lnTo>
                <a:lnTo>
                  <a:pt x="95" y="1453"/>
                </a:lnTo>
                <a:lnTo>
                  <a:pt x="131" y="1433"/>
                </a:lnTo>
                <a:lnTo>
                  <a:pt x="181" y="1392"/>
                </a:lnTo>
                <a:lnTo>
                  <a:pt x="238" y="1391"/>
                </a:lnTo>
                <a:lnTo>
                  <a:pt x="258" y="1435"/>
                </a:lnTo>
                <a:lnTo>
                  <a:pt x="234" y="1415"/>
                </a:lnTo>
                <a:lnTo>
                  <a:pt x="194" y="1441"/>
                </a:lnTo>
                <a:lnTo>
                  <a:pt x="229" y="1502"/>
                </a:lnTo>
                <a:lnTo>
                  <a:pt x="203" y="1621"/>
                </a:lnTo>
                <a:lnTo>
                  <a:pt x="224" y="1767"/>
                </a:lnTo>
                <a:lnTo>
                  <a:pt x="212" y="1840"/>
                </a:lnTo>
                <a:lnTo>
                  <a:pt x="179" y="1926"/>
                </a:lnTo>
                <a:lnTo>
                  <a:pt x="153" y="1953"/>
                </a:lnTo>
                <a:lnTo>
                  <a:pt x="180" y="1963"/>
                </a:lnTo>
                <a:lnTo>
                  <a:pt x="239" y="1950"/>
                </a:lnTo>
                <a:lnTo>
                  <a:pt x="319" y="1912"/>
                </a:lnTo>
                <a:lnTo>
                  <a:pt x="386" y="1932"/>
                </a:lnTo>
                <a:lnTo>
                  <a:pt x="453" y="1937"/>
                </a:lnTo>
                <a:lnTo>
                  <a:pt x="500" y="1954"/>
                </a:lnTo>
                <a:lnTo>
                  <a:pt x="566" y="1950"/>
                </a:lnTo>
                <a:lnTo>
                  <a:pt x="636" y="1903"/>
                </a:lnTo>
                <a:lnTo>
                  <a:pt x="624" y="1787"/>
                </a:lnTo>
                <a:lnTo>
                  <a:pt x="670" y="1663"/>
                </a:lnTo>
                <a:lnTo>
                  <a:pt x="759" y="1560"/>
                </a:lnTo>
                <a:lnTo>
                  <a:pt x="766" y="1533"/>
                </a:lnTo>
                <a:lnTo>
                  <a:pt x="701" y="1450"/>
                </a:lnTo>
                <a:lnTo>
                  <a:pt x="749" y="1238"/>
                </a:lnTo>
                <a:lnTo>
                  <a:pt x="682" y="1135"/>
                </a:lnTo>
                <a:lnTo>
                  <a:pt x="651" y="1019"/>
                </a:lnTo>
                <a:lnTo>
                  <a:pt x="803" y="876"/>
                </a:lnTo>
                <a:lnTo>
                  <a:pt x="785" y="750"/>
                </a:lnTo>
                <a:lnTo>
                  <a:pt x="821" y="619"/>
                </a:lnTo>
                <a:lnTo>
                  <a:pt x="786" y="517"/>
                </a:lnTo>
                <a:lnTo>
                  <a:pt x="795" y="438"/>
                </a:lnTo>
                <a:lnTo>
                  <a:pt x="855" y="347"/>
                </a:lnTo>
                <a:lnTo>
                  <a:pt x="938" y="277"/>
                </a:lnTo>
                <a:lnTo>
                  <a:pt x="983" y="194"/>
                </a:lnTo>
                <a:lnTo>
                  <a:pt x="910" y="151"/>
                </a:lnTo>
                <a:close/>
              </a:path>
            </a:pathLst>
          </a:custGeom>
          <a:solidFill>
            <a:srgbClr val="23BA8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3" name="Freeform 164">
            <a:extLst>
              <a:ext uri="{FF2B5EF4-FFF2-40B4-BE49-F238E27FC236}">
                <a16:creationId xmlns:a16="http://schemas.microsoft.com/office/drawing/2014/main" id="{C5F627D8-749E-4DD5-A6AD-50E9ED57CE9A}"/>
              </a:ext>
            </a:extLst>
          </p:cNvPr>
          <p:cNvSpPr>
            <a:spLocks/>
          </p:cNvSpPr>
          <p:nvPr/>
        </p:nvSpPr>
        <p:spPr bwMode="auto">
          <a:xfrm>
            <a:off x="3123647" y="4800901"/>
            <a:ext cx="9939" cy="6390"/>
          </a:xfrm>
          <a:custGeom>
            <a:avLst/>
            <a:gdLst>
              <a:gd name="T0" fmla="*/ 23 w 70"/>
              <a:gd name="T1" fmla="*/ 0 h 43"/>
              <a:gd name="T2" fmla="*/ 0 w 70"/>
              <a:gd name="T3" fmla="*/ 20 h 43"/>
              <a:gd name="T4" fmla="*/ 6 w 70"/>
              <a:gd name="T5" fmla="*/ 43 h 43"/>
              <a:gd name="T6" fmla="*/ 36 w 70"/>
              <a:gd name="T7" fmla="*/ 30 h 43"/>
              <a:gd name="T8" fmla="*/ 60 w 70"/>
              <a:gd name="T9" fmla="*/ 40 h 43"/>
              <a:gd name="T10" fmla="*/ 70 w 70"/>
              <a:gd name="T11" fmla="*/ 30 h 43"/>
              <a:gd name="T12" fmla="*/ 53 w 70"/>
              <a:gd name="T13" fmla="*/ 3 h 43"/>
              <a:gd name="T14" fmla="*/ 23 w 7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43">
                <a:moveTo>
                  <a:pt x="23" y="0"/>
                </a:moveTo>
                <a:lnTo>
                  <a:pt x="0" y="20"/>
                </a:lnTo>
                <a:lnTo>
                  <a:pt x="6" y="43"/>
                </a:lnTo>
                <a:lnTo>
                  <a:pt x="36" y="30"/>
                </a:lnTo>
                <a:lnTo>
                  <a:pt x="60" y="40"/>
                </a:lnTo>
                <a:lnTo>
                  <a:pt x="70" y="30"/>
                </a:lnTo>
                <a:lnTo>
                  <a:pt x="53" y="3"/>
                </a:lnTo>
                <a:lnTo>
                  <a:pt x="23" y="0"/>
                </a:lnTo>
                <a:close/>
              </a:path>
            </a:pathLst>
          </a:custGeom>
          <a:solidFill>
            <a:srgbClr val="A0E13A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94" name="Freeform 168">
            <a:extLst>
              <a:ext uri="{FF2B5EF4-FFF2-40B4-BE49-F238E27FC236}">
                <a16:creationId xmlns:a16="http://schemas.microsoft.com/office/drawing/2014/main" id="{88F8C703-99EB-41BB-BD78-6C51C29299CE}"/>
              </a:ext>
            </a:extLst>
          </p:cNvPr>
          <p:cNvSpPr>
            <a:spLocks/>
          </p:cNvSpPr>
          <p:nvPr/>
        </p:nvSpPr>
        <p:spPr bwMode="auto">
          <a:xfrm>
            <a:off x="3110155" y="4793090"/>
            <a:ext cx="4970" cy="2840"/>
          </a:xfrm>
          <a:custGeom>
            <a:avLst/>
            <a:gdLst>
              <a:gd name="T0" fmla="*/ 3 w 36"/>
              <a:gd name="T1" fmla="*/ 20 h 20"/>
              <a:gd name="T2" fmla="*/ 26 w 36"/>
              <a:gd name="T3" fmla="*/ 19 h 20"/>
              <a:gd name="T4" fmla="*/ 36 w 36"/>
              <a:gd name="T5" fmla="*/ 6 h 20"/>
              <a:gd name="T6" fmla="*/ 0 w 36"/>
              <a:gd name="T7" fmla="*/ 0 h 20"/>
              <a:gd name="T8" fmla="*/ 3 w 36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0">
                <a:moveTo>
                  <a:pt x="3" y="20"/>
                </a:moveTo>
                <a:lnTo>
                  <a:pt x="26" y="19"/>
                </a:lnTo>
                <a:lnTo>
                  <a:pt x="36" y="6"/>
                </a:lnTo>
                <a:lnTo>
                  <a:pt x="0" y="0"/>
                </a:lnTo>
                <a:lnTo>
                  <a:pt x="3" y="20"/>
                </a:lnTo>
                <a:close/>
              </a:path>
            </a:pathLst>
          </a:custGeom>
          <a:solidFill>
            <a:srgbClr val="A0E13A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07C6A01F-639B-4325-AD7E-73BEA51772D1}"/>
              </a:ext>
            </a:extLst>
          </p:cNvPr>
          <p:cNvGrpSpPr/>
          <p:nvPr/>
        </p:nvGrpSpPr>
        <p:grpSpPr>
          <a:xfrm>
            <a:off x="2870907" y="3937611"/>
            <a:ext cx="418157" cy="818565"/>
            <a:chOff x="2003425" y="2506663"/>
            <a:chExt cx="935038" cy="1830388"/>
          </a:xfrm>
          <a:solidFill>
            <a:srgbClr val="D9DBDA"/>
          </a:solidFill>
        </p:grpSpPr>
        <p:sp>
          <p:nvSpPr>
            <p:cNvPr id="796" name="Freeform 166">
              <a:extLst>
                <a:ext uri="{FF2B5EF4-FFF2-40B4-BE49-F238E27FC236}">
                  <a16:creationId xmlns:a16="http://schemas.microsoft.com/office/drawing/2014/main" id="{E229703D-BB30-4FAF-B91F-7CAAA7CC1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3519488"/>
              <a:ext cx="241300" cy="188913"/>
            </a:xfrm>
            <a:custGeom>
              <a:avLst/>
              <a:gdLst>
                <a:gd name="T0" fmla="*/ 712 w 761"/>
                <a:gd name="T1" fmla="*/ 419 h 595"/>
                <a:gd name="T2" fmla="*/ 742 w 761"/>
                <a:gd name="T3" fmla="*/ 432 h 595"/>
                <a:gd name="T4" fmla="*/ 761 w 761"/>
                <a:gd name="T5" fmla="*/ 409 h 595"/>
                <a:gd name="T6" fmla="*/ 744 w 761"/>
                <a:gd name="T7" fmla="*/ 352 h 595"/>
                <a:gd name="T8" fmla="*/ 751 w 761"/>
                <a:gd name="T9" fmla="*/ 322 h 595"/>
                <a:gd name="T10" fmla="*/ 711 w 761"/>
                <a:gd name="T11" fmla="*/ 289 h 595"/>
                <a:gd name="T12" fmla="*/ 674 w 761"/>
                <a:gd name="T13" fmla="*/ 289 h 595"/>
                <a:gd name="T14" fmla="*/ 624 w 761"/>
                <a:gd name="T15" fmla="*/ 326 h 595"/>
                <a:gd name="T16" fmla="*/ 607 w 761"/>
                <a:gd name="T17" fmla="*/ 356 h 595"/>
                <a:gd name="T18" fmla="*/ 594 w 761"/>
                <a:gd name="T19" fmla="*/ 324 h 595"/>
                <a:gd name="T20" fmla="*/ 630 w 761"/>
                <a:gd name="T21" fmla="*/ 279 h 595"/>
                <a:gd name="T22" fmla="*/ 663 w 761"/>
                <a:gd name="T23" fmla="*/ 253 h 595"/>
                <a:gd name="T24" fmla="*/ 666 w 761"/>
                <a:gd name="T25" fmla="*/ 236 h 595"/>
                <a:gd name="T26" fmla="*/ 636 w 761"/>
                <a:gd name="T27" fmla="*/ 207 h 595"/>
                <a:gd name="T28" fmla="*/ 596 w 761"/>
                <a:gd name="T29" fmla="*/ 131 h 595"/>
                <a:gd name="T30" fmla="*/ 558 w 761"/>
                <a:gd name="T31" fmla="*/ 29 h 595"/>
                <a:gd name="T32" fmla="*/ 518 w 761"/>
                <a:gd name="T33" fmla="*/ 2 h 595"/>
                <a:gd name="T34" fmla="*/ 377 w 761"/>
                <a:gd name="T35" fmla="*/ 0 h 595"/>
                <a:gd name="T36" fmla="*/ 344 w 761"/>
                <a:gd name="T37" fmla="*/ 26 h 595"/>
                <a:gd name="T38" fmla="*/ 302 w 761"/>
                <a:gd name="T39" fmla="*/ 48 h 595"/>
                <a:gd name="T40" fmla="*/ 288 w 761"/>
                <a:gd name="T41" fmla="*/ 34 h 595"/>
                <a:gd name="T42" fmla="*/ 262 w 761"/>
                <a:gd name="T43" fmla="*/ 78 h 595"/>
                <a:gd name="T44" fmla="*/ 215 w 761"/>
                <a:gd name="T45" fmla="*/ 108 h 595"/>
                <a:gd name="T46" fmla="*/ 189 w 761"/>
                <a:gd name="T47" fmla="*/ 123 h 595"/>
                <a:gd name="T48" fmla="*/ 191 w 761"/>
                <a:gd name="T49" fmla="*/ 179 h 595"/>
                <a:gd name="T50" fmla="*/ 156 w 761"/>
                <a:gd name="T51" fmla="*/ 208 h 595"/>
                <a:gd name="T52" fmla="*/ 106 w 761"/>
                <a:gd name="T53" fmla="*/ 212 h 595"/>
                <a:gd name="T54" fmla="*/ 68 w 761"/>
                <a:gd name="T55" fmla="*/ 250 h 595"/>
                <a:gd name="T56" fmla="*/ 73 w 761"/>
                <a:gd name="T57" fmla="*/ 342 h 595"/>
                <a:gd name="T58" fmla="*/ 0 w 761"/>
                <a:gd name="T59" fmla="*/ 373 h 595"/>
                <a:gd name="T60" fmla="*/ 3 w 761"/>
                <a:gd name="T61" fmla="*/ 451 h 595"/>
                <a:gd name="T62" fmla="*/ 110 w 761"/>
                <a:gd name="T63" fmla="*/ 567 h 595"/>
                <a:gd name="T64" fmla="*/ 190 w 761"/>
                <a:gd name="T65" fmla="*/ 555 h 595"/>
                <a:gd name="T66" fmla="*/ 260 w 761"/>
                <a:gd name="T67" fmla="*/ 436 h 595"/>
                <a:gd name="T68" fmla="*/ 327 w 761"/>
                <a:gd name="T69" fmla="*/ 430 h 595"/>
                <a:gd name="T70" fmla="*/ 393 w 761"/>
                <a:gd name="T71" fmla="*/ 567 h 595"/>
                <a:gd name="T72" fmla="*/ 433 w 761"/>
                <a:gd name="T73" fmla="*/ 595 h 595"/>
                <a:gd name="T74" fmla="*/ 497 w 761"/>
                <a:gd name="T75" fmla="*/ 570 h 595"/>
                <a:gd name="T76" fmla="*/ 526 w 761"/>
                <a:gd name="T77" fmla="*/ 582 h 595"/>
                <a:gd name="T78" fmla="*/ 629 w 761"/>
                <a:gd name="T79" fmla="*/ 586 h 595"/>
                <a:gd name="T80" fmla="*/ 629 w 761"/>
                <a:gd name="T81" fmla="*/ 542 h 595"/>
                <a:gd name="T82" fmla="*/ 639 w 761"/>
                <a:gd name="T83" fmla="*/ 526 h 595"/>
                <a:gd name="T84" fmla="*/ 695 w 761"/>
                <a:gd name="T85" fmla="*/ 518 h 595"/>
                <a:gd name="T86" fmla="*/ 715 w 761"/>
                <a:gd name="T87" fmla="*/ 484 h 595"/>
                <a:gd name="T88" fmla="*/ 722 w 761"/>
                <a:gd name="T89" fmla="*/ 452 h 595"/>
                <a:gd name="T90" fmla="*/ 695 w 761"/>
                <a:gd name="T91" fmla="*/ 442 h 595"/>
                <a:gd name="T92" fmla="*/ 687 w 761"/>
                <a:gd name="T93" fmla="*/ 368 h 595"/>
                <a:gd name="T94" fmla="*/ 704 w 761"/>
                <a:gd name="T95" fmla="*/ 358 h 595"/>
                <a:gd name="T96" fmla="*/ 712 w 761"/>
                <a:gd name="T97" fmla="*/ 41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1" h="595">
                  <a:moveTo>
                    <a:pt x="712" y="419"/>
                  </a:moveTo>
                  <a:lnTo>
                    <a:pt x="742" y="432"/>
                  </a:lnTo>
                  <a:lnTo>
                    <a:pt x="761" y="409"/>
                  </a:lnTo>
                  <a:lnTo>
                    <a:pt x="744" y="352"/>
                  </a:lnTo>
                  <a:lnTo>
                    <a:pt x="751" y="322"/>
                  </a:lnTo>
                  <a:lnTo>
                    <a:pt x="711" y="289"/>
                  </a:lnTo>
                  <a:lnTo>
                    <a:pt x="674" y="289"/>
                  </a:lnTo>
                  <a:lnTo>
                    <a:pt x="624" y="326"/>
                  </a:lnTo>
                  <a:lnTo>
                    <a:pt x="607" y="356"/>
                  </a:lnTo>
                  <a:lnTo>
                    <a:pt x="594" y="324"/>
                  </a:lnTo>
                  <a:lnTo>
                    <a:pt x="630" y="279"/>
                  </a:lnTo>
                  <a:lnTo>
                    <a:pt x="663" y="253"/>
                  </a:lnTo>
                  <a:lnTo>
                    <a:pt x="666" y="236"/>
                  </a:lnTo>
                  <a:lnTo>
                    <a:pt x="636" y="207"/>
                  </a:lnTo>
                  <a:lnTo>
                    <a:pt x="596" y="131"/>
                  </a:lnTo>
                  <a:lnTo>
                    <a:pt x="558" y="29"/>
                  </a:lnTo>
                  <a:lnTo>
                    <a:pt x="518" y="2"/>
                  </a:lnTo>
                  <a:lnTo>
                    <a:pt x="377" y="0"/>
                  </a:lnTo>
                  <a:lnTo>
                    <a:pt x="344" y="26"/>
                  </a:lnTo>
                  <a:lnTo>
                    <a:pt x="302" y="48"/>
                  </a:lnTo>
                  <a:lnTo>
                    <a:pt x="288" y="34"/>
                  </a:lnTo>
                  <a:lnTo>
                    <a:pt x="262" y="78"/>
                  </a:lnTo>
                  <a:lnTo>
                    <a:pt x="215" y="108"/>
                  </a:lnTo>
                  <a:lnTo>
                    <a:pt x="189" y="123"/>
                  </a:lnTo>
                  <a:lnTo>
                    <a:pt x="191" y="179"/>
                  </a:lnTo>
                  <a:lnTo>
                    <a:pt x="156" y="208"/>
                  </a:lnTo>
                  <a:lnTo>
                    <a:pt x="106" y="212"/>
                  </a:lnTo>
                  <a:lnTo>
                    <a:pt x="68" y="250"/>
                  </a:lnTo>
                  <a:lnTo>
                    <a:pt x="73" y="342"/>
                  </a:lnTo>
                  <a:lnTo>
                    <a:pt x="0" y="373"/>
                  </a:lnTo>
                  <a:lnTo>
                    <a:pt x="3" y="451"/>
                  </a:lnTo>
                  <a:lnTo>
                    <a:pt x="110" y="567"/>
                  </a:lnTo>
                  <a:lnTo>
                    <a:pt x="190" y="555"/>
                  </a:lnTo>
                  <a:lnTo>
                    <a:pt x="260" y="436"/>
                  </a:lnTo>
                  <a:lnTo>
                    <a:pt x="327" y="430"/>
                  </a:lnTo>
                  <a:lnTo>
                    <a:pt x="393" y="567"/>
                  </a:lnTo>
                  <a:lnTo>
                    <a:pt x="433" y="595"/>
                  </a:lnTo>
                  <a:lnTo>
                    <a:pt x="497" y="570"/>
                  </a:lnTo>
                  <a:lnTo>
                    <a:pt x="526" y="582"/>
                  </a:lnTo>
                  <a:lnTo>
                    <a:pt x="629" y="586"/>
                  </a:lnTo>
                  <a:lnTo>
                    <a:pt x="629" y="542"/>
                  </a:lnTo>
                  <a:lnTo>
                    <a:pt x="639" y="526"/>
                  </a:lnTo>
                  <a:lnTo>
                    <a:pt x="695" y="518"/>
                  </a:lnTo>
                  <a:lnTo>
                    <a:pt x="715" y="484"/>
                  </a:lnTo>
                  <a:lnTo>
                    <a:pt x="722" y="452"/>
                  </a:lnTo>
                  <a:lnTo>
                    <a:pt x="695" y="442"/>
                  </a:lnTo>
                  <a:lnTo>
                    <a:pt x="687" y="368"/>
                  </a:lnTo>
                  <a:lnTo>
                    <a:pt x="704" y="358"/>
                  </a:lnTo>
                  <a:lnTo>
                    <a:pt x="712" y="41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97" name="Freeform 145">
              <a:extLst>
                <a:ext uri="{FF2B5EF4-FFF2-40B4-BE49-F238E27FC236}">
                  <a16:creationId xmlns:a16="http://schemas.microsoft.com/office/drawing/2014/main" id="{EBC7282E-BA4E-454C-938D-49CC53694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90825"/>
              <a:ext cx="23813" cy="22225"/>
            </a:xfrm>
            <a:custGeom>
              <a:avLst/>
              <a:gdLst>
                <a:gd name="T0" fmla="*/ 64 w 73"/>
                <a:gd name="T1" fmla="*/ 73 h 73"/>
                <a:gd name="T2" fmla="*/ 73 w 73"/>
                <a:gd name="T3" fmla="*/ 49 h 73"/>
                <a:gd name="T4" fmla="*/ 39 w 73"/>
                <a:gd name="T5" fmla="*/ 20 h 73"/>
                <a:gd name="T6" fmla="*/ 46 w 73"/>
                <a:gd name="T7" fmla="*/ 0 h 73"/>
                <a:gd name="T8" fmla="*/ 19 w 73"/>
                <a:gd name="T9" fmla="*/ 7 h 73"/>
                <a:gd name="T10" fmla="*/ 0 w 73"/>
                <a:gd name="T11" fmla="*/ 34 h 73"/>
                <a:gd name="T12" fmla="*/ 32 w 73"/>
                <a:gd name="T13" fmla="*/ 41 h 73"/>
                <a:gd name="T14" fmla="*/ 64 w 7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3">
                  <a:moveTo>
                    <a:pt x="64" y="73"/>
                  </a:moveTo>
                  <a:lnTo>
                    <a:pt x="73" y="49"/>
                  </a:lnTo>
                  <a:lnTo>
                    <a:pt x="39" y="20"/>
                  </a:lnTo>
                  <a:lnTo>
                    <a:pt x="46" y="0"/>
                  </a:lnTo>
                  <a:lnTo>
                    <a:pt x="19" y="7"/>
                  </a:lnTo>
                  <a:lnTo>
                    <a:pt x="0" y="34"/>
                  </a:lnTo>
                  <a:lnTo>
                    <a:pt x="32" y="41"/>
                  </a:lnTo>
                  <a:lnTo>
                    <a:pt x="64" y="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98" name="Freeform 146">
              <a:extLst>
                <a:ext uri="{FF2B5EF4-FFF2-40B4-BE49-F238E27FC236}">
                  <a16:creationId xmlns:a16="http://schemas.microsoft.com/office/drawing/2014/main" id="{DE61232B-AF73-463A-8BD4-CE427571D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213" y="2817813"/>
              <a:ext cx="15875" cy="11113"/>
            </a:xfrm>
            <a:custGeom>
              <a:avLst/>
              <a:gdLst>
                <a:gd name="T0" fmla="*/ 50 w 50"/>
                <a:gd name="T1" fmla="*/ 9 h 36"/>
                <a:gd name="T2" fmla="*/ 7 w 50"/>
                <a:gd name="T3" fmla="*/ 0 h 36"/>
                <a:gd name="T4" fmla="*/ 0 w 50"/>
                <a:gd name="T5" fmla="*/ 16 h 36"/>
                <a:gd name="T6" fmla="*/ 20 w 50"/>
                <a:gd name="T7" fmla="*/ 36 h 36"/>
                <a:gd name="T8" fmla="*/ 50 w 50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50" y="9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20" y="36"/>
                  </a:lnTo>
                  <a:lnTo>
                    <a:pt x="50" y="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99" name="Freeform 147">
              <a:extLst>
                <a:ext uri="{FF2B5EF4-FFF2-40B4-BE49-F238E27FC236}">
                  <a16:creationId xmlns:a16="http://schemas.microsoft.com/office/drawing/2014/main" id="{34D84A76-93D1-4E1F-8DAF-74AABF7DC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2881313"/>
              <a:ext cx="15875" cy="19050"/>
            </a:xfrm>
            <a:custGeom>
              <a:avLst/>
              <a:gdLst>
                <a:gd name="T0" fmla="*/ 0 w 47"/>
                <a:gd name="T1" fmla="*/ 13 h 56"/>
                <a:gd name="T2" fmla="*/ 7 w 47"/>
                <a:gd name="T3" fmla="*/ 43 h 56"/>
                <a:gd name="T4" fmla="*/ 27 w 47"/>
                <a:gd name="T5" fmla="*/ 56 h 56"/>
                <a:gd name="T6" fmla="*/ 47 w 47"/>
                <a:gd name="T7" fmla="*/ 20 h 56"/>
                <a:gd name="T8" fmla="*/ 29 w 47"/>
                <a:gd name="T9" fmla="*/ 0 h 56"/>
                <a:gd name="T10" fmla="*/ 0 w 47"/>
                <a:gd name="T11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13"/>
                  </a:moveTo>
                  <a:lnTo>
                    <a:pt x="7" y="43"/>
                  </a:lnTo>
                  <a:lnTo>
                    <a:pt x="27" y="56"/>
                  </a:lnTo>
                  <a:lnTo>
                    <a:pt x="47" y="20"/>
                  </a:lnTo>
                  <a:lnTo>
                    <a:pt x="29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0" name="Freeform 148">
              <a:extLst>
                <a:ext uri="{FF2B5EF4-FFF2-40B4-BE49-F238E27FC236}">
                  <a16:creationId xmlns:a16="http://schemas.microsoft.com/office/drawing/2014/main" id="{71B320E3-B42C-4C18-BA9A-A219ABDF6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827338"/>
              <a:ext cx="79375" cy="44450"/>
            </a:xfrm>
            <a:custGeom>
              <a:avLst/>
              <a:gdLst>
                <a:gd name="T0" fmla="*/ 60 w 247"/>
                <a:gd name="T1" fmla="*/ 116 h 142"/>
                <a:gd name="T2" fmla="*/ 84 w 247"/>
                <a:gd name="T3" fmla="*/ 136 h 142"/>
                <a:gd name="T4" fmla="*/ 164 w 247"/>
                <a:gd name="T5" fmla="*/ 85 h 142"/>
                <a:gd name="T6" fmla="*/ 184 w 247"/>
                <a:gd name="T7" fmla="*/ 142 h 142"/>
                <a:gd name="T8" fmla="*/ 231 w 247"/>
                <a:gd name="T9" fmla="*/ 131 h 142"/>
                <a:gd name="T10" fmla="*/ 247 w 247"/>
                <a:gd name="T11" fmla="*/ 88 h 142"/>
                <a:gd name="T12" fmla="*/ 204 w 247"/>
                <a:gd name="T13" fmla="*/ 102 h 142"/>
                <a:gd name="T14" fmla="*/ 184 w 247"/>
                <a:gd name="T15" fmla="*/ 85 h 142"/>
                <a:gd name="T16" fmla="*/ 154 w 247"/>
                <a:gd name="T17" fmla="*/ 58 h 142"/>
                <a:gd name="T18" fmla="*/ 104 w 247"/>
                <a:gd name="T19" fmla="*/ 100 h 142"/>
                <a:gd name="T20" fmla="*/ 84 w 247"/>
                <a:gd name="T21" fmla="*/ 73 h 142"/>
                <a:gd name="T22" fmla="*/ 94 w 247"/>
                <a:gd name="T23" fmla="*/ 36 h 142"/>
                <a:gd name="T24" fmla="*/ 76 w 247"/>
                <a:gd name="T25" fmla="*/ 9 h 142"/>
                <a:gd name="T26" fmla="*/ 26 w 247"/>
                <a:gd name="T27" fmla="*/ 0 h 142"/>
                <a:gd name="T28" fmla="*/ 0 w 247"/>
                <a:gd name="T29" fmla="*/ 77 h 142"/>
                <a:gd name="T30" fmla="*/ 27 w 247"/>
                <a:gd name="T31" fmla="*/ 113 h 142"/>
                <a:gd name="T32" fmla="*/ 60 w 247"/>
                <a:gd name="T33" fmla="*/ 11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142">
                  <a:moveTo>
                    <a:pt x="60" y="116"/>
                  </a:moveTo>
                  <a:lnTo>
                    <a:pt x="84" y="136"/>
                  </a:lnTo>
                  <a:lnTo>
                    <a:pt x="164" y="85"/>
                  </a:lnTo>
                  <a:lnTo>
                    <a:pt x="184" y="142"/>
                  </a:lnTo>
                  <a:lnTo>
                    <a:pt x="231" y="131"/>
                  </a:lnTo>
                  <a:lnTo>
                    <a:pt x="247" y="88"/>
                  </a:lnTo>
                  <a:lnTo>
                    <a:pt x="204" y="102"/>
                  </a:lnTo>
                  <a:lnTo>
                    <a:pt x="184" y="85"/>
                  </a:lnTo>
                  <a:lnTo>
                    <a:pt x="154" y="58"/>
                  </a:lnTo>
                  <a:lnTo>
                    <a:pt x="104" y="100"/>
                  </a:lnTo>
                  <a:lnTo>
                    <a:pt x="84" y="73"/>
                  </a:lnTo>
                  <a:lnTo>
                    <a:pt x="94" y="36"/>
                  </a:lnTo>
                  <a:lnTo>
                    <a:pt x="76" y="9"/>
                  </a:lnTo>
                  <a:lnTo>
                    <a:pt x="26" y="0"/>
                  </a:lnTo>
                  <a:lnTo>
                    <a:pt x="0" y="77"/>
                  </a:lnTo>
                  <a:lnTo>
                    <a:pt x="27" y="113"/>
                  </a:lnTo>
                  <a:lnTo>
                    <a:pt x="60" y="11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1" name="Freeform 149">
              <a:extLst>
                <a:ext uri="{FF2B5EF4-FFF2-40B4-BE49-F238E27FC236}">
                  <a16:creationId xmlns:a16="http://schemas.microsoft.com/office/drawing/2014/main" id="{AC15FC47-8B76-40FB-9F41-C84A9B04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2865438"/>
              <a:ext cx="25400" cy="25400"/>
            </a:xfrm>
            <a:custGeom>
              <a:avLst/>
              <a:gdLst>
                <a:gd name="T0" fmla="*/ 0 w 81"/>
                <a:gd name="T1" fmla="*/ 20 h 82"/>
                <a:gd name="T2" fmla="*/ 0 w 81"/>
                <a:gd name="T3" fmla="*/ 50 h 82"/>
                <a:gd name="T4" fmla="*/ 41 w 81"/>
                <a:gd name="T5" fmla="*/ 82 h 82"/>
                <a:gd name="T6" fmla="*/ 81 w 81"/>
                <a:gd name="T7" fmla="*/ 59 h 82"/>
                <a:gd name="T8" fmla="*/ 33 w 81"/>
                <a:gd name="T9" fmla="*/ 0 h 82"/>
                <a:gd name="T10" fmla="*/ 0 w 81"/>
                <a:gd name="T11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0" y="20"/>
                  </a:moveTo>
                  <a:lnTo>
                    <a:pt x="0" y="50"/>
                  </a:lnTo>
                  <a:lnTo>
                    <a:pt x="41" y="82"/>
                  </a:lnTo>
                  <a:lnTo>
                    <a:pt x="81" y="59"/>
                  </a:lnTo>
                  <a:lnTo>
                    <a:pt x="33" y="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2" name="Freeform 150">
              <a:extLst>
                <a:ext uri="{FF2B5EF4-FFF2-40B4-BE49-F238E27FC236}">
                  <a16:creationId xmlns:a16="http://schemas.microsoft.com/office/drawing/2014/main" id="{F807D88F-075C-4382-A1B8-4B285E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273425"/>
              <a:ext cx="22225" cy="15875"/>
            </a:xfrm>
            <a:custGeom>
              <a:avLst/>
              <a:gdLst>
                <a:gd name="T0" fmla="*/ 14 w 66"/>
                <a:gd name="T1" fmla="*/ 24 h 50"/>
                <a:gd name="T2" fmla="*/ 0 w 66"/>
                <a:gd name="T3" fmla="*/ 50 h 50"/>
                <a:gd name="T4" fmla="*/ 34 w 66"/>
                <a:gd name="T5" fmla="*/ 44 h 50"/>
                <a:gd name="T6" fmla="*/ 66 w 66"/>
                <a:gd name="T7" fmla="*/ 3 h 50"/>
                <a:gd name="T8" fmla="*/ 47 w 66"/>
                <a:gd name="T9" fmla="*/ 0 h 50"/>
                <a:gd name="T10" fmla="*/ 14 w 66"/>
                <a:gd name="T1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0">
                  <a:moveTo>
                    <a:pt x="14" y="24"/>
                  </a:moveTo>
                  <a:lnTo>
                    <a:pt x="0" y="50"/>
                  </a:lnTo>
                  <a:lnTo>
                    <a:pt x="34" y="44"/>
                  </a:lnTo>
                  <a:lnTo>
                    <a:pt x="66" y="3"/>
                  </a:lnTo>
                  <a:lnTo>
                    <a:pt x="47" y="0"/>
                  </a:lnTo>
                  <a:lnTo>
                    <a:pt x="14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3" name="Freeform 151">
              <a:extLst>
                <a:ext uri="{FF2B5EF4-FFF2-40B4-BE49-F238E27FC236}">
                  <a16:creationId xmlns:a16="http://schemas.microsoft.com/office/drawing/2014/main" id="{02DBF912-1DBE-446E-AA5F-E49B7822B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3095625"/>
              <a:ext cx="103188" cy="125413"/>
            </a:xfrm>
            <a:custGeom>
              <a:avLst/>
              <a:gdLst>
                <a:gd name="T0" fmla="*/ 193 w 325"/>
                <a:gd name="T1" fmla="*/ 139 h 394"/>
                <a:gd name="T2" fmla="*/ 186 w 325"/>
                <a:gd name="T3" fmla="*/ 46 h 394"/>
                <a:gd name="T4" fmla="*/ 125 w 325"/>
                <a:gd name="T5" fmla="*/ 0 h 394"/>
                <a:gd name="T6" fmla="*/ 99 w 325"/>
                <a:gd name="T7" fmla="*/ 30 h 394"/>
                <a:gd name="T8" fmla="*/ 130 w 325"/>
                <a:gd name="T9" fmla="*/ 99 h 394"/>
                <a:gd name="T10" fmla="*/ 76 w 325"/>
                <a:gd name="T11" fmla="*/ 83 h 394"/>
                <a:gd name="T12" fmla="*/ 55 w 325"/>
                <a:gd name="T13" fmla="*/ 37 h 394"/>
                <a:gd name="T14" fmla="*/ 50 w 325"/>
                <a:gd name="T15" fmla="*/ 67 h 394"/>
                <a:gd name="T16" fmla="*/ 63 w 325"/>
                <a:gd name="T17" fmla="*/ 120 h 394"/>
                <a:gd name="T18" fmla="*/ 50 w 325"/>
                <a:gd name="T19" fmla="*/ 130 h 394"/>
                <a:gd name="T20" fmla="*/ 23 w 325"/>
                <a:gd name="T21" fmla="*/ 110 h 394"/>
                <a:gd name="T22" fmla="*/ 0 w 325"/>
                <a:gd name="T23" fmla="*/ 137 h 394"/>
                <a:gd name="T24" fmla="*/ 14 w 325"/>
                <a:gd name="T25" fmla="*/ 170 h 394"/>
                <a:gd name="T26" fmla="*/ 37 w 325"/>
                <a:gd name="T27" fmla="*/ 206 h 394"/>
                <a:gd name="T28" fmla="*/ 78 w 325"/>
                <a:gd name="T29" fmla="*/ 216 h 394"/>
                <a:gd name="T30" fmla="*/ 76 w 325"/>
                <a:gd name="T31" fmla="*/ 176 h 394"/>
                <a:gd name="T32" fmla="*/ 114 w 325"/>
                <a:gd name="T33" fmla="*/ 203 h 394"/>
                <a:gd name="T34" fmla="*/ 121 w 325"/>
                <a:gd name="T35" fmla="*/ 246 h 394"/>
                <a:gd name="T36" fmla="*/ 118 w 325"/>
                <a:gd name="T37" fmla="*/ 268 h 394"/>
                <a:gd name="T38" fmla="*/ 151 w 325"/>
                <a:gd name="T39" fmla="*/ 309 h 394"/>
                <a:gd name="T40" fmla="*/ 161 w 325"/>
                <a:gd name="T41" fmla="*/ 332 h 394"/>
                <a:gd name="T42" fmla="*/ 185 w 325"/>
                <a:gd name="T43" fmla="*/ 322 h 394"/>
                <a:gd name="T44" fmla="*/ 231 w 325"/>
                <a:gd name="T45" fmla="*/ 321 h 394"/>
                <a:gd name="T46" fmla="*/ 226 w 325"/>
                <a:gd name="T47" fmla="*/ 374 h 394"/>
                <a:gd name="T48" fmla="*/ 229 w 325"/>
                <a:gd name="T49" fmla="*/ 394 h 394"/>
                <a:gd name="T50" fmla="*/ 256 w 325"/>
                <a:gd name="T51" fmla="*/ 378 h 394"/>
                <a:gd name="T52" fmla="*/ 281 w 325"/>
                <a:gd name="T53" fmla="*/ 321 h 394"/>
                <a:gd name="T54" fmla="*/ 325 w 325"/>
                <a:gd name="T55" fmla="*/ 287 h 394"/>
                <a:gd name="T56" fmla="*/ 317 w 325"/>
                <a:gd name="T57" fmla="*/ 257 h 394"/>
                <a:gd name="T58" fmla="*/ 235 w 325"/>
                <a:gd name="T59" fmla="*/ 277 h 394"/>
                <a:gd name="T60" fmla="*/ 240 w 325"/>
                <a:gd name="T61" fmla="*/ 238 h 394"/>
                <a:gd name="T62" fmla="*/ 225 w 325"/>
                <a:gd name="T63" fmla="*/ 238 h 394"/>
                <a:gd name="T64" fmla="*/ 217 w 325"/>
                <a:gd name="T65" fmla="*/ 185 h 394"/>
                <a:gd name="T66" fmla="*/ 183 w 325"/>
                <a:gd name="T67" fmla="*/ 169 h 394"/>
                <a:gd name="T68" fmla="*/ 193 w 325"/>
                <a:gd name="T69" fmla="*/ 13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5" h="394">
                  <a:moveTo>
                    <a:pt x="193" y="139"/>
                  </a:moveTo>
                  <a:lnTo>
                    <a:pt x="186" y="46"/>
                  </a:lnTo>
                  <a:lnTo>
                    <a:pt x="125" y="0"/>
                  </a:lnTo>
                  <a:lnTo>
                    <a:pt x="99" y="30"/>
                  </a:lnTo>
                  <a:lnTo>
                    <a:pt x="130" y="99"/>
                  </a:lnTo>
                  <a:lnTo>
                    <a:pt x="76" y="83"/>
                  </a:lnTo>
                  <a:lnTo>
                    <a:pt x="55" y="37"/>
                  </a:lnTo>
                  <a:lnTo>
                    <a:pt x="50" y="67"/>
                  </a:lnTo>
                  <a:lnTo>
                    <a:pt x="63" y="120"/>
                  </a:lnTo>
                  <a:lnTo>
                    <a:pt x="50" y="130"/>
                  </a:lnTo>
                  <a:lnTo>
                    <a:pt x="23" y="110"/>
                  </a:lnTo>
                  <a:lnTo>
                    <a:pt x="0" y="137"/>
                  </a:lnTo>
                  <a:lnTo>
                    <a:pt x="14" y="170"/>
                  </a:lnTo>
                  <a:lnTo>
                    <a:pt x="37" y="206"/>
                  </a:lnTo>
                  <a:lnTo>
                    <a:pt x="78" y="216"/>
                  </a:lnTo>
                  <a:lnTo>
                    <a:pt x="76" y="176"/>
                  </a:lnTo>
                  <a:lnTo>
                    <a:pt x="114" y="203"/>
                  </a:lnTo>
                  <a:lnTo>
                    <a:pt x="121" y="246"/>
                  </a:lnTo>
                  <a:lnTo>
                    <a:pt x="118" y="268"/>
                  </a:lnTo>
                  <a:lnTo>
                    <a:pt x="151" y="309"/>
                  </a:lnTo>
                  <a:lnTo>
                    <a:pt x="161" y="332"/>
                  </a:lnTo>
                  <a:lnTo>
                    <a:pt x="185" y="322"/>
                  </a:lnTo>
                  <a:lnTo>
                    <a:pt x="231" y="321"/>
                  </a:lnTo>
                  <a:lnTo>
                    <a:pt x="226" y="374"/>
                  </a:lnTo>
                  <a:lnTo>
                    <a:pt x="229" y="394"/>
                  </a:lnTo>
                  <a:lnTo>
                    <a:pt x="256" y="378"/>
                  </a:lnTo>
                  <a:lnTo>
                    <a:pt x="281" y="321"/>
                  </a:lnTo>
                  <a:lnTo>
                    <a:pt x="325" y="287"/>
                  </a:lnTo>
                  <a:lnTo>
                    <a:pt x="317" y="257"/>
                  </a:lnTo>
                  <a:lnTo>
                    <a:pt x="235" y="277"/>
                  </a:lnTo>
                  <a:lnTo>
                    <a:pt x="240" y="238"/>
                  </a:lnTo>
                  <a:lnTo>
                    <a:pt x="225" y="238"/>
                  </a:lnTo>
                  <a:lnTo>
                    <a:pt x="217" y="185"/>
                  </a:lnTo>
                  <a:lnTo>
                    <a:pt x="183" y="169"/>
                  </a:lnTo>
                  <a:lnTo>
                    <a:pt x="193" y="1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4" name="Freeform 152">
              <a:extLst>
                <a:ext uri="{FF2B5EF4-FFF2-40B4-BE49-F238E27FC236}">
                  <a16:creationId xmlns:a16="http://schemas.microsoft.com/office/drawing/2014/main" id="{317C15CC-64DB-4937-9585-77306FF4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0" y="3144838"/>
              <a:ext cx="6350" cy="22225"/>
            </a:xfrm>
            <a:custGeom>
              <a:avLst/>
              <a:gdLst>
                <a:gd name="T0" fmla="*/ 10 w 24"/>
                <a:gd name="T1" fmla="*/ 70 h 70"/>
                <a:gd name="T2" fmla="*/ 24 w 24"/>
                <a:gd name="T3" fmla="*/ 33 h 70"/>
                <a:gd name="T4" fmla="*/ 17 w 24"/>
                <a:gd name="T5" fmla="*/ 6 h 70"/>
                <a:gd name="T6" fmla="*/ 0 w 24"/>
                <a:gd name="T7" fmla="*/ 0 h 70"/>
                <a:gd name="T8" fmla="*/ 0 w 24"/>
                <a:gd name="T9" fmla="*/ 40 h 70"/>
                <a:gd name="T10" fmla="*/ 10 w 24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70">
                  <a:moveTo>
                    <a:pt x="10" y="70"/>
                  </a:moveTo>
                  <a:lnTo>
                    <a:pt x="24" y="33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0" y="7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5" name="Freeform 153">
              <a:extLst>
                <a:ext uri="{FF2B5EF4-FFF2-40B4-BE49-F238E27FC236}">
                  <a16:creationId xmlns:a16="http://schemas.microsoft.com/office/drawing/2014/main" id="{B822E7B4-6C1B-40A9-AD52-3B6A1D8A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3276600"/>
              <a:ext cx="61913" cy="71438"/>
            </a:xfrm>
            <a:custGeom>
              <a:avLst/>
              <a:gdLst>
                <a:gd name="T0" fmla="*/ 106 w 193"/>
                <a:gd name="T1" fmla="*/ 76 h 223"/>
                <a:gd name="T2" fmla="*/ 58 w 193"/>
                <a:gd name="T3" fmla="*/ 0 h 223"/>
                <a:gd name="T4" fmla="*/ 28 w 193"/>
                <a:gd name="T5" fmla="*/ 10 h 223"/>
                <a:gd name="T6" fmla="*/ 39 w 193"/>
                <a:gd name="T7" fmla="*/ 37 h 223"/>
                <a:gd name="T8" fmla="*/ 2 w 193"/>
                <a:gd name="T9" fmla="*/ 30 h 223"/>
                <a:gd name="T10" fmla="*/ 12 w 193"/>
                <a:gd name="T11" fmla="*/ 67 h 223"/>
                <a:gd name="T12" fmla="*/ 56 w 193"/>
                <a:gd name="T13" fmla="*/ 89 h 223"/>
                <a:gd name="T14" fmla="*/ 99 w 193"/>
                <a:gd name="T15" fmla="*/ 86 h 223"/>
                <a:gd name="T16" fmla="*/ 83 w 193"/>
                <a:gd name="T17" fmla="*/ 120 h 223"/>
                <a:gd name="T18" fmla="*/ 56 w 193"/>
                <a:gd name="T19" fmla="*/ 123 h 223"/>
                <a:gd name="T20" fmla="*/ 47 w 193"/>
                <a:gd name="T21" fmla="*/ 146 h 223"/>
                <a:gd name="T22" fmla="*/ 83 w 193"/>
                <a:gd name="T23" fmla="*/ 150 h 223"/>
                <a:gd name="T24" fmla="*/ 84 w 193"/>
                <a:gd name="T25" fmla="*/ 166 h 223"/>
                <a:gd name="T26" fmla="*/ 37 w 193"/>
                <a:gd name="T27" fmla="*/ 163 h 223"/>
                <a:gd name="T28" fmla="*/ 0 w 193"/>
                <a:gd name="T29" fmla="*/ 196 h 223"/>
                <a:gd name="T30" fmla="*/ 24 w 193"/>
                <a:gd name="T31" fmla="*/ 223 h 223"/>
                <a:gd name="T32" fmla="*/ 67 w 193"/>
                <a:gd name="T33" fmla="*/ 222 h 223"/>
                <a:gd name="T34" fmla="*/ 90 w 193"/>
                <a:gd name="T35" fmla="*/ 205 h 223"/>
                <a:gd name="T36" fmla="*/ 137 w 193"/>
                <a:gd name="T37" fmla="*/ 189 h 223"/>
                <a:gd name="T38" fmla="*/ 144 w 193"/>
                <a:gd name="T39" fmla="*/ 209 h 223"/>
                <a:gd name="T40" fmla="*/ 193 w 193"/>
                <a:gd name="T41" fmla="*/ 165 h 223"/>
                <a:gd name="T42" fmla="*/ 150 w 193"/>
                <a:gd name="T43" fmla="*/ 135 h 223"/>
                <a:gd name="T44" fmla="*/ 160 w 193"/>
                <a:gd name="T45" fmla="*/ 98 h 223"/>
                <a:gd name="T46" fmla="*/ 106 w 193"/>
                <a:gd name="T47" fmla="*/ 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06" y="76"/>
                  </a:moveTo>
                  <a:lnTo>
                    <a:pt x="58" y="0"/>
                  </a:lnTo>
                  <a:lnTo>
                    <a:pt x="28" y="10"/>
                  </a:lnTo>
                  <a:lnTo>
                    <a:pt x="39" y="37"/>
                  </a:lnTo>
                  <a:lnTo>
                    <a:pt x="2" y="30"/>
                  </a:lnTo>
                  <a:lnTo>
                    <a:pt x="12" y="67"/>
                  </a:lnTo>
                  <a:lnTo>
                    <a:pt x="56" y="89"/>
                  </a:lnTo>
                  <a:lnTo>
                    <a:pt x="99" y="86"/>
                  </a:lnTo>
                  <a:lnTo>
                    <a:pt x="83" y="120"/>
                  </a:lnTo>
                  <a:lnTo>
                    <a:pt x="56" y="123"/>
                  </a:lnTo>
                  <a:lnTo>
                    <a:pt x="47" y="146"/>
                  </a:lnTo>
                  <a:lnTo>
                    <a:pt x="83" y="150"/>
                  </a:lnTo>
                  <a:lnTo>
                    <a:pt x="84" y="166"/>
                  </a:lnTo>
                  <a:lnTo>
                    <a:pt x="37" y="163"/>
                  </a:lnTo>
                  <a:lnTo>
                    <a:pt x="0" y="196"/>
                  </a:lnTo>
                  <a:lnTo>
                    <a:pt x="24" y="223"/>
                  </a:lnTo>
                  <a:lnTo>
                    <a:pt x="67" y="222"/>
                  </a:lnTo>
                  <a:lnTo>
                    <a:pt x="90" y="205"/>
                  </a:lnTo>
                  <a:lnTo>
                    <a:pt x="137" y="189"/>
                  </a:lnTo>
                  <a:lnTo>
                    <a:pt x="144" y="209"/>
                  </a:lnTo>
                  <a:lnTo>
                    <a:pt x="193" y="165"/>
                  </a:lnTo>
                  <a:lnTo>
                    <a:pt x="150" y="135"/>
                  </a:lnTo>
                  <a:lnTo>
                    <a:pt x="160" y="98"/>
                  </a:lnTo>
                  <a:lnTo>
                    <a:pt x="106" y="7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6" name="Freeform 154">
              <a:extLst>
                <a:ext uri="{FF2B5EF4-FFF2-40B4-BE49-F238E27FC236}">
                  <a16:creationId xmlns:a16="http://schemas.microsoft.com/office/drawing/2014/main" id="{B285A3B7-BBAF-4C82-A9C8-794FADE6A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500" y="2551113"/>
              <a:ext cx="25400" cy="46038"/>
            </a:xfrm>
            <a:custGeom>
              <a:avLst/>
              <a:gdLst>
                <a:gd name="T0" fmla="*/ 26 w 79"/>
                <a:gd name="T1" fmla="*/ 143 h 143"/>
                <a:gd name="T2" fmla="*/ 50 w 79"/>
                <a:gd name="T3" fmla="*/ 90 h 143"/>
                <a:gd name="T4" fmla="*/ 79 w 79"/>
                <a:gd name="T5" fmla="*/ 63 h 143"/>
                <a:gd name="T6" fmla="*/ 75 w 79"/>
                <a:gd name="T7" fmla="*/ 0 h 143"/>
                <a:gd name="T8" fmla="*/ 32 w 79"/>
                <a:gd name="T9" fmla="*/ 4 h 143"/>
                <a:gd name="T10" fmla="*/ 19 w 79"/>
                <a:gd name="T11" fmla="*/ 47 h 143"/>
                <a:gd name="T12" fmla="*/ 39 w 79"/>
                <a:gd name="T13" fmla="*/ 80 h 143"/>
                <a:gd name="T14" fmla="*/ 0 w 79"/>
                <a:gd name="T15" fmla="*/ 130 h 143"/>
                <a:gd name="T16" fmla="*/ 26 w 79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43">
                  <a:moveTo>
                    <a:pt x="26" y="143"/>
                  </a:moveTo>
                  <a:lnTo>
                    <a:pt x="50" y="90"/>
                  </a:lnTo>
                  <a:lnTo>
                    <a:pt x="79" y="63"/>
                  </a:lnTo>
                  <a:lnTo>
                    <a:pt x="75" y="0"/>
                  </a:lnTo>
                  <a:lnTo>
                    <a:pt x="32" y="4"/>
                  </a:lnTo>
                  <a:lnTo>
                    <a:pt x="19" y="47"/>
                  </a:lnTo>
                  <a:lnTo>
                    <a:pt x="39" y="80"/>
                  </a:lnTo>
                  <a:lnTo>
                    <a:pt x="0" y="130"/>
                  </a:lnTo>
                  <a:lnTo>
                    <a:pt x="26" y="1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7" name="Freeform 155">
              <a:extLst>
                <a:ext uri="{FF2B5EF4-FFF2-40B4-BE49-F238E27FC236}">
                  <a16:creationId xmlns:a16="http://schemas.microsoft.com/office/drawing/2014/main" id="{952E6199-D762-4E1C-B02C-7A45CDBDB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425" y="2532063"/>
              <a:ext cx="17463" cy="39688"/>
            </a:xfrm>
            <a:custGeom>
              <a:avLst/>
              <a:gdLst>
                <a:gd name="T0" fmla="*/ 40 w 54"/>
                <a:gd name="T1" fmla="*/ 109 h 126"/>
                <a:gd name="T2" fmla="*/ 54 w 54"/>
                <a:gd name="T3" fmla="*/ 82 h 126"/>
                <a:gd name="T4" fmla="*/ 49 w 54"/>
                <a:gd name="T5" fmla="*/ 22 h 126"/>
                <a:gd name="T6" fmla="*/ 22 w 54"/>
                <a:gd name="T7" fmla="*/ 0 h 126"/>
                <a:gd name="T8" fmla="*/ 12 w 54"/>
                <a:gd name="T9" fmla="*/ 23 h 126"/>
                <a:gd name="T10" fmla="*/ 0 w 54"/>
                <a:gd name="T11" fmla="*/ 89 h 126"/>
                <a:gd name="T12" fmla="*/ 7 w 54"/>
                <a:gd name="T13" fmla="*/ 126 h 126"/>
                <a:gd name="T14" fmla="*/ 40 w 54"/>
                <a:gd name="T15" fmla="*/ 10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26">
                  <a:moveTo>
                    <a:pt x="40" y="109"/>
                  </a:moveTo>
                  <a:lnTo>
                    <a:pt x="54" y="82"/>
                  </a:lnTo>
                  <a:lnTo>
                    <a:pt x="49" y="22"/>
                  </a:lnTo>
                  <a:lnTo>
                    <a:pt x="22" y="0"/>
                  </a:lnTo>
                  <a:lnTo>
                    <a:pt x="12" y="23"/>
                  </a:lnTo>
                  <a:lnTo>
                    <a:pt x="0" y="89"/>
                  </a:lnTo>
                  <a:lnTo>
                    <a:pt x="7" y="126"/>
                  </a:lnTo>
                  <a:lnTo>
                    <a:pt x="40" y="10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8" name="Freeform 156">
              <a:extLst>
                <a:ext uri="{FF2B5EF4-FFF2-40B4-BE49-F238E27FC236}">
                  <a16:creationId xmlns:a16="http://schemas.microsoft.com/office/drawing/2014/main" id="{12FBF3A2-45F5-4B5B-A2B9-7A87ED49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533650"/>
              <a:ext cx="7938" cy="12700"/>
            </a:xfrm>
            <a:custGeom>
              <a:avLst/>
              <a:gdLst>
                <a:gd name="T0" fmla="*/ 4 w 27"/>
                <a:gd name="T1" fmla="*/ 40 h 40"/>
                <a:gd name="T2" fmla="*/ 27 w 27"/>
                <a:gd name="T3" fmla="*/ 0 h 40"/>
                <a:gd name="T4" fmla="*/ 0 w 27"/>
                <a:gd name="T5" fmla="*/ 6 h 40"/>
                <a:gd name="T6" fmla="*/ 4 w 2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0">
                  <a:moveTo>
                    <a:pt x="4" y="40"/>
                  </a:moveTo>
                  <a:lnTo>
                    <a:pt x="27" y="0"/>
                  </a:lnTo>
                  <a:lnTo>
                    <a:pt x="0" y="6"/>
                  </a:lnTo>
                  <a:lnTo>
                    <a:pt x="4" y="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09" name="Freeform 157">
              <a:extLst>
                <a:ext uri="{FF2B5EF4-FFF2-40B4-BE49-F238E27FC236}">
                  <a16:creationId xmlns:a16="http://schemas.microsoft.com/office/drawing/2014/main" id="{46082FAF-78C9-4C20-AD12-EA667D093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363" y="2506663"/>
              <a:ext cx="14288" cy="22225"/>
            </a:xfrm>
            <a:custGeom>
              <a:avLst/>
              <a:gdLst>
                <a:gd name="T0" fmla="*/ 49 w 49"/>
                <a:gd name="T1" fmla="*/ 26 h 66"/>
                <a:gd name="T2" fmla="*/ 26 w 49"/>
                <a:gd name="T3" fmla="*/ 0 h 66"/>
                <a:gd name="T4" fmla="*/ 0 w 49"/>
                <a:gd name="T5" fmla="*/ 47 h 66"/>
                <a:gd name="T6" fmla="*/ 24 w 49"/>
                <a:gd name="T7" fmla="*/ 66 h 66"/>
                <a:gd name="T8" fmla="*/ 49 w 49"/>
                <a:gd name="T9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6">
                  <a:moveTo>
                    <a:pt x="49" y="26"/>
                  </a:moveTo>
                  <a:lnTo>
                    <a:pt x="26" y="0"/>
                  </a:lnTo>
                  <a:lnTo>
                    <a:pt x="0" y="47"/>
                  </a:lnTo>
                  <a:lnTo>
                    <a:pt x="24" y="66"/>
                  </a:lnTo>
                  <a:lnTo>
                    <a:pt x="49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0" name="Freeform 158">
              <a:extLst>
                <a:ext uri="{FF2B5EF4-FFF2-40B4-BE49-F238E27FC236}">
                  <a16:creationId xmlns:a16="http://schemas.microsoft.com/office/drawing/2014/main" id="{52C0AA7A-38F5-41C7-A895-48F0639FF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816225"/>
              <a:ext cx="14288" cy="11113"/>
            </a:xfrm>
            <a:custGeom>
              <a:avLst/>
              <a:gdLst>
                <a:gd name="T0" fmla="*/ 41 w 47"/>
                <a:gd name="T1" fmla="*/ 0 h 33"/>
                <a:gd name="T2" fmla="*/ 0 w 47"/>
                <a:gd name="T3" fmla="*/ 21 h 33"/>
                <a:gd name="T4" fmla="*/ 47 w 47"/>
                <a:gd name="T5" fmla="*/ 33 h 33"/>
                <a:gd name="T6" fmla="*/ 41 w 47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3">
                  <a:moveTo>
                    <a:pt x="41" y="0"/>
                  </a:moveTo>
                  <a:lnTo>
                    <a:pt x="0" y="21"/>
                  </a:lnTo>
                  <a:lnTo>
                    <a:pt x="47" y="33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1" name="Freeform 159">
              <a:extLst>
                <a:ext uri="{FF2B5EF4-FFF2-40B4-BE49-F238E27FC236}">
                  <a16:creationId xmlns:a16="http://schemas.microsoft.com/office/drawing/2014/main" id="{01A8055D-5916-4E99-9BBA-86AC0C55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025" y="2835275"/>
              <a:ext cx="14288" cy="7938"/>
            </a:xfrm>
            <a:custGeom>
              <a:avLst/>
              <a:gdLst>
                <a:gd name="T0" fmla="*/ 20 w 43"/>
                <a:gd name="T1" fmla="*/ 27 h 27"/>
                <a:gd name="T2" fmla="*/ 43 w 43"/>
                <a:gd name="T3" fmla="*/ 0 h 27"/>
                <a:gd name="T4" fmla="*/ 0 w 43"/>
                <a:gd name="T5" fmla="*/ 11 h 27"/>
                <a:gd name="T6" fmla="*/ 20 w 4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7">
                  <a:moveTo>
                    <a:pt x="20" y="27"/>
                  </a:moveTo>
                  <a:lnTo>
                    <a:pt x="43" y="0"/>
                  </a:lnTo>
                  <a:lnTo>
                    <a:pt x="0" y="11"/>
                  </a:lnTo>
                  <a:lnTo>
                    <a:pt x="20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2" name="Freeform 160">
              <a:extLst>
                <a:ext uri="{FF2B5EF4-FFF2-40B4-BE49-F238E27FC236}">
                  <a16:creationId xmlns:a16="http://schemas.microsoft.com/office/drawing/2014/main" id="{71F5DA38-6936-4048-98AF-F4FDA454E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900" y="2792413"/>
              <a:ext cx="25400" cy="22225"/>
            </a:xfrm>
            <a:custGeom>
              <a:avLst/>
              <a:gdLst>
                <a:gd name="T0" fmla="*/ 76 w 76"/>
                <a:gd name="T1" fmla="*/ 0 h 71"/>
                <a:gd name="T2" fmla="*/ 36 w 76"/>
                <a:gd name="T3" fmla="*/ 1 h 71"/>
                <a:gd name="T4" fmla="*/ 2 w 76"/>
                <a:gd name="T5" fmla="*/ 31 h 71"/>
                <a:gd name="T6" fmla="*/ 0 w 76"/>
                <a:gd name="T7" fmla="*/ 71 h 71"/>
                <a:gd name="T8" fmla="*/ 63 w 76"/>
                <a:gd name="T9" fmla="*/ 23 h 71"/>
                <a:gd name="T10" fmla="*/ 76 w 76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1">
                  <a:moveTo>
                    <a:pt x="76" y="0"/>
                  </a:moveTo>
                  <a:lnTo>
                    <a:pt x="36" y="1"/>
                  </a:lnTo>
                  <a:lnTo>
                    <a:pt x="2" y="31"/>
                  </a:lnTo>
                  <a:lnTo>
                    <a:pt x="0" y="71"/>
                  </a:lnTo>
                  <a:lnTo>
                    <a:pt x="63" y="2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3" name="Freeform 161">
              <a:extLst>
                <a:ext uri="{FF2B5EF4-FFF2-40B4-BE49-F238E27FC236}">
                  <a16:creationId xmlns:a16="http://schemas.microsoft.com/office/drawing/2014/main" id="{F88D9524-B97B-43FC-86B4-D7D867D2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5" y="2576513"/>
              <a:ext cx="66675" cy="112713"/>
            </a:xfrm>
            <a:custGeom>
              <a:avLst/>
              <a:gdLst>
                <a:gd name="T0" fmla="*/ 100 w 209"/>
                <a:gd name="T1" fmla="*/ 152 h 355"/>
                <a:gd name="T2" fmla="*/ 127 w 209"/>
                <a:gd name="T3" fmla="*/ 156 h 355"/>
                <a:gd name="T4" fmla="*/ 130 w 209"/>
                <a:gd name="T5" fmla="*/ 179 h 355"/>
                <a:gd name="T6" fmla="*/ 123 w 209"/>
                <a:gd name="T7" fmla="*/ 255 h 355"/>
                <a:gd name="T8" fmla="*/ 88 w 209"/>
                <a:gd name="T9" fmla="*/ 332 h 355"/>
                <a:gd name="T10" fmla="*/ 124 w 209"/>
                <a:gd name="T11" fmla="*/ 355 h 355"/>
                <a:gd name="T12" fmla="*/ 141 w 209"/>
                <a:gd name="T13" fmla="*/ 308 h 355"/>
                <a:gd name="T14" fmla="*/ 170 w 209"/>
                <a:gd name="T15" fmla="*/ 265 h 355"/>
                <a:gd name="T16" fmla="*/ 170 w 209"/>
                <a:gd name="T17" fmla="*/ 195 h 355"/>
                <a:gd name="T18" fmla="*/ 187 w 209"/>
                <a:gd name="T19" fmla="*/ 168 h 355"/>
                <a:gd name="T20" fmla="*/ 200 w 209"/>
                <a:gd name="T21" fmla="*/ 185 h 355"/>
                <a:gd name="T22" fmla="*/ 209 w 209"/>
                <a:gd name="T23" fmla="*/ 158 h 355"/>
                <a:gd name="T24" fmla="*/ 152 w 209"/>
                <a:gd name="T25" fmla="*/ 129 h 355"/>
                <a:gd name="T26" fmla="*/ 156 w 209"/>
                <a:gd name="T27" fmla="*/ 105 h 355"/>
                <a:gd name="T28" fmla="*/ 179 w 209"/>
                <a:gd name="T29" fmla="*/ 92 h 355"/>
                <a:gd name="T30" fmla="*/ 156 w 209"/>
                <a:gd name="T31" fmla="*/ 45 h 355"/>
                <a:gd name="T32" fmla="*/ 185 w 209"/>
                <a:gd name="T33" fmla="*/ 25 h 355"/>
                <a:gd name="T34" fmla="*/ 161 w 209"/>
                <a:gd name="T35" fmla="*/ 6 h 355"/>
                <a:gd name="T36" fmla="*/ 131 w 209"/>
                <a:gd name="T37" fmla="*/ 20 h 355"/>
                <a:gd name="T38" fmla="*/ 111 w 209"/>
                <a:gd name="T39" fmla="*/ 0 h 355"/>
                <a:gd name="T40" fmla="*/ 95 w 209"/>
                <a:gd name="T41" fmla="*/ 23 h 355"/>
                <a:gd name="T42" fmla="*/ 82 w 209"/>
                <a:gd name="T43" fmla="*/ 70 h 355"/>
                <a:gd name="T44" fmla="*/ 95 w 209"/>
                <a:gd name="T45" fmla="*/ 93 h 355"/>
                <a:gd name="T46" fmla="*/ 89 w 209"/>
                <a:gd name="T47" fmla="*/ 113 h 355"/>
                <a:gd name="T48" fmla="*/ 72 w 209"/>
                <a:gd name="T49" fmla="*/ 93 h 355"/>
                <a:gd name="T50" fmla="*/ 3 w 209"/>
                <a:gd name="T51" fmla="*/ 113 h 355"/>
                <a:gd name="T52" fmla="*/ 0 w 209"/>
                <a:gd name="T53" fmla="*/ 147 h 355"/>
                <a:gd name="T54" fmla="*/ 63 w 209"/>
                <a:gd name="T55" fmla="*/ 202 h 355"/>
                <a:gd name="T56" fmla="*/ 100 w 209"/>
                <a:gd name="T57" fmla="*/ 1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9" h="355">
                  <a:moveTo>
                    <a:pt x="100" y="152"/>
                  </a:moveTo>
                  <a:lnTo>
                    <a:pt x="127" y="156"/>
                  </a:lnTo>
                  <a:lnTo>
                    <a:pt x="130" y="179"/>
                  </a:lnTo>
                  <a:lnTo>
                    <a:pt x="123" y="255"/>
                  </a:lnTo>
                  <a:lnTo>
                    <a:pt x="88" y="332"/>
                  </a:lnTo>
                  <a:lnTo>
                    <a:pt x="124" y="355"/>
                  </a:lnTo>
                  <a:lnTo>
                    <a:pt x="141" y="308"/>
                  </a:lnTo>
                  <a:lnTo>
                    <a:pt x="170" y="265"/>
                  </a:lnTo>
                  <a:lnTo>
                    <a:pt x="170" y="195"/>
                  </a:lnTo>
                  <a:lnTo>
                    <a:pt x="187" y="168"/>
                  </a:lnTo>
                  <a:lnTo>
                    <a:pt x="200" y="185"/>
                  </a:lnTo>
                  <a:lnTo>
                    <a:pt x="209" y="158"/>
                  </a:lnTo>
                  <a:lnTo>
                    <a:pt x="152" y="129"/>
                  </a:lnTo>
                  <a:lnTo>
                    <a:pt x="156" y="105"/>
                  </a:lnTo>
                  <a:lnTo>
                    <a:pt x="179" y="92"/>
                  </a:lnTo>
                  <a:lnTo>
                    <a:pt x="156" y="45"/>
                  </a:lnTo>
                  <a:lnTo>
                    <a:pt x="185" y="25"/>
                  </a:lnTo>
                  <a:lnTo>
                    <a:pt x="161" y="6"/>
                  </a:lnTo>
                  <a:lnTo>
                    <a:pt x="131" y="20"/>
                  </a:lnTo>
                  <a:lnTo>
                    <a:pt x="111" y="0"/>
                  </a:lnTo>
                  <a:lnTo>
                    <a:pt x="95" y="23"/>
                  </a:lnTo>
                  <a:lnTo>
                    <a:pt x="82" y="70"/>
                  </a:lnTo>
                  <a:lnTo>
                    <a:pt x="95" y="93"/>
                  </a:lnTo>
                  <a:lnTo>
                    <a:pt x="89" y="113"/>
                  </a:lnTo>
                  <a:lnTo>
                    <a:pt x="72" y="93"/>
                  </a:lnTo>
                  <a:lnTo>
                    <a:pt x="3" y="113"/>
                  </a:lnTo>
                  <a:lnTo>
                    <a:pt x="0" y="147"/>
                  </a:lnTo>
                  <a:lnTo>
                    <a:pt x="63" y="202"/>
                  </a:lnTo>
                  <a:lnTo>
                    <a:pt x="100" y="15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4" name="Freeform 162">
              <a:extLst>
                <a:ext uri="{FF2B5EF4-FFF2-40B4-BE49-F238E27FC236}">
                  <a16:creationId xmlns:a16="http://schemas.microsoft.com/office/drawing/2014/main" id="{08394711-0C70-49C1-A96B-423D5B2C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3402013"/>
              <a:ext cx="47625" cy="57150"/>
            </a:xfrm>
            <a:custGeom>
              <a:avLst/>
              <a:gdLst>
                <a:gd name="T0" fmla="*/ 60 w 149"/>
                <a:gd name="T1" fmla="*/ 174 h 182"/>
                <a:gd name="T2" fmla="*/ 93 w 149"/>
                <a:gd name="T3" fmla="*/ 182 h 182"/>
                <a:gd name="T4" fmla="*/ 110 w 149"/>
                <a:gd name="T5" fmla="*/ 152 h 182"/>
                <a:gd name="T6" fmla="*/ 149 w 149"/>
                <a:gd name="T7" fmla="*/ 122 h 182"/>
                <a:gd name="T8" fmla="*/ 132 w 149"/>
                <a:gd name="T9" fmla="*/ 77 h 182"/>
                <a:gd name="T10" fmla="*/ 132 w 149"/>
                <a:gd name="T11" fmla="*/ 37 h 182"/>
                <a:gd name="T12" fmla="*/ 106 w 149"/>
                <a:gd name="T13" fmla="*/ 0 h 182"/>
                <a:gd name="T14" fmla="*/ 76 w 149"/>
                <a:gd name="T15" fmla="*/ 27 h 182"/>
                <a:gd name="T16" fmla="*/ 55 w 149"/>
                <a:gd name="T17" fmla="*/ 53 h 182"/>
                <a:gd name="T18" fmla="*/ 29 w 149"/>
                <a:gd name="T19" fmla="*/ 34 h 182"/>
                <a:gd name="T20" fmla="*/ 0 w 149"/>
                <a:gd name="T21" fmla="*/ 101 h 182"/>
                <a:gd name="T22" fmla="*/ 3 w 149"/>
                <a:gd name="T23" fmla="*/ 140 h 182"/>
                <a:gd name="T24" fmla="*/ 16 w 149"/>
                <a:gd name="T25" fmla="*/ 120 h 182"/>
                <a:gd name="T26" fmla="*/ 42 w 149"/>
                <a:gd name="T27" fmla="*/ 90 h 182"/>
                <a:gd name="T28" fmla="*/ 72 w 149"/>
                <a:gd name="T29" fmla="*/ 90 h 182"/>
                <a:gd name="T30" fmla="*/ 53 w 149"/>
                <a:gd name="T31" fmla="*/ 143 h 182"/>
                <a:gd name="T32" fmla="*/ 60 w 149"/>
                <a:gd name="T33" fmla="*/ 17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182">
                  <a:moveTo>
                    <a:pt x="60" y="174"/>
                  </a:moveTo>
                  <a:lnTo>
                    <a:pt x="93" y="182"/>
                  </a:lnTo>
                  <a:lnTo>
                    <a:pt x="110" y="152"/>
                  </a:lnTo>
                  <a:lnTo>
                    <a:pt x="149" y="122"/>
                  </a:lnTo>
                  <a:lnTo>
                    <a:pt x="132" y="77"/>
                  </a:lnTo>
                  <a:lnTo>
                    <a:pt x="132" y="37"/>
                  </a:lnTo>
                  <a:lnTo>
                    <a:pt x="106" y="0"/>
                  </a:lnTo>
                  <a:lnTo>
                    <a:pt x="76" y="27"/>
                  </a:lnTo>
                  <a:lnTo>
                    <a:pt x="55" y="53"/>
                  </a:lnTo>
                  <a:lnTo>
                    <a:pt x="29" y="34"/>
                  </a:lnTo>
                  <a:lnTo>
                    <a:pt x="0" y="101"/>
                  </a:lnTo>
                  <a:lnTo>
                    <a:pt x="3" y="140"/>
                  </a:lnTo>
                  <a:lnTo>
                    <a:pt x="16" y="120"/>
                  </a:lnTo>
                  <a:lnTo>
                    <a:pt x="42" y="90"/>
                  </a:lnTo>
                  <a:lnTo>
                    <a:pt x="72" y="90"/>
                  </a:lnTo>
                  <a:lnTo>
                    <a:pt x="53" y="143"/>
                  </a:lnTo>
                  <a:lnTo>
                    <a:pt x="60" y="17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5" name="Freeform 163">
              <a:extLst>
                <a:ext uri="{FF2B5EF4-FFF2-40B4-BE49-F238E27FC236}">
                  <a16:creationId xmlns:a16="http://schemas.microsoft.com/office/drawing/2014/main" id="{C0ABF080-AECE-4F92-BFB6-AD3933B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4216400"/>
              <a:ext cx="55563" cy="33338"/>
            </a:xfrm>
            <a:custGeom>
              <a:avLst/>
              <a:gdLst>
                <a:gd name="T0" fmla="*/ 101 w 174"/>
                <a:gd name="T1" fmla="*/ 13 h 102"/>
                <a:gd name="T2" fmla="*/ 84 w 174"/>
                <a:gd name="T3" fmla="*/ 0 h 102"/>
                <a:gd name="T4" fmla="*/ 14 w 174"/>
                <a:gd name="T5" fmla="*/ 53 h 102"/>
                <a:gd name="T6" fmla="*/ 0 w 174"/>
                <a:gd name="T7" fmla="*/ 63 h 102"/>
                <a:gd name="T8" fmla="*/ 44 w 174"/>
                <a:gd name="T9" fmla="*/ 63 h 102"/>
                <a:gd name="T10" fmla="*/ 121 w 174"/>
                <a:gd name="T11" fmla="*/ 102 h 102"/>
                <a:gd name="T12" fmla="*/ 144 w 174"/>
                <a:gd name="T13" fmla="*/ 95 h 102"/>
                <a:gd name="T14" fmla="*/ 168 w 174"/>
                <a:gd name="T15" fmla="*/ 72 h 102"/>
                <a:gd name="T16" fmla="*/ 174 w 174"/>
                <a:gd name="T17" fmla="*/ 49 h 102"/>
                <a:gd name="T18" fmla="*/ 157 w 174"/>
                <a:gd name="T19" fmla="*/ 25 h 102"/>
                <a:gd name="T20" fmla="*/ 101 w 174"/>
                <a:gd name="T21" fmla="*/ 1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02">
                  <a:moveTo>
                    <a:pt x="101" y="13"/>
                  </a:moveTo>
                  <a:lnTo>
                    <a:pt x="84" y="0"/>
                  </a:lnTo>
                  <a:lnTo>
                    <a:pt x="14" y="53"/>
                  </a:lnTo>
                  <a:lnTo>
                    <a:pt x="0" y="63"/>
                  </a:lnTo>
                  <a:lnTo>
                    <a:pt x="44" y="63"/>
                  </a:lnTo>
                  <a:lnTo>
                    <a:pt x="121" y="102"/>
                  </a:lnTo>
                  <a:lnTo>
                    <a:pt x="144" y="95"/>
                  </a:lnTo>
                  <a:lnTo>
                    <a:pt x="168" y="72"/>
                  </a:lnTo>
                  <a:lnTo>
                    <a:pt x="174" y="49"/>
                  </a:lnTo>
                  <a:lnTo>
                    <a:pt x="157" y="25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6" name="Freeform 165">
              <a:extLst>
                <a:ext uri="{FF2B5EF4-FFF2-40B4-BE49-F238E27FC236}">
                  <a16:creationId xmlns:a16="http://schemas.microsoft.com/office/drawing/2014/main" id="{ABC6786F-A164-4CB0-A2F2-DC83C96FE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3133725"/>
              <a:ext cx="20638" cy="14288"/>
            </a:xfrm>
            <a:custGeom>
              <a:avLst/>
              <a:gdLst>
                <a:gd name="T0" fmla="*/ 30 w 63"/>
                <a:gd name="T1" fmla="*/ 0 h 47"/>
                <a:gd name="T2" fmla="*/ 3 w 63"/>
                <a:gd name="T3" fmla="*/ 4 h 47"/>
                <a:gd name="T4" fmla="*/ 0 w 63"/>
                <a:gd name="T5" fmla="*/ 28 h 47"/>
                <a:gd name="T6" fmla="*/ 23 w 63"/>
                <a:gd name="T7" fmla="*/ 40 h 47"/>
                <a:gd name="T8" fmla="*/ 46 w 63"/>
                <a:gd name="T9" fmla="*/ 47 h 47"/>
                <a:gd name="T10" fmla="*/ 63 w 63"/>
                <a:gd name="T11" fmla="*/ 17 h 47"/>
                <a:gd name="T12" fmla="*/ 30 w 6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7">
                  <a:moveTo>
                    <a:pt x="30" y="0"/>
                  </a:moveTo>
                  <a:lnTo>
                    <a:pt x="3" y="4"/>
                  </a:lnTo>
                  <a:lnTo>
                    <a:pt x="0" y="28"/>
                  </a:lnTo>
                  <a:lnTo>
                    <a:pt x="23" y="40"/>
                  </a:lnTo>
                  <a:lnTo>
                    <a:pt x="46" y="47"/>
                  </a:lnTo>
                  <a:lnTo>
                    <a:pt x="63" y="17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7" name="Freeform 169">
              <a:extLst>
                <a:ext uri="{FF2B5EF4-FFF2-40B4-BE49-F238E27FC236}">
                  <a16:creationId xmlns:a16="http://schemas.microsoft.com/office/drawing/2014/main" id="{D7F8E51B-343D-4F03-87B7-737675DF9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2919413"/>
              <a:ext cx="768350" cy="1417638"/>
            </a:xfrm>
            <a:custGeom>
              <a:avLst/>
              <a:gdLst>
                <a:gd name="T0" fmla="*/ 1971 w 2422"/>
                <a:gd name="T1" fmla="*/ 3120 h 4462"/>
                <a:gd name="T2" fmla="*/ 1851 w 2422"/>
                <a:gd name="T3" fmla="*/ 2723 h 4462"/>
                <a:gd name="T4" fmla="*/ 1744 w 2422"/>
                <a:gd name="T5" fmla="*/ 2651 h 4462"/>
                <a:gd name="T6" fmla="*/ 1835 w 2422"/>
                <a:gd name="T7" fmla="*/ 2435 h 4462"/>
                <a:gd name="T8" fmla="*/ 1493 w 2422"/>
                <a:gd name="T9" fmla="*/ 2229 h 4462"/>
                <a:gd name="T10" fmla="*/ 1393 w 2422"/>
                <a:gd name="T11" fmla="*/ 1814 h 4462"/>
                <a:gd name="T12" fmla="*/ 1311 w 2422"/>
                <a:gd name="T13" fmla="*/ 1643 h 4462"/>
                <a:gd name="T14" fmla="*/ 954 w 2422"/>
                <a:gd name="T15" fmla="*/ 1490 h 4462"/>
                <a:gd name="T16" fmla="*/ 889 w 2422"/>
                <a:gd name="T17" fmla="*/ 1438 h 4462"/>
                <a:gd name="T18" fmla="*/ 1018 w 2422"/>
                <a:gd name="T19" fmla="*/ 1287 h 4462"/>
                <a:gd name="T20" fmla="*/ 1071 w 2422"/>
                <a:gd name="T21" fmla="*/ 1163 h 4462"/>
                <a:gd name="T22" fmla="*/ 1284 w 2422"/>
                <a:gd name="T23" fmla="*/ 554 h 4462"/>
                <a:gd name="T24" fmla="*/ 821 w 2422"/>
                <a:gd name="T25" fmla="*/ 548 h 4462"/>
                <a:gd name="T26" fmla="*/ 519 w 2422"/>
                <a:gd name="T27" fmla="*/ 644 h 4462"/>
                <a:gd name="T28" fmla="*/ 522 w 2422"/>
                <a:gd name="T29" fmla="*/ 584 h 4462"/>
                <a:gd name="T30" fmla="*/ 607 w 2422"/>
                <a:gd name="T31" fmla="*/ 434 h 4462"/>
                <a:gd name="T32" fmla="*/ 923 w 2422"/>
                <a:gd name="T33" fmla="*/ 83 h 4462"/>
                <a:gd name="T34" fmla="*/ 527 w 2422"/>
                <a:gd name="T35" fmla="*/ 76 h 4462"/>
                <a:gd name="T36" fmla="*/ 301 w 2422"/>
                <a:gd name="T37" fmla="*/ 132 h 4462"/>
                <a:gd name="T38" fmla="*/ 273 w 2422"/>
                <a:gd name="T39" fmla="*/ 335 h 4462"/>
                <a:gd name="T40" fmla="*/ 247 w 2422"/>
                <a:gd name="T41" fmla="*/ 454 h 4462"/>
                <a:gd name="T42" fmla="*/ 176 w 2422"/>
                <a:gd name="T43" fmla="*/ 663 h 4462"/>
                <a:gd name="T44" fmla="*/ 234 w 2422"/>
                <a:gd name="T45" fmla="*/ 789 h 4462"/>
                <a:gd name="T46" fmla="*/ 102 w 2422"/>
                <a:gd name="T47" fmla="*/ 986 h 4462"/>
                <a:gd name="T48" fmla="*/ 78 w 2422"/>
                <a:gd name="T49" fmla="*/ 1089 h 4462"/>
                <a:gd name="T50" fmla="*/ 247 w 2422"/>
                <a:gd name="T51" fmla="*/ 1111 h 4462"/>
                <a:gd name="T52" fmla="*/ 252 w 2422"/>
                <a:gd name="T53" fmla="*/ 1250 h 4462"/>
                <a:gd name="T54" fmla="*/ 190 w 2422"/>
                <a:gd name="T55" fmla="*/ 1483 h 4462"/>
                <a:gd name="T56" fmla="*/ 123 w 2422"/>
                <a:gd name="T57" fmla="*/ 1855 h 4462"/>
                <a:gd name="T58" fmla="*/ 230 w 2422"/>
                <a:gd name="T59" fmla="*/ 1477 h 4462"/>
                <a:gd name="T60" fmla="*/ 347 w 2422"/>
                <a:gd name="T61" fmla="*/ 1502 h 4462"/>
                <a:gd name="T62" fmla="*/ 430 w 2422"/>
                <a:gd name="T63" fmla="*/ 1491 h 4462"/>
                <a:gd name="T64" fmla="*/ 357 w 2422"/>
                <a:gd name="T65" fmla="*/ 1973 h 4462"/>
                <a:gd name="T66" fmla="*/ 430 w 2422"/>
                <a:gd name="T67" fmla="*/ 2195 h 4462"/>
                <a:gd name="T68" fmla="*/ 556 w 2422"/>
                <a:gd name="T69" fmla="*/ 2067 h 4462"/>
                <a:gd name="T70" fmla="*/ 831 w 2422"/>
                <a:gd name="T71" fmla="*/ 1972 h 4462"/>
                <a:gd name="T72" fmla="*/ 845 w 2422"/>
                <a:gd name="T73" fmla="*/ 2108 h 4462"/>
                <a:gd name="T74" fmla="*/ 939 w 2422"/>
                <a:gd name="T75" fmla="*/ 2443 h 4462"/>
                <a:gd name="T76" fmla="*/ 1033 w 2422"/>
                <a:gd name="T77" fmla="*/ 2538 h 4462"/>
                <a:gd name="T78" fmla="*/ 1046 w 2422"/>
                <a:gd name="T79" fmla="*/ 2842 h 4462"/>
                <a:gd name="T80" fmla="*/ 827 w 2422"/>
                <a:gd name="T81" fmla="*/ 2885 h 4462"/>
                <a:gd name="T82" fmla="*/ 409 w 2422"/>
                <a:gd name="T83" fmla="*/ 3134 h 4462"/>
                <a:gd name="T84" fmla="*/ 632 w 2422"/>
                <a:gd name="T85" fmla="*/ 3085 h 4462"/>
                <a:gd name="T86" fmla="*/ 435 w 2422"/>
                <a:gd name="T87" fmla="*/ 3505 h 4462"/>
                <a:gd name="T88" fmla="*/ 353 w 2422"/>
                <a:gd name="T89" fmla="*/ 3659 h 4462"/>
                <a:gd name="T90" fmla="*/ 600 w 2422"/>
                <a:gd name="T91" fmla="*/ 3717 h 4462"/>
                <a:gd name="T92" fmla="*/ 1110 w 2422"/>
                <a:gd name="T93" fmla="*/ 3652 h 4462"/>
                <a:gd name="T94" fmla="*/ 755 w 2422"/>
                <a:gd name="T95" fmla="*/ 3871 h 4462"/>
                <a:gd name="T96" fmla="*/ 421 w 2422"/>
                <a:gd name="T97" fmla="*/ 4163 h 4462"/>
                <a:gd name="T98" fmla="*/ 331 w 2422"/>
                <a:gd name="T99" fmla="*/ 4446 h 4462"/>
                <a:gd name="T100" fmla="*/ 773 w 2422"/>
                <a:gd name="T101" fmla="*/ 4335 h 4462"/>
                <a:gd name="T102" fmla="*/ 1211 w 2422"/>
                <a:gd name="T103" fmla="*/ 4176 h 4462"/>
                <a:gd name="T104" fmla="*/ 1461 w 2422"/>
                <a:gd name="T105" fmla="*/ 4074 h 4462"/>
                <a:gd name="T106" fmla="*/ 1617 w 2422"/>
                <a:gd name="T107" fmla="*/ 4062 h 4462"/>
                <a:gd name="T108" fmla="*/ 2292 w 2422"/>
                <a:gd name="T109" fmla="*/ 3927 h 4462"/>
                <a:gd name="T110" fmla="*/ 2058 w 2422"/>
                <a:gd name="T111" fmla="*/ 3833 h 4462"/>
                <a:gd name="T112" fmla="*/ 2106 w 2422"/>
                <a:gd name="T113" fmla="*/ 3613 h 4462"/>
                <a:gd name="T114" fmla="*/ 2265 w 2422"/>
                <a:gd name="T115" fmla="*/ 3492 h 4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22" h="4462">
                  <a:moveTo>
                    <a:pt x="2351" y="3110"/>
                  </a:moveTo>
                  <a:lnTo>
                    <a:pt x="2314" y="3051"/>
                  </a:lnTo>
                  <a:lnTo>
                    <a:pt x="2170" y="3025"/>
                  </a:lnTo>
                  <a:lnTo>
                    <a:pt x="2103" y="3013"/>
                  </a:lnTo>
                  <a:lnTo>
                    <a:pt x="2060" y="3020"/>
                  </a:lnTo>
                  <a:lnTo>
                    <a:pt x="2013" y="3030"/>
                  </a:lnTo>
                  <a:lnTo>
                    <a:pt x="2001" y="3066"/>
                  </a:lnTo>
                  <a:lnTo>
                    <a:pt x="1988" y="3113"/>
                  </a:lnTo>
                  <a:lnTo>
                    <a:pt x="1971" y="3120"/>
                  </a:lnTo>
                  <a:lnTo>
                    <a:pt x="1914" y="3098"/>
                  </a:lnTo>
                  <a:lnTo>
                    <a:pt x="1887" y="3064"/>
                  </a:lnTo>
                  <a:lnTo>
                    <a:pt x="1914" y="3004"/>
                  </a:lnTo>
                  <a:lnTo>
                    <a:pt x="1956" y="2964"/>
                  </a:lnTo>
                  <a:lnTo>
                    <a:pt x="1980" y="2927"/>
                  </a:lnTo>
                  <a:lnTo>
                    <a:pt x="1972" y="2841"/>
                  </a:lnTo>
                  <a:lnTo>
                    <a:pt x="1945" y="2795"/>
                  </a:lnTo>
                  <a:lnTo>
                    <a:pt x="1897" y="2746"/>
                  </a:lnTo>
                  <a:lnTo>
                    <a:pt x="1851" y="2723"/>
                  </a:lnTo>
                  <a:lnTo>
                    <a:pt x="1827" y="2690"/>
                  </a:lnTo>
                  <a:lnTo>
                    <a:pt x="1787" y="2693"/>
                  </a:lnTo>
                  <a:lnTo>
                    <a:pt x="1747" y="2691"/>
                  </a:lnTo>
                  <a:lnTo>
                    <a:pt x="1720" y="2668"/>
                  </a:lnTo>
                  <a:lnTo>
                    <a:pt x="1680" y="2668"/>
                  </a:lnTo>
                  <a:lnTo>
                    <a:pt x="1638" y="2672"/>
                  </a:lnTo>
                  <a:lnTo>
                    <a:pt x="1647" y="2652"/>
                  </a:lnTo>
                  <a:lnTo>
                    <a:pt x="1690" y="2654"/>
                  </a:lnTo>
                  <a:lnTo>
                    <a:pt x="1744" y="2651"/>
                  </a:lnTo>
                  <a:lnTo>
                    <a:pt x="1794" y="2680"/>
                  </a:lnTo>
                  <a:lnTo>
                    <a:pt x="1837" y="2680"/>
                  </a:lnTo>
                  <a:lnTo>
                    <a:pt x="1854" y="2693"/>
                  </a:lnTo>
                  <a:lnTo>
                    <a:pt x="1917" y="2682"/>
                  </a:lnTo>
                  <a:lnTo>
                    <a:pt x="1951" y="2719"/>
                  </a:lnTo>
                  <a:lnTo>
                    <a:pt x="1931" y="2665"/>
                  </a:lnTo>
                  <a:lnTo>
                    <a:pt x="1856" y="2593"/>
                  </a:lnTo>
                  <a:lnTo>
                    <a:pt x="1808" y="2471"/>
                  </a:lnTo>
                  <a:lnTo>
                    <a:pt x="1835" y="2435"/>
                  </a:lnTo>
                  <a:lnTo>
                    <a:pt x="1775" y="2395"/>
                  </a:lnTo>
                  <a:lnTo>
                    <a:pt x="1740" y="2319"/>
                  </a:lnTo>
                  <a:lnTo>
                    <a:pt x="1663" y="2250"/>
                  </a:lnTo>
                  <a:lnTo>
                    <a:pt x="1613" y="2214"/>
                  </a:lnTo>
                  <a:lnTo>
                    <a:pt x="1586" y="2187"/>
                  </a:lnTo>
                  <a:lnTo>
                    <a:pt x="1556" y="2187"/>
                  </a:lnTo>
                  <a:lnTo>
                    <a:pt x="1546" y="2204"/>
                  </a:lnTo>
                  <a:lnTo>
                    <a:pt x="1513" y="2209"/>
                  </a:lnTo>
                  <a:lnTo>
                    <a:pt x="1493" y="2229"/>
                  </a:lnTo>
                  <a:lnTo>
                    <a:pt x="1513" y="2178"/>
                  </a:lnTo>
                  <a:lnTo>
                    <a:pt x="1533" y="2142"/>
                  </a:lnTo>
                  <a:lnTo>
                    <a:pt x="1505" y="2108"/>
                  </a:lnTo>
                  <a:lnTo>
                    <a:pt x="1488" y="2086"/>
                  </a:lnTo>
                  <a:lnTo>
                    <a:pt x="1448" y="2069"/>
                  </a:lnTo>
                  <a:lnTo>
                    <a:pt x="1458" y="2049"/>
                  </a:lnTo>
                  <a:lnTo>
                    <a:pt x="1427" y="1980"/>
                  </a:lnTo>
                  <a:lnTo>
                    <a:pt x="1414" y="1864"/>
                  </a:lnTo>
                  <a:lnTo>
                    <a:pt x="1393" y="1814"/>
                  </a:lnTo>
                  <a:lnTo>
                    <a:pt x="1359" y="1799"/>
                  </a:lnTo>
                  <a:lnTo>
                    <a:pt x="1373" y="1772"/>
                  </a:lnTo>
                  <a:lnTo>
                    <a:pt x="1406" y="1754"/>
                  </a:lnTo>
                  <a:lnTo>
                    <a:pt x="1368" y="1675"/>
                  </a:lnTo>
                  <a:lnTo>
                    <a:pt x="1368" y="1675"/>
                  </a:lnTo>
                  <a:lnTo>
                    <a:pt x="1342" y="1663"/>
                  </a:lnTo>
                  <a:lnTo>
                    <a:pt x="1323" y="1651"/>
                  </a:lnTo>
                  <a:lnTo>
                    <a:pt x="1316" y="1647"/>
                  </a:lnTo>
                  <a:lnTo>
                    <a:pt x="1311" y="1643"/>
                  </a:lnTo>
                  <a:lnTo>
                    <a:pt x="1311" y="1643"/>
                  </a:lnTo>
                  <a:lnTo>
                    <a:pt x="1237" y="1537"/>
                  </a:lnTo>
                  <a:lnTo>
                    <a:pt x="1180" y="1514"/>
                  </a:lnTo>
                  <a:lnTo>
                    <a:pt x="1133" y="1498"/>
                  </a:lnTo>
                  <a:lnTo>
                    <a:pt x="1100" y="1462"/>
                  </a:lnTo>
                  <a:lnTo>
                    <a:pt x="1063" y="1442"/>
                  </a:lnTo>
                  <a:lnTo>
                    <a:pt x="1026" y="1440"/>
                  </a:lnTo>
                  <a:lnTo>
                    <a:pt x="980" y="1483"/>
                  </a:lnTo>
                  <a:lnTo>
                    <a:pt x="954" y="1490"/>
                  </a:lnTo>
                  <a:lnTo>
                    <a:pt x="883" y="1483"/>
                  </a:lnTo>
                  <a:lnTo>
                    <a:pt x="833" y="1468"/>
                  </a:lnTo>
                  <a:lnTo>
                    <a:pt x="796" y="1454"/>
                  </a:lnTo>
                  <a:lnTo>
                    <a:pt x="746" y="1449"/>
                  </a:lnTo>
                  <a:lnTo>
                    <a:pt x="700" y="1455"/>
                  </a:lnTo>
                  <a:lnTo>
                    <a:pt x="700" y="1439"/>
                  </a:lnTo>
                  <a:lnTo>
                    <a:pt x="776" y="1432"/>
                  </a:lnTo>
                  <a:lnTo>
                    <a:pt x="857" y="1431"/>
                  </a:lnTo>
                  <a:lnTo>
                    <a:pt x="889" y="1438"/>
                  </a:lnTo>
                  <a:lnTo>
                    <a:pt x="936" y="1416"/>
                  </a:lnTo>
                  <a:lnTo>
                    <a:pt x="959" y="1386"/>
                  </a:lnTo>
                  <a:lnTo>
                    <a:pt x="969" y="1357"/>
                  </a:lnTo>
                  <a:lnTo>
                    <a:pt x="1006" y="1360"/>
                  </a:lnTo>
                  <a:lnTo>
                    <a:pt x="1048" y="1360"/>
                  </a:lnTo>
                  <a:lnTo>
                    <a:pt x="1062" y="1340"/>
                  </a:lnTo>
                  <a:lnTo>
                    <a:pt x="1065" y="1323"/>
                  </a:lnTo>
                  <a:lnTo>
                    <a:pt x="1055" y="1299"/>
                  </a:lnTo>
                  <a:lnTo>
                    <a:pt x="1018" y="1287"/>
                  </a:lnTo>
                  <a:lnTo>
                    <a:pt x="1025" y="1267"/>
                  </a:lnTo>
                  <a:lnTo>
                    <a:pt x="998" y="1250"/>
                  </a:lnTo>
                  <a:lnTo>
                    <a:pt x="958" y="1254"/>
                  </a:lnTo>
                  <a:lnTo>
                    <a:pt x="928" y="1274"/>
                  </a:lnTo>
                  <a:lnTo>
                    <a:pt x="921" y="1258"/>
                  </a:lnTo>
                  <a:lnTo>
                    <a:pt x="961" y="1220"/>
                  </a:lnTo>
                  <a:lnTo>
                    <a:pt x="1032" y="1244"/>
                  </a:lnTo>
                  <a:lnTo>
                    <a:pt x="1057" y="1200"/>
                  </a:lnTo>
                  <a:lnTo>
                    <a:pt x="1071" y="1163"/>
                  </a:lnTo>
                  <a:lnTo>
                    <a:pt x="1116" y="1133"/>
                  </a:lnTo>
                  <a:lnTo>
                    <a:pt x="1120" y="1090"/>
                  </a:lnTo>
                  <a:lnTo>
                    <a:pt x="1170" y="1057"/>
                  </a:lnTo>
                  <a:lnTo>
                    <a:pt x="1179" y="990"/>
                  </a:lnTo>
                  <a:lnTo>
                    <a:pt x="1224" y="896"/>
                  </a:lnTo>
                  <a:lnTo>
                    <a:pt x="1237" y="804"/>
                  </a:lnTo>
                  <a:lnTo>
                    <a:pt x="1300" y="720"/>
                  </a:lnTo>
                  <a:lnTo>
                    <a:pt x="1306" y="614"/>
                  </a:lnTo>
                  <a:lnTo>
                    <a:pt x="1284" y="554"/>
                  </a:lnTo>
                  <a:lnTo>
                    <a:pt x="1244" y="541"/>
                  </a:lnTo>
                  <a:lnTo>
                    <a:pt x="1168" y="538"/>
                  </a:lnTo>
                  <a:lnTo>
                    <a:pt x="1095" y="546"/>
                  </a:lnTo>
                  <a:lnTo>
                    <a:pt x="1055" y="526"/>
                  </a:lnTo>
                  <a:lnTo>
                    <a:pt x="995" y="543"/>
                  </a:lnTo>
                  <a:lnTo>
                    <a:pt x="961" y="561"/>
                  </a:lnTo>
                  <a:lnTo>
                    <a:pt x="921" y="547"/>
                  </a:lnTo>
                  <a:lnTo>
                    <a:pt x="868" y="528"/>
                  </a:lnTo>
                  <a:lnTo>
                    <a:pt x="821" y="548"/>
                  </a:lnTo>
                  <a:lnTo>
                    <a:pt x="795" y="569"/>
                  </a:lnTo>
                  <a:lnTo>
                    <a:pt x="762" y="579"/>
                  </a:lnTo>
                  <a:lnTo>
                    <a:pt x="715" y="583"/>
                  </a:lnTo>
                  <a:lnTo>
                    <a:pt x="702" y="596"/>
                  </a:lnTo>
                  <a:lnTo>
                    <a:pt x="632" y="610"/>
                  </a:lnTo>
                  <a:lnTo>
                    <a:pt x="649" y="630"/>
                  </a:lnTo>
                  <a:lnTo>
                    <a:pt x="596" y="673"/>
                  </a:lnTo>
                  <a:lnTo>
                    <a:pt x="572" y="677"/>
                  </a:lnTo>
                  <a:lnTo>
                    <a:pt x="519" y="644"/>
                  </a:lnTo>
                  <a:lnTo>
                    <a:pt x="529" y="634"/>
                  </a:lnTo>
                  <a:lnTo>
                    <a:pt x="549" y="638"/>
                  </a:lnTo>
                  <a:lnTo>
                    <a:pt x="583" y="630"/>
                  </a:lnTo>
                  <a:lnTo>
                    <a:pt x="615" y="613"/>
                  </a:lnTo>
                  <a:lnTo>
                    <a:pt x="632" y="546"/>
                  </a:lnTo>
                  <a:lnTo>
                    <a:pt x="615" y="547"/>
                  </a:lnTo>
                  <a:lnTo>
                    <a:pt x="565" y="567"/>
                  </a:lnTo>
                  <a:lnTo>
                    <a:pt x="526" y="597"/>
                  </a:lnTo>
                  <a:lnTo>
                    <a:pt x="522" y="584"/>
                  </a:lnTo>
                  <a:lnTo>
                    <a:pt x="565" y="534"/>
                  </a:lnTo>
                  <a:lnTo>
                    <a:pt x="650" y="501"/>
                  </a:lnTo>
                  <a:lnTo>
                    <a:pt x="668" y="523"/>
                  </a:lnTo>
                  <a:lnTo>
                    <a:pt x="721" y="453"/>
                  </a:lnTo>
                  <a:lnTo>
                    <a:pt x="704" y="446"/>
                  </a:lnTo>
                  <a:lnTo>
                    <a:pt x="614" y="474"/>
                  </a:lnTo>
                  <a:lnTo>
                    <a:pt x="604" y="457"/>
                  </a:lnTo>
                  <a:lnTo>
                    <a:pt x="557" y="448"/>
                  </a:lnTo>
                  <a:lnTo>
                    <a:pt x="607" y="434"/>
                  </a:lnTo>
                  <a:lnTo>
                    <a:pt x="630" y="437"/>
                  </a:lnTo>
                  <a:lnTo>
                    <a:pt x="683" y="384"/>
                  </a:lnTo>
                  <a:lnTo>
                    <a:pt x="686" y="360"/>
                  </a:lnTo>
                  <a:lnTo>
                    <a:pt x="730" y="340"/>
                  </a:lnTo>
                  <a:lnTo>
                    <a:pt x="759" y="293"/>
                  </a:lnTo>
                  <a:lnTo>
                    <a:pt x="861" y="203"/>
                  </a:lnTo>
                  <a:lnTo>
                    <a:pt x="928" y="162"/>
                  </a:lnTo>
                  <a:lnTo>
                    <a:pt x="957" y="89"/>
                  </a:lnTo>
                  <a:lnTo>
                    <a:pt x="923" y="83"/>
                  </a:lnTo>
                  <a:lnTo>
                    <a:pt x="910" y="59"/>
                  </a:lnTo>
                  <a:lnTo>
                    <a:pt x="917" y="23"/>
                  </a:lnTo>
                  <a:lnTo>
                    <a:pt x="893" y="0"/>
                  </a:lnTo>
                  <a:lnTo>
                    <a:pt x="770" y="35"/>
                  </a:lnTo>
                  <a:lnTo>
                    <a:pt x="721" y="68"/>
                  </a:lnTo>
                  <a:lnTo>
                    <a:pt x="671" y="38"/>
                  </a:lnTo>
                  <a:lnTo>
                    <a:pt x="590" y="69"/>
                  </a:lnTo>
                  <a:lnTo>
                    <a:pt x="550" y="89"/>
                  </a:lnTo>
                  <a:lnTo>
                    <a:pt x="527" y="76"/>
                  </a:lnTo>
                  <a:lnTo>
                    <a:pt x="497" y="54"/>
                  </a:lnTo>
                  <a:lnTo>
                    <a:pt x="473" y="54"/>
                  </a:lnTo>
                  <a:lnTo>
                    <a:pt x="463" y="74"/>
                  </a:lnTo>
                  <a:lnTo>
                    <a:pt x="427" y="44"/>
                  </a:lnTo>
                  <a:lnTo>
                    <a:pt x="396" y="25"/>
                  </a:lnTo>
                  <a:lnTo>
                    <a:pt x="363" y="38"/>
                  </a:lnTo>
                  <a:lnTo>
                    <a:pt x="347" y="38"/>
                  </a:lnTo>
                  <a:lnTo>
                    <a:pt x="341" y="78"/>
                  </a:lnTo>
                  <a:lnTo>
                    <a:pt x="301" y="132"/>
                  </a:lnTo>
                  <a:lnTo>
                    <a:pt x="298" y="169"/>
                  </a:lnTo>
                  <a:lnTo>
                    <a:pt x="305" y="204"/>
                  </a:lnTo>
                  <a:lnTo>
                    <a:pt x="362" y="234"/>
                  </a:lnTo>
                  <a:lnTo>
                    <a:pt x="362" y="253"/>
                  </a:lnTo>
                  <a:lnTo>
                    <a:pt x="315" y="224"/>
                  </a:lnTo>
                  <a:lnTo>
                    <a:pt x="282" y="244"/>
                  </a:lnTo>
                  <a:lnTo>
                    <a:pt x="253" y="271"/>
                  </a:lnTo>
                  <a:lnTo>
                    <a:pt x="279" y="318"/>
                  </a:lnTo>
                  <a:lnTo>
                    <a:pt x="273" y="335"/>
                  </a:lnTo>
                  <a:lnTo>
                    <a:pt x="243" y="318"/>
                  </a:lnTo>
                  <a:lnTo>
                    <a:pt x="219" y="325"/>
                  </a:lnTo>
                  <a:lnTo>
                    <a:pt x="219" y="345"/>
                  </a:lnTo>
                  <a:lnTo>
                    <a:pt x="264" y="381"/>
                  </a:lnTo>
                  <a:lnTo>
                    <a:pt x="297" y="437"/>
                  </a:lnTo>
                  <a:lnTo>
                    <a:pt x="284" y="450"/>
                  </a:lnTo>
                  <a:lnTo>
                    <a:pt x="244" y="424"/>
                  </a:lnTo>
                  <a:lnTo>
                    <a:pt x="234" y="437"/>
                  </a:lnTo>
                  <a:lnTo>
                    <a:pt x="247" y="454"/>
                  </a:lnTo>
                  <a:lnTo>
                    <a:pt x="174" y="452"/>
                  </a:lnTo>
                  <a:lnTo>
                    <a:pt x="133" y="452"/>
                  </a:lnTo>
                  <a:lnTo>
                    <a:pt x="105" y="482"/>
                  </a:lnTo>
                  <a:lnTo>
                    <a:pt x="151" y="544"/>
                  </a:lnTo>
                  <a:lnTo>
                    <a:pt x="125" y="548"/>
                  </a:lnTo>
                  <a:lnTo>
                    <a:pt x="111" y="569"/>
                  </a:lnTo>
                  <a:lnTo>
                    <a:pt x="172" y="644"/>
                  </a:lnTo>
                  <a:lnTo>
                    <a:pt x="213" y="660"/>
                  </a:lnTo>
                  <a:lnTo>
                    <a:pt x="176" y="663"/>
                  </a:lnTo>
                  <a:lnTo>
                    <a:pt x="119" y="631"/>
                  </a:lnTo>
                  <a:lnTo>
                    <a:pt x="92" y="644"/>
                  </a:lnTo>
                  <a:lnTo>
                    <a:pt x="107" y="711"/>
                  </a:lnTo>
                  <a:lnTo>
                    <a:pt x="150" y="770"/>
                  </a:lnTo>
                  <a:lnTo>
                    <a:pt x="187" y="720"/>
                  </a:lnTo>
                  <a:lnTo>
                    <a:pt x="187" y="747"/>
                  </a:lnTo>
                  <a:lnTo>
                    <a:pt x="256" y="722"/>
                  </a:lnTo>
                  <a:lnTo>
                    <a:pt x="180" y="770"/>
                  </a:lnTo>
                  <a:lnTo>
                    <a:pt x="234" y="789"/>
                  </a:lnTo>
                  <a:lnTo>
                    <a:pt x="230" y="806"/>
                  </a:lnTo>
                  <a:lnTo>
                    <a:pt x="177" y="816"/>
                  </a:lnTo>
                  <a:lnTo>
                    <a:pt x="158" y="843"/>
                  </a:lnTo>
                  <a:lnTo>
                    <a:pt x="205" y="896"/>
                  </a:lnTo>
                  <a:lnTo>
                    <a:pt x="165" y="876"/>
                  </a:lnTo>
                  <a:lnTo>
                    <a:pt x="118" y="906"/>
                  </a:lnTo>
                  <a:lnTo>
                    <a:pt x="178" y="936"/>
                  </a:lnTo>
                  <a:lnTo>
                    <a:pt x="115" y="944"/>
                  </a:lnTo>
                  <a:lnTo>
                    <a:pt x="102" y="986"/>
                  </a:lnTo>
                  <a:lnTo>
                    <a:pt x="132" y="1025"/>
                  </a:lnTo>
                  <a:lnTo>
                    <a:pt x="127" y="1062"/>
                  </a:lnTo>
                  <a:lnTo>
                    <a:pt x="100" y="1065"/>
                  </a:lnTo>
                  <a:lnTo>
                    <a:pt x="67" y="1057"/>
                  </a:lnTo>
                  <a:lnTo>
                    <a:pt x="3" y="1070"/>
                  </a:lnTo>
                  <a:lnTo>
                    <a:pt x="0" y="1093"/>
                  </a:lnTo>
                  <a:lnTo>
                    <a:pt x="50" y="1117"/>
                  </a:lnTo>
                  <a:lnTo>
                    <a:pt x="76" y="1108"/>
                  </a:lnTo>
                  <a:lnTo>
                    <a:pt x="78" y="1089"/>
                  </a:lnTo>
                  <a:lnTo>
                    <a:pt x="130" y="1096"/>
                  </a:lnTo>
                  <a:lnTo>
                    <a:pt x="81" y="1112"/>
                  </a:lnTo>
                  <a:lnTo>
                    <a:pt x="77" y="1152"/>
                  </a:lnTo>
                  <a:lnTo>
                    <a:pt x="117" y="1176"/>
                  </a:lnTo>
                  <a:lnTo>
                    <a:pt x="148" y="1211"/>
                  </a:lnTo>
                  <a:lnTo>
                    <a:pt x="185" y="1215"/>
                  </a:lnTo>
                  <a:lnTo>
                    <a:pt x="200" y="1188"/>
                  </a:lnTo>
                  <a:lnTo>
                    <a:pt x="247" y="1155"/>
                  </a:lnTo>
                  <a:lnTo>
                    <a:pt x="247" y="1111"/>
                  </a:lnTo>
                  <a:lnTo>
                    <a:pt x="283" y="1084"/>
                  </a:lnTo>
                  <a:lnTo>
                    <a:pt x="317" y="1042"/>
                  </a:lnTo>
                  <a:lnTo>
                    <a:pt x="410" y="928"/>
                  </a:lnTo>
                  <a:lnTo>
                    <a:pt x="289" y="1087"/>
                  </a:lnTo>
                  <a:lnTo>
                    <a:pt x="303" y="1120"/>
                  </a:lnTo>
                  <a:lnTo>
                    <a:pt x="291" y="1147"/>
                  </a:lnTo>
                  <a:lnTo>
                    <a:pt x="301" y="1167"/>
                  </a:lnTo>
                  <a:lnTo>
                    <a:pt x="247" y="1210"/>
                  </a:lnTo>
                  <a:lnTo>
                    <a:pt x="252" y="1250"/>
                  </a:lnTo>
                  <a:lnTo>
                    <a:pt x="235" y="1244"/>
                  </a:lnTo>
                  <a:lnTo>
                    <a:pt x="238" y="1274"/>
                  </a:lnTo>
                  <a:lnTo>
                    <a:pt x="188" y="1284"/>
                  </a:lnTo>
                  <a:lnTo>
                    <a:pt x="188" y="1321"/>
                  </a:lnTo>
                  <a:lnTo>
                    <a:pt x="226" y="1364"/>
                  </a:lnTo>
                  <a:lnTo>
                    <a:pt x="209" y="1400"/>
                  </a:lnTo>
                  <a:lnTo>
                    <a:pt x="182" y="1440"/>
                  </a:lnTo>
                  <a:lnTo>
                    <a:pt x="160" y="1490"/>
                  </a:lnTo>
                  <a:lnTo>
                    <a:pt x="190" y="1483"/>
                  </a:lnTo>
                  <a:lnTo>
                    <a:pt x="177" y="1547"/>
                  </a:lnTo>
                  <a:lnTo>
                    <a:pt x="155" y="1577"/>
                  </a:lnTo>
                  <a:lnTo>
                    <a:pt x="161" y="1600"/>
                  </a:lnTo>
                  <a:lnTo>
                    <a:pt x="195" y="1589"/>
                  </a:lnTo>
                  <a:lnTo>
                    <a:pt x="195" y="1612"/>
                  </a:lnTo>
                  <a:lnTo>
                    <a:pt x="162" y="1693"/>
                  </a:lnTo>
                  <a:lnTo>
                    <a:pt x="129" y="1760"/>
                  </a:lnTo>
                  <a:lnTo>
                    <a:pt x="110" y="1810"/>
                  </a:lnTo>
                  <a:lnTo>
                    <a:pt x="123" y="1855"/>
                  </a:lnTo>
                  <a:lnTo>
                    <a:pt x="160" y="1855"/>
                  </a:lnTo>
                  <a:lnTo>
                    <a:pt x="194" y="1839"/>
                  </a:lnTo>
                  <a:lnTo>
                    <a:pt x="213" y="1775"/>
                  </a:lnTo>
                  <a:lnTo>
                    <a:pt x="223" y="1722"/>
                  </a:lnTo>
                  <a:lnTo>
                    <a:pt x="242" y="1626"/>
                  </a:lnTo>
                  <a:lnTo>
                    <a:pt x="267" y="1589"/>
                  </a:lnTo>
                  <a:lnTo>
                    <a:pt x="277" y="1539"/>
                  </a:lnTo>
                  <a:lnTo>
                    <a:pt x="254" y="1509"/>
                  </a:lnTo>
                  <a:lnTo>
                    <a:pt x="230" y="1477"/>
                  </a:lnTo>
                  <a:lnTo>
                    <a:pt x="246" y="1430"/>
                  </a:lnTo>
                  <a:lnTo>
                    <a:pt x="259" y="1440"/>
                  </a:lnTo>
                  <a:lnTo>
                    <a:pt x="342" y="1323"/>
                  </a:lnTo>
                  <a:lnTo>
                    <a:pt x="338" y="1353"/>
                  </a:lnTo>
                  <a:lnTo>
                    <a:pt x="286" y="1459"/>
                  </a:lnTo>
                  <a:lnTo>
                    <a:pt x="287" y="1492"/>
                  </a:lnTo>
                  <a:lnTo>
                    <a:pt x="314" y="1519"/>
                  </a:lnTo>
                  <a:lnTo>
                    <a:pt x="327" y="1495"/>
                  </a:lnTo>
                  <a:lnTo>
                    <a:pt x="347" y="1502"/>
                  </a:lnTo>
                  <a:lnTo>
                    <a:pt x="380" y="1492"/>
                  </a:lnTo>
                  <a:lnTo>
                    <a:pt x="386" y="1459"/>
                  </a:lnTo>
                  <a:lnTo>
                    <a:pt x="385" y="1385"/>
                  </a:lnTo>
                  <a:lnTo>
                    <a:pt x="416" y="1471"/>
                  </a:lnTo>
                  <a:lnTo>
                    <a:pt x="497" y="1478"/>
                  </a:lnTo>
                  <a:lnTo>
                    <a:pt x="577" y="1527"/>
                  </a:lnTo>
                  <a:lnTo>
                    <a:pt x="493" y="1488"/>
                  </a:lnTo>
                  <a:lnTo>
                    <a:pt x="460" y="1504"/>
                  </a:lnTo>
                  <a:lnTo>
                    <a:pt x="430" y="1491"/>
                  </a:lnTo>
                  <a:lnTo>
                    <a:pt x="391" y="1565"/>
                  </a:lnTo>
                  <a:lnTo>
                    <a:pt x="391" y="1615"/>
                  </a:lnTo>
                  <a:lnTo>
                    <a:pt x="415" y="1670"/>
                  </a:lnTo>
                  <a:lnTo>
                    <a:pt x="419" y="1697"/>
                  </a:lnTo>
                  <a:lnTo>
                    <a:pt x="459" y="1716"/>
                  </a:lnTo>
                  <a:lnTo>
                    <a:pt x="445" y="1770"/>
                  </a:lnTo>
                  <a:lnTo>
                    <a:pt x="427" y="1790"/>
                  </a:lnTo>
                  <a:lnTo>
                    <a:pt x="377" y="1917"/>
                  </a:lnTo>
                  <a:lnTo>
                    <a:pt x="357" y="1973"/>
                  </a:lnTo>
                  <a:lnTo>
                    <a:pt x="379" y="2046"/>
                  </a:lnTo>
                  <a:lnTo>
                    <a:pt x="369" y="2056"/>
                  </a:lnTo>
                  <a:lnTo>
                    <a:pt x="349" y="2012"/>
                  </a:lnTo>
                  <a:lnTo>
                    <a:pt x="325" y="2007"/>
                  </a:lnTo>
                  <a:lnTo>
                    <a:pt x="302" y="2040"/>
                  </a:lnTo>
                  <a:lnTo>
                    <a:pt x="312" y="2073"/>
                  </a:lnTo>
                  <a:lnTo>
                    <a:pt x="362" y="2106"/>
                  </a:lnTo>
                  <a:lnTo>
                    <a:pt x="386" y="2172"/>
                  </a:lnTo>
                  <a:lnTo>
                    <a:pt x="430" y="2195"/>
                  </a:lnTo>
                  <a:lnTo>
                    <a:pt x="430" y="2172"/>
                  </a:lnTo>
                  <a:lnTo>
                    <a:pt x="400" y="2145"/>
                  </a:lnTo>
                  <a:lnTo>
                    <a:pt x="392" y="2093"/>
                  </a:lnTo>
                  <a:lnTo>
                    <a:pt x="452" y="2071"/>
                  </a:lnTo>
                  <a:lnTo>
                    <a:pt x="489" y="2147"/>
                  </a:lnTo>
                  <a:lnTo>
                    <a:pt x="516" y="2161"/>
                  </a:lnTo>
                  <a:lnTo>
                    <a:pt x="562" y="2164"/>
                  </a:lnTo>
                  <a:lnTo>
                    <a:pt x="589" y="2127"/>
                  </a:lnTo>
                  <a:lnTo>
                    <a:pt x="556" y="2067"/>
                  </a:lnTo>
                  <a:lnTo>
                    <a:pt x="575" y="2044"/>
                  </a:lnTo>
                  <a:lnTo>
                    <a:pt x="583" y="2070"/>
                  </a:lnTo>
                  <a:lnTo>
                    <a:pt x="616" y="2107"/>
                  </a:lnTo>
                  <a:lnTo>
                    <a:pt x="682" y="2086"/>
                  </a:lnTo>
                  <a:lnTo>
                    <a:pt x="712" y="2049"/>
                  </a:lnTo>
                  <a:lnTo>
                    <a:pt x="722" y="2066"/>
                  </a:lnTo>
                  <a:lnTo>
                    <a:pt x="785" y="2063"/>
                  </a:lnTo>
                  <a:lnTo>
                    <a:pt x="811" y="2019"/>
                  </a:lnTo>
                  <a:lnTo>
                    <a:pt x="831" y="1972"/>
                  </a:lnTo>
                  <a:lnTo>
                    <a:pt x="848" y="1998"/>
                  </a:lnTo>
                  <a:lnTo>
                    <a:pt x="898" y="2008"/>
                  </a:lnTo>
                  <a:lnTo>
                    <a:pt x="935" y="2015"/>
                  </a:lnTo>
                  <a:lnTo>
                    <a:pt x="961" y="2030"/>
                  </a:lnTo>
                  <a:lnTo>
                    <a:pt x="991" y="2020"/>
                  </a:lnTo>
                  <a:lnTo>
                    <a:pt x="965" y="2044"/>
                  </a:lnTo>
                  <a:lnTo>
                    <a:pt x="901" y="2038"/>
                  </a:lnTo>
                  <a:lnTo>
                    <a:pt x="866" y="2065"/>
                  </a:lnTo>
                  <a:lnTo>
                    <a:pt x="845" y="2108"/>
                  </a:lnTo>
                  <a:lnTo>
                    <a:pt x="817" y="2152"/>
                  </a:lnTo>
                  <a:lnTo>
                    <a:pt x="790" y="2244"/>
                  </a:lnTo>
                  <a:lnTo>
                    <a:pt x="818" y="2348"/>
                  </a:lnTo>
                  <a:lnTo>
                    <a:pt x="838" y="2387"/>
                  </a:lnTo>
                  <a:lnTo>
                    <a:pt x="871" y="2400"/>
                  </a:lnTo>
                  <a:lnTo>
                    <a:pt x="905" y="2373"/>
                  </a:lnTo>
                  <a:lnTo>
                    <a:pt x="898" y="2409"/>
                  </a:lnTo>
                  <a:lnTo>
                    <a:pt x="926" y="2463"/>
                  </a:lnTo>
                  <a:lnTo>
                    <a:pt x="939" y="2443"/>
                  </a:lnTo>
                  <a:lnTo>
                    <a:pt x="961" y="2412"/>
                  </a:lnTo>
                  <a:lnTo>
                    <a:pt x="965" y="2429"/>
                  </a:lnTo>
                  <a:lnTo>
                    <a:pt x="995" y="2412"/>
                  </a:lnTo>
                  <a:lnTo>
                    <a:pt x="1012" y="2382"/>
                  </a:lnTo>
                  <a:lnTo>
                    <a:pt x="1028" y="2405"/>
                  </a:lnTo>
                  <a:lnTo>
                    <a:pt x="988" y="2439"/>
                  </a:lnTo>
                  <a:lnTo>
                    <a:pt x="999" y="2465"/>
                  </a:lnTo>
                  <a:lnTo>
                    <a:pt x="1039" y="2515"/>
                  </a:lnTo>
                  <a:lnTo>
                    <a:pt x="1033" y="2538"/>
                  </a:lnTo>
                  <a:lnTo>
                    <a:pt x="1003" y="2542"/>
                  </a:lnTo>
                  <a:lnTo>
                    <a:pt x="974" y="2568"/>
                  </a:lnTo>
                  <a:lnTo>
                    <a:pt x="980" y="2631"/>
                  </a:lnTo>
                  <a:lnTo>
                    <a:pt x="1024" y="2634"/>
                  </a:lnTo>
                  <a:lnTo>
                    <a:pt x="987" y="2648"/>
                  </a:lnTo>
                  <a:lnTo>
                    <a:pt x="961" y="2711"/>
                  </a:lnTo>
                  <a:lnTo>
                    <a:pt x="968" y="2771"/>
                  </a:lnTo>
                  <a:lnTo>
                    <a:pt x="999" y="2817"/>
                  </a:lnTo>
                  <a:lnTo>
                    <a:pt x="1046" y="2842"/>
                  </a:lnTo>
                  <a:lnTo>
                    <a:pt x="1019" y="2860"/>
                  </a:lnTo>
                  <a:lnTo>
                    <a:pt x="979" y="2840"/>
                  </a:lnTo>
                  <a:lnTo>
                    <a:pt x="968" y="2787"/>
                  </a:lnTo>
                  <a:lnTo>
                    <a:pt x="922" y="2825"/>
                  </a:lnTo>
                  <a:lnTo>
                    <a:pt x="909" y="2848"/>
                  </a:lnTo>
                  <a:lnTo>
                    <a:pt x="976" y="2887"/>
                  </a:lnTo>
                  <a:lnTo>
                    <a:pt x="899" y="2871"/>
                  </a:lnTo>
                  <a:lnTo>
                    <a:pt x="869" y="2855"/>
                  </a:lnTo>
                  <a:lnTo>
                    <a:pt x="827" y="2885"/>
                  </a:lnTo>
                  <a:lnTo>
                    <a:pt x="773" y="2869"/>
                  </a:lnTo>
                  <a:lnTo>
                    <a:pt x="726" y="2849"/>
                  </a:lnTo>
                  <a:lnTo>
                    <a:pt x="629" y="2904"/>
                  </a:lnTo>
                  <a:lnTo>
                    <a:pt x="594" y="2931"/>
                  </a:lnTo>
                  <a:lnTo>
                    <a:pt x="597" y="2983"/>
                  </a:lnTo>
                  <a:lnTo>
                    <a:pt x="557" y="3023"/>
                  </a:lnTo>
                  <a:lnTo>
                    <a:pt x="521" y="3041"/>
                  </a:lnTo>
                  <a:lnTo>
                    <a:pt x="488" y="3047"/>
                  </a:lnTo>
                  <a:lnTo>
                    <a:pt x="409" y="3134"/>
                  </a:lnTo>
                  <a:lnTo>
                    <a:pt x="425" y="3148"/>
                  </a:lnTo>
                  <a:lnTo>
                    <a:pt x="464" y="3114"/>
                  </a:lnTo>
                  <a:lnTo>
                    <a:pt x="508" y="3133"/>
                  </a:lnTo>
                  <a:lnTo>
                    <a:pt x="528" y="3120"/>
                  </a:lnTo>
                  <a:lnTo>
                    <a:pt x="538" y="3086"/>
                  </a:lnTo>
                  <a:lnTo>
                    <a:pt x="538" y="3086"/>
                  </a:lnTo>
                  <a:lnTo>
                    <a:pt x="608" y="3073"/>
                  </a:lnTo>
                  <a:lnTo>
                    <a:pt x="640" y="3055"/>
                  </a:lnTo>
                  <a:lnTo>
                    <a:pt x="632" y="3085"/>
                  </a:lnTo>
                  <a:lnTo>
                    <a:pt x="638" y="3129"/>
                  </a:lnTo>
                  <a:lnTo>
                    <a:pt x="668" y="3152"/>
                  </a:lnTo>
                  <a:lnTo>
                    <a:pt x="659" y="3215"/>
                  </a:lnTo>
                  <a:lnTo>
                    <a:pt x="700" y="3218"/>
                  </a:lnTo>
                  <a:lnTo>
                    <a:pt x="654" y="3318"/>
                  </a:lnTo>
                  <a:lnTo>
                    <a:pt x="614" y="3388"/>
                  </a:lnTo>
                  <a:lnTo>
                    <a:pt x="545" y="3422"/>
                  </a:lnTo>
                  <a:lnTo>
                    <a:pt x="484" y="3465"/>
                  </a:lnTo>
                  <a:lnTo>
                    <a:pt x="435" y="3505"/>
                  </a:lnTo>
                  <a:lnTo>
                    <a:pt x="365" y="3510"/>
                  </a:lnTo>
                  <a:lnTo>
                    <a:pt x="328" y="3540"/>
                  </a:lnTo>
                  <a:lnTo>
                    <a:pt x="313" y="3563"/>
                  </a:lnTo>
                  <a:lnTo>
                    <a:pt x="279" y="3560"/>
                  </a:lnTo>
                  <a:lnTo>
                    <a:pt x="283" y="3570"/>
                  </a:lnTo>
                  <a:lnTo>
                    <a:pt x="343" y="3580"/>
                  </a:lnTo>
                  <a:lnTo>
                    <a:pt x="310" y="3613"/>
                  </a:lnTo>
                  <a:lnTo>
                    <a:pt x="310" y="3639"/>
                  </a:lnTo>
                  <a:lnTo>
                    <a:pt x="353" y="3659"/>
                  </a:lnTo>
                  <a:lnTo>
                    <a:pt x="371" y="3706"/>
                  </a:lnTo>
                  <a:lnTo>
                    <a:pt x="420" y="3705"/>
                  </a:lnTo>
                  <a:lnTo>
                    <a:pt x="440" y="3671"/>
                  </a:lnTo>
                  <a:lnTo>
                    <a:pt x="507" y="3648"/>
                  </a:lnTo>
                  <a:lnTo>
                    <a:pt x="556" y="3605"/>
                  </a:lnTo>
                  <a:lnTo>
                    <a:pt x="556" y="3637"/>
                  </a:lnTo>
                  <a:lnTo>
                    <a:pt x="649" y="3640"/>
                  </a:lnTo>
                  <a:lnTo>
                    <a:pt x="554" y="3697"/>
                  </a:lnTo>
                  <a:lnTo>
                    <a:pt x="600" y="3717"/>
                  </a:lnTo>
                  <a:lnTo>
                    <a:pt x="677" y="3719"/>
                  </a:lnTo>
                  <a:lnTo>
                    <a:pt x="726" y="3676"/>
                  </a:lnTo>
                  <a:lnTo>
                    <a:pt x="781" y="3732"/>
                  </a:lnTo>
                  <a:lnTo>
                    <a:pt x="844" y="3801"/>
                  </a:lnTo>
                  <a:lnTo>
                    <a:pt x="921" y="3784"/>
                  </a:lnTo>
                  <a:lnTo>
                    <a:pt x="977" y="3726"/>
                  </a:lnTo>
                  <a:lnTo>
                    <a:pt x="1027" y="3719"/>
                  </a:lnTo>
                  <a:lnTo>
                    <a:pt x="1069" y="3673"/>
                  </a:lnTo>
                  <a:lnTo>
                    <a:pt x="1110" y="3652"/>
                  </a:lnTo>
                  <a:lnTo>
                    <a:pt x="1172" y="3602"/>
                  </a:lnTo>
                  <a:lnTo>
                    <a:pt x="1199" y="3569"/>
                  </a:lnTo>
                  <a:lnTo>
                    <a:pt x="1192" y="3598"/>
                  </a:lnTo>
                  <a:lnTo>
                    <a:pt x="1110" y="3679"/>
                  </a:lnTo>
                  <a:lnTo>
                    <a:pt x="1094" y="3738"/>
                  </a:lnTo>
                  <a:lnTo>
                    <a:pt x="995" y="3800"/>
                  </a:lnTo>
                  <a:lnTo>
                    <a:pt x="975" y="3889"/>
                  </a:lnTo>
                  <a:lnTo>
                    <a:pt x="909" y="3896"/>
                  </a:lnTo>
                  <a:lnTo>
                    <a:pt x="755" y="3871"/>
                  </a:lnTo>
                  <a:lnTo>
                    <a:pt x="622" y="3892"/>
                  </a:lnTo>
                  <a:lnTo>
                    <a:pt x="609" y="3935"/>
                  </a:lnTo>
                  <a:lnTo>
                    <a:pt x="619" y="3956"/>
                  </a:lnTo>
                  <a:lnTo>
                    <a:pt x="669" y="3942"/>
                  </a:lnTo>
                  <a:lnTo>
                    <a:pt x="616" y="3986"/>
                  </a:lnTo>
                  <a:lnTo>
                    <a:pt x="576" y="3962"/>
                  </a:lnTo>
                  <a:lnTo>
                    <a:pt x="542" y="3966"/>
                  </a:lnTo>
                  <a:lnTo>
                    <a:pt x="515" y="4129"/>
                  </a:lnTo>
                  <a:lnTo>
                    <a:pt x="421" y="4163"/>
                  </a:lnTo>
                  <a:lnTo>
                    <a:pt x="342" y="4300"/>
                  </a:lnTo>
                  <a:lnTo>
                    <a:pt x="236" y="4361"/>
                  </a:lnTo>
                  <a:lnTo>
                    <a:pt x="223" y="4383"/>
                  </a:lnTo>
                  <a:lnTo>
                    <a:pt x="184" y="4381"/>
                  </a:lnTo>
                  <a:lnTo>
                    <a:pt x="170" y="4425"/>
                  </a:lnTo>
                  <a:lnTo>
                    <a:pt x="214" y="4460"/>
                  </a:lnTo>
                  <a:lnTo>
                    <a:pt x="217" y="4423"/>
                  </a:lnTo>
                  <a:lnTo>
                    <a:pt x="264" y="4407"/>
                  </a:lnTo>
                  <a:lnTo>
                    <a:pt x="331" y="4446"/>
                  </a:lnTo>
                  <a:lnTo>
                    <a:pt x="371" y="4462"/>
                  </a:lnTo>
                  <a:lnTo>
                    <a:pt x="380" y="4436"/>
                  </a:lnTo>
                  <a:lnTo>
                    <a:pt x="363" y="4389"/>
                  </a:lnTo>
                  <a:lnTo>
                    <a:pt x="455" y="4332"/>
                  </a:lnTo>
                  <a:lnTo>
                    <a:pt x="479" y="4282"/>
                  </a:lnTo>
                  <a:lnTo>
                    <a:pt x="556" y="4274"/>
                  </a:lnTo>
                  <a:lnTo>
                    <a:pt x="646" y="4304"/>
                  </a:lnTo>
                  <a:lnTo>
                    <a:pt x="723" y="4313"/>
                  </a:lnTo>
                  <a:lnTo>
                    <a:pt x="773" y="4335"/>
                  </a:lnTo>
                  <a:lnTo>
                    <a:pt x="819" y="4325"/>
                  </a:lnTo>
                  <a:lnTo>
                    <a:pt x="814" y="4216"/>
                  </a:lnTo>
                  <a:lnTo>
                    <a:pt x="848" y="4139"/>
                  </a:lnTo>
                  <a:lnTo>
                    <a:pt x="861" y="4169"/>
                  </a:lnTo>
                  <a:lnTo>
                    <a:pt x="898" y="4175"/>
                  </a:lnTo>
                  <a:lnTo>
                    <a:pt x="974" y="4118"/>
                  </a:lnTo>
                  <a:lnTo>
                    <a:pt x="1101" y="4127"/>
                  </a:lnTo>
                  <a:lnTo>
                    <a:pt x="1147" y="4200"/>
                  </a:lnTo>
                  <a:lnTo>
                    <a:pt x="1211" y="4176"/>
                  </a:lnTo>
                  <a:lnTo>
                    <a:pt x="1271" y="4185"/>
                  </a:lnTo>
                  <a:lnTo>
                    <a:pt x="1284" y="4198"/>
                  </a:lnTo>
                  <a:lnTo>
                    <a:pt x="1321" y="4152"/>
                  </a:lnTo>
                  <a:lnTo>
                    <a:pt x="1280" y="4125"/>
                  </a:lnTo>
                  <a:lnTo>
                    <a:pt x="1297" y="4098"/>
                  </a:lnTo>
                  <a:lnTo>
                    <a:pt x="1347" y="4118"/>
                  </a:lnTo>
                  <a:lnTo>
                    <a:pt x="1397" y="4125"/>
                  </a:lnTo>
                  <a:lnTo>
                    <a:pt x="1410" y="4108"/>
                  </a:lnTo>
                  <a:lnTo>
                    <a:pt x="1461" y="4074"/>
                  </a:lnTo>
                  <a:lnTo>
                    <a:pt x="1469" y="4054"/>
                  </a:lnTo>
                  <a:lnTo>
                    <a:pt x="1456" y="4035"/>
                  </a:lnTo>
                  <a:lnTo>
                    <a:pt x="1429" y="4011"/>
                  </a:lnTo>
                  <a:lnTo>
                    <a:pt x="1476" y="4011"/>
                  </a:lnTo>
                  <a:lnTo>
                    <a:pt x="1520" y="4067"/>
                  </a:lnTo>
                  <a:lnTo>
                    <a:pt x="1546" y="4080"/>
                  </a:lnTo>
                  <a:lnTo>
                    <a:pt x="1570" y="4050"/>
                  </a:lnTo>
                  <a:lnTo>
                    <a:pt x="1583" y="4059"/>
                  </a:lnTo>
                  <a:lnTo>
                    <a:pt x="1617" y="4062"/>
                  </a:lnTo>
                  <a:lnTo>
                    <a:pt x="1630" y="4096"/>
                  </a:lnTo>
                  <a:lnTo>
                    <a:pt x="1687" y="4118"/>
                  </a:lnTo>
                  <a:lnTo>
                    <a:pt x="1717" y="4068"/>
                  </a:lnTo>
                  <a:lnTo>
                    <a:pt x="1873" y="4070"/>
                  </a:lnTo>
                  <a:lnTo>
                    <a:pt x="1911" y="4096"/>
                  </a:lnTo>
                  <a:lnTo>
                    <a:pt x="2080" y="4035"/>
                  </a:lnTo>
                  <a:lnTo>
                    <a:pt x="2173" y="4018"/>
                  </a:lnTo>
                  <a:lnTo>
                    <a:pt x="2189" y="3954"/>
                  </a:lnTo>
                  <a:lnTo>
                    <a:pt x="2292" y="3927"/>
                  </a:lnTo>
                  <a:lnTo>
                    <a:pt x="2315" y="3900"/>
                  </a:lnTo>
                  <a:lnTo>
                    <a:pt x="2304" y="3831"/>
                  </a:lnTo>
                  <a:lnTo>
                    <a:pt x="2324" y="3801"/>
                  </a:lnTo>
                  <a:lnTo>
                    <a:pt x="2294" y="3797"/>
                  </a:lnTo>
                  <a:lnTo>
                    <a:pt x="2227" y="3818"/>
                  </a:lnTo>
                  <a:lnTo>
                    <a:pt x="2192" y="3835"/>
                  </a:lnTo>
                  <a:lnTo>
                    <a:pt x="2125" y="3825"/>
                  </a:lnTo>
                  <a:lnTo>
                    <a:pt x="2091" y="3796"/>
                  </a:lnTo>
                  <a:lnTo>
                    <a:pt x="2058" y="3833"/>
                  </a:lnTo>
                  <a:lnTo>
                    <a:pt x="2041" y="3816"/>
                  </a:lnTo>
                  <a:lnTo>
                    <a:pt x="2080" y="3779"/>
                  </a:lnTo>
                  <a:lnTo>
                    <a:pt x="2037" y="3747"/>
                  </a:lnTo>
                  <a:lnTo>
                    <a:pt x="2087" y="3766"/>
                  </a:lnTo>
                  <a:lnTo>
                    <a:pt x="2114" y="3743"/>
                  </a:lnTo>
                  <a:lnTo>
                    <a:pt x="2127" y="3696"/>
                  </a:lnTo>
                  <a:lnTo>
                    <a:pt x="2153" y="3669"/>
                  </a:lnTo>
                  <a:lnTo>
                    <a:pt x="2156" y="3642"/>
                  </a:lnTo>
                  <a:lnTo>
                    <a:pt x="2106" y="3613"/>
                  </a:lnTo>
                  <a:lnTo>
                    <a:pt x="2126" y="3603"/>
                  </a:lnTo>
                  <a:lnTo>
                    <a:pt x="2166" y="3607"/>
                  </a:lnTo>
                  <a:lnTo>
                    <a:pt x="2183" y="3580"/>
                  </a:lnTo>
                  <a:lnTo>
                    <a:pt x="2203" y="3592"/>
                  </a:lnTo>
                  <a:lnTo>
                    <a:pt x="2238" y="3596"/>
                  </a:lnTo>
                  <a:lnTo>
                    <a:pt x="2275" y="3586"/>
                  </a:lnTo>
                  <a:lnTo>
                    <a:pt x="2285" y="3552"/>
                  </a:lnTo>
                  <a:lnTo>
                    <a:pt x="2265" y="3535"/>
                  </a:lnTo>
                  <a:lnTo>
                    <a:pt x="2265" y="3492"/>
                  </a:lnTo>
                  <a:lnTo>
                    <a:pt x="2301" y="3472"/>
                  </a:lnTo>
                  <a:lnTo>
                    <a:pt x="2341" y="3479"/>
                  </a:lnTo>
                  <a:lnTo>
                    <a:pt x="2390" y="3395"/>
                  </a:lnTo>
                  <a:lnTo>
                    <a:pt x="2410" y="3315"/>
                  </a:lnTo>
                  <a:lnTo>
                    <a:pt x="2422" y="3242"/>
                  </a:lnTo>
                  <a:lnTo>
                    <a:pt x="2351" y="311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8" name="Freeform 170">
              <a:extLst>
                <a:ext uri="{FF2B5EF4-FFF2-40B4-BE49-F238E27FC236}">
                  <a16:creationId xmlns:a16="http://schemas.microsoft.com/office/drawing/2014/main" id="{9C79FFF1-2FAA-4D39-ABD0-8E5535399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513" y="3806825"/>
              <a:ext cx="53975" cy="44450"/>
            </a:xfrm>
            <a:custGeom>
              <a:avLst/>
              <a:gdLst>
                <a:gd name="T0" fmla="*/ 11 w 167"/>
                <a:gd name="T1" fmla="*/ 111 h 140"/>
                <a:gd name="T2" fmla="*/ 98 w 167"/>
                <a:gd name="T3" fmla="*/ 140 h 140"/>
                <a:gd name="T4" fmla="*/ 121 w 167"/>
                <a:gd name="T5" fmla="*/ 123 h 140"/>
                <a:gd name="T6" fmla="*/ 137 w 167"/>
                <a:gd name="T7" fmla="*/ 86 h 140"/>
                <a:gd name="T8" fmla="*/ 167 w 167"/>
                <a:gd name="T9" fmla="*/ 46 h 140"/>
                <a:gd name="T10" fmla="*/ 137 w 167"/>
                <a:gd name="T11" fmla="*/ 49 h 140"/>
                <a:gd name="T12" fmla="*/ 107 w 167"/>
                <a:gd name="T13" fmla="*/ 27 h 140"/>
                <a:gd name="T14" fmla="*/ 84 w 167"/>
                <a:gd name="T15" fmla="*/ 0 h 140"/>
                <a:gd name="T16" fmla="*/ 4 w 167"/>
                <a:gd name="T17" fmla="*/ 11 h 140"/>
                <a:gd name="T18" fmla="*/ 10 w 167"/>
                <a:gd name="T19" fmla="*/ 54 h 140"/>
                <a:gd name="T20" fmla="*/ 20 w 167"/>
                <a:gd name="T21" fmla="*/ 64 h 140"/>
                <a:gd name="T22" fmla="*/ 0 w 167"/>
                <a:gd name="T23" fmla="*/ 71 h 140"/>
                <a:gd name="T24" fmla="*/ 11 w 167"/>
                <a:gd name="T25" fmla="*/ 11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40">
                  <a:moveTo>
                    <a:pt x="11" y="111"/>
                  </a:moveTo>
                  <a:lnTo>
                    <a:pt x="98" y="140"/>
                  </a:lnTo>
                  <a:lnTo>
                    <a:pt x="121" y="123"/>
                  </a:lnTo>
                  <a:lnTo>
                    <a:pt x="137" y="86"/>
                  </a:lnTo>
                  <a:lnTo>
                    <a:pt x="167" y="46"/>
                  </a:lnTo>
                  <a:lnTo>
                    <a:pt x="137" y="49"/>
                  </a:lnTo>
                  <a:lnTo>
                    <a:pt x="107" y="27"/>
                  </a:lnTo>
                  <a:lnTo>
                    <a:pt x="84" y="0"/>
                  </a:lnTo>
                  <a:lnTo>
                    <a:pt x="4" y="11"/>
                  </a:lnTo>
                  <a:lnTo>
                    <a:pt x="10" y="54"/>
                  </a:lnTo>
                  <a:lnTo>
                    <a:pt x="20" y="64"/>
                  </a:lnTo>
                  <a:lnTo>
                    <a:pt x="0" y="71"/>
                  </a:lnTo>
                  <a:lnTo>
                    <a:pt x="11" y="1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19" name="Freeform 172">
              <a:extLst>
                <a:ext uri="{FF2B5EF4-FFF2-40B4-BE49-F238E27FC236}">
                  <a16:creationId xmlns:a16="http://schemas.microsoft.com/office/drawing/2014/main" id="{13C70853-4294-4BDC-B3A6-6D323D61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3440113"/>
              <a:ext cx="25400" cy="42863"/>
            </a:xfrm>
            <a:custGeom>
              <a:avLst/>
              <a:gdLst>
                <a:gd name="T0" fmla="*/ 72 w 84"/>
                <a:gd name="T1" fmla="*/ 123 h 133"/>
                <a:gd name="T2" fmla="*/ 84 w 84"/>
                <a:gd name="T3" fmla="*/ 83 h 133"/>
                <a:gd name="T4" fmla="*/ 64 w 84"/>
                <a:gd name="T5" fmla="*/ 30 h 133"/>
                <a:gd name="T6" fmla="*/ 54 w 84"/>
                <a:gd name="T7" fmla="*/ 0 h 133"/>
                <a:gd name="T8" fmla="*/ 27 w 84"/>
                <a:gd name="T9" fmla="*/ 0 h 133"/>
                <a:gd name="T10" fmla="*/ 7 w 84"/>
                <a:gd name="T11" fmla="*/ 30 h 133"/>
                <a:gd name="T12" fmla="*/ 0 w 84"/>
                <a:gd name="T13" fmla="*/ 70 h 133"/>
                <a:gd name="T14" fmla="*/ 15 w 84"/>
                <a:gd name="T15" fmla="*/ 110 h 133"/>
                <a:gd name="T16" fmla="*/ 55 w 84"/>
                <a:gd name="T17" fmla="*/ 133 h 133"/>
                <a:gd name="T18" fmla="*/ 72 w 84"/>
                <a:gd name="T1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33">
                  <a:moveTo>
                    <a:pt x="72" y="123"/>
                  </a:moveTo>
                  <a:lnTo>
                    <a:pt x="84" y="83"/>
                  </a:lnTo>
                  <a:lnTo>
                    <a:pt x="64" y="30"/>
                  </a:lnTo>
                  <a:lnTo>
                    <a:pt x="54" y="0"/>
                  </a:lnTo>
                  <a:lnTo>
                    <a:pt x="27" y="0"/>
                  </a:lnTo>
                  <a:lnTo>
                    <a:pt x="7" y="30"/>
                  </a:lnTo>
                  <a:lnTo>
                    <a:pt x="0" y="70"/>
                  </a:lnTo>
                  <a:lnTo>
                    <a:pt x="15" y="110"/>
                  </a:lnTo>
                  <a:lnTo>
                    <a:pt x="55" y="133"/>
                  </a:lnTo>
                  <a:lnTo>
                    <a:pt x="72" y="12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0" name="Freeform 173">
              <a:extLst>
                <a:ext uri="{FF2B5EF4-FFF2-40B4-BE49-F238E27FC236}">
                  <a16:creationId xmlns:a16="http://schemas.microsoft.com/office/drawing/2014/main" id="{4BD886A3-7497-45F9-8E9B-8A77F21A7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3232150"/>
              <a:ext cx="6350" cy="6350"/>
            </a:xfrm>
            <a:custGeom>
              <a:avLst/>
              <a:gdLst>
                <a:gd name="T0" fmla="*/ 0 w 20"/>
                <a:gd name="T1" fmla="*/ 13 h 20"/>
                <a:gd name="T2" fmla="*/ 20 w 20"/>
                <a:gd name="T3" fmla="*/ 20 h 20"/>
                <a:gd name="T4" fmla="*/ 16 w 20"/>
                <a:gd name="T5" fmla="*/ 0 h 20"/>
                <a:gd name="T6" fmla="*/ 0 w 20"/>
                <a:gd name="T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20" y="20"/>
                  </a:lnTo>
                  <a:lnTo>
                    <a:pt x="1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1" name="Freeform 174">
              <a:extLst>
                <a:ext uri="{FF2B5EF4-FFF2-40B4-BE49-F238E27FC236}">
                  <a16:creationId xmlns:a16="http://schemas.microsoft.com/office/drawing/2014/main" id="{DC8B281A-5BFB-40B8-91AD-E43C46E8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3211513"/>
              <a:ext cx="17463" cy="17463"/>
            </a:xfrm>
            <a:custGeom>
              <a:avLst/>
              <a:gdLst>
                <a:gd name="T0" fmla="*/ 54 w 54"/>
                <a:gd name="T1" fmla="*/ 43 h 56"/>
                <a:gd name="T2" fmla="*/ 54 w 54"/>
                <a:gd name="T3" fmla="*/ 23 h 56"/>
                <a:gd name="T4" fmla="*/ 34 w 54"/>
                <a:gd name="T5" fmla="*/ 0 h 56"/>
                <a:gd name="T6" fmla="*/ 0 w 54"/>
                <a:gd name="T7" fmla="*/ 7 h 56"/>
                <a:gd name="T8" fmla="*/ 3 w 54"/>
                <a:gd name="T9" fmla="*/ 37 h 56"/>
                <a:gd name="T10" fmla="*/ 30 w 54"/>
                <a:gd name="T11" fmla="*/ 56 h 56"/>
                <a:gd name="T12" fmla="*/ 54 w 54"/>
                <a:gd name="T13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6">
                  <a:moveTo>
                    <a:pt x="54" y="43"/>
                  </a:moveTo>
                  <a:lnTo>
                    <a:pt x="54" y="23"/>
                  </a:lnTo>
                  <a:lnTo>
                    <a:pt x="34" y="0"/>
                  </a:lnTo>
                  <a:lnTo>
                    <a:pt x="0" y="7"/>
                  </a:lnTo>
                  <a:lnTo>
                    <a:pt x="3" y="37"/>
                  </a:lnTo>
                  <a:lnTo>
                    <a:pt x="30" y="56"/>
                  </a:lnTo>
                  <a:lnTo>
                    <a:pt x="54" y="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2" name="Freeform 175">
              <a:extLst>
                <a:ext uri="{FF2B5EF4-FFF2-40B4-BE49-F238E27FC236}">
                  <a16:creationId xmlns:a16="http://schemas.microsoft.com/office/drawing/2014/main" id="{655A1935-8908-4B48-8811-E38C4880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3365500"/>
              <a:ext cx="36513" cy="55563"/>
            </a:xfrm>
            <a:custGeom>
              <a:avLst/>
              <a:gdLst>
                <a:gd name="T0" fmla="*/ 77 w 119"/>
                <a:gd name="T1" fmla="*/ 129 h 173"/>
                <a:gd name="T2" fmla="*/ 84 w 119"/>
                <a:gd name="T3" fmla="*/ 84 h 173"/>
                <a:gd name="T4" fmla="*/ 119 w 119"/>
                <a:gd name="T5" fmla="*/ 24 h 173"/>
                <a:gd name="T6" fmla="*/ 116 w 119"/>
                <a:gd name="T7" fmla="*/ 0 h 173"/>
                <a:gd name="T8" fmla="*/ 80 w 119"/>
                <a:gd name="T9" fmla="*/ 34 h 173"/>
                <a:gd name="T10" fmla="*/ 37 w 119"/>
                <a:gd name="T11" fmla="*/ 84 h 173"/>
                <a:gd name="T12" fmla="*/ 54 w 119"/>
                <a:gd name="T13" fmla="*/ 87 h 173"/>
                <a:gd name="T14" fmla="*/ 0 w 119"/>
                <a:gd name="T15" fmla="*/ 126 h 173"/>
                <a:gd name="T16" fmla="*/ 17 w 119"/>
                <a:gd name="T17" fmla="*/ 152 h 173"/>
                <a:gd name="T18" fmla="*/ 15 w 119"/>
                <a:gd name="T19" fmla="*/ 161 h 173"/>
                <a:gd name="T20" fmla="*/ 38 w 119"/>
                <a:gd name="T21" fmla="*/ 173 h 173"/>
                <a:gd name="T22" fmla="*/ 77 w 119"/>
                <a:gd name="T23" fmla="*/ 12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73">
                  <a:moveTo>
                    <a:pt x="77" y="129"/>
                  </a:moveTo>
                  <a:lnTo>
                    <a:pt x="84" y="84"/>
                  </a:lnTo>
                  <a:lnTo>
                    <a:pt x="119" y="24"/>
                  </a:lnTo>
                  <a:lnTo>
                    <a:pt x="116" y="0"/>
                  </a:lnTo>
                  <a:lnTo>
                    <a:pt x="80" y="34"/>
                  </a:lnTo>
                  <a:lnTo>
                    <a:pt x="37" y="84"/>
                  </a:lnTo>
                  <a:lnTo>
                    <a:pt x="54" y="87"/>
                  </a:lnTo>
                  <a:lnTo>
                    <a:pt x="0" y="126"/>
                  </a:lnTo>
                  <a:lnTo>
                    <a:pt x="17" y="152"/>
                  </a:lnTo>
                  <a:lnTo>
                    <a:pt x="15" y="161"/>
                  </a:lnTo>
                  <a:lnTo>
                    <a:pt x="38" y="173"/>
                  </a:lnTo>
                  <a:lnTo>
                    <a:pt x="77" y="1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3" name="Freeform 176">
              <a:extLst>
                <a:ext uri="{FF2B5EF4-FFF2-40B4-BE49-F238E27FC236}">
                  <a16:creationId xmlns:a16="http://schemas.microsoft.com/office/drawing/2014/main" id="{16B6E50E-0AE8-4005-8166-BB0DA878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463" y="3213100"/>
              <a:ext cx="11113" cy="19050"/>
            </a:xfrm>
            <a:custGeom>
              <a:avLst/>
              <a:gdLst>
                <a:gd name="T0" fmla="*/ 0 w 33"/>
                <a:gd name="T1" fmla="*/ 60 h 60"/>
                <a:gd name="T2" fmla="*/ 33 w 33"/>
                <a:gd name="T3" fmla="*/ 16 h 60"/>
                <a:gd name="T4" fmla="*/ 10 w 33"/>
                <a:gd name="T5" fmla="*/ 0 h 60"/>
                <a:gd name="T6" fmla="*/ 0 w 33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0">
                  <a:moveTo>
                    <a:pt x="0" y="60"/>
                  </a:moveTo>
                  <a:lnTo>
                    <a:pt x="33" y="16"/>
                  </a:lnTo>
                  <a:lnTo>
                    <a:pt x="10" y="0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4" name="Freeform 177">
              <a:extLst>
                <a:ext uri="{FF2B5EF4-FFF2-40B4-BE49-F238E27FC236}">
                  <a16:creationId xmlns:a16="http://schemas.microsoft.com/office/drawing/2014/main" id="{365C02F4-9C11-49B5-9E2E-3FF05D35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295650"/>
              <a:ext cx="14288" cy="12700"/>
            </a:xfrm>
            <a:custGeom>
              <a:avLst/>
              <a:gdLst>
                <a:gd name="T0" fmla="*/ 0 w 43"/>
                <a:gd name="T1" fmla="*/ 30 h 40"/>
                <a:gd name="T2" fmla="*/ 17 w 43"/>
                <a:gd name="T3" fmla="*/ 40 h 40"/>
                <a:gd name="T4" fmla="*/ 29 w 43"/>
                <a:gd name="T5" fmla="*/ 23 h 40"/>
                <a:gd name="T6" fmla="*/ 43 w 43"/>
                <a:gd name="T7" fmla="*/ 0 h 40"/>
                <a:gd name="T8" fmla="*/ 19 w 43"/>
                <a:gd name="T9" fmla="*/ 3 h 40"/>
                <a:gd name="T10" fmla="*/ 0 w 43"/>
                <a:gd name="T11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0">
                  <a:moveTo>
                    <a:pt x="0" y="30"/>
                  </a:moveTo>
                  <a:lnTo>
                    <a:pt x="17" y="40"/>
                  </a:lnTo>
                  <a:lnTo>
                    <a:pt x="29" y="23"/>
                  </a:lnTo>
                  <a:lnTo>
                    <a:pt x="43" y="0"/>
                  </a:lnTo>
                  <a:lnTo>
                    <a:pt x="19" y="3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5" name="Freeform 178">
              <a:extLst>
                <a:ext uri="{FF2B5EF4-FFF2-40B4-BE49-F238E27FC236}">
                  <a16:creationId xmlns:a16="http://schemas.microsoft.com/office/drawing/2014/main" id="{9B04FA3D-4CE5-4AC8-8A03-F7E5A922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875" y="3371850"/>
              <a:ext cx="12700" cy="14288"/>
            </a:xfrm>
            <a:custGeom>
              <a:avLst/>
              <a:gdLst>
                <a:gd name="T0" fmla="*/ 41 w 41"/>
                <a:gd name="T1" fmla="*/ 0 h 47"/>
                <a:gd name="T2" fmla="*/ 11 w 41"/>
                <a:gd name="T3" fmla="*/ 20 h 47"/>
                <a:gd name="T4" fmla="*/ 0 w 41"/>
                <a:gd name="T5" fmla="*/ 47 h 47"/>
                <a:gd name="T6" fmla="*/ 34 w 41"/>
                <a:gd name="T7" fmla="*/ 26 h 47"/>
                <a:gd name="T8" fmla="*/ 41 w 4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7">
                  <a:moveTo>
                    <a:pt x="41" y="0"/>
                  </a:moveTo>
                  <a:lnTo>
                    <a:pt x="11" y="20"/>
                  </a:lnTo>
                  <a:lnTo>
                    <a:pt x="0" y="47"/>
                  </a:lnTo>
                  <a:lnTo>
                    <a:pt x="34" y="26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6" name="Freeform 179">
              <a:extLst>
                <a:ext uri="{FF2B5EF4-FFF2-40B4-BE49-F238E27FC236}">
                  <a16:creationId xmlns:a16="http://schemas.microsoft.com/office/drawing/2014/main" id="{5500286A-C762-48FE-9D3E-5C1201DF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5" y="3151188"/>
              <a:ext cx="25400" cy="58738"/>
            </a:xfrm>
            <a:custGeom>
              <a:avLst/>
              <a:gdLst>
                <a:gd name="T0" fmla="*/ 83 w 83"/>
                <a:gd name="T1" fmla="*/ 27 h 183"/>
                <a:gd name="T2" fmla="*/ 43 w 83"/>
                <a:gd name="T3" fmla="*/ 0 h 183"/>
                <a:gd name="T4" fmla="*/ 2 w 83"/>
                <a:gd name="T5" fmla="*/ 4 h 183"/>
                <a:gd name="T6" fmla="*/ 0 w 83"/>
                <a:gd name="T7" fmla="*/ 67 h 183"/>
                <a:gd name="T8" fmla="*/ 7 w 83"/>
                <a:gd name="T9" fmla="*/ 124 h 183"/>
                <a:gd name="T10" fmla="*/ 20 w 83"/>
                <a:gd name="T11" fmla="*/ 156 h 183"/>
                <a:gd name="T12" fmla="*/ 51 w 83"/>
                <a:gd name="T13" fmla="*/ 183 h 183"/>
                <a:gd name="T14" fmla="*/ 67 w 83"/>
                <a:gd name="T15" fmla="*/ 139 h 183"/>
                <a:gd name="T16" fmla="*/ 44 w 83"/>
                <a:gd name="T17" fmla="*/ 73 h 183"/>
                <a:gd name="T18" fmla="*/ 73 w 83"/>
                <a:gd name="T19" fmla="*/ 57 h 183"/>
                <a:gd name="T20" fmla="*/ 83 w 83"/>
                <a:gd name="T21" fmla="*/ 2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83">
                  <a:moveTo>
                    <a:pt x="83" y="27"/>
                  </a:moveTo>
                  <a:lnTo>
                    <a:pt x="43" y="0"/>
                  </a:lnTo>
                  <a:lnTo>
                    <a:pt x="2" y="4"/>
                  </a:lnTo>
                  <a:lnTo>
                    <a:pt x="0" y="67"/>
                  </a:lnTo>
                  <a:lnTo>
                    <a:pt x="7" y="124"/>
                  </a:lnTo>
                  <a:lnTo>
                    <a:pt x="20" y="156"/>
                  </a:lnTo>
                  <a:lnTo>
                    <a:pt x="51" y="183"/>
                  </a:lnTo>
                  <a:lnTo>
                    <a:pt x="67" y="139"/>
                  </a:lnTo>
                  <a:lnTo>
                    <a:pt x="44" y="73"/>
                  </a:lnTo>
                  <a:lnTo>
                    <a:pt x="73" y="57"/>
                  </a:lnTo>
                  <a:lnTo>
                    <a:pt x="83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7" name="Freeform 180">
              <a:extLst>
                <a:ext uri="{FF2B5EF4-FFF2-40B4-BE49-F238E27FC236}">
                  <a16:creationId xmlns:a16="http://schemas.microsoft.com/office/drawing/2014/main" id="{2DFB3114-42D4-468E-B693-0D44F1D68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8" y="3101975"/>
              <a:ext cx="39688" cy="31750"/>
            </a:xfrm>
            <a:custGeom>
              <a:avLst/>
              <a:gdLst>
                <a:gd name="T0" fmla="*/ 73 w 127"/>
                <a:gd name="T1" fmla="*/ 50 h 99"/>
                <a:gd name="T2" fmla="*/ 76 w 127"/>
                <a:gd name="T3" fmla="*/ 77 h 99"/>
                <a:gd name="T4" fmla="*/ 123 w 127"/>
                <a:gd name="T5" fmla="*/ 99 h 99"/>
                <a:gd name="T6" fmla="*/ 120 w 127"/>
                <a:gd name="T7" fmla="*/ 59 h 99"/>
                <a:gd name="T8" fmla="*/ 110 w 127"/>
                <a:gd name="T9" fmla="*/ 60 h 99"/>
                <a:gd name="T10" fmla="*/ 103 w 127"/>
                <a:gd name="T11" fmla="*/ 33 h 99"/>
                <a:gd name="T12" fmla="*/ 120 w 127"/>
                <a:gd name="T13" fmla="*/ 37 h 99"/>
                <a:gd name="T14" fmla="*/ 127 w 127"/>
                <a:gd name="T15" fmla="*/ 3 h 99"/>
                <a:gd name="T16" fmla="*/ 76 w 127"/>
                <a:gd name="T17" fmla="*/ 0 h 99"/>
                <a:gd name="T18" fmla="*/ 0 w 127"/>
                <a:gd name="T19" fmla="*/ 11 h 99"/>
                <a:gd name="T20" fmla="*/ 16 w 127"/>
                <a:gd name="T21" fmla="*/ 40 h 99"/>
                <a:gd name="T22" fmla="*/ 73 w 127"/>
                <a:gd name="T23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99">
                  <a:moveTo>
                    <a:pt x="73" y="50"/>
                  </a:moveTo>
                  <a:lnTo>
                    <a:pt x="76" y="77"/>
                  </a:lnTo>
                  <a:lnTo>
                    <a:pt x="123" y="99"/>
                  </a:lnTo>
                  <a:lnTo>
                    <a:pt x="120" y="59"/>
                  </a:lnTo>
                  <a:lnTo>
                    <a:pt x="110" y="60"/>
                  </a:lnTo>
                  <a:lnTo>
                    <a:pt x="103" y="33"/>
                  </a:lnTo>
                  <a:lnTo>
                    <a:pt x="120" y="37"/>
                  </a:lnTo>
                  <a:lnTo>
                    <a:pt x="127" y="3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16" y="40"/>
                  </a:lnTo>
                  <a:lnTo>
                    <a:pt x="73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8" name="Freeform 181">
              <a:extLst>
                <a:ext uri="{FF2B5EF4-FFF2-40B4-BE49-F238E27FC236}">
                  <a16:creationId xmlns:a16="http://schemas.microsoft.com/office/drawing/2014/main" id="{E3D01345-9E81-4B19-BF37-972C5455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625" y="2957513"/>
              <a:ext cx="95250" cy="125413"/>
            </a:xfrm>
            <a:custGeom>
              <a:avLst/>
              <a:gdLst>
                <a:gd name="T0" fmla="*/ 0 w 300"/>
                <a:gd name="T1" fmla="*/ 370 h 394"/>
                <a:gd name="T2" fmla="*/ 36 w 300"/>
                <a:gd name="T3" fmla="*/ 394 h 394"/>
                <a:gd name="T4" fmla="*/ 90 w 300"/>
                <a:gd name="T5" fmla="*/ 370 h 394"/>
                <a:gd name="T6" fmla="*/ 105 w 300"/>
                <a:gd name="T7" fmla="*/ 320 h 394"/>
                <a:gd name="T8" fmla="*/ 109 w 300"/>
                <a:gd name="T9" fmla="*/ 297 h 394"/>
                <a:gd name="T10" fmla="*/ 139 w 300"/>
                <a:gd name="T11" fmla="*/ 300 h 394"/>
                <a:gd name="T12" fmla="*/ 166 w 300"/>
                <a:gd name="T13" fmla="*/ 302 h 394"/>
                <a:gd name="T14" fmla="*/ 202 w 300"/>
                <a:gd name="T15" fmla="*/ 276 h 394"/>
                <a:gd name="T16" fmla="*/ 211 w 300"/>
                <a:gd name="T17" fmla="*/ 256 h 394"/>
                <a:gd name="T18" fmla="*/ 205 w 300"/>
                <a:gd name="T19" fmla="*/ 227 h 394"/>
                <a:gd name="T20" fmla="*/ 171 w 300"/>
                <a:gd name="T21" fmla="*/ 220 h 394"/>
                <a:gd name="T22" fmla="*/ 208 w 300"/>
                <a:gd name="T23" fmla="*/ 196 h 394"/>
                <a:gd name="T24" fmla="*/ 238 w 300"/>
                <a:gd name="T25" fmla="*/ 163 h 394"/>
                <a:gd name="T26" fmla="*/ 274 w 300"/>
                <a:gd name="T27" fmla="*/ 159 h 394"/>
                <a:gd name="T28" fmla="*/ 300 w 300"/>
                <a:gd name="T29" fmla="*/ 112 h 394"/>
                <a:gd name="T30" fmla="*/ 290 w 300"/>
                <a:gd name="T31" fmla="*/ 96 h 394"/>
                <a:gd name="T32" fmla="*/ 244 w 300"/>
                <a:gd name="T33" fmla="*/ 143 h 394"/>
                <a:gd name="T34" fmla="*/ 237 w 300"/>
                <a:gd name="T35" fmla="*/ 120 h 394"/>
                <a:gd name="T36" fmla="*/ 284 w 300"/>
                <a:gd name="T37" fmla="*/ 80 h 394"/>
                <a:gd name="T38" fmla="*/ 266 w 300"/>
                <a:gd name="T39" fmla="*/ 3 h 394"/>
                <a:gd name="T40" fmla="*/ 242 w 300"/>
                <a:gd name="T41" fmla="*/ 0 h 394"/>
                <a:gd name="T42" fmla="*/ 236 w 300"/>
                <a:gd name="T43" fmla="*/ 27 h 394"/>
                <a:gd name="T44" fmla="*/ 207 w 300"/>
                <a:gd name="T45" fmla="*/ 44 h 394"/>
                <a:gd name="T46" fmla="*/ 120 w 300"/>
                <a:gd name="T47" fmla="*/ 111 h 394"/>
                <a:gd name="T48" fmla="*/ 114 w 300"/>
                <a:gd name="T49" fmla="*/ 137 h 394"/>
                <a:gd name="T50" fmla="*/ 114 w 300"/>
                <a:gd name="T51" fmla="*/ 171 h 394"/>
                <a:gd name="T52" fmla="*/ 104 w 300"/>
                <a:gd name="T53" fmla="*/ 147 h 394"/>
                <a:gd name="T54" fmla="*/ 64 w 300"/>
                <a:gd name="T55" fmla="*/ 141 h 394"/>
                <a:gd name="T56" fmla="*/ 61 w 300"/>
                <a:gd name="T57" fmla="*/ 157 h 394"/>
                <a:gd name="T58" fmla="*/ 41 w 300"/>
                <a:gd name="T59" fmla="*/ 134 h 394"/>
                <a:gd name="T60" fmla="*/ 1 w 300"/>
                <a:gd name="T61" fmla="*/ 188 h 394"/>
                <a:gd name="T62" fmla="*/ 12 w 300"/>
                <a:gd name="T63" fmla="*/ 248 h 394"/>
                <a:gd name="T64" fmla="*/ 49 w 300"/>
                <a:gd name="T65" fmla="*/ 248 h 394"/>
                <a:gd name="T66" fmla="*/ 22 w 300"/>
                <a:gd name="T67" fmla="*/ 268 h 394"/>
                <a:gd name="T68" fmla="*/ 32 w 300"/>
                <a:gd name="T69" fmla="*/ 288 h 394"/>
                <a:gd name="T70" fmla="*/ 59 w 300"/>
                <a:gd name="T71" fmla="*/ 300 h 394"/>
                <a:gd name="T72" fmla="*/ 33 w 300"/>
                <a:gd name="T73" fmla="*/ 347 h 394"/>
                <a:gd name="T74" fmla="*/ 0 w 300"/>
                <a:gd name="T75" fmla="*/ 37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94">
                  <a:moveTo>
                    <a:pt x="0" y="370"/>
                  </a:moveTo>
                  <a:lnTo>
                    <a:pt x="36" y="394"/>
                  </a:lnTo>
                  <a:lnTo>
                    <a:pt x="90" y="370"/>
                  </a:lnTo>
                  <a:lnTo>
                    <a:pt x="105" y="320"/>
                  </a:lnTo>
                  <a:lnTo>
                    <a:pt x="109" y="297"/>
                  </a:lnTo>
                  <a:lnTo>
                    <a:pt x="139" y="300"/>
                  </a:lnTo>
                  <a:lnTo>
                    <a:pt x="166" y="302"/>
                  </a:lnTo>
                  <a:lnTo>
                    <a:pt x="202" y="276"/>
                  </a:lnTo>
                  <a:lnTo>
                    <a:pt x="211" y="256"/>
                  </a:lnTo>
                  <a:lnTo>
                    <a:pt x="205" y="227"/>
                  </a:lnTo>
                  <a:lnTo>
                    <a:pt x="171" y="220"/>
                  </a:lnTo>
                  <a:lnTo>
                    <a:pt x="208" y="196"/>
                  </a:lnTo>
                  <a:lnTo>
                    <a:pt x="238" y="163"/>
                  </a:lnTo>
                  <a:lnTo>
                    <a:pt x="274" y="159"/>
                  </a:lnTo>
                  <a:lnTo>
                    <a:pt x="300" y="112"/>
                  </a:lnTo>
                  <a:lnTo>
                    <a:pt x="290" y="96"/>
                  </a:lnTo>
                  <a:lnTo>
                    <a:pt x="244" y="143"/>
                  </a:lnTo>
                  <a:lnTo>
                    <a:pt x="237" y="120"/>
                  </a:lnTo>
                  <a:lnTo>
                    <a:pt x="284" y="80"/>
                  </a:lnTo>
                  <a:lnTo>
                    <a:pt x="266" y="3"/>
                  </a:lnTo>
                  <a:lnTo>
                    <a:pt x="242" y="0"/>
                  </a:lnTo>
                  <a:lnTo>
                    <a:pt x="236" y="27"/>
                  </a:lnTo>
                  <a:lnTo>
                    <a:pt x="207" y="44"/>
                  </a:lnTo>
                  <a:lnTo>
                    <a:pt x="120" y="111"/>
                  </a:lnTo>
                  <a:lnTo>
                    <a:pt x="114" y="137"/>
                  </a:lnTo>
                  <a:lnTo>
                    <a:pt x="114" y="171"/>
                  </a:lnTo>
                  <a:lnTo>
                    <a:pt x="104" y="147"/>
                  </a:lnTo>
                  <a:lnTo>
                    <a:pt x="64" y="141"/>
                  </a:lnTo>
                  <a:lnTo>
                    <a:pt x="61" y="157"/>
                  </a:lnTo>
                  <a:lnTo>
                    <a:pt x="41" y="134"/>
                  </a:lnTo>
                  <a:lnTo>
                    <a:pt x="1" y="188"/>
                  </a:lnTo>
                  <a:lnTo>
                    <a:pt x="12" y="248"/>
                  </a:lnTo>
                  <a:lnTo>
                    <a:pt x="49" y="248"/>
                  </a:lnTo>
                  <a:lnTo>
                    <a:pt x="22" y="268"/>
                  </a:lnTo>
                  <a:lnTo>
                    <a:pt x="32" y="288"/>
                  </a:lnTo>
                  <a:lnTo>
                    <a:pt x="59" y="300"/>
                  </a:lnTo>
                  <a:lnTo>
                    <a:pt x="33" y="347"/>
                  </a:lnTo>
                  <a:lnTo>
                    <a:pt x="0" y="37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864FD1E5-36F6-489F-9876-1D8855D1A2EF}"/>
              </a:ext>
            </a:extLst>
          </p:cNvPr>
          <p:cNvGrpSpPr/>
          <p:nvPr/>
        </p:nvGrpSpPr>
        <p:grpSpPr>
          <a:xfrm>
            <a:off x="2766546" y="4380617"/>
            <a:ext cx="193105" cy="276169"/>
            <a:chOff x="1770063" y="3497263"/>
            <a:chExt cx="431800" cy="617538"/>
          </a:xfrm>
          <a:solidFill>
            <a:srgbClr val="D9DBDA"/>
          </a:solidFill>
        </p:grpSpPr>
        <p:sp>
          <p:nvSpPr>
            <p:cNvPr id="830" name="Freeform 182">
              <a:extLst>
                <a:ext uri="{FF2B5EF4-FFF2-40B4-BE49-F238E27FC236}">
                  <a16:creationId xmlns:a16="http://schemas.microsoft.com/office/drawing/2014/main" id="{E486F897-C2F8-4384-98E0-69080EA3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038" y="3668713"/>
              <a:ext cx="11113" cy="15875"/>
            </a:xfrm>
            <a:custGeom>
              <a:avLst/>
              <a:gdLst>
                <a:gd name="T0" fmla="*/ 31 w 34"/>
                <a:gd name="T1" fmla="*/ 49 h 49"/>
                <a:gd name="T2" fmla="*/ 34 w 34"/>
                <a:gd name="T3" fmla="*/ 7 h 49"/>
                <a:gd name="T4" fmla="*/ 0 w 34"/>
                <a:gd name="T5" fmla="*/ 0 h 49"/>
                <a:gd name="T6" fmla="*/ 1 w 34"/>
                <a:gd name="T7" fmla="*/ 33 h 49"/>
                <a:gd name="T8" fmla="*/ 31 w 34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31" y="49"/>
                  </a:moveTo>
                  <a:lnTo>
                    <a:pt x="34" y="7"/>
                  </a:lnTo>
                  <a:lnTo>
                    <a:pt x="0" y="0"/>
                  </a:lnTo>
                  <a:lnTo>
                    <a:pt x="1" y="33"/>
                  </a:lnTo>
                  <a:lnTo>
                    <a:pt x="31" y="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1" name="Freeform 183">
              <a:extLst>
                <a:ext uri="{FF2B5EF4-FFF2-40B4-BE49-F238E27FC236}">
                  <a16:creationId xmlns:a16="http://schemas.microsoft.com/office/drawing/2014/main" id="{4C2865AC-E4BE-4C9E-BB53-1C610A68C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3724275"/>
              <a:ext cx="26988" cy="15875"/>
            </a:xfrm>
            <a:custGeom>
              <a:avLst/>
              <a:gdLst>
                <a:gd name="T0" fmla="*/ 0 w 87"/>
                <a:gd name="T1" fmla="*/ 14 h 50"/>
                <a:gd name="T2" fmla="*/ 70 w 87"/>
                <a:gd name="T3" fmla="*/ 50 h 50"/>
                <a:gd name="T4" fmla="*/ 87 w 87"/>
                <a:gd name="T5" fmla="*/ 6 h 50"/>
                <a:gd name="T6" fmla="*/ 67 w 87"/>
                <a:gd name="T7" fmla="*/ 0 h 50"/>
                <a:gd name="T8" fmla="*/ 0 w 87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0">
                  <a:moveTo>
                    <a:pt x="0" y="14"/>
                  </a:moveTo>
                  <a:lnTo>
                    <a:pt x="70" y="50"/>
                  </a:lnTo>
                  <a:lnTo>
                    <a:pt x="87" y="6"/>
                  </a:lnTo>
                  <a:lnTo>
                    <a:pt x="67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2" name="Freeform 184">
              <a:extLst>
                <a:ext uri="{FF2B5EF4-FFF2-40B4-BE49-F238E27FC236}">
                  <a16:creationId xmlns:a16="http://schemas.microsoft.com/office/drawing/2014/main" id="{308D1903-90D0-4BE7-B0DD-E2DB94D5F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3497263"/>
              <a:ext cx="431800" cy="617538"/>
            </a:xfrm>
            <a:custGeom>
              <a:avLst/>
              <a:gdLst>
                <a:gd name="T0" fmla="*/ 1276 w 1360"/>
                <a:gd name="T1" fmla="*/ 722 h 1942"/>
                <a:gd name="T2" fmla="*/ 1287 w 1360"/>
                <a:gd name="T3" fmla="*/ 716 h 1942"/>
                <a:gd name="T4" fmla="*/ 1360 w 1360"/>
                <a:gd name="T5" fmla="*/ 654 h 1942"/>
                <a:gd name="T6" fmla="*/ 1124 w 1360"/>
                <a:gd name="T7" fmla="*/ 635 h 1942"/>
                <a:gd name="T8" fmla="*/ 841 w 1360"/>
                <a:gd name="T9" fmla="*/ 635 h 1942"/>
                <a:gd name="T10" fmla="*/ 799 w 1360"/>
                <a:gd name="T11" fmla="*/ 318 h 1942"/>
                <a:gd name="T12" fmla="*/ 920 w 1360"/>
                <a:gd name="T13" fmla="*/ 191 h 1942"/>
                <a:gd name="T14" fmla="*/ 1005 w 1360"/>
                <a:gd name="T15" fmla="*/ 85 h 1942"/>
                <a:gd name="T16" fmla="*/ 886 w 1360"/>
                <a:gd name="T17" fmla="*/ 57 h 1942"/>
                <a:gd name="T18" fmla="*/ 866 w 1360"/>
                <a:gd name="T19" fmla="*/ 110 h 1942"/>
                <a:gd name="T20" fmla="*/ 712 w 1360"/>
                <a:gd name="T21" fmla="*/ 81 h 1942"/>
                <a:gd name="T22" fmla="*/ 604 w 1360"/>
                <a:gd name="T23" fmla="*/ 235 h 1942"/>
                <a:gd name="T24" fmla="*/ 494 w 1360"/>
                <a:gd name="T25" fmla="*/ 358 h 1942"/>
                <a:gd name="T26" fmla="*/ 632 w 1360"/>
                <a:gd name="T27" fmla="*/ 451 h 1942"/>
                <a:gd name="T28" fmla="*/ 564 w 1360"/>
                <a:gd name="T29" fmla="*/ 607 h 1942"/>
                <a:gd name="T30" fmla="*/ 396 w 1360"/>
                <a:gd name="T31" fmla="*/ 586 h 1942"/>
                <a:gd name="T32" fmla="*/ 323 w 1360"/>
                <a:gd name="T33" fmla="*/ 550 h 1942"/>
                <a:gd name="T34" fmla="*/ 147 w 1360"/>
                <a:gd name="T35" fmla="*/ 635 h 1942"/>
                <a:gd name="T36" fmla="*/ 148 w 1360"/>
                <a:gd name="T37" fmla="*/ 717 h 1942"/>
                <a:gd name="T38" fmla="*/ 245 w 1360"/>
                <a:gd name="T39" fmla="*/ 776 h 1942"/>
                <a:gd name="T40" fmla="*/ 159 w 1360"/>
                <a:gd name="T41" fmla="*/ 903 h 1942"/>
                <a:gd name="T42" fmla="*/ 131 w 1360"/>
                <a:gd name="T43" fmla="*/ 1026 h 1942"/>
                <a:gd name="T44" fmla="*/ 250 w 1360"/>
                <a:gd name="T45" fmla="*/ 1021 h 1942"/>
                <a:gd name="T46" fmla="*/ 454 w 1360"/>
                <a:gd name="T47" fmla="*/ 1059 h 1942"/>
                <a:gd name="T48" fmla="*/ 338 w 1360"/>
                <a:gd name="T49" fmla="*/ 1171 h 1942"/>
                <a:gd name="T50" fmla="*/ 296 w 1360"/>
                <a:gd name="T51" fmla="*/ 1300 h 1942"/>
                <a:gd name="T52" fmla="*/ 225 w 1360"/>
                <a:gd name="T53" fmla="*/ 1420 h 1942"/>
                <a:gd name="T54" fmla="*/ 357 w 1360"/>
                <a:gd name="T55" fmla="*/ 1386 h 1942"/>
                <a:gd name="T56" fmla="*/ 450 w 1360"/>
                <a:gd name="T57" fmla="*/ 1339 h 1942"/>
                <a:gd name="T58" fmla="*/ 555 w 1360"/>
                <a:gd name="T59" fmla="*/ 1414 h 1942"/>
                <a:gd name="T60" fmla="*/ 258 w 1360"/>
                <a:gd name="T61" fmla="*/ 1450 h 1942"/>
                <a:gd name="T62" fmla="*/ 199 w 1360"/>
                <a:gd name="T63" fmla="*/ 1580 h 1942"/>
                <a:gd name="T64" fmla="*/ 132 w 1360"/>
                <a:gd name="T65" fmla="*/ 1567 h 1942"/>
                <a:gd name="T66" fmla="*/ 15 w 1360"/>
                <a:gd name="T67" fmla="*/ 1575 h 1942"/>
                <a:gd name="T68" fmla="*/ 147 w 1360"/>
                <a:gd name="T69" fmla="*/ 1653 h 1942"/>
                <a:gd name="T70" fmla="*/ 117 w 1360"/>
                <a:gd name="T71" fmla="*/ 1693 h 1942"/>
                <a:gd name="T72" fmla="*/ 115 w 1360"/>
                <a:gd name="T73" fmla="*/ 1809 h 1942"/>
                <a:gd name="T74" fmla="*/ 228 w 1360"/>
                <a:gd name="T75" fmla="*/ 1792 h 1942"/>
                <a:gd name="T76" fmla="*/ 119 w 1360"/>
                <a:gd name="T77" fmla="*/ 1903 h 1942"/>
                <a:gd name="T78" fmla="*/ 288 w 1360"/>
                <a:gd name="T79" fmla="*/ 1818 h 1942"/>
                <a:gd name="T80" fmla="*/ 218 w 1360"/>
                <a:gd name="T81" fmla="*/ 1881 h 1942"/>
                <a:gd name="T82" fmla="*/ 283 w 1360"/>
                <a:gd name="T83" fmla="*/ 1927 h 1942"/>
                <a:gd name="T84" fmla="*/ 462 w 1360"/>
                <a:gd name="T85" fmla="*/ 1919 h 1942"/>
                <a:gd name="T86" fmla="*/ 575 w 1360"/>
                <a:gd name="T87" fmla="*/ 1845 h 1942"/>
                <a:gd name="T88" fmla="*/ 608 w 1360"/>
                <a:gd name="T89" fmla="*/ 1789 h 1942"/>
                <a:gd name="T90" fmla="*/ 650 w 1360"/>
                <a:gd name="T91" fmla="*/ 1781 h 1942"/>
                <a:gd name="T92" fmla="*/ 778 w 1360"/>
                <a:gd name="T93" fmla="*/ 1730 h 1942"/>
                <a:gd name="T94" fmla="*/ 1009 w 1360"/>
                <a:gd name="T95" fmla="*/ 1632 h 1942"/>
                <a:gd name="T96" fmla="*/ 1133 w 1360"/>
                <a:gd name="T97" fmla="*/ 1597 h 1942"/>
                <a:gd name="T98" fmla="*/ 1192 w 1360"/>
                <a:gd name="T99" fmla="*/ 1524 h 1942"/>
                <a:gd name="T100" fmla="*/ 1319 w 1360"/>
                <a:gd name="T101" fmla="*/ 1248 h 1942"/>
                <a:gd name="T102" fmla="*/ 1235 w 1360"/>
                <a:gd name="T103" fmla="*/ 850 h 1942"/>
                <a:gd name="T104" fmla="*/ 1235 w 1360"/>
                <a:gd name="T105" fmla="*/ 712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0" h="1942">
                  <a:moveTo>
                    <a:pt x="1261" y="721"/>
                  </a:moveTo>
                  <a:lnTo>
                    <a:pt x="1261" y="721"/>
                  </a:lnTo>
                  <a:lnTo>
                    <a:pt x="1269" y="722"/>
                  </a:lnTo>
                  <a:lnTo>
                    <a:pt x="1276" y="722"/>
                  </a:lnTo>
                  <a:lnTo>
                    <a:pt x="1280" y="722"/>
                  </a:lnTo>
                  <a:lnTo>
                    <a:pt x="1283" y="719"/>
                  </a:lnTo>
                  <a:lnTo>
                    <a:pt x="1286" y="717"/>
                  </a:lnTo>
                  <a:lnTo>
                    <a:pt x="1287" y="716"/>
                  </a:lnTo>
                  <a:lnTo>
                    <a:pt x="1288" y="714"/>
                  </a:lnTo>
                  <a:lnTo>
                    <a:pt x="1315" y="697"/>
                  </a:lnTo>
                  <a:lnTo>
                    <a:pt x="1337" y="677"/>
                  </a:lnTo>
                  <a:lnTo>
                    <a:pt x="1360" y="654"/>
                  </a:lnTo>
                  <a:lnTo>
                    <a:pt x="1257" y="650"/>
                  </a:lnTo>
                  <a:lnTo>
                    <a:pt x="1228" y="638"/>
                  </a:lnTo>
                  <a:lnTo>
                    <a:pt x="1164" y="663"/>
                  </a:lnTo>
                  <a:lnTo>
                    <a:pt x="1124" y="635"/>
                  </a:lnTo>
                  <a:lnTo>
                    <a:pt x="1058" y="498"/>
                  </a:lnTo>
                  <a:lnTo>
                    <a:pt x="991" y="504"/>
                  </a:lnTo>
                  <a:lnTo>
                    <a:pt x="921" y="623"/>
                  </a:lnTo>
                  <a:lnTo>
                    <a:pt x="841" y="635"/>
                  </a:lnTo>
                  <a:lnTo>
                    <a:pt x="734" y="519"/>
                  </a:lnTo>
                  <a:lnTo>
                    <a:pt x="731" y="441"/>
                  </a:lnTo>
                  <a:lnTo>
                    <a:pt x="804" y="410"/>
                  </a:lnTo>
                  <a:lnTo>
                    <a:pt x="799" y="318"/>
                  </a:lnTo>
                  <a:lnTo>
                    <a:pt x="837" y="280"/>
                  </a:lnTo>
                  <a:lnTo>
                    <a:pt x="887" y="276"/>
                  </a:lnTo>
                  <a:lnTo>
                    <a:pt x="922" y="247"/>
                  </a:lnTo>
                  <a:lnTo>
                    <a:pt x="920" y="191"/>
                  </a:lnTo>
                  <a:lnTo>
                    <a:pt x="946" y="176"/>
                  </a:lnTo>
                  <a:lnTo>
                    <a:pt x="932" y="169"/>
                  </a:lnTo>
                  <a:lnTo>
                    <a:pt x="949" y="119"/>
                  </a:lnTo>
                  <a:lnTo>
                    <a:pt x="1005" y="85"/>
                  </a:lnTo>
                  <a:lnTo>
                    <a:pt x="1018" y="62"/>
                  </a:lnTo>
                  <a:lnTo>
                    <a:pt x="948" y="0"/>
                  </a:lnTo>
                  <a:lnTo>
                    <a:pt x="928" y="57"/>
                  </a:lnTo>
                  <a:lnTo>
                    <a:pt x="886" y="57"/>
                  </a:lnTo>
                  <a:lnTo>
                    <a:pt x="899" y="140"/>
                  </a:lnTo>
                  <a:lnTo>
                    <a:pt x="873" y="192"/>
                  </a:lnTo>
                  <a:lnTo>
                    <a:pt x="833" y="190"/>
                  </a:lnTo>
                  <a:lnTo>
                    <a:pt x="866" y="110"/>
                  </a:lnTo>
                  <a:lnTo>
                    <a:pt x="812" y="51"/>
                  </a:lnTo>
                  <a:lnTo>
                    <a:pt x="762" y="68"/>
                  </a:lnTo>
                  <a:lnTo>
                    <a:pt x="772" y="91"/>
                  </a:lnTo>
                  <a:lnTo>
                    <a:pt x="712" y="81"/>
                  </a:lnTo>
                  <a:lnTo>
                    <a:pt x="693" y="124"/>
                  </a:lnTo>
                  <a:lnTo>
                    <a:pt x="643" y="142"/>
                  </a:lnTo>
                  <a:lnTo>
                    <a:pt x="594" y="196"/>
                  </a:lnTo>
                  <a:lnTo>
                    <a:pt x="604" y="235"/>
                  </a:lnTo>
                  <a:lnTo>
                    <a:pt x="617" y="265"/>
                  </a:lnTo>
                  <a:lnTo>
                    <a:pt x="547" y="292"/>
                  </a:lnTo>
                  <a:lnTo>
                    <a:pt x="515" y="326"/>
                  </a:lnTo>
                  <a:lnTo>
                    <a:pt x="494" y="358"/>
                  </a:lnTo>
                  <a:lnTo>
                    <a:pt x="551" y="392"/>
                  </a:lnTo>
                  <a:lnTo>
                    <a:pt x="615" y="374"/>
                  </a:lnTo>
                  <a:lnTo>
                    <a:pt x="665" y="384"/>
                  </a:lnTo>
                  <a:lnTo>
                    <a:pt x="632" y="451"/>
                  </a:lnTo>
                  <a:lnTo>
                    <a:pt x="579" y="451"/>
                  </a:lnTo>
                  <a:lnTo>
                    <a:pt x="539" y="494"/>
                  </a:lnTo>
                  <a:lnTo>
                    <a:pt x="566" y="548"/>
                  </a:lnTo>
                  <a:lnTo>
                    <a:pt x="564" y="607"/>
                  </a:lnTo>
                  <a:lnTo>
                    <a:pt x="544" y="605"/>
                  </a:lnTo>
                  <a:lnTo>
                    <a:pt x="493" y="575"/>
                  </a:lnTo>
                  <a:lnTo>
                    <a:pt x="437" y="552"/>
                  </a:lnTo>
                  <a:lnTo>
                    <a:pt x="396" y="586"/>
                  </a:lnTo>
                  <a:lnTo>
                    <a:pt x="411" y="626"/>
                  </a:lnTo>
                  <a:lnTo>
                    <a:pt x="367" y="609"/>
                  </a:lnTo>
                  <a:lnTo>
                    <a:pt x="363" y="579"/>
                  </a:lnTo>
                  <a:lnTo>
                    <a:pt x="323" y="550"/>
                  </a:lnTo>
                  <a:lnTo>
                    <a:pt x="283" y="557"/>
                  </a:lnTo>
                  <a:lnTo>
                    <a:pt x="213" y="545"/>
                  </a:lnTo>
                  <a:lnTo>
                    <a:pt x="204" y="610"/>
                  </a:lnTo>
                  <a:lnTo>
                    <a:pt x="147" y="635"/>
                  </a:lnTo>
                  <a:lnTo>
                    <a:pt x="161" y="687"/>
                  </a:lnTo>
                  <a:lnTo>
                    <a:pt x="195" y="697"/>
                  </a:lnTo>
                  <a:lnTo>
                    <a:pt x="205" y="731"/>
                  </a:lnTo>
                  <a:lnTo>
                    <a:pt x="148" y="717"/>
                  </a:lnTo>
                  <a:lnTo>
                    <a:pt x="141" y="767"/>
                  </a:lnTo>
                  <a:lnTo>
                    <a:pt x="166" y="803"/>
                  </a:lnTo>
                  <a:lnTo>
                    <a:pt x="191" y="783"/>
                  </a:lnTo>
                  <a:lnTo>
                    <a:pt x="245" y="776"/>
                  </a:lnTo>
                  <a:lnTo>
                    <a:pt x="248" y="806"/>
                  </a:lnTo>
                  <a:lnTo>
                    <a:pt x="269" y="822"/>
                  </a:lnTo>
                  <a:lnTo>
                    <a:pt x="179" y="846"/>
                  </a:lnTo>
                  <a:lnTo>
                    <a:pt x="159" y="903"/>
                  </a:lnTo>
                  <a:lnTo>
                    <a:pt x="113" y="920"/>
                  </a:lnTo>
                  <a:lnTo>
                    <a:pt x="73" y="970"/>
                  </a:lnTo>
                  <a:lnTo>
                    <a:pt x="117" y="1006"/>
                  </a:lnTo>
                  <a:lnTo>
                    <a:pt x="131" y="1026"/>
                  </a:lnTo>
                  <a:lnTo>
                    <a:pt x="177" y="1029"/>
                  </a:lnTo>
                  <a:lnTo>
                    <a:pt x="185" y="1063"/>
                  </a:lnTo>
                  <a:lnTo>
                    <a:pt x="211" y="1061"/>
                  </a:lnTo>
                  <a:lnTo>
                    <a:pt x="250" y="1021"/>
                  </a:lnTo>
                  <a:lnTo>
                    <a:pt x="252" y="1072"/>
                  </a:lnTo>
                  <a:lnTo>
                    <a:pt x="275" y="1092"/>
                  </a:lnTo>
                  <a:lnTo>
                    <a:pt x="408" y="1090"/>
                  </a:lnTo>
                  <a:lnTo>
                    <a:pt x="454" y="1059"/>
                  </a:lnTo>
                  <a:lnTo>
                    <a:pt x="448" y="1096"/>
                  </a:lnTo>
                  <a:lnTo>
                    <a:pt x="472" y="1146"/>
                  </a:lnTo>
                  <a:lnTo>
                    <a:pt x="395" y="1133"/>
                  </a:lnTo>
                  <a:lnTo>
                    <a:pt x="338" y="1171"/>
                  </a:lnTo>
                  <a:lnTo>
                    <a:pt x="303" y="1253"/>
                  </a:lnTo>
                  <a:lnTo>
                    <a:pt x="340" y="1250"/>
                  </a:lnTo>
                  <a:lnTo>
                    <a:pt x="346" y="1266"/>
                  </a:lnTo>
                  <a:lnTo>
                    <a:pt x="296" y="1300"/>
                  </a:lnTo>
                  <a:lnTo>
                    <a:pt x="271" y="1367"/>
                  </a:lnTo>
                  <a:lnTo>
                    <a:pt x="155" y="1425"/>
                  </a:lnTo>
                  <a:lnTo>
                    <a:pt x="165" y="1447"/>
                  </a:lnTo>
                  <a:lnTo>
                    <a:pt x="225" y="1420"/>
                  </a:lnTo>
                  <a:lnTo>
                    <a:pt x="281" y="1419"/>
                  </a:lnTo>
                  <a:lnTo>
                    <a:pt x="274" y="1404"/>
                  </a:lnTo>
                  <a:lnTo>
                    <a:pt x="297" y="1400"/>
                  </a:lnTo>
                  <a:lnTo>
                    <a:pt x="357" y="1386"/>
                  </a:lnTo>
                  <a:lnTo>
                    <a:pt x="391" y="1372"/>
                  </a:lnTo>
                  <a:lnTo>
                    <a:pt x="437" y="1309"/>
                  </a:lnTo>
                  <a:lnTo>
                    <a:pt x="470" y="1292"/>
                  </a:lnTo>
                  <a:lnTo>
                    <a:pt x="450" y="1339"/>
                  </a:lnTo>
                  <a:lnTo>
                    <a:pt x="441" y="1375"/>
                  </a:lnTo>
                  <a:lnTo>
                    <a:pt x="478" y="1385"/>
                  </a:lnTo>
                  <a:lnTo>
                    <a:pt x="541" y="1398"/>
                  </a:lnTo>
                  <a:lnTo>
                    <a:pt x="555" y="1414"/>
                  </a:lnTo>
                  <a:lnTo>
                    <a:pt x="478" y="1401"/>
                  </a:lnTo>
                  <a:lnTo>
                    <a:pt x="424" y="1411"/>
                  </a:lnTo>
                  <a:lnTo>
                    <a:pt x="334" y="1446"/>
                  </a:lnTo>
                  <a:lnTo>
                    <a:pt x="258" y="1450"/>
                  </a:lnTo>
                  <a:lnTo>
                    <a:pt x="225" y="1460"/>
                  </a:lnTo>
                  <a:lnTo>
                    <a:pt x="218" y="1516"/>
                  </a:lnTo>
                  <a:lnTo>
                    <a:pt x="172" y="1537"/>
                  </a:lnTo>
                  <a:lnTo>
                    <a:pt x="199" y="1580"/>
                  </a:lnTo>
                  <a:lnTo>
                    <a:pt x="246" y="1600"/>
                  </a:lnTo>
                  <a:lnTo>
                    <a:pt x="179" y="1603"/>
                  </a:lnTo>
                  <a:lnTo>
                    <a:pt x="149" y="1593"/>
                  </a:lnTo>
                  <a:lnTo>
                    <a:pt x="132" y="1567"/>
                  </a:lnTo>
                  <a:lnTo>
                    <a:pt x="92" y="1601"/>
                  </a:lnTo>
                  <a:lnTo>
                    <a:pt x="112" y="1554"/>
                  </a:lnTo>
                  <a:lnTo>
                    <a:pt x="39" y="1572"/>
                  </a:lnTo>
                  <a:lnTo>
                    <a:pt x="15" y="1575"/>
                  </a:lnTo>
                  <a:lnTo>
                    <a:pt x="0" y="1619"/>
                  </a:lnTo>
                  <a:lnTo>
                    <a:pt x="16" y="1644"/>
                  </a:lnTo>
                  <a:lnTo>
                    <a:pt x="97" y="1648"/>
                  </a:lnTo>
                  <a:lnTo>
                    <a:pt x="147" y="1653"/>
                  </a:lnTo>
                  <a:lnTo>
                    <a:pt x="187" y="1653"/>
                  </a:lnTo>
                  <a:lnTo>
                    <a:pt x="194" y="1666"/>
                  </a:lnTo>
                  <a:lnTo>
                    <a:pt x="144" y="1683"/>
                  </a:lnTo>
                  <a:lnTo>
                    <a:pt x="117" y="1693"/>
                  </a:lnTo>
                  <a:lnTo>
                    <a:pt x="61" y="1733"/>
                  </a:lnTo>
                  <a:lnTo>
                    <a:pt x="21" y="1777"/>
                  </a:lnTo>
                  <a:lnTo>
                    <a:pt x="84" y="1773"/>
                  </a:lnTo>
                  <a:lnTo>
                    <a:pt x="115" y="1809"/>
                  </a:lnTo>
                  <a:lnTo>
                    <a:pt x="138" y="1792"/>
                  </a:lnTo>
                  <a:lnTo>
                    <a:pt x="210" y="1759"/>
                  </a:lnTo>
                  <a:lnTo>
                    <a:pt x="244" y="1779"/>
                  </a:lnTo>
                  <a:lnTo>
                    <a:pt x="228" y="1792"/>
                  </a:lnTo>
                  <a:lnTo>
                    <a:pt x="158" y="1816"/>
                  </a:lnTo>
                  <a:lnTo>
                    <a:pt x="129" y="1879"/>
                  </a:lnTo>
                  <a:lnTo>
                    <a:pt x="79" y="1899"/>
                  </a:lnTo>
                  <a:lnTo>
                    <a:pt x="119" y="1903"/>
                  </a:lnTo>
                  <a:lnTo>
                    <a:pt x="151" y="1876"/>
                  </a:lnTo>
                  <a:lnTo>
                    <a:pt x="181" y="1843"/>
                  </a:lnTo>
                  <a:lnTo>
                    <a:pt x="218" y="1838"/>
                  </a:lnTo>
                  <a:lnTo>
                    <a:pt x="288" y="1818"/>
                  </a:lnTo>
                  <a:lnTo>
                    <a:pt x="265" y="1841"/>
                  </a:lnTo>
                  <a:lnTo>
                    <a:pt x="308" y="1848"/>
                  </a:lnTo>
                  <a:lnTo>
                    <a:pt x="242" y="1881"/>
                  </a:lnTo>
                  <a:lnTo>
                    <a:pt x="218" y="1881"/>
                  </a:lnTo>
                  <a:lnTo>
                    <a:pt x="186" y="1908"/>
                  </a:lnTo>
                  <a:lnTo>
                    <a:pt x="223" y="1918"/>
                  </a:lnTo>
                  <a:lnTo>
                    <a:pt x="223" y="1942"/>
                  </a:lnTo>
                  <a:lnTo>
                    <a:pt x="283" y="1927"/>
                  </a:lnTo>
                  <a:lnTo>
                    <a:pt x="302" y="1910"/>
                  </a:lnTo>
                  <a:lnTo>
                    <a:pt x="325" y="1920"/>
                  </a:lnTo>
                  <a:lnTo>
                    <a:pt x="419" y="1933"/>
                  </a:lnTo>
                  <a:lnTo>
                    <a:pt x="462" y="1919"/>
                  </a:lnTo>
                  <a:lnTo>
                    <a:pt x="499" y="1909"/>
                  </a:lnTo>
                  <a:lnTo>
                    <a:pt x="521" y="1876"/>
                  </a:lnTo>
                  <a:lnTo>
                    <a:pt x="558" y="1875"/>
                  </a:lnTo>
                  <a:lnTo>
                    <a:pt x="575" y="1845"/>
                  </a:lnTo>
                  <a:lnTo>
                    <a:pt x="632" y="1848"/>
                  </a:lnTo>
                  <a:lnTo>
                    <a:pt x="622" y="1818"/>
                  </a:lnTo>
                  <a:lnTo>
                    <a:pt x="627" y="1791"/>
                  </a:lnTo>
                  <a:lnTo>
                    <a:pt x="608" y="1789"/>
                  </a:lnTo>
                  <a:lnTo>
                    <a:pt x="617" y="1752"/>
                  </a:lnTo>
                  <a:lnTo>
                    <a:pt x="640" y="1754"/>
                  </a:lnTo>
                  <a:lnTo>
                    <a:pt x="664" y="1734"/>
                  </a:lnTo>
                  <a:lnTo>
                    <a:pt x="650" y="1781"/>
                  </a:lnTo>
                  <a:lnTo>
                    <a:pt x="681" y="1808"/>
                  </a:lnTo>
                  <a:lnTo>
                    <a:pt x="714" y="1778"/>
                  </a:lnTo>
                  <a:lnTo>
                    <a:pt x="757" y="1770"/>
                  </a:lnTo>
                  <a:lnTo>
                    <a:pt x="778" y="1730"/>
                  </a:lnTo>
                  <a:lnTo>
                    <a:pt x="814" y="1740"/>
                  </a:lnTo>
                  <a:lnTo>
                    <a:pt x="843" y="1700"/>
                  </a:lnTo>
                  <a:lnTo>
                    <a:pt x="910" y="1663"/>
                  </a:lnTo>
                  <a:lnTo>
                    <a:pt x="1009" y="1632"/>
                  </a:lnTo>
                  <a:lnTo>
                    <a:pt x="1029" y="1588"/>
                  </a:lnTo>
                  <a:lnTo>
                    <a:pt x="1053" y="1572"/>
                  </a:lnTo>
                  <a:lnTo>
                    <a:pt x="1066" y="1622"/>
                  </a:lnTo>
                  <a:lnTo>
                    <a:pt x="1133" y="1597"/>
                  </a:lnTo>
                  <a:lnTo>
                    <a:pt x="1199" y="1614"/>
                  </a:lnTo>
                  <a:lnTo>
                    <a:pt x="1242" y="1606"/>
                  </a:lnTo>
                  <a:lnTo>
                    <a:pt x="1199" y="1547"/>
                  </a:lnTo>
                  <a:lnTo>
                    <a:pt x="1192" y="1524"/>
                  </a:lnTo>
                  <a:lnTo>
                    <a:pt x="1222" y="1524"/>
                  </a:lnTo>
                  <a:lnTo>
                    <a:pt x="1234" y="1474"/>
                  </a:lnTo>
                  <a:lnTo>
                    <a:pt x="1290" y="1324"/>
                  </a:lnTo>
                  <a:lnTo>
                    <a:pt x="1319" y="1248"/>
                  </a:lnTo>
                  <a:lnTo>
                    <a:pt x="1274" y="1056"/>
                  </a:lnTo>
                  <a:lnTo>
                    <a:pt x="1257" y="976"/>
                  </a:lnTo>
                  <a:lnTo>
                    <a:pt x="1287" y="916"/>
                  </a:lnTo>
                  <a:lnTo>
                    <a:pt x="1235" y="850"/>
                  </a:lnTo>
                  <a:lnTo>
                    <a:pt x="1218" y="744"/>
                  </a:lnTo>
                  <a:lnTo>
                    <a:pt x="1228" y="707"/>
                  </a:lnTo>
                  <a:lnTo>
                    <a:pt x="1228" y="707"/>
                  </a:lnTo>
                  <a:lnTo>
                    <a:pt x="1235" y="712"/>
                  </a:lnTo>
                  <a:lnTo>
                    <a:pt x="1246" y="716"/>
                  </a:lnTo>
                  <a:lnTo>
                    <a:pt x="1261" y="721"/>
                  </a:lnTo>
                  <a:lnTo>
                    <a:pt x="1261" y="72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368FB4F0-8CF3-474D-BDE3-689AF5A72932}"/>
              </a:ext>
            </a:extLst>
          </p:cNvPr>
          <p:cNvGrpSpPr/>
          <p:nvPr/>
        </p:nvGrpSpPr>
        <p:grpSpPr>
          <a:xfrm>
            <a:off x="4052254" y="5247455"/>
            <a:ext cx="374851" cy="380530"/>
            <a:chOff x="4645025" y="5435600"/>
            <a:chExt cx="838201" cy="850901"/>
          </a:xfrm>
          <a:solidFill>
            <a:schemeClr val="bg2"/>
          </a:solidFill>
        </p:grpSpPr>
        <p:sp>
          <p:nvSpPr>
            <p:cNvPr id="834" name="Freeform 185">
              <a:extLst>
                <a:ext uri="{FF2B5EF4-FFF2-40B4-BE49-F238E27FC236}">
                  <a16:creationId xmlns:a16="http://schemas.microsoft.com/office/drawing/2014/main" id="{EBFAF1EE-7895-4307-B745-634907CC3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5700713"/>
              <a:ext cx="41275" cy="52388"/>
            </a:xfrm>
            <a:custGeom>
              <a:avLst/>
              <a:gdLst>
                <a:gd name="T0" fmla="*/ 96 w 130"/>
                <a:gd name="T1" fmla="*/ 101 h 166"/>
                <a:gd name="T2" fmla="*/ 65 w 130"/>
                <a:gd name="T3" fmla="*/ 82 h 166"/>
                <a:gd name="T4" fmla="*/ 60 w 130"/>
                <a:gd name="T5" fmla="*/ 44 h 166"/>
                <a:gd name="T6" fmla="*/ 98 w 130"/>
                <a:gd name="T7" fmla="*/ 31 h 166"/>
                <a:gd name="T8" fmla="*/ 79 w 130"/>
                <a:gd name="T9" fmla="*/ 9 h 166"/>
                <a:gd name="T10" fmla="*/ 59 w 130"/>
                <a:gd name="T11" fmla="*/ 0 h 166"/>
                <a:gd name="T12" fmla="*/ 52 w 130"/>
                <a:gd name="T13" fmla="*/ 13 h 166"/>
                <a:gd name="T14" fmla="*/ 5 w 130"/>
                <a:gd name="T15" fmla="*/ 5 h 166"/>
                <a:gd name="T16" fmla="*/ 0 w 130"/>
                <a:gd name="T17" fmla="*/ 27 h 166"/>
                <a:gd name="T18" fmla="*/ 63 w 130"/>
                <a:gd name="T19" fmla="*/ 95 h 166"/>
                <a:gd name="T20" fmla="*/ 68 w 130"/>
                <a:gd name="T21" fmla="*/ 132 h 166"/>
                <a:gd name="T22" fmla="*/ 126 w 130"/>
                <a:gd name="T23" fmla="*/ 166 h 166"/>
                <a:gd name="T24" fmla="*/ 130 w 130"/>
                <a:gd name="T25" fmla="*/ 132 h 166"/>
                <a:gd name="T26" fmla="*/ 94 w 130"/>
                <a:gd name="T27" fmla="*/ 130 h 166"/>
                <a:gd name="T28" fmla="*/ 96 w 130"/>
                <a:gd name="T29" fmla="*/ 10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66">
                  <a:moveTo>
                    <a:pt x="96" y="101"/>
                  </a:moveTo>
                  <a:lnTo>
                    <a:pt x="65" y="82"/>
                  </a:lnTo>
                  <a:lnTo>
                    <a:pt x="60" y="44"/>
                  </a:lnTo>
                  <a:lnTo>
                    <a:pt x="98" y="31"/>
                  </a:lnTo>
                  <a:lnTo>
                    <a:pt x="79" y="9"/>
                  </a:lnTo>
                  <a:lnTo>
                    <a:pt x="59" y="0"/>
                  </a:lnTo>
                  <a:lnTo>
                    <a:pt x="52" y="13"/>
                  </a:lnTo>
                  <a:lnTo>
                    <a:pt x="5" y="5"/>
                  </a:lnTo>
                  <a:lnTo>
                    <a:pt x="0" y="27"/>
                  </a:lnTo>
                  <a:lnTo>
                    <a:pt x="63" y="95"/>
                  </a:lnTo>
                  <a:lnTo>
                    <a:pt x="68" y="132"/>
                  </a:lnTo>
                  <a:lnTo>
                    <a:pt x="126" y="166"/>
                  </a:lnTo>
                  <a:lnTo>
                    <a:pt x="130" y="132"/>
                  </a:lnTo>
                  <a:lnTo>
                    <a:pt x="94" y="130"/>
                  </a:lnTo>
                  <a:lnTo>
                    <a:pt x="96" y="1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5" name="Freeform 186">
              <a:extLst>
                <a:ext uri="{FF2B5EF4-FFF2-40B4-BE49-F238E27FC236}">
                  <a16:creationId xmlns:a16="http://schemas.microsoft.com/office/drawing/2014/main" id="{CD329903-8F37-4242-9B14-0786ECE5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5816600"/>
              <a:ext cx="20638" cy="36513"/>
            </a:xfrm>
            <a:custGeom>
              <a:avLst/>
              <a:gdLst>
                <a:gd name="T0" fmla="*/ 57 w 66"/>
                <a:gd name="T1" fmla="*/ 0 h 116"/>
                <a:gd name="T2" fmla="*/ 21 w 66"/>
                <a:gd name="T3" fmla="*/ 22 h 116"/>
                <a:gd name="T4" fmla="*/ 17 w 66"/>
                <a:gd name="T5" fmla="*/ 56 h 116"/>
                <a:gd name="T6" fmla="*/ 2 w 66"/>
                <a:gd name="T7" fmla="*/ 80 h 116"/>
                <a:gd name="T8" fmla="*/ 0 w 66"/>
                <a:gd name="T9" fmla="*/ 107 h 116"/>
                <a:gd name="T10" fmla="*/ 11 w 66"/>
                <a:gd name="T11" fmla="*/ 116 h 116"/>
                <a:gd name="T12" fmla="*/ 39 w 66"/>
                <a:gd name="T13" fmla="*/ 86 h 116"/>
                <a:gd name="T14" fmla="*/ 42 w 66"/>
                <a:gd name="T15" fmla="*/ 99 h 116"/>
                <a:gd name="T16" fmla="*/ 60 w 66"/>
                <a:gd name="T17" fmla="*/ 99 h 116"/>
                <a:gd name="T18" fmla="*/ 66 w 66"/>
                <a:gd name="T19" fmla="*/ 47 h 116"/>
                <a:gd name="T20" fmla="*/ 57 w 66"/>
                <a:gd name="T21" fmla="*/ 24 h 116"/>
                <a:gd name="T22" fmla="*/ 57 w 66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16">
                  <a:moveTo>
                    <a:pt x="57" y="0"/>
                  </a:moveTo>
                  <a:lnTo>
                    <a:pt x="21" y="22"/>
                  </a:lnTo>
                  <a:lnTo>
                    <a:pt x="17" y="56"/>
                  </a:lnTo>
                  <a:lnTo>
                    <a:pt x="2" y="80"/>
                  </a:lnTo>
                  <a:lnTo>
                    <a:pt x="0" y="107"/>
                  </a:lnTo>
                  <a:lnTo>
                    <a:pt x="11" y="116"/>
                  </a:lnTo>
                  <a:lnTo>
                    <a:pt x="39" y="86"/>
                  </a:lnTo>
                  <a:lnTo>
                    <a:pt x="42" y="99"/>
                  </a:lnTo>
                  <a:lnTo>
                    <a:pt x="60" y="99"/>
                  </a:lnTo>
                  <a:lnTo>
                    <a:pt x="66" y="47"/>
                  </a:lnTo>
                  <a:lnTo>
                    <a:pt x="57" y="2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6" name="Freeform 187">
              <a:extLst>
                <a:ext uri="{FF2B5EF4-FFF2-40B4-BE49-F238E27FC236}">
                  <a16:creationId xmlns:a16="http://schemas.microsoft.com/office/drawing/2014/main" id="{3D296E37-419B-4DA9-B89E-9D3ADF757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5842000"/>
              <a:ext cx="9525" cy="14288"/>
            </a:xfrm>
            <a:custGeom>
              <a:avLst/>
              <a:gdLst>
                <a:gd name="T0" fmla="*/ 8 w 29"/>
                <a:gd name="T1" fmla="*/ 0 h 45"/>
                <a:gd name="T2" fmla="*/ 0 w 29"/>
                <a:gd name="T3" fmla="*/ 31 h 45"/>
                <a:gd name="T4" fmla="*/ 29 w 29"/>
                <a:gd name="T5" fmla="*/ 45 h 45"/>
                <a:gd name="T6" fmla="*/ 14 w 29"/>
                <a:gd name="T7" fmla="*/ 22 h 45"/>
                <a:gd name="T8" fmla="*/ 28 w 29"/>
                <a:gd name="T9" fmla="*/ 0 h 45"/>
                <a:gd name="T10" fmla="*/ 8 w 29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5">
                  <a:moveTo>
                    <a:pt x="8" y="0"/>
                  </a:moveTo>
                  <a:lnTo>
                    <a:pt x="0" y="31"/>
                  </a:lnTo>
                  <a:lnTo>
                    <a:pt x="29" y="45"/>
                  </a:lnTo>
                  <a:lnTo>
                    <a:pt x="14" y="22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7" name="Freeform 188">
              <a:extLst>
                <a:ext uri="{FF2B5EF4-FFF2-40B4-BE49-F238E27FC236}">
                  <a16:creationId xmlns:a16="http://schemas.microsoft.com/office/drawing/2014/main" id="{E5EA7E67-A28A-4A98-860C-9EE4D7325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5862638"/>
              <a:ext cx="17463" cy="25400"/>
            </a:xfrm>
            <a:custGeom>
              <a:avLst/>
              <a:gdLst>
                <a:gd name="T0" fmla="*/ 29 w 54"/>
                <a:gd name="T1" fmla="*/ 7 h 79"/>
                <a:gd name="T2" fmla="*/ 0 w 54"/>
                <a:gd name="T3" fmla="*/ 0 h 79"/>
                <a:gd name="T4" fmla="*/ 3 w 54"/>
                <a:gd name="T5" fmla="*/ 49 h 79"/>
                <a:gd name="T6" fmla="*/ 25 w 54"/>
                <a:gd name="T7" fmla="*/ 62 h 79"/>
                <a:gd name="T8" fmla="*/ 53 w 54"/>
                <a:gd name="T9" fmla="*/ 79 h 79"/>
                <a:gd name="T10" fmla="*/ 54 w 54"/>
                <a:gd name="T11" fmla="*/ 57 h 79"/>
                <a:gd name="T12" fmla="*/ 25 w 54"/>
                <a:gd name="T13" fmla="*/ 40 h 79"/>
                <a:gd name="T14" fmla="*/ 29 w 54"/>
                <a:gd name="T15" fmla="*/ 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79">
                  <a:moveTo>
                    <a:pt x="29" y="7"/>
                  </a:moveTo>
                  <a:lnTo>
                    <a:pt x="0" y="0"/>
                  </a:lnTo>
                  <a:lnTo>
                    <a:pt x="3" y="49"/>
                  </a:lnTo>
                  <a:lnTo>
                    <a:pt x="25" y="62"/>
                  </a:lnTo>
                  <a:lnTo>
                    <a:pt x="53" y="79"/>
                  </a:lnTo>
                  <a:lnTo>
                    <a:pt x="54" y="57"/>
                  </a:lnTo>
                  <a:lnTo>
                    <a:pt x="25" y="40"/>
                  </a:lnTo>
                  <a:lnTo>
                    <a:pt x="29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8" name="Freeform 189">
              <a:extLst>
                <a:ext uri="{FF2B5EF4-FFF2-40B4-BE49-F238E27FC236}">
                  <a16:creationId xmlns:a16="http://schemas.microsoft.com/office/drawing/2014/main" id="{32452FE7-D03B-49BC-9409-E06938E0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5861050"/>
              <a:ext cx="42863" cy="49213"/>
            </a:xfrm>
            <a:custGeom>
              <a:avLst/>
              <a:gdLst>
                <a:gd name="T0" fmla="*/ 102 w 138"/>
                <a:gd name="T1" fmla="*/ 142 h 153"/>
                <a:gd name="T2" fmla="*/ 136 w 138"/>
                <a:gd name="T3" fmla="*/ 149 h 153"/>
                <a:gd name="T4" fmla="*/ 138 w 138"/>
                <a:gd name="T5" fmla="*/ 106 h 153"/>
                <a:gd name="T6" fmla="*/ 85 w 138"/>
                <a:gd name="T7" fmla="*/ 81 h 153"/>
                <a:gd name="T8" fmla="*/ 73 w 138"/>
                <a:gd name="T9" fmla="*/ 96 h 153"/>
                <a:gd name="T10" fmla="*/ 62 w 138"/>
                <a:gd name="T11" fmla="*/ 63 h 153"/>
                <a:gd name="T12" fmla="*/ 61 w 138"/>
                <a:gd name="T13" fmla="*/ 36 h 153"/>
                <a:gd name="T14" fmla="*/ 57 w 138"/>
                <a:gd name="T15" fmla="*/ 0 h 153"/>
                <a:gd name="T16" fmla="*/ 36 w 138"/>
                <a:gd name="T17" fmla="*/ 58 h 153"/>
                <a:gd name="T18" fmla="*/ 12 w 138"/>
                <a:gd name="T19" fmla="*/ 38 h 153"/>
                <a:gd name="T20" fmla="*/ 0 w 138"/>
                <a:gd name="T21" fmla="*/ 87 h 153"/>
                <a:gd name="T22" fmla="*/ 31 w 138"/>
                <a:gd name="T23" fmla="*/ 116 h 153"/>
                <a:gd name="T24" fmla="*/ 36 w 138"/>
                <a:gd name="T25" fmla="*/ 83 h 153"/>
                <a:gd name="T26" fmla="*/ 53 w 138"/>
                <a:gd name="T27" fmla="*/ 114 h 153"/>
                <a:gd name="T28" fmla="*/ 56 w 138"/>
                <a:gd name="T29" fmla="*/ 138 h 153"/>
                <a:gd name="T30" fmla="*/ 94 w 138"/>
                <a:gd name="T31" fmla="*/ 153 h 153"/>
                <a:gd name="T32" fmla="*/ 102 w 138"/>
                <a:gd name="T33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53">
                  <a:moveTo>
                    <a:pt x="102" y="142"/>
                  </a:moveTo>
                  <a:lnTo>
                    <a:pt x="136" y="149"/>
                  </a:lnTo>
                  <a:lnTo>
                    <a:pt x="138" y="106"/>
                  </a:lnTo>
                  <a:lnTo>
                    <a:pt x="85" y="81"/>
                  </a:lnTo>
                  <a:lnTo>
                    <a:pt x="73" y="96"/>
                  </a:lnTo>
                  <a:lnTo>
                    <a:pt x="62" y="63"/>
                  </a:lnTo>
                  <a:lnTo>
                    <a:pt x="61" y="36"/>
                  </a:lnTo>
                  <a:lnTo>
                    <a:pt x="57" y="0"/>
                  </a:lnTo>
                  <a:lnTo>
                    <a:pt x="36" y="58"/>
                  </a:lnTo>
                  <a:lnTo>
                    <a:pt x="12" y="38"/>
                  </a:lnTo>
                  <a:lnTo>
                    <a:pt x="0" y="87"/>
                  </a:lnTo>
                  <a:lnTo>
                    <a:pt x="31" y="116"/>
                  </a:lnTo>
                  <a:lnTo>
                    <a:pt x="36" y="83"/>
                  </a:lnTo>
                  <a:lnTo>
                    <a:pt x="53" y="114"/>
                  </a:lnTo>
                  <a:lnTo>
                    <a:pt x="56" y="138"/>
                  </a:lnTo>
                  <a:lnTo>
                    <a:pt x="94" y="153"/>
                  </a:lnTo>
                  <a:lnTo>
                    <a:pt x="102" y="1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9" name="Freeform 190">
              <a:extLst>
                <a:ext uri="{FF2B5EF4-FFF2-40B4-BE49-F238E27FC236}">
                  <a16:creationId xmlns:a16="http://schemas.microsoft.com/office/drawing/2014/main" id="{79CC1008-4BE7-4ECD-BAA3-7BF4F6E92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5924550"/>
              <a:ext cx="31750" cy="28575"/>
            </a:xfrm>
            <a:custGeom>
              <a:avLst/>
              <a:gdLst>
                <a:gd name="T0" fmla="*/ 29 w 102"/>
                <a:gd name="T1" fmla="*/ 23 h 92"/>
                <a:gd name="T2" fmla="*/ 33 w 102"/>
                <a:gd name="T3" fmla="*/ 6 h 92"/>
                <a:gd name="T4" fmla="*/ 6 w 102"/>
                <a:gd name="T5" fmla="*/ 0 h 92"/>
                <a:gd name="T6" fmla="*/ 0 w 102"/>
                <a:gd name="T7" fmla="*/ 35 h 92"/>
                <a:gd name="T8" fmla="*/ 24 w 102"/>
                <a:gd name="T9" fmla="*/ 72 h 92"/>
                <a:gd name="T10" fmla="*/ 53 w 102"/>
                <a:gd name="T11" fmla="*/ 92 h 92"/>
                <a:gd name="T12" fmla="*/ 62 w 102"/>
                <a:gd name="T13" fmla="*/ 68 h 92"/>
                <a:gd name="T14" fmla="*/ 102 w 102"/>
                <a:gd name="T15" fmla="*/ 81 h 92"/>
                <a:gd name="T16" fmla="*/ 76 w 102"/>
                <a:gd name="T17" fmla="*/ 32 h 92"/>
                <a:gd name="T18" fmla="*/ 29 w 102"/>
                <a:gd name="T1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2">
                  <a:moveTo>
                    <a:pt x="29" y="23"/>
                  </a:moveTo>
                  <a:lnTo>
                    <a:pt x="33" y="6"/>
                  </a:lnTo>
                  <a:lnTo>
                    <a:pt x="6" y="0"/>
                  </a:lnTo>
                  <a:lnTo>
                    <a:pt x="0" y="35"/>
                  </a:lnTo>
                  <a:lnTo>
                    <a:pt x="24" y="72"/>
                  </a:lnTo>
                  <a:lnTo>
                    <a:pt x="53" y="92"/>
                  </a:lnTo>
                  <a:lnTo>
                    <a:pt x="62" y="68"/>
                  </a:lnTo>
                  <a:lnTo>
                    <a:pt x="102" y="81"/>
                  </a:lnTo>
                  <a:lnTo>
                    <a:pt x="76" y="32"/>
                  </a:lnTo>
                  <a:lnTo>
                    <a:pt x="29" y="2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0" name="Freeform 191">
              <a:extLst>
                <a:ext uri="{FF2B5EF4-FFF2-40B4-BE49-F238E27FC236}">
                  <a16:creationId xmlns:a16="http://schemas.microsoft.com/office/drawing/2014/main" id="{F2710EAC-8E3A-40BF-B4B9-D97B1C1C3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0" y="5768975"/>
              <a:ext cx="12700" cy="9525"/>
            </a:xfrm>
            <a:custGeom>
              <a:avLst/>
              <a:gdLst>
                <a:gd name="T0" fmla="*/ 0 w 40"/>
                <a:gd name="T1" fmla="*/ 30 h 30"/>
                <a:gd name="T2" fmla="*/ 40 w 40"/>
                <a:gd name="T3" fmla="*/ 6 h 30"/>
                <a:gd name="T4" fmla="*/ 7 w 40"/>
                <a:gd name="T5" fmla="*/ 0 h 30"/>
                <a:gd name="T6" fmla="*/ 0 w 4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30"/>
                  </a:moveTo>
                  <a:lnTo>
                    <a:pt x="40" y="6"/>
                  </a:lnTo>
                  <a:lnTo>
                    <a:pt x="7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1" name="Freeform 192">
              <a:extLst>
                <a:ext uri="{FF2B5EF4-FFF2-40B4-BE49-F238E27FC236}">
                  <a16:creationId xmlns:a16="http://schemas.microsoft.com/office/drawing/2014/main" id="{FA5B6EC0-02AA-42B3-A2F2-EA58C0D5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5764213"/>
              <a:ext cx="19050" cy="17463"/>
            </a:xfrm>
            <a:custGeom>
              <a:avLst/>
              <a:gdLst>
                <a:gd name="T0" fmla="*/ 23 w 60"/>
                <a:gd name="T1" fmla="*/ 0 h 56"/>
                <a:gd name="T2" fmla="*/ 0 w 60"/>
                <a:gd name="T3" fmla="*/ 13 h 56"/>
                <a:gd name="T4" fmla="*/ 10 w 60"/>
                <a:gd name="T5" fmla="*/ 36 h 56"/>
                <a:gd name="T6" fmla="*/ 33 w 60"/>
                <a:gd name="T7" fmla="*/ 56 h 56"/>
                <a:gd name="T8" fmla="*/ 60 w 60"/>
                <a:gd name="T9" fmla="*/ 49 h 56"/>
                <a:gd name="T10" fmla="*/ 57 w 60"/>
                <a:gd name="T11" fmla="*/ 26 h 56"/>
                <a:gd name="T12" fmla="*/ 40 w 60"/>
                <a:gd name="T13" fmla="*/ 26 h 56"/>
                <a:gd name="T14" fmla="*/ 23 w 6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6">
                  <a:moveTo>
                    <a:pt x="23" y="0"/>
                  </a:moveTo>
                  <a:lnTo>
                    <a:pt x="0" y="13"/>
                  </a:lnTo>
                  <a:lnTo>
                    <a:pt x="10" y="36"/>
                  </a:lnTo>
                  <a:lnTo>
                    <a:pt x="33" y="56"/>
                  </a:lnTo>
                  <a:lnTo>
                    <a:pt x="60" y="49"/>
                  </a:lnTo>
                  <a:lnTo>
                    <a:pt x="57" y="26"/>
                  </a:lnTo>
                  <a:lnTo>
                    <a:pt x="40" y="26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2" name="Freeform 193">
              <a:extLst>
                <a:ext uri="{FF2B5EF4-FFF2-40B4-BE49-F238E27FC236}">
                  <a16:creationId xmlns:a16="http://schemas.microsoft.com/office/drawing/2014/main" id="{755E376B-9C1C-4C62-8263-624B90676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5753100"/>
              <a:ext cx="7938" cy="20638"/>
            </a:xfrm>
            <a:custGeom>
              <a:avLst/>
              <a:gdLst>
                <a:gd name="T0" fmla="*/ 0 w 27"/>
                <a:gd name="T1" fmla="*/ 53 h 66"/>
                <a:gd name="T2" fmla="*/ 6 w 27"/>
                <a:gd name="T3" fmla="*/ 66 h 66"/>
                <a:gd name="T4" fmla="*/ 27 w 27"/>
                <a:gd name="T5" fmla="*/ 30 h 66"/>
                <a:gd name="T6" fmla="*/ 15 w 27"/>
                <a:gd name="T7" fmla="*/ 0 h 66"/>
                <a:gd name="T8" fmla="*/ 10 w 27"/>
                <a:gd name="T9" fmla="*/ 30 h 66"/>
                <a:gd name="T10" fmla="*/ 0 w 27"/>
                <a:gd name="T11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6">
                  <a:moveTo>
                    <a:pt x="0" y="53"/>
                  </a:moveTo>
                  <a:lnTo>
                    <a:pt x="6" y="66"/>
                  </a:lnTo>
                  <a:lnTo>
                    <a:pt x="27" y="30"/>
                  </a:lnTo>
                  <a:lnTo>
                    <a:pt x="15" y="0"/>
                  </a:lnTo>
                  <a:lnTo>
                    <a:pt x="10" y="3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3" name="Freeform 194">
              <a:extLst>
                <a:ext uri="{FF2B5EF4-FFF2-40B4-BE49-F238E27FC236}">
                  <a16:creationId xmlns:a16="http://schemas.microsoft.com/office/drawing/2014/main" id="{84E29A10-26C3-4768-B96F-DDAE83ED7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5794375"/>
              <a:ext cx="163513" cy="131763"/>
            </a:xfrm>
            <a:custGeom>
              <a:avLst/>
              <a:gdLst>
                <a:gd name="T0" fmla="*/ 311 w 512"/>
                <a:gd name="T1" fmla="*/ 251 h 411"/>
                <a:gd name="T2" fmla="*/ 352 w 512"/>
                <a:gd name="T3" fmla="*/ 276 h 411"/>
                <a:gd name="T4" fmla="*/ 349 w 512"/>
                <a:gd name="T5" fmla="*/ 310 h 411"/>
                <a:gd name="T6" fmla="*/ 399 w 512"/>
                <a:gd name="T7" fmla="*/ 335 h 411"/>
                <a:gd name="T8" fmla="*/ 406 w 512"/>
                <a:gd name="T9" fmla="*/ 375 h 411"/>
                <a:gd name="T10" fmla="*/ 429 w 512"/>
                <a:gd name="T11" fmla="*/ 399 h 411"/>
                <a:gd name="T12" fmla="*/ 476 w 512"/>
                <a:gd name="T13" fmla="*/ 411 h 411"/>
                <a:gd name="T14" fmla="*/ 510 w 512"/>
                <a:gd name="T15" fmla="*/ 381 h 411"/>
                <a:gd name="T16" fmla="*/ 512 w 512"/>
                <a:gd name="T17" fmla="*/ 312 h 411"/>
                <a:gd name="T18" fmla="*/ 458 w 512"/>
                <a:gd name="T19" fmla="*/ 302 h 411"/>
                <a:gd name="T20" fmla="*/ 426 w 512"/>
                <a:gd name="T21" fmla="*/ 292 h 411"/>
                <a:gd name="T22" fmla="*/ 385 w 512"/>
                <a:gd name="T23" fmla="*/ 263 h 411"/>
                <a:gd name="T24" fmla="*/ 368 w 512"/>
                <a:gd name="T25" fmla="*/ 240 h 411"/>
                <a:gd name="T26" fmla="*/ 375 w 512"/>
                <a:gd name="T27" fmla="*/ 209 h 411"/>
                <a:gd name="T28" fmla="*/ 358 w 512"/>
                <a:gd name="T29" fmla="*/ 191 h 411"/>
                <a:gd name="T30" fmla="*/ 358 w 512"/>
                <a:gd name="T31" fmla="*/ 154 h 411"/>
                <a:gd name="T32" fmla="*/ 350 w 512"/>
                <a:gd name="T33" fmla="*/ 137 h 411"/>
                <a:gd name="T34" fmla="*/ 261 w 512"/>
                <a:gd name="T35" fmla="*/ 138 h 411"/>
                <a:gd name="T36" fmla="*/ 241 w 512"/>
                <a:gd name="T37" fmla="*/ 115 h 411"/>
                <a:gd name="T38" fmla="*/ 187 w 512"/>
                <a:gd name="T39" fmla="*/ 99 h 411"/>
                <a:gd name="T40" fmla="*/ 160 w 512"/>
                <a:gd name="T41" fmla="*/ 56 h 411"/>
                <a:gd name="T42" fmla="*/ 126 w 512"/>
                <a:gd name="T43" fmla="*/ 10 h 411"/>
                <a:gd name="T44" fmla="*/ 76 w 512"/>
                <a:gd name="T45" fmla="*/ 0 h 411"/>
                <a:gd name="T46" fmla="*/ 53 w 512"/>
                <a:gd name="T47" fmla="*/ 27 h 411"/>
                <a:gd name="T48" fmla="*/ 29 w 512"/>
                <a:gd name="T49" fmla="*/ 30 h 411"/>
                <a:gd name="T50" fmla="*/ 0 w 512"/>
                <a:gd name="T51" fmla="*/ 63 h 411"/>
                <a:gd name="T52" fmla="*/ 40 w 512"/>
                <a:gd name="T53" fmla="*/ 53 h 411"/>
                <a:gd name="T54" fmla="*/ 54 w 512"/>
                <a:gd name="T55" fmla="*/ 47 h 411"/>
                <a:gd name="T56" fmla="*/ 54 w 512"/>
                <a:gd name="T57" fmla="*/ 60 h 411"/>
                <a:gd name="T58" fmla="*/ 157 w 512"/>
                <a:gd name="T59" fmla="*/ 126 h 411"/>
                <a:gd name="T60" fmla="*/ 187 w 512"/>
                <a:gd name="T61" fmla="*/ 155 h 411"/>
                <a:gd name="T62" fmla="*/ 184 w 512"/>
                <a:gd name="T63" fmla="*/ 192 h 411"/>
                <a:gd name="T64" fmla="*/ 198 w 512"/>
                <a:gd name="T65" fmla="*/ 215 h 411"/>
                <a:gd name="T66" fmla="*/ 298 w 512"/>
                <a:gd name="T67" fmla="*/ 224 h 411"/>
                <a:gd name="T68" fmla="*/ 311 w 512"/>
                <a:gd name="T69" fmla="*/ 25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411">
                  <a:moveTo>
                    <a:pt x="311" y="251"/>
                  </a:moveTo>
                  <a:lnTo>
                    <a:pt x="352" y="276"/>
                  </a:lnTo>
                  <a:lnTo>
                    <a:pt x="349" y="310"/>
                  </a:lnTo>
                  <a:lnTo>
                    <a:pt x="399" y="335"/>
                  </a:lnTo>
                  <a:lnTo>
                    <a:pt x="406" y="375"/>
                  </a:lnTo>
                  <a:lnTo>
                    <a:pt x="429" y="399"/>
                  </a:lnTo>
                  <a:lnTo>
                    <a:pt x="476" y="411"/>
                  </a:lnTo>
                  <a:lnTo>
                    <a:pt x="510" y="381"/>
                  </a:lnTo>
                  <a:lnTo>
                    <a:pt x="512" y="312"/>
                  </a:lnTo>
                  <a:lnTo>
                    <a:pt x="458" y="302"/>
                  </a:lnTo>
                  <a:lnTo>
                    <a:pt x="426" y="292"/>
                  </a:lnTo>
                  <a:lnTo>
                    <a:pt x="385" y="263"/>
                  </a:lnTo>
                  <a:lnTo>
                    <a:pt x="368" y="240"/>
                  </a:lnTo>
                  <a:lnTo>
                    <a:pt x="375" y="209"/>
                  </a:lnTo>
                  <a:lnTo>
                    <a:pt x="358" y="191"/>
                  </a:lnTo>
                  <a:lnTo>
                    <a:pt x="358" y="154"/>
                  </a:lnTo>
                  <a:lnTo>
                    <a:pt x="350" y="137"/>
                  </a:lnTo>
                  <a:lnTo>
                    <a:pt x="261" y="138"/>
                  </a:lnTo>
                  <a:lnTo>
                    <a:pt x="241" y="115"/>
                  </a:lnTo>
                  <a:lnTo>
                    <a:pt x="187" y="99"/>
                  </a:lnTo>
                  <a:lnTo>
                    <a:pt x="160" y="56"/>
                  </a:lnTo>
                  <a:lnTo>
                    <a:pt x="126" y="10"/>
                  </a:lnTo>
                  <a:lnTo>
                    <a:pt x="76" y="0"/>
                  </a:lnTo>
                  <a:lnTo>
                    <a:pt x="53" y="27"/>
                  </a:lnTo>
                  <a:lnTo>
                    <a:pt x="29" y="30"/>
                  </a:lnTo>
                  <a:lnTo>
                    <a:pt x="0" y="63"/>
                  </a:lnTo>
                  <a:lnTo>
                    <a:pt x="40" y="53"/>
                  </a:lnTo>
                  <a:lnTo>
                    <a:pt x="54" y="47"/>
                  </a:lnTo>
                  <a:lnTo>
                    <a:pt x="54" y="60"/>
                  </a:lnTo>
                  <a:lnTo>
                    <a:pt x="157" y="126"/>
                  </a:lnTo>
                  <a:lnTo>
                    <a:pt x="187" y="155"/>
                  </a:lnTo>
                  <a:lnTo>
                    <a:pt x="184" y="192"/>
                  </a:lnTo>
                  <a:lnTo>
                    <a:pt x="198" y="215"/>
                  </a:lnTo>
                  <a:lnTo>
                    <a:pt x="298" y="224"/>
                  </a:lnTo>
                  <a:lnTo>
                    <a:pt x="311" y="25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4" name="Freeform 195">
              <a:extLst>
                <a:ext uri="{FF2B5EF4-FFF2-40B4-BE49-F238E27FC236}">
                  <a16:creationId xmlns:a16="http://schemas.microsoft.com/office/drawing/2014/main" id="{1EE51A76-D99F-4F54-B279-4DDF340D7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5797550"/>
              <a:ext cx="31750" cy="30163"/>
            </a:xfrm>
            <a:custGeom>
              <a:avLst/>
              <a:gdLst>
                <a:gd name="T0" fmla="*/ 68 w 102"/>
                <a:gd name="T1" fmla="*/ 92 h 92"/>
                <a:gd name="T2" fmla="*/ 102 w 102"/>
                <a:gd name="T3" fmla="*/ 72 h 92"/>
                <a:gd name="T4" fmla="*/ 94 w 102"/>
                <a:gd name="T5" fmla="*/ 52 h 92"/>
                <a:gd name="T6" fmla="*/ 60 w 102"/>
                <a:gd name="T7" fmla="*/ 32 h 92"/>
                <a:gd name="T8" fmla="*/ 44 w 102"/>
                <a:gd name="T9" fmla="*/ 0 h 92"/>
                <a:gd name="T10" fmla="*/ 10 w 102"/>
                <a:gd name="T11" fmla="*/ 0 h 92"/>
                <a:gd name="T12" fmla="*/ 0 w 102"/>
                <a:gd name="T13" fmla="*/ 20 h 92"/>
                <a:gd name="T14" fmla="*/ 8 w 102"/>
                <a:gd name="T15" fmla="*/ 43 h 92"/>
                <a:gd name="T16" fmla="*/ 55 w 102"/>
                <a:gd name="T17" fmla="*/ 56 h 92"/>
                <a:gd name="T18" fmla="*/ 45 w 102"/>
                <a:gd name="T19" fmla="*/ 79 h 92"/>
                <a:gd name="T20" fmla="*/ 68 w 10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2">
                  <a:moveTo>
                    <a:pt x="68" y="92"/>
                  </a:moveTo>
                  <a:lnTo>
                    <a:pt x="102" y="72"/>
                  </a:lnTo>
                  <a:lnTo>
                    <a:pt x="94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8" y="43"/>
                  </a:lnTo>
                  <a:lnTo>
                    <a:pt x="55" y="56"/>
                  </a:lnTo>
                  <a:lnTo>
                    <a:pt x="45" y="79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5" name="Freeform 196">
              <a:extLst>
                <a:ext uri="{FF2B5EF4-FFF2-40B4-BE49-F238E27FC236}">
                  <a16:creationId xmlns:a16="http://schemas.microsoft.com/office/drawing/2014/main" id="{4D0B75DA-9A89-4F99-B65A-25840BD8A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725" y="5881688"/>
              <a:ext cx="238125" cy="234950"/>
            </a:xfrm>
            <a:custGeom>
              <a:avLst/>
              <a:gdLst>
                <a:gd name="T0" fmla="*/ 751 w 751"/>
                <a:gd name="T1" fmla="*/ 287 h 738"/>
                <a:gd name="T2" fmla="*/ 734 w 751"/>
                <a:gd name="T3" fmla="*/ 244 h 738"/>
                <a:gd name="T4" fmla="*/ 691 w 751"/>
                <a:gd name="T5" fmla="*/ 232 h 738"/>
                <a:gd name="T6" fmla="*/ 688 w 751"/>
                <a:gd name="T7" fmla="*/ 267 h 738"/>
                <a:gd name="T8" fmla="*/ 644 w 751"/>
                <a:gd name="T9" fmla="*/ 208 h 738"/>
                <a:gd name="T10" fmla="*/ 634 w 751"/>
                <a:gd name="T11" fmla="*/ 178 h 738"/>
                <a:gd name="T12" fmla="*/ 593 w 751"/>
                <a:gd name="T13" fmla="*/ 123 h 738"/>
                <a:gd name="T14" fmla="*/ 530 w 751"/>
                <a:gd name="T15" fmla="*/ 127 h 738"/>
                <a:gd name="T16" fmla="*/ 413 w 751"/>
                <a:gd name="T17" fmla="*/ 85 h 738"/>
                <a:gd name="T18" fmla="*/ 256 w 751"/>
                <a:gd name="T19" fmla="*/ 0 h 738"/>
                <a:gd name="T20" fmla="*/ 186 w 751"/>
                <a:gd name="T21" fmla="*/ 53 h 738"/>
                <a:gd name="T22" fmla="*/ 93 w 751"/>
                <a:gd name="T23" fmla="*/ 1 h 738"/>
                <a:gd name="T24" fmla="*/ 96 w 751"/>
                <a:gd name="T25" fmla="*/ 63 h 738"/>
                <a:gd name="T26" fmla="*/ 0 w 751"/>
                <a:gd name="T27" fmla="*/ 135 h 738"/>
                <a:gd name="T28" fmla="*/ 41 w 751"/>
                <a:gd name="T29" fmla="*/ 187 h 738"/>
                <a:gd name="T30" fmla="*/ 85 w 751"/>
                <a:gd name="T31" fmla="*/ 246 h 738"/>
                <a:gd name="T32" fmla="*/ 178 w 751"/>
                <a:gd name="T33" fmla="*/ 339 h 738"/>
                <a:gd name="T34" fmla="*/ 163 w 751"/>
                <a:gd name="T35" fmla="*/ 442 h 738"/>
                <a:gd name="T36" fmla="*/ 201 w 751"/>
                <a:gd name="T37" fmla="*/ 574 h 738"/>
                <a:gd name="T38" fmla="*/ 244 w 751"/>
                <a:gd name="T39" fmla="*/ 587 h 738"/>
                <a:gd name="T40" fmla="*/ 303 w 751"/>
                <a:gd name="T41" fmla="*/ 477 h 738"/>
                <a:gd name="T42" fmla="*/ 343 w 751"/>
                <a:gd name="T43" fmla="*/ 527 h 738"/>
                <a:gd name="T44" fmla="*/ 375 w 751"/>
                <a:gd name="T45" fmla="*/ 566 h 738"/>
                <a:gd name="T46" fmla="*/ 416 w 751"/>
                <a:gd name="T47" fmla="*/ 729 h 738"/>
                <a:gd name="T48" fmla="*/ 446 w 751"/>
                <a:gd name="T49" fmla="*/ 738 h 738"/>
                <a:gd name="T50" fmla="*/ 468 w 751"/>
                <a:gd name="T51" fmla="*/ 588 h 738"/>
                <a:gd name="T52" fmla="*/ 548 w 751"/>
                <a:gd name="T53" fmla="*/ 634 h 738"/>
                <a:gd name="T54" fmla="*/ 568 w 751"/>
                <a:gd name="T55" fmla="*/ 704 h 738"/>
                <a:gd name="T56" fmla="*/ 592 w 751"/>
                <a:gd name="T57" fmla="*/ 671 h 738"/>
                <a:gd name="T58" fmla="*/ 639 w 751"/>
                <a:gd name="T59" fmla="*/ 723 h 738"/>
                <a:gd name="T60" fmla="*/ 625 w 751"/>
                <a:gd name="T61" fmla="*/ 666 h 738"/>
                <a:gd name="T62" fmla="*/ 602 w 751"/>
                <a:gd name="T63" fmla="*/ 614 h 738"/>
                <a:gd name="T64" fmla="*/ 611 w 751"/>
                <a:gd name="T65" fmla="*/ 510 h 738"/>
                <a:gd name="T66" fmla="*/ 566 w 751"/>
                <a:gd name="T67" fmla="*/ 421 h 738"/>
                <a:gd name="T68" fmla="*/ 545 w 751"/>
                <a:gd name="T69" fmla="*/ 329 h 738"/>
                <a:gd name="T70" fmla="*/ 588 w 751"/>
                <a:gd name="T71" fmla="*/ 302 h 738"/>
                <a:gd name="T72" fmla="*/ 645 w 751"/>
                <a:gd name="T73" fmla="*/ 341 h 738"/>
                <a:gd name="T74" fmla="*/ 643 w 751"/>
                <a:gd name="T75" fmla="*/ 388 h 738"/>
                <a:gd name="T76" fmla="*/ 679 w 751"/>
                <a:gd name="T77" fmla="*/ 361 h 738"/>
                <a:gd name="T78" fmla="*/ 719 w 751"/>
                <a:gd name="T79" fmla="*/ 34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1" h="738">
                  <a:moveTo>
                    <a:pt x="746" y="307"/>
                  </a:moveTo>
                  <a:lnTo>
                    <a:pt x="751" y="287"/>
                  </a:lnTo>
                  <a:lnTo>
                    <a:pt x="738" y="284"/>
                  </a:lnTo>
                  <a:lnTo>
                    <a:pt x="734" y="244"/>
                  </a:lnTo>
                  <a:lnTo>
                    <a:pt x="708" y="224"/>
                  </a:lnTo>
                  <a:lnTo>
                    <a:pt x="691" y="232"/>
                  </a:lnTo>
                  <a:lnTo>
                    <a:pt x="704" y="271"/>
                  </a:lnTo>
                  <a:lnTo>
                    <a:pt x="688" y="267"/>
                  </a:lnTo>
                  <a:lnTo>
                    <a:pt x="658" y="255"/>
                  </a:lnTo>
                  <a:lnTo>
                    <a:pt x="644" y="208"/>
                  </a:lnTo>
                  <a:lnTo>
                    <a:pt x="614" y="202"/>
                  </a:lnTo>
                  <a:lnTo>
                    <a:pt x="634" y="178"/>
                  </a:lnTo>
                  <a:lnTo>
                    <a:pt x="604" y="166"/>
                  </a:lnTo>
                  <a:lnTo>
                    <a:pt x="593" y="123"/>
                  </a:lnTo>
                  <a:lnTo>
                    <a:pt x="554" y="129"/>
                  </a:lnTo>
                  <a:lnTo>
                    <a:pt x="530" y="127"/>
                  </a:lnTo>
                  <a:lnTo>
                    <a:pt x="489" y="84"/>
                  </a:lnTo>
                  <a:lnTo>
                    <a:pt x="413" y="85"/>
                  </a:lnTo>
                  <a:lnTo>
                    <a:pt x="337" y="59"/>
                  </a:lnTo>
                  <a:lnTo>
                    <a:pt x="256" y="0"/>
                  </a:lnTo>
                  <a:lnTo>
                    <a:pt x="206" y="20"/>
                  </a:lnTo>
                  <a:lnTo>
                    <a:pt x="186" y="53"/>
                  </a:lnTo>
                  <a:lnTo>
                    <a:pt x="139" y="50"/>
                  </a:lnTo>
                  <a:lnTo>
                    <a:pt x="93" y="1"/>
                  </a:lnTo>
                  <a:lnTo>
                    <a:pt x="89" y="14"/>
                  </a:lnTo>
                  <a:lnTo>
                    <a:pt x="96" y="63"/>
                  </a:lnTo>
                  <a:lnTo>
                    <a:pt x="30" y="135"/>
                  </a:lnTo>
                  <a:lnTo>
                    <a:pt x="0" y="135"/>
                  </a:lnTo>
                  <a:lnTo>
                    <a:pt x="1" y="178"/>
                  </a:lnTo>
                  <a:lnTo>
                    <a:pt x="41" y="187"/>
                  </a:lnTo>
                  <a:lnTo>
                    <a:pt x="65" y="263"/>
                  </a:lnTo>
                  <a:lnTo>
                    <a:pt x="85" y="246"/>
                  </a:lnTo>
                  <a:lnTo>
                    <a:pt x="128" y="263"/>
                  </a:lnTo>
                  <a:lnTo>
                    <a:pt x="178" y="339"/>
                  </a:lnTo>
                  <a:lnTo>
                    <a:pt x="193" y="409"/>
                  </a:lnTo>
                  <a:lnTo>
                    <a:pt x="163" y="442"/>
                  </a:lnTo>
                  <a:lnTo>
                    <a:pt x="167" y="511"/>
                  </a:lnTo>
                  <a:lnTo>
                    <a:pt x="201" y="574"/>
                  </a:lnTo>
                  <a:lnTo>
                    <a:pt x="227" y="560"/>
                  </a:lnTo>
                  <a:lnTo>
                    <a:pt x="244" y="587"/>
                  </a:lnTo>
                  <a:lnTo>
                    <a:pt x="261" y="500"/>
                  </a:lnTo>
                  <a:lnTo>
                    <a:pt x="303" y="477"/>
                  </a:lnTo>
                  <a:lnTo>
                    <a:pt x="311" y="524"/>
                  </a:lnTo>
                  <a:lnTo>
                    <a:pt x="343" y="527"/>
                  </a:lnTo>
                  <a:lnTo>
                    <a:pt x="351" y="553"/>
                  </a:lnTo>
                  <a:lnTo>
                    <a:pt x="375" y="566"/>
                  </a:lnTo>
                  <a:lnTo>
                    <a:pt x="399" y="688"/>
                  </a:lnTo>
                  <a:lnTo>
                    <a:pt x="416" y="729"/>
                  </a:lnTo>
                  <a:lnTo>
                    <a:pt x="432" y="719"/>
                  </a:lnTo>
                  <a:lnTo>
                    <a:pt x="446" y="738"/>
                  </a:lnTo>
                  <a:lnTo>
                    <a:pt x="435" y="672"/>
                  </a:lnTo>
                  <a:lnTo>
                    <a:pt x="468" y="588"/>
                  </a:lnTo>
                  <a:lnTo>
                    <a:pt x="514" y="572"/>
                  </a:lnTo>
                  <a:lnTo>
                    <a:pt x="548" y="634"/>
                  </a:lnTo>
                  <a:lnTo>
                    <a:pt x="572" y="687"/>
                  </a:lnTo>
                  <a:lnTo>
                    <a:pt x="568" y="704"/>
                  </a:lnTo>
                  <a:lnTo>
                    <a:pt x="598" y="703"/>
                  </a:lnTo>
                  <a:lnTo>
                    <a:pt x="592" y="671"/>
                  </a:lnTo>
                  <a:lnTo>
                    <a:pt x="615" y="676"/>
                  </a:lnTo>
                  <a:lnTo>
                    <a:pt x="639" y="723"/>
                  </a:lnTo>
                  <a:lnTo>
                    <a:pt x="675" y="703"/>
                  </a:lnTo>
                  <a:lnTo>
                    <a:pt x="625" y="666"/>
                  </a:lnTo>
                  <a:lnTo>
                    <a:pt x="635" y="643"/>
                  </a:lnTo>
                  <a:lnTo>
                    <a:pt x="602" y="614"/>
                  </a:lnTo>
                  <a:lnTo>
                    <a:pt x="617" y="567"/>
                  </a:lnTo>
                  <a:lnTo>
                    <a:pt x="611" y="510"/>
                  </a:lnTo>
                  <a:lnTo>
                    <a:pt x="596" y="465"/>
                  </a:lnTo>
                  <a:lnTo>
                    <a:pt x="566" y="421"/>
                  </a:lnTo>
                  <a:lnTo>
                    <a:pt x="573" y="362"/>
                  </a:lnTo>
                  <a:lnTo>
                    <a:pt x="545" y="329"/>
                  </a:lnTo>
                  <a:lnTo>
                    <a:pt x="548" y="309"/>
                  </a:lnTo>
                  <a:lnTo>
                    <a:pt x="588" y="302"/>
                  </a:lnTo>
                  <a:lnTo>
                    <a:pt x="592" y="322"/>
                  </a:lnTo>
                  <a:lnTo>
                    <a:pt x="645" y="341"/>
                  </a:lnTo>
                  <a:lnTo>
                    <a:pt x="619" y="351"/>
                  </a:lnTo>
                  <a:lnTo>
                    <a:pt x="643" y="388"/>
                  </a:lnTo>
                  <a:lnTo>
                    <a:pt x="652" y="388"/>
                  </a:lnTo>
                  <a:lnTo>
                    <a:pt x="679" y="361"/>
                  </a:lnTo>
                  <a:lnTo>
                    <a:pt x="692" y="338"/>
                  </a:lnTo>
                  <a:lnTo>
                    <a:pt x="719" y="341"/>
                  </a:lnTo>
                  <a:lnTo>
                    <a:pt x="746" y="30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6" name="Freeform 197">
              <a:extLst>
                <a:ext uri="{FF2B5EF4-FFF2-40B4-BE49-F238E27FC236}">
                  <a16:creationId xmlns:a16="http://schemas.microsoft.com/office/drawing/2014/main" id="{CE513E1D-AC9B-45CD-8BD7-237E04BE5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6115050"/>
              <a:ext cx="20638" cy="33338"/>
            </a:xfrm>
            <a:custGeom>
              <a:avLst/>
              <a:gdLst>
                <a:gd name="T0" fmla="*/ 47 w 64"/>
                <a:gd name="T1" fmla="*/ 10 h 106"/>
                <a:gd name="T2" fmla="*/ 10 w 64"/>
                <a:gd name="T3" fmla="*/ 0 h 106"/>
                <a:gd name="T4" fmla="*/ 0 w 64"/>
                <a:gd name="T5" fmla="*/ 41 h 106"/>
                <a:gd name="T6" fmla="*/ 14 w 64"/>
                <a:gd name="T7" fmla="*/ 101 h 106"/>
                <a:gd name="T8" fmla="*/ 50 w 64"/>
                <a:gd name="T9" fmla="*/ 106 h 106"/>
                <a:gd name="T10" fmla="*/ 60 w 64"/>
                <a:gd name="T11" fmla="*/ 83 h 106"/>
                <a:gd name="T12" fmla="*/ 47 w 64"/>
                <a:gd name="T13" fmla="*/ 47 h 106"/>
                <a:gd name="T14" fmla="*/ 64 w 64"/>
                <a:gd name="T15" fmla="*/ 44 h 106"/>
                <a:gd name="T16" fmla="*/ 47 w 64"/>
                <a:gd name="T17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06">
                  <a:moveTo>
                    <a:pt x="47" y="10"/>
                  </a:moveTo>
                  <a:lnTo>
                    <a:pt x="10" y="0"/>
                  </a:lnTo>
                  <a:lnTo>
                    <a:pt x="0" y="41"/>
                  </a:lnTo>
                  <a:lnTo>
                    <a:pt x="14" y="101"/>
                  </a:lnTo>
                  <a:lnTo>
                    <a:pt x="50" y="106"/>
                  </a:lnTo>
                  <a:lnTo>
                    <a:pt x="60" y="83"/>
                  </a:lnTo>
                  <a:lnTo>
                    <a:pt x="47" y="47"/>
                  </a:lnTo>
                  <a:lnTo>
                    <a:pt x="64" y="44"/>
                  </a:lnTo>
                  <a:lnTo>
                    <a:pt x="47" y="1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7" name="Freeform 198">
              <a:extLst>
                <a:ext uri="{FF2B5EF4-FFF2-40B4-BE49-F238E27FC236}">
                  <a16:creationId xmlns:a16="http://schemas.microsoft.com/office/drawing/2014/main" id="{A8D221FD-E8B4-449D-B272-0E8080A3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6064250"/>
              <a:ext cx="6350" cy="12700"/>
            </a:xfrm>
            <a:custGeom>
              <a:avLst/>
              <a:gdLst>
                <a:gd name="T0" fmla="*/ 0 w 18"/>
                <a:gd name="T1" fmla="*/ 13 h 43"/>
                <a:gd name="T2" fmla="*/ 18 w 18"/>
                <a:gd name="T3" fmla="*/ 43 h 43"/>
                <a:gd name="T4" fmla="*/ 13 w 18"/>
                <a:gd name="T5" fmla="*/ 0 h 43"/>
                <a:gd name="T6" fmla="*/ 0 w 18"/>
                <a:gd name="T7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3">
                  <a:moveTo>
                    <a:pt x="0" y="13"/>
                  </a:moveTo>
                  <a:lnTo>
                    <a:pt x="18" y="4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8" name="Freeform 199">
              <a:extLst>
                <a:ext uri="{FF2B5EF4-FFF2-40B4-BE49-F238E27FC236}">
                  <a16:creationId xmlns:a16="http://schemas.microsoft.com/office/drawing/2014/main" id="{650ACF16-5AA7-4A06-AFB5-DA33714A5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563" y="5988050"/>
              <a:ext cx="17463" cy="11113"/>
            </a:xfrm>
            <a:custGeom>
              <a:avLst/>
              <a:gdLst>
                <a:gd name="T0" fmla="*/ 51 w 57"/>
                <a:gd name="T1" fmla="*/ 0 h 37"/>
                <a:gd name="T2" fmla="*/ 14 w 57"/>
                <a:gd name="T3" fmla="*/ 21 h 37"/>
                <a:gd name="T4" fmla="*/ 0 w 57"/>
                <a:gd name="T5" fmla="*/ 31 h 37"/>
                <a:gd name="T6" fmla="*/ 24 w 57"/>
                <a:gd name="T7" fmla="*/ 37 h 37"/>
                <a:gd name="T8" fmla="*/ 57 w 57"/>
                <a:gd name="T9" fmla="*/ 17 h 37"/>
                <a:gd name="T10" fmla="*/ 51 w 5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1" y="0"/>
                  </a:moveTo>
                  <a:lnTo>
                    <a:pt x="14" y="21"/>
                  </a:lnTo>
                  <a:lnTo>
                    <a:pt x="0" y="31"/>
                  </a:lnTo>
                  <a:lnTo>
                    <a:pt x="24" y="37"/>
                  </a:lnTo>
                  <a:lnTo>
                    <a:pt x="57" y="17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9" name="Freeform 200">
              <a:extLst>
                <a:ext uri="{FF2B5EF4-FFF2-40B4-BE49-F238E27FC236}">
                  <a16:creationId xmlns:a16="http://schemas.microsoft.com/office/drawing/2014/main" id="{511A8D33-C9A9-404F-86B1-27907A9EE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6005513"/>
              <a:ext cx="7938" cy="9525"/>
            </a:xfrm>
            <a:custGeom>
              <a:avLst/>
              <a:gdLst>
                <a:gd name="T0" fmla="*/ 4 w 24"/>
                <a:gd name="T1" fmla="*/ 27 h 27"/>
                <a:gd name="T2" fmla="*/ 24 w 24"/>
                <a:gd name="T3" fmla="*/ 10 h 27"/>
                <a:gd name="T4" fmla="*/ 0 w 24"/>
                <a:gd name="T5" fmla="*/ 0 h 27"/>
                <a:gd name="T6" fmla="*/ 4 w 24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7">
                  <a:moveTo>
                    <a:pt x="4" y="27"/>
                  </a:moveTo>
                  <a:lnTo>
                    <a:pt x="24" y="10"/>
                  </a:lnTo>
                  <a:lnTo>
                    <a:pt x="0" y="0"/>
                  </a:lnTo>
                  <a:lnTo>
                    <a:pt x="4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0" name="Freeform 201">
              <a:extLst>
                <a:ext uri="{FF2B5EF4-FFF2-40B4-BE49-F238E27FC236}">
                  <a16:creationId xmlns:a16="http://schemas.microsoft.com/office/drawing/2014/main" id="{10146901-79C7-4E16-A300-A4EF4C956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5951538"/>
              <a:ext cx="12700" cy="11113"/>
            </a:xfrm>
            <a:custGeom>
              <a:avLst/>
              <a:gdLst>
                <a:gd name="T0" fmla="*/ 7 w 36"/>
                <a:gd name="T1" fmla="*/ 37 h 37"/>
                <a:gd name="T2" fmla="*/ 36 w 36"/>
                <a:gd name="T3" fmla="*/ 10 h 37"/>
                <a:gd name="T4" fmla="*/ 16 w 36"/>
                <a:gd name="T5" fmla="*/ 0 h 37"/>
                <a:gd name="T6" fmla="*/ 0 w 36"/>
                <a:gd name="T7" fmla="*/ 27 h 37"/>
                <a:gd name="T8" fmla="*/ 7 w 3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7" y="37"/>
                  </a:moveTo>
                  <a:lnTo>
                    <a:pt x="36" y="10"/>
                  </a:lnTo>
                  <a:lnTo>
                    <a:pt x="16" y="0"/>
                  </a:lnTo>
                  <a:lnTo>
                    <a:pt x="0" y="27"/>
                  </a:lnTo>
                  <a:lnTo>
                    <a:pt x="7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1" name="Freeform 202">
              <a:extLst>
                <a:ext uri="{FF2B5EF4-FFF2-40B4-BE49-F238E27FC236}">
                  <a16:creationId xmlns:a16="http://schemas.microsoft.com/office/drawing/2014/main" id="{EB841779-3E17-46E8-92FE-253C7238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5957888"/>
              <a:ext cx="14288" cy="22225"/>
            </a:xfrm>
            <a:custGeom>
              <a:avLst/>
              <a:gdLst>
                <a:gd name="T0" fmla="*/ 20 w 42"/>
                <a:gd name="T1" fmla="*/ 0 h 69"/>
                <a:gd name="T2" fmla="*/ 0 w 42"/>
                <a:gd name="T3" fmla="*/ 13 h 69"/>
                <a:gd name="T4" fmla="*/ 15 w 42"/>
                <a:gd name="T5" fmla="*/ 36 h 69"/>
                <a:gd name="T6" fmla="*/ 15 w 42"/>
                <a:gd name="T7" fmla="*/ 69 h 69"/>
                <a:gd name="T8" fmla="*/ 42 w 42"/>
                <a:gd name="T9" fmla="*/ 45 h 69"/>
                <a:gd name="T10" fmla="*/ 41 w 42"/>
                <a:gd name="T11" fmla="*/ 22 h 69"/>
                <a:gd name="T12" fmla="*/ 20 w 42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9">
                  <a:moveTo>
                    <a:pt x="20" y="0"/>
                  </a:moveTo>
                  <a:lnTo>
                    <a:pt x="0" y="13"/>
                  </a:lnTo>
                  <a:lnTo>
                    <a:pt x="15" y="36"/>
                  </a:lnTo>
                  <a:lnTo>
                    <a:pt x="15" y="69"/>
                  </a:lnTo>
                  <a:lnTo>
                    <a:pt x="42" y="45"/>
                  </a:lnTo>
                  <a:lnTo>
                    <a:pt x="41" y="2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2" name="Freeform 203">
              <a:extLst>
                <a:ext uri="{FF2B5EF4-FFF2-40B4-BE49-F238E27FC236}">
                  <a16:creationId xmlns:a16="http://schemas.microsoft.com/office/drawing/2014/main" id="{363F2AB4-EACE-4623-893D-80A84EDED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925" y="5991225"/>
              <a:ext cx="9525" cy="19050"/>
            </a:xfrm>
            <a:custGeom>
              <a:avLst/>
              <a:gdLst>
                <a:gd name="T0" fmla="*/ 11 w 30"/>
                <a:gd name="T1" fmla="*/ 60 h 60"/>
                <a:gd name="T2" fmla="*/ 27 w 30"/>
                <a:gd name="T3" fmla="*/ 40 h 60"/>
                <a:gd name="T4" fmla="*/ 30 w 30"/>
                <a:gd name="T5" fmla="*/ 10 h 60"/>
                <a:gd name="T6" fmla="*/ 13 w 30"/>
                <a:gd name="T7" fmla="*/ 0 h 60"/>
                <a:gd name="T8" fmla="*/ 0 w 30"/>
                <a:gd name="T9" fmla="*/ 10 h 60"/>
                <a:gd name="T10" fmla="*/ 0 w 30"/>
                <a:gd name="T11" fmla="*/ 50 h 60"/>
                <a:gd name="T12" fmla="*/ 11 w 3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0">
                  <a:moveTo>
                    <a:pt x="11" y="60"/>
                  </a:moveTo>
                  <a:lnTo>
                    <a:pt x="27" y="40"/>
                  </a:lnTo>
                  <a:lnTo>
                    <a:pt x="30" y="1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50"/>
                  </a:lnTo>
                  <a:lnTo>
                    <a:pt x="11" y="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3" name="Freeform 204">
              <a:extLst>
                <a:ext uri="{FF2B5EF4-FFF2-40B4-BE49-F238E27FC236}">
                  <a16:creationId xmlns:a16="http://schemas.microsoft.com/office/drawing/2014/main" id="{D82762B4-13E0-4E12-8D51-E52A4256B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6022975"/>
              <a:ext cx="19050" cy="19050"/>
            </a:xfrm>
            <a:custGeom>
              <a:avLst/>
              <a:gdLst>
                <a:gd name="T0" fmla="*/ 57 w 57"/>
                <a:gd name="T1" fmla="*/ 35 h 59"/>
                <a:gd name="T2" fmla="*/ 40 w 57"/>
                <a:gd name="T3" fmla="*/ 0 h 59"/>
                <a:gd name="T4" fmla="*/ 7 w 57"/>
                <a:gd name="T5" fmla="*/ 10 h 59"/>
                <a:gd name="T6" fmla="*/ 0 w 57"/>
                <a:gd name="T7" fmla="*/ 26 h 59"/>
                <a:gd name="T8" fmla="*/ 7 w 57"/>
                <a:gd name="T9" fmla="*/ 53 h 59"/>
                <a:gd name="T10" fmla="*/ 40 w 57"/>
                <a:gd name="T11" fmla="*/ 59 h 59"/>
                <a:gd name="T12" fmla="*/ 57 w 57"/>
                <a:gd name="T13" fmla="*/ 3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9">
                  <a:moveTo>
                    <a:pt x="57" y="35"/>
                  </a:moveTo>
                  <a:lnTo>
                    <a:pt x="40" y="0"/>
                  </a:lnTo>
                  <a:lnTo>
                    <a:pt x="7" y="10"/>
                  </a:lnTo>
                  <a:lnTo>
                    <a:pt x="0" y="26"/>
                  </a:lnTo>
                  <a:lnTo>
                    <a:pt x="7" y="53"/>
                  </a:lnTo>
                  <a:lnTo>
                    <a:pt x="40" y="59"/>
                  </a:lnTo>
                  <a:lnTo>
                    <a:pt x="57" y="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4" name="Freeform 206">
              <a:extLst>
                <a:ext uri="{FF2B5EF4-FFF2-40B4-BE49-F238E27FC236}">
                  <a16:creationId xmlns:a16="http://schemas.microsoft.com/office/drawing/2014/main" id="{5AAF5870-A466-4C09-8C3C-61BBCEAD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6049963"/>
              <a:ext cx="11113" cy="19050"/>
            </a:xfrm>
            <a:custGeom>
              <a:avLst/>
              <a:gdLst>
                <a:gd name="T0" fmla="*/ 9 w 33"/>
                <a:gd name="T1" fmla="*/ 0 h 60"/>
                <a:gd name="T2" fmla="*/ 0 w 33"/>
                <a:gd name="T3" fmla="*/ 44 h 60"/>
                <a:gd name="T4" fmla="*/ 3 w 33"/>
                <a:gd name="T5" fmla="*/ 60 h 60"/>
                <a:gd name="T6" fmla="*/ 33 w 33"/>
                <a:gd name="T7" fmla="*/ 43 h 60"/>
                <a:gd name="T8" fmla="*/ 25 w 33"/>
                <a:gd name="T9" fmla="*/ 20 h 60"/>
                <a:gd name="T10" fmla="*/ 9 w 3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0">
                  <a:moveTo>
                    <a:pt x="9" y="0"/>
                  </a:moveTo>
                  <a:lnTo>
                    <a:pt x="0" y="44"/>
                  </a:lnTo>
                  <a:lnTo>
                    <a:pt x="3" y="60"/>
                  </a:lnTo>
                  <a:lnTo>
                    <a:pt x="33" y="43"/>
                  </a:lnTo>
                  <a:lnTo>
                    <a:pt x="25" y="2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5" name="Freeform 207">
              <a:extLst>
                <a:ext uri="{FF2B5EF4-FFF2-40B4-BE49-F238E27FC236}">
                  <a16:creationId xmlns:a16="http://schemas.microsoft.com/office/drawing/2014/main" id="{38B17AD6-B07C-41B6-AD5C-C6995A1D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057900"/>
              <a:ext cx="26988" cy="30163"/>
            </a:xfrm>
            <a:custGeom>
              <a:avLst/>
              <a:gdLst>
                <a:gd name="T0" fmla="*/ 15 w 87"/>
                <a:gd name="T1" fmla="*/ 89 h 95"/>
                <a:gd name="T2" fmla="*/ 35 w 87"/>
                <a:gd name="T3" fmla="*/ 95 h 95"/>
                <a:gd name="T4" fmla="*/ 57 w 87"/>
                <a:gd name="T5" fmla="*/ 82 h 95"/>
                <a:gd name="T6" fmla="*/ 87 w 87"/>
                <a:gd name="T7" fmla="*/ 29 h 95"/>
                <a:gd name="T8" fmla="*/ 50 w 87"/>
                <a:gd name="T9" fmla="*/ 0 h 95"/>
                <a:gd name="T10" fmla="*/ 47 w 87"/>
                <a:gd name="T11" fmla="*/ 16 h 95"/>
                <a:gd name="T12" fmla="*/ 60 w 87"/>
                <a:gd name="T13" fmla="*/ 39 h 95"/>
                <a:gd name="T14" fmla="*/ 47 w 87"/>
                <a:gd name="T15" fmla="*/ 39 h 95"/>
                <a:gd name="T16" fmla="*/ 13 w 87"/>
                <a:gd name="T17" fmla="*/ 36 h 95"/>
                <a:gd name="T18" fmla="*/ 3 w 87"/>
                <a:gd name="T19" fmla="*/ 46 h 95"/>
                <a:gd name="T20" fmla="*/ 27 w 87"/>
                <a:gd name="T21" fmla="*/ 62 h 95"/>
                <a:gd name="T22" fmla="*/ 0 w 87"/>
                <a:gd name="T23" fmla="*/ 70 h 95"/>
                <a:gd name="T24" fmla="*/ 15 w 87"/>
                <a:gd name="T25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95">
                  <a:moveTo>
                    <a:pt x="15" y="89"/>
                  </a:moveTo>
                  <a:lnTo>
                    <a:pt x="35" y="95"/>
                  </a:lnTo>
                  <a:lnTo>
                    <a:pt x="57" y="82"/>
                  </a:lnTo>
                  <a:lnTo>
                    <a:pt x="87" y="29"/>
                  </a:lnTo>
                  <a:lnTo>
                    <a:pt x="50" y="0"/>
                  </a:lnTo>
                  <a:lnTo>
                    <a:pt x="47" y="16"/>
                  </a:lnTo>
                  <a:lnTo>
                    <a:pt x="60" y="39"/>
                  </a:lnTo>
                  <a:lnTo>
                    <a:pt x="47" y="39"/>
                  </a:lnTo>
                  <a:lnTo>
                    <a:pt x="13" y="36"/>
                  </a:lnTo>
                  <a:lnTo>
                    <a:pt x="3" y="46"/>
                  </a:lnTo>
                  <a:lnTo>
                    <a:pt x="27" y="62"/>
                  </a:lnTo>
                  <a:lnTo>
                    <a:pt x="0" y="70"/>
                  </a:lnTo>
                  <a:lnTo>
                    <a:pt x="15" y="8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6" name="Freeform 208">
              <a:extLst>
                <a:ext uri="{FF2B5EF4-FFF2-40B4-BE49-F238E27FC236}">
                  <a16:creationId xmlns:a16="http://schemas.microsoft.com/office/drawing/2014/main" id="{BA407F75-F797-4DC3-8439-63E9D8075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5918200"/>
              <a:ext cx="36513" cy="47625"/>
            </a:xfrm>
            <a:custGeom>
              <a:avLst/>
              <a:gdLst>
                <a:gd name="T0" fmla="*/ 111 w 118"/>
                <a:gd name="T1" fmla="*/ 131 h 151"/>
                <a:gd name="T2" fmla="*/ 107 w 118"/>
                <a:gd name="T3" fmla="*/ 89 h 151"/>
                <a:gd name="T4" fmla="*/ 87 w 118"/>
                <a:gd name="T5" fmla="*/ 69 h 151"/>
                <a:gd name="T6" fmla="*/ 87 w 118"/>
                <a:gd name="T7" fmla="*/ 49 h 151"/>
                <a:gd name="T8" fmla="*/ 57 w 118"/>
                <a:gd name="T9" fmla="*/ 29 h 151"/>
                <a:gd name="T10" fmla="*/ 43 w 118"/>
                <a:gd name="T11" fmla="*/ 32 h 151"/>
                <a:gd name="T12" fmla="*/ 27 w 118"/>
                <a:gd name="T13" fmla="*/ 0 h 151"/>
                <a:gd name="T14" fmla="*/ 10 w 118"/>
                <a:gd name="T15" fmla="*/ 13 h 151"/>
                <a:gd name="T16" fmla="*/ 0 w 118"/>
                <a:gd name="T17" fmla="*/ 50 h 151"/>
                <a:gd name="T18" fmla="*/ 24 w 118"/>
                <a:gd name="T19" fmla="*/ 75 h 151"/>
                <a:gd name="T20" fmla="*/ 61 w 118"/>
                <a:gd name="T21" fmla="*/ 89 h 151"/>
                <a:gd name="T22" fmla="*/ 61 w 118"/>
                <a:gd name="T23" fmla="*/ 122 h 151"/>
                <a:gd name="T24" fmla="*/ 98 w 118"/>
                <a:gd name="T25" fmla="*/ 151 h 151"/>
                <a:gd name="T26" fmla="*/ 118 w 118"/>
                <a:gd name="T27" fmla="*/ 148 h 151"/>
                <a:gd name="T28" fmla="*/ 111 w 118"/>
                <a:gd name="T29" fmla="*/ 1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111" y="131"/>
                  </a:moveTo>
                  <a:lnTo>
                    <a:pt x="107" y="89"/>
                  </a:lnTo>
                  <a:lnTo>
                    <a:pt x="87" y="69"/>
                  </a:lnTo>
                  <a:lnTo>
                    <a:pt x="87" y="49"/>
                  </a:lnTo>
                  <a:lnTo>
                    <a:pt x="57" y="29"/>
                  </a:lnTo>
                  <a:lnTo>
                    <a:pt x="43" y="32"/>
                  </a:lnTo>
                  <a:lnTo>
                    <a:pt x="27" y="0"/>
                  </a:lnTo>
                  <a:lnTo>
                    <a:pt x="10" y="13"/>
                  </a:lnTo>
                  <a:lnTo>
                    <a:pt x="0" y="50"/>
                  </a:lnTo>
                  <a:lnTo>
                    <a:pt x="24" y="75"/>
                  </a:lnTo>
                  <a:lnTo>
                    <a:pt x="61" y="89"/>
                  </a:lnTo>
                  <a:lnTo>
                    <a:pt x="61" y="122"/>
                  </a:lnTo>
                  <a:lnTo>
                    <a:pt x="98" y="151"/>
                  </a:lnTo>
                  <a:lnTo>
                    <a:pt x="118" y="148"/>
                  </a:lnTo>
                  <a:lnTo>
                    <a:pt x="111" y="1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7" name="Freeform 209">
              <a:extLst>
                <a:ext uri="{FF2B5EF4-FFF2-40B4-BE49-F238E27FC236}">
                  <a16:creationId xmlns:a16="http://schemas.microsoft.com/office/drawing/2014/main" id="{E3A5BFEA-1B64-4700-98BA-874C12A53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900" y="5969000"/>
              <a:ext cx="23813" cy="15875"/>
            </a:xfrm>
            <a:custGeom>
              <a:avLst/>
              <a:gdLst>
                <a:gd name="T0" fmla="*/ 71 w 74"/>
                <a:gd name="T1" fmla="*/ 39 h 49"/>
                <a:gd name="T2" fmla="*/ 74 w 74"/>
                <a:gd name="T3" fmla="*/ 13 h 49"/>
                <a:gd name="T4" fmla="*/ 50 w 74"/>
                <a:gd name="T5" fmla="*/ 0 h 49"/>
                <a:gd name="T6" fmla="*/ 17 w 74"/>
                <a:gd name="T7" fmla="*/ 0 h 49"/>
                <a:gd name="T8" fmla="*/ 0 w 74"/>
                <a:gd name="T9" fmla="*/ 10 h 49"/>
                <a:gd name="T10" fmla="*/ 44 w 74"/>
                <a:gd name="T11" fmla="*/ 49 h 49"/>
                <a:gd name="T12" fmla="*/ 71 w 74"/>
                <a:gd name="T13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71" y="39"/>
                  </a:moveTo>
                  <a:lnTo>
                    <a:pt x="74" y="13"/>
                  </a:lnTo>
                  <a:lnTo>
                    <a:pt x="50" y="0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44" y="49"/>
                  </a:lnTo>
                  <a:lnTo>
                    <a:pt x="71" y="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8" name="Freeform 210">
              <a:extLst>
                <a:ext uri="{FF2B5EF4-FFF2-40B4-BE49-F238E27FC236}">
                  <a16:creationId xmlns:a16="http://schemas.microsoft.com/office/drawing/2014/main" id="{8FBD2342-2018-498F-AB02-5D54A2033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5983288"/>
              <a:ext cx="19050" cy="11113"/>
            </a:xfrm>
            <a:custGeom>
              <a:avLst/>
              <a:gdLst>
                <a:gd name="T0" fmla="*/ 0 w 60"/>
                <a:gd name="T1" fmla="*/ 30 h 36"/>
                <a:gd name="T2" fmla="*/ 30 w 60"/>
                <a:gd name="T3" fmla="*/ 36 h 36"/>
                <a:gd name="T4" fmla="*/ 60 w 60"/>
                <a:gd name="T5" fmla="*/ 19 h 36"/>
                <a:gd name="T6" fmla="*/ 60 w 60"/>
                <a:gd name="T7" fmla="*/ 3 h 36"/>
                <a:gd name="T8" fmla="*/ 27 w 60"/>
                <a:gd name="T9" fmla="*/ 0 h 36"/>
                <a:gd name="T10" fmla="*/ 0 w 60"/>
                <a:gd name="T1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6">
                  <a:moveTo>
                    <a:pt x="0" y="30"/>
                  </a:moveTo>
                  <a:lnTo>
                    <a:pt x="30" y="36"/>
                  </a:lnTo>
                  <a:lnTo>
                    <a:pt x="60" y="19"/>
                  </a:lnTo>
                  <a:lnTo>
                    <a:pt x="60" y="3"/>
                  </a:lnTo>
                  <a:lnTo>
                    <a:pt x="27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59" name="Freeform 211">
              <a:extLst>
                <a:ext uri="{FF2B5EF4-FFF2-40B4-BE49-F238E27FC236}">
                  <a16:creationId xmlns:a16="http://schemas.microsoft.com/office/drawing/2014/main" id="{1A557F89-3AB9-430C-9098-BB5B502B3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0" y="5981700"/>
              <a:ext cx="11113" cy="19050"/>
            </a:xfrm>
            <a:custGeom>
              <a:avLst/>
              <a:gdLst>
                <a:gd name="T0" fmla="*/ 37 w 37"/>
                <a:gd name="T1" fmla="*/ 24 h 57"/>
                <a:gd name="T2" fmla="*/ 0 w 37"/>
                <a:gd name="T3" fmla="*/ 0 h 57"/>
                <a:gd name="T4" fmla="*/ 0 w 37"/>
                <a:gd name="T5" fmla="*/ 37 h 57"/>
                <a:gd name="T6" fmla="*/ 7 w 37"/>
                <a:gd name="T7" fmla="*/ 57 h 57"/>
                <a:gd name="T8" fmla="*/ 37 w 37"/>
                <a:gd name="T9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7">
                  <a:moveTo>
                    <a:pt x="37" y="24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7" y="57"/>
                  </a:lnTo>
                  <a:lnTo>
                    <a:pt x="37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0" name="Freeform 212">
              <a:extLst>
                <a:ext uri="{FF2B5EF4-FFF2-40B4-BE49-F238E27FC236}">
                  <a16:creationId xmlns:a16="http://schemas.microsoft.com/office/drawing/2014/main" id="{C7F96621-1C8F-4C5D-99C2-F25AFABC2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6018213"/>
              <a:ext cx="20638" cy="25400"/>
            </a:xfrm>
            <a:custGeom>
              <a:avLst/>
              <a:gdLst>
                <a:gd name="T0" fmla="*/ 50 w 62"/>
                <a:gd name="T1" fmla="*/ 67 h 83"/>
                <a:gd name="T2" fmla="*/ 62 w 62"/>
                <a:gd name="T3" fmla="*/ 40 h 83"/>
                <a:gd name="T4" fmla="*/ 56 w 62"/>
                <a:gd name="T5" fmla="*/ 0 h 83"/>
                <a:gd name="T6" fmla="*/ 12 w 62"/>
                <a:gd name="T7" fmla="*/ 18 h 83"/>
                <a:gd name="T8" fmla="*/ 0 w 62"/>
                <a:gd name="T9" fmla="*/ 54 h 83"/>
                <a:gd name="T10" fmla="*/ 27 w 62"/>
                <a:gd name="T11" fmla="*/ 83 h 83"/>
                <a:gd name="T12" fmla="*/ 50 w 62"/>
                <a:gd name="T13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83">
                  <a:moveTo>
                    <a:pt x="50" y="67"/>
                  </a:moveTo>
                  <a:lnTo>
                    <a:pt x="62" y="40"/>
                  </a:lnTo>
                  <a:lnTo>
                    <a:pt x="56" y="0"/>
                  </a:lnTo>
                  <a:lnTo>
                    <a:pt x="12" y="18"/>
                  </a:lnTo>
                  <a:lnTo>
                    <a:pt x="0" y="54"/>
                  </a:lnTo>
                  <a:lnTo>
                    <a:pt x="27" y="83"/>
                  </a:lnTo>
                  <a:lnTo>
                    <a:pt x="50" y="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1" name="Freeform 213">
              <a:extLst>
                <a:ext uri="{FF2B5EF4-FFF2-40B4-BE49-F238E27FC236}">
                  <a16:creationId xmlns:a16="http://schemas.microsoft.com/office/drawing/2014/main" id="{62F61A00-3F5A-4A44-B8F2-ED3BCB5B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6011863"/>
              <a:ext cx="23813" cy="36513"/>
            </a:xfrm>
            <a:custGeom>
              <a:avLst/>
              <a:gdLst>
                <a:gd name="T0" fmla="*/ 77 w 77"/>
                <a:gd name="T1" fmla="*/ 62 h 119"/>
                <a:gd name="T2" fmla="*/ 74 w 77"/>
                <a:gd name="T3" fmla="*/ 13 h 119"/>
                <a:gd name="T4" fmla="*/ 57 w 77"/>
                <a:gd name="T5" fmla="*/ 0 h 119"/>
                <a:gd name="T6" fmla="*/ 17 w 77"/>
                <a:gd name="T7" fmla="*/ 13 h 119"/>
                <a:gd name="T8" fmla="*/ 0 w 77"/>
                <a:gd name="T9" fmla="*/ 63 h 119"/>
                <a:gd name="T10" fmla="*/ 28 w 77"/>
                <a:gd name="T11" fmla="*/ 119 h 119"/>
                <a:gd name="T12" fmla="*/ 45 w 77"/>
                <a:gd name="T13" fmla="*/ 109 h 119"/>
                <a:gd name="T14" fmla="*/ 77 w 77"/>
                <a:gd name="T15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19">
                  <a:moveTo>
                    <a:pt x="77" y="62"/>
                  </a:moveTo>
                  <a:lnTo>
                    <a:pt x="74" y="13"/>
                  </a:lnTo>
                  <a:lnTo>
                    <a:pt x="57" y="0"/>
                  </a:lnTo>
                  <a:lnTo>
                    <a:pt x="17" y="13"/>
                  </a:lnTo>
                  <a:lnTo>
                    <a:pt x="0" y="63"/>
                  </a:lnTo>
                  <a:lnTo>
                    <a:pt x="28" y="119"/>
                  </a:lnTo>
                  <a:lnTo>
                    <a:pt x="45" y="109"/>
                  </a:lnTo>
                  <a:lnTo>
                    <a:pt x="77" y="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2" name="Freeform 214">
              <a:extLst>
                <a:ext uri="{FF2B5EF4-FFF2-40B4-BE49-F238E27FC236}">
                  <a16:creationId xmlns:a16="http://schemas.microsoft.com/office/drawing/2014/main" id="{57A3CA05-D45C-4D8E-B6E8-01CC75E2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6056313"/>
              <a:ext cx="14288" cy="23813"/>
            </a:xfrm>
            <a:custGeom>
              <a:avLst/>
              <a:gdLst>
                <a:gd name="T0" fmla="*/ 38 w 47"/>
                <a:gd name="T1" fmla="*/ 74 h 74"/>
                <a:gd name="T2" fmla="*/ 47 w 47"/>
                <a:gd name="T3" fmla="*/ 34 h 74"/>
                <a:gd name="T4" fmla="*/ 36 w 47"/>
                <a:gd name="T5" fmla="*/ 0 h 74"/>
                <a:gd name="T6" fmla="*/ 0 w 47"/>
                <a:gd name="T7" fmla="*/ 11 h 74"/>
                <a:gd name="T8" fmla="*/ 0 w 47"/>
                <a:gd name="T9" fmla="*/ 35 h 74"/>
                <a:gd name="T10" fmla="*/ 38 w 47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4">
                  <a:moveTo>
                    <a:pt x="38" y="74"/>
                  </a:moveTo>
                  <a:lnTo>
                    <a:pt x="47" y="34"/>
                  </a:lnTo>
                  <a:lnTo>
                    <a:pt x="36" y="0"/>
                  </a:lnTo>
                  <a:lnTo>
                    <a:pt x="0" y="11"/>
                  </a:lnTo>
                  <a:lnTo>
                    <a:pt x="0" y="35"/>
                  </a:lnTo>
                  <a:lnTo>
                    <a:pt x="38" y="7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3" name="Freeform 215">
              <a:extLst>
                <a:ext uri="{FF2B5EF4-FFF2-40B4-BE49-F238E27FC236}">
                  <a16:creationId xmlns:a16="http://schemas.microsoft.com/office/drawing/2014/main" id="{DED61D4B-D91B-4C21-8C4E-106D941E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6035675"/>
              <a:ext cx="28575" cy="31750"/>
            </a:xfrm>
            <a:custGeom>
              <a:avLst/>
              <a:gdLst>
                <a:gd name="T0" fmla="*/ 53 w 90"/>
                <a:gd name="T1" fmla="*/ 40 h 97"/>
                <a:gd name="T2" fmla="*/ 7 w 90"/>
                <a:gd name="T3" fmla="*/ 63 h 97"/>
                <a:gd name="T4" fmla="*/ 0 w 90"/>
                <a:gd name="T5" fmla="*/ 97 h 97"/>
                <a:gd name="T6" fmla="*/ 44 w 90"/>
                <a:gd name="T7" fmla="*/ 83 h 97"/>
                <a:gd name="T8" fmla="*/ 70 w 90"/>
                <a:gd name="T9" fmla="*/ 53 h 97"/>
                <a:gd name="T10" fmla="*/ 76 w 90"/>
                <a:gd name="T11" fmla="*/ 13 h 97"/>
                <a:gd name="T12" fmla="*/ 90 w 90"/>
                <a:gd name="T13" fmla="*/ 0 h 97"/>
                <a:gd name="T14" fmla="*/ 56 w 90"/>
                <a:gd name="T15" fmla="*/ 3 h 97"/>
                <a:gd name="T16" fmla="*/ 53 w 90"/>
                <a:gd name="T17" fmla="*/ 4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7">
                  <a:moveTo>
                    <a:pt x="53" y="40"/>
                  </a:moveTo>
                  <a:lnTo>
                    <a:pt x="7" y="63"/>
                  </a:lnTo>
                  <a:lnTo>
                    <a:pt x="0" y="97"/>
                  </a:lnTo>
                  <a:lnTo>
                    <a:pt x="44" y="83"/>
                  </a:lnTo>
                  <a:lnTo>
                    <a:pt x="70" y="53"/>
                  </a:lnTo>
                  <a:lnTo>
                    <a:pt x="76" y="13"/>
                  </a:lnTo>
                  <a:lnTo>
                    <a:pt x="90" y="0"/>
                  </a:lnTo>
                  <a:lnTo>
                    <a:pt x="56" y="3"/>
                  </a:lnTo>
                  <a:lnTo>
                    <a:pt x="53" y="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4" name="Freeform 216">
              <a:extLst>
                <a:ext uri="{FF2B5EF4-FFF2-40B4-BE49-F238E27FC236}">
                  <a16:creationId xmlns:a16="http://schemas.microsoft.com/office/drawing/2014/main" id="{93F4093B-4AA4-494E-BECA-232765BD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6105525"/>
              <a:ext cx="19050" cy="22225"/>
            </a:xfrm>
            <a:custGeom>
              <a:avLst/>
              <a:gdLst>
                <a:gd name="T0" fmla="*/ 61 w 61"/>
                <a:gd name="T1" fmla="*/ 44 h 71"/>
                <a:gd name="T2" fmla="*/ 27 w 61"/>
                <a:gd name="T3" fmla="*/ 0 h 71"/>
                <a:gd name="T4" fmla="*/ 0 w 61"/>
                <a:gd name="T5" fmla="*/ 8 h 71"/>
                <a:gd name="T6" fmla="*/ 1 w 61"/>
                <a:gd name="T7" fmla="*/ 24 h 71"/>
                <a:gd name="T8" fmla="*/ 20 w 61"/>
                <a:gd name="T9" fmla="*/ 20 h 71"/>
                <a:gd name="T10" fmla="*/ 34 w 61"/>
                <a:gd name="T11" fmla="*/ 34 h 71"/>
                <a:gd name="T12" fmla="*/ 28 w 61"/>
                <a:gd name="T13" fmla="*/ 71 h 71"/>
                <a:gd name="T14" fmla="*/ 61 w 61"/>
                <a:gd name="T15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71">
                  <a:moveTo>
                    <a:pt x="61" y="44"/>
                  </a:moveTo>
                  <a:lnTo>
                    <a:pt x="27" y="0"/>
                  </a:lnTo>
                  <a:lnTo>
                    <a:pt x="0" y="8"/>
                  </a:lnTo>
                  <a:lnTo>
                    <a:pt x="1" y="24"/>
                  </a:lnTo>
                  <a:lnTo>
                    <a:pt x="20" y="20"/>
                  </a:lnTo>
                  <a:lnTo>
                    <a:pt x="34" y="34"/>
                  </a:lnTo>
                  <a:lnTo>
                    <a:pt x="28" y="71"/>
                  </a:lnTo>
                  <a:lnTo>
                    <a:pt x="61" y="4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5" name="Freeform 217">
              <a:extLst>
                <a:ext uri="{FF2B5EF4-FFF2-40B4-BE49-F238E27FC236}">
                  <a16:creationId xmlns:a16="http://schemas.microsoft.com/office/drawing/2014/main" id="{20CAA8A1-11F4-4D3E-8CC1-C8373E525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6081713"/>
              <a:ext cx="11113" cy="14288"/>
            </a:xfrm>
            <a:custGeom>
              <a:avLst/>
              <a:gdLst>
                <a:gd name="T0" fmla="*/ 0 w 36"/>
                <a:gd name="T1" fmla="*/ 30 h 45"/>
                <a:gd name="T2" fmla="*/ 10 w 36"/>
                <a:gd name="T3" fmla="*/ 45 h 45"/>
                <a:gd name="T4" fmla="*/ 36 w 36"/>
                <a:gd name="T5" fmla="*/ 5 h 45"/>
                <a:gd name="T6" fmla="*/ 23 w 36"/>
                <a:gd name="T7" fmla="*/ 0 h 45"/>
                <a:gd name="T8" fmla="*/ 0 w 36"/>
                <a:gd name="T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5">
                  <a:moveTo>
                    <a:pt x="0" y="30"/>
                  </a:moveTo>
                  <a:lnTo>
                    <a:pt x="10" y="45"/>
                  </a:lnTo>
                  <a:lnTo>
                    <a:pt x="36" y="5"/>
                  </a:lnTo>
                  <a:lnTo>
                    <a:pt x="23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6" name="Freeform 218">
              <a:extLst>
                <a:ext uri="{FF2B5EF4-FFF2-40B4-BE49-F238E27FC236}">
                  <a16:creationId xmlns:a16="http://schemas.microsoft.com/office/drawing/2014/main" id="{FCE8E8FF-130E-416B-981D-BABAED85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6192838"/>
              <a:ext cx="271463" cy="93663"/>
            </a:xfrm>
            <a:custGeom>
              <a:avLst/>
              <a:gdLst>
                <a:gd name="T0" fmla="*/ 828 w 854"/>
                <a:gd name="T1" fmla="*/ 123 h 296"/>
                <a:gd name="T2" fmla="*/ 811 w 854"/>
                <a:gd name="T3" fmla="*/ 170 h 296"/>
                <a:gd name="T4" fmla="*/ 751 w 854"/>
                <a:gd name="T5" fmla="*/ 170 h 296"/>
                <a:gd name="T6" fmla="*/ 705 w 854"/>
                <a:gd name="T7" fmla="*/ 183 h 296"/>
                <a:gd name="T8" fmla="*/ 684 w 854"/>
                <a:gd name="T9" fmla="*/ 131 h 296"/>
                <a:gd name="T10" fmla="*/ 664 w 854"/>
                <a:gd name="T11" fmla="*/ 104 h 296"/>
                <a:gd name="T12" fmla="*/ 604 w 854"/>
                <a:gd name="T13" fmla="*/ 125 h 296"/>
                <a:gd name="T14" fmla="*/ 518 w 854"/>
                <a:gd name="T15" fmla="*/ 125 h 296"/>
                <a:gd name="T16" fmla="*/ 474 w 854"/>
                <a:gd name="T17" fmla="*/ 96 h 296"/>
                <a:gd name="T18" fmla="*/ 431 w 854"/>
                <a:gd name="T19" fmla="*/ 100 h 296"/>
                <a:gd name="T20" fmla="*/ 347 w 854"/>
                <a:gd name="T21" fmla="*/ 124 h 296"/>
                <a:gd name="T22" fmla="*/ 271 w 854"/>
                <a:gd name="T23" fmla="*/ 134 h 296"/>
                <a:gd name="T24" fmla="*/ 234 w 854"/>
                <a:gd name="T25" fmla="*/ 98 h 296"/>
                <a:gd name="T26" fmla="*/ 190 w 854"/>
                <a:gd name="T27" fmla="*/ 75 h 296"/>
                <a:gd name="T28" fmla="*/ 210 w 854"/>
                <a:gd name="T29" fmla="*/ 35 h 296"/>
                <a:gd name="T30" fmla="*/ 150 w 854"/>
                <a:gd name="T31" fmla="*/ 33 h 296"/>
                <a:gd name="T32" fmla="*/ 97 w 854"/>
                <a:gd name="T33" fmla="*/ 43 h 296"/>
                <a:gd name="T34" fmla="*/ 67 w 854"/>
                <a:gd name="T35" fmla="*/ 0 h 296"/>
                <a:gd name="T36" fmla="*/ 80 w 854"/>
                <a:gd name="T37" fmla="*/ 56 h 296"/>
                <a:gd name="T38" fmla="*/ 47 w 854"/>
                <a:gd name="T39" fmla="*/ 61 h 296"/>
                <a:gd name="T40" fmla="*/ 0 w 854"/>
                <a:gd name="T41" fmla="*/ 17 h 296"/>
                <a:gd name="T42" fmla="*/ 4 w 854"/>
                <a:gd name="T43" fmla="*/ 57 h 296"/>
                <a:gd name="T44" fmla="*/ 18 w 854"/>
                <a:gd name="T45" fmla="*/ 116 h 296"/>
                <a:gd name="T46" fmla="*/ 48 w 854"/>
                <a:gd name="T47" fmla="*/ 183 h 296"/>
                <a:gd name="T48" fmla="*/ 115 w 854"/>
                <a:gd name="T49" fmla="*/ 155 h 296"/>
                <a:gd name="T50" fmla="*/ 195 w 854"/>
                <a:gd name="T51" fmla="*/ 195 h 296"/>
                <a:gd name="T52" fmla="*/ 268 w 854"/>
                <a:gd name="T53" fmla="*/ 201 h 296"/>
                <a:gd name="T54" fmla="*/ 335 w 854"/>
                <a:gd name="T55" fmla="*/ 200 h 296"/>
                <a:gd name="T56" fmla="*/ 402 w 854"/>
                <a:gd name="T57" fmla="*/ 256 h 296"/>
                <a:gd name="T58" fmla="*/ 402 w 854"/>
                <a:gd name="T59" fmla="*/ 296 h 296"/>
                <a:gd name="T60" fmla="*/ 469 w 854"/>
                <a:gd name="T61" fmla="*/ 286 h 296"/>
                <a:gd name="T62" fmla="*/ 526 w 854"/>
                <a:gd name="T63" fmla="*/ 246 h 296"/>
                <a:gd name="T64" fmla="*/ 618 w 854"/>
                <a:gd name="T65" fmla="*/ 258 h 296"/>
                <a:gd name="T66" fmla="*/ 712 w 854"/>
                <a:gd name="T67" fmla="*/ 260 h 296"/>
                <a:gd name="T68" fmla="*/ 775 w 854"/>
                <a:gd name="T69" fmla="*/ 237 h 296"/>
                <a:gd name="T70" fmla="*/ 822 w 854"/>
                <a:gd name="T71" fmla="*/ 239 h 296"/>
                <a:gd name="T72" fmla="*/ 851 w 854"/>
                <a:gd name="T73" fmla="*/ 182 h 296"/>
                <a:gd name="T74" fmla="*/ 838 w 854"/>
                <a:gd name="T75" fmla="*/ 14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4" h="296">
                  <a:moveTo>
                    <a:pt x="841" y="116"/>
                  </a:moveTo>
                  <a:lnTo>
                    <a:pt x="828" y="123"/>
                  </a:lnTo>
                  <a:lnTo>
                    <a:pt x="824" y="146"/>
                  </a:lnTo>
                  <a:lnTo>
                    <a:pt x="811" y="170"/>
                  </a:lnTo>
                  <a:lnTo>
                    <a:pt x="774" y="160"/>
                  </a:lnTo>
                  <a:lnTo>
                    <a:pt x="751" y="170"/>
                  </a:lnTo>
                  <a:lnTo>
                    <a:pt x="728" y="193"/>
                  </a:lnTo>
                  <a:lnTo>
                    <a:pt x="705" y="183"/>
                  </a:lnTo>
                  <a:lnTo>
                    <a:pt x="691" y="157"/>
                  </a:lnTo>
                  <a:lnTo>
                    <a:pt x="684" y="131"/>
                  </a:lnTo>
                  <a:lnTo>
                    <a:pt x="691" y="111"/>
                  </a:lnTo>
                  <a:lnTo>
                    <a:pt x="664" y="104"/>
                  </a:lnTo>
                  <a:lnTo>
                    <a:pt x="634" y="124"/>
                  </a:lnTo>
                  <a:lnTo>
                    <a:pt x="604" y="125"/>
                  </a:lnTo>
                  <a:lnTo>
                    <a:pt x="574" y="108"/>
                  </a:lnTo>
                  <a:lnTo>
                    <a:pt x="518" y="125"/>
                  </a:lnTo>
                  <a:lnTo>
                    <a:pt x="491" y="123"/>
                  </a:lnTo>
                  <a:lnTo>
                    <a:pt x="474" y="96"/>
                  </a:lnTo>
                  <a:lnTo>
                    <a:pt x="448" y="86"/>
                  </a:lnTo>
                  <a:lnTo>
                    <a:pt x="431" y="100"/>
                  </a:lnTo>
                  <a:lnTo>
                    <a:pt x="378" y="107"/>
                  </a:lnTo>
                  <a:lnTo>
                    <a:pt x="347" y="124"/>
                  </a:lnTo>
                  <a:lnTo>
                    <a:pt x="294" y="124"/>
                  </a:lnTo>
                  <a:lnTo>
                    <a:pt x="271" y="134"/>
                  </a:lnTo>
                  <a:lnTo>
                    <a:pt x="247" y="95"/>
                  </a:lnTo>
                  <a:lnTo>
                    <a:pt x="234" y="98"/>
                  </a:lnTo>
                  <a:lnTo>
                    <a:pt x="190" y="92"/>
                  </a:lnTo>
                  <a:lnTo>
                    <a:pt x="190" y="75"/>
                  </a:lnTo>
                  <a:lnTo>
                    <a:pt x="220" y="58"/>
                  </a:lnTo>
                  <a:lnTo>
                    <a:pt x="210" y="35"/>
                  </a:lnTo>
                  <a:lnTo>
                    <a:pt x="180" y="23"/>
                  </a:lnTo>
                  <a:lnTo>
                    <a:pt x="150" y="33"/>
                  </a:lnTo>
                  <a:lnTo>
                    <a:pt x="120" y="63"/>
                  </a:lnTo>
                  <a:lnTo>
                    <a:pt x="97" y="43"/>
                  </a:lnTo>
                  <a:lnTo>
                    <a:pt x="90" y="0"/>
                  </a:lnTo>
                  <a:lnTo>
                    <a:pt x="67" y="0"/>
                  </a:lnTo>
                  <a:lnTo>
                    <a:pt x="53" y="30"/>
                  </a:lnTo>
                  <a:lnTo>
                    <a:pt x="80" y="56"/>
                  </a:lnTo>
                  <a:lnTo>
                    <a:pt x="64" y="73"/>
                  </a:lnTo>
                  <a:lnTo>
                    <a:pt x="47" y="61"/>
                  </a:lnTo>
                  <a:lnTo>
                    <a:pt x="23" y="27"/>
                  </a:lnTo>
                  <a:lnTo>
                    <a:pt x="0" y="17"/>
                  </a:lnTo>
                  <a:lnTo>
                    <a:pt x="6" y="37"/>
                  </a:lnTo>
                  <a:lnTo>
                    <a:pt x="4" y="57"/>
                  </a:lnTo>
                  <a:lnTo>
                    <a:pt x="21" y="84"/>
                  </a:lnTo>
                  <a:lnTo>
                    <a:pt x="18" y="116"/>
                  </a:lnTo>
                  <a:lnTo>
                    <a:pt x="24" y="150"/>
                  </a:lnTo>
                  <a:lnTo>
                    <a:pt x="48" y="183"/>
                  </a:lnTo>
                  <a:lnTo>
                    <a:pt x="84" y="170"/>
                  </a:lnTo>
                  <a:lnTo>
                    <a:pt x="115" y="155"/>
                  </a:lnTo>
                  <a:lnTo>
                    <a:pt x="165" y="169"/>
                  </a:lnTo>
                  <a:lnTo>
                    <a:pt x="195" y="195"/>
                  </a:lnTo>
                  <a:lnTo>
                    <a:pt x="235" y="191"/>
                  </a:lnTo>
                  <a:lnTo>
                    <a:pt x="268" y="201"/>
                  </a:lnTo>
                  <a:lnTo>
                    <a:pt x="305" y="211"/>
                  </a:lnTo>
                  <a:lnTo>
                    <a:pt x="335" y="200"/>
                  </a:lnTo>
                  <a:lnTo>
                    <a:pt x="375" y="227"/>
                  </a:lnTo>
                  <a:lnTo>
                    <a:pt x="402" y="256"/>
                  </a:lnTo>
                  <a:lnTo>
                    <a:pt x="389" y="289"/>
                  </a:lnTo>
                  <a:lnTo>
                    <a:pt x="402" y="296"/>
                  </a:lnTo>
                  <a:lnTo>
                    <a:pt x="419" y="286"/>
                  </a:lnTo>
                  <a:lnTo>
                    <a:pt x="469" y="286"/>
                  </a:lnTo>
                  <a:lnTo>
                    <a:pt x="492" y="276"/>
                  </a:lnTo>
                  <a:lnTo>
                    <a:pt x="526" y="246"/>
                  </a:lnTo>
                  <a:lnTo>
                    <a:pt x="583" y="244"/>
                  </a:lnTo>
                  <a:lnTo>
                    <a:pt x="618" y="258"/>
                  </a:lnTo>
                  <a:lnTo>
                    <a:pt x="662" y="243"/>
                  </a:lnTo>
                  <a:lnTo>
                    <a:pt x="712" y="260"/>
                  </a:lnTo>
                  <a:lnTo>
                    <a:pt x="739" y="257"/>
                  </a:lnTo>
                  <a:lnTo>
                    <a:pt x="775" y="237"/>
                  </a:lnTo>
                  <a:lnTo>
                    <a:pt x="795" y="252"/>
                  </a:lnTo>
                  <a:lnTo>
                    <a:pt x="822" y="239"/>
                  </a:lnTo>
                  <a:lnTo>
                    <a:pt x="844" y="205"/>
                  </a:lnTo>
                  <a:lnTo>
                    <a:pt x="851" y="182"/>
                  </a:lnTo>
                  <a:lnTo>
                    <a:pt x="854" y="169"/>
                  </a:lnTo>
                  <a:lnTo>
                    <a:pt x="838" y="143"/>
                  </a:lnTo>
                  <a:lnTo>
                    <a:pt x="841" y="11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7" name="Freeform 219">
              <a:extLst>
                <a:ext uri="{FF2B5EF4-FFF2-40B4-BE49-F238E27FC236}">
                  <a16:creationId xmlns:a16="http://schemas.microsoft.com/office/drawing/2014/main" id="{254B40CB-4241-4166-B003-559D92B52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6216650"/>
              <a:ext cx="14288" cy="19050"/>
            </a:xfrm>
            <a:custGeom>
              <a:avLst/>
              <a:gdLst>
                <a:gd name="T0" fmla="*/ 27 w 47"/>
                <a:gd name="T1" fmla="*/ 17 h 60"/>
                <a:gd name="T2" fmla="*/ 13 w 47"/>
                <a:gd name="T3" fmla="*/ 7 h 60"/>
                <a:gd name="T4" fmla="*/ 0 w 47"/>
                <a:gd name="T5" fmla="*/ 37 h 60"/>
                <a:gd name="T6" fmla="*/ 7 w 47"/>
                <a:gd name="T7" fmla="*/ 60 h 60"/>
                <a:gd name="T8" fmla="*/ 47 w 47"/>
                <a:gd name="T9" fmla="*/ 20 h 60"/>
                <a:gd name="T10" fmla="*/ 44 w 47"/>
                <a:gd name="T11" fmla="*/ 0 h 60"/>
                <a:gd name="T12" fmla="*/ 27 w 47"/>
                <a:gd name="T13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60">
                  <a:moveTo>
                    <a:pt x="27" y="17"/>
                  </a:moveTo>
                  <a:lnTo>
                    <a:pt x="13" y="7"/>
                  </a:lnTo>
                  <a:lnTo>
                    <a:pt x="0" y="37"/>
                  </a:lnTo>
                  <a:lnTo>
                    <a:pt x="7" y="60"/>
                  </a:lnTo>
                  <a:lnTo>
                    <a:pt x="47" y="20"/>
                  </a:lnTo>
                  <a:lnTo>
                    <a:pt x="44" y="0"/>
                  </a:lnTo>
                  <a:lnTo>
                    <a:pt x="27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8" name="Freeform 220">
              <a:extLst>
                <a:ext uri="{FF2B5EF4-FFF2-40B4-BE49-F238E27FC236}">
                  <a16:creationId xmlns:a16="http://schemas.microsoft.com/office/drawing/2014/main" id="{BE6B0999-A8F8-45B3-930B-BC9E5A2F8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6161088"/>
              <a:ext cx="17463" cy="58738"/>
            </a:xfrm>
            <a:custGeom>
              <a:avLst/>
              <a:gdLst>
                <a:gd name="T0" fmla="*/ 30 w 57"/>
                <a:gd name="T1" fmla="*/ 63 h 186"/>
                <a:gd name="T2" fmla="*/ 30 w 57"/>
                <a:gd name="T3" fmla="*/ 37 h 186"/>
                <a:gd name="T4" fmla="*/ 46 w 57"/>
                <a:gd name="T5" fmla="*/ 27 h 186"/>
                <a:gd name="T6" fmla="*/ 19 w 57"/>
                <a:gd name="T7" fmla="*/ 0 h 186"/>
                <a:gd name="T8" fmla="*/ 26 w 57"/>
                <a:gd name="T9" fmla="*/ 27 h 186"/>
                <a:gd name="T10" fmla="*/ 10 w 57"/>
                <a:gd name="T11" fmla="*/ 50 h 186"/>
                <a:gd name="T12" fmla="*/ 10 w 57"/>
                <a:gd name="T13" fmla="*/ 74 h 186"/>
                <a:gd name="T14" fmla="*/ 4 w 57"/>
                <a:gd name="T15" fmla="*/ 96 h 186"/>
                <a:gd name="T16" fmla="*/ 0 w 57"/>
                <a:gd name="T17" fmla="*/ 116 h 186"/>
                <a:gd name="T18" fmla="*/ 24 w 57"/>
                <a:gd name="T19" fmla="*/ 140 h 186"/>
                <a:gd name="T20" fmla="*/ 5 w 57"/>
                <a:gd name="T21" fmla="*/ 176 h 186"/>
                <a:gd name="T22" fmla="*/ 8 w 57"/>
                <a:gd name="T23" fmla="*/ 186 h 186"/>
                <a:gd name="T24" fmla="*/ 38 w 57"/>
                <a:gd name="T25" fmla="*/ 176 h 186"/>
                <a:gd name="T26" fmla="*/ 57 w 57"/>
                <a:gd name="T27" fmla="*/ 126 h 186"/>
                <a:gd name="T28" fmla="*/ 24 w 57"/>
                <a:gd name="T29" fmla="*/ 103 h 186"/>
                <a:gd name="T30" fmla="*/ 30 w 57"/>
                <a:gd name="T31" fmla="*/ 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86">
                  <a:moveTo>
                    <a:pt x="30" y="63"/>
                  </a:moveTo>
                  <a:lnTo>
                    <a:pt x="30" y="37"/>
                  </a:lnTo>
                  <a:lnTo>
                    <a:pt x="46" y="27"/>
                  </a:lnTo>
                  <a:lnTo>
                    <a:pt x="19" y="0"/>
                  </a:lnTo>
                  <a:lnTo>
                    <a:pt x="26" y="27"/>
                  </a:lnTo>
                  <a:lnTo>
                    <a:pt x="10" y="50"/>
                  </a:lnTo>
                  <a:lnTo>
                    <a:pt x="10" y="74"/>
                  </a:lnTo>
                  <a:lnTo>
                    <a:pt x="4" y="96"/>
                  </a:lnTo>
                  <a:lnTo>
                    <a:pt x="0" y="116"/>
                  </a:lnTo>
                  <a:lnTo>
                    <a:pt x="24" y="140"/>
                  </a:lnTo>
                  <a:lnTo>
                    <a:pt x="5" y="176"/>
                  </a:lnTo>
                  <a:lnTo>
                    <a:pt x="8" y="186"/>
                  </a:lnTo>
                  <a:lnTo>
                    <a:pt x="38" y="176"/>
                  </a:lnTo>
                  <a:lnTo>
                    <a:pt x="57" y="126"/>
                  </a:lnTo>
                  <a:lnTo>
                    <a:pt x="24" y="103"/>
                  </a:lnTo>
                  <a:lnTo>
                    <a:pt x="30" y="6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69" name="Freeform 221">
              <a:extLst>
                <a:ext uri="{FF2B5EF4-FFF2-40B4-BE49-F238E27FC236}">
                  <a16:creationId xmlns:a16="http://schemas.microsoft.com/office/drawing/2014/main" id="{23F43A1F-D21E-4AB7-A182-825BEC79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5576888"/>
              <a:ext cx="22225" cy="25400"/>
            </a:xfrm>
            <a:custGeom>
              <a:avLst/>
              <a:gdLst>
                <a:gd name="T0" fmla="*/ 67 w 67"/>
                <a:gd name="T1" fmla="*/ 59 h 82"/>
                <a:gd name="T2" fmla="*/ 66 w 67"/>
                <a:gd name="T3" fmla="*/ 16 h 82"/>
                <a:gd name="T4" fmla="*/ 39 w 67"/>
                <a:gd name="T5" fmla="*/ 0 h 82"/>
                <a:gd name="T6" fmla="*/ 4 w 67"/>
                <a:gd name="T7" fmla="*/ 33 h 82"/>
                <a:gd name="T8" fmla="*/ 0 w 67"/>
                <a:gd name="T9" fmla="*/ 56 h 82"/>
                <a:gd name="T10" fmla="*/ 37 w 67"/>
                <a:gd name="T11" fmla="*/ 82 h 82"/>
                <a:gd name="T12" fmla="*/ 67 w 67"/>
                <a:gd name="T13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82">
                  <a:moveTo>
                    <a:pt x="67" y="59"/>
                  </a:moveTo>
                  <a:lnTo>
                    <a:pt x="66" y="16"/>
                  </a:lnTo>
                  <a:lnTo>
                    <a:pt x="39" y="0"/>
                  </a:lnTo>
                  <a:lnTo>
                    <a:pt x="4" y="33"/>
                  </a:lnTo>
                  <a:lnTo>
                    <a:pt x="0" y="56"/>
                  </a:lnTo>
                  <a:lnTo>
                    <a:pt x="37" y="82"/>
                  </a:lnTo>
                  <a:lnTo>
                    <a:pt x="67" y="5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0" name="Freeform 222">
              <a:extLst>
                <a:ext uri="{FF2B5EF4-FFF2-40B4-BE49-F238E27FC236}">
                  <a16:creationId xmlns:a16="http://schemas.microsoft.com/office/drawing/2014/main" id="{F48AA80D-E558-43D5-A8B5-BFA14886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5613400"/>
              <a:ext cx="25400" cy="14288"/>
            </a:xfrm>
            <a:custGeom>
              <a:avLst/>
              <a:gdLst>
                <a:gd name="T0" fmla="*/ 79 w 79"/>
                <a:gd name="T1" fmla="*/ 13 h 42"/>
                <a:gd name="T2" fmla="*/ 35 w 79"/>
                <a:gd name="T3" fmla="*/ 0 h 42"/>
                <a:gd name="T4" fmla="*/ 6 w 79"/>
                <a:gd name="T5" fmla="*/ 16 h 42"/>
                <a:gd name="T6" fmla="*/ 0 w 79"/>
                <a:gd name="T7" fmla="*/ 33 h 42"/>
                <a:gd name="T8" fmla="*/ 36 w 79"/>
                <a:gd name="T9" fmla="*/ 36 h 42"/>
                <a:gd name="T10" fmla="*/ 76 w 79"/>
                <a:gd name="T11" fmla="*/ 42 h 42"/>
                <a:gd name="T12" fmla="*/ 79 w 79"/>
                <a:gd name="T13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2">
                  <a:moveTo>
                    <a:pt x="79" y="13"/>
                  </a:moveTo>
                  <a:lnTo>
                    <a:pt x="35" y="0"/>
                  </a:lnTo>
                  <a:lnTo>
                    <a:pt x="6" y="16"/>
                  </a:lnTo>
                  <a:lnTo>
                    <a:pt x="0" y="33"/>
                  </a:lnTo>
                  <a:lnTo>
                    <a:pt x="36" y="36"/>
                  </a:lnTo>
                  <a:lnTo>
                    <a:pt x="76" y="42"/>
                  </a:lnTo>
                  <a:lnTo>
                    <a:pt x="79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1" name="Freeform 223">
              <a:extLst>
                <a:ext uri="{FF2B5EF4-FFF2-40B4-BE49-F238E27FC236}">
                  <a16:creationId xmlns:a16="http://schemas.microsoft.com/office/drawing/2014/main" id="{B89686D7-E9F5-428A-8505-A9F434384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5" y="5661025"/>
              <a:ext cx="44450" cy="46038"/>
            </a:xfrm>
            <a:custGeom>
              <a:avLst/>
              <a:gdLst>
                <a:gd name="T0" fmla="*/ 90 w 140"/>
                <a:gd name="T1" fmla="*/ 65 h 146"/>
                <a:gd name="T2" fmla="*/ 56 w 140"/>
                <a:gd name="T3" fmla="*/ 53 h 146"/>
                <a:gd name="T4" fmla="*/ 0 w 140"/>
                <a:gd name="T5" fmla="*/ 53 h 146"/>
                <a:gd name="T6" fmla="*/ 14 w 140"/>
                <a:gd name="T7" fmla="*/ 103 h 146"/>
                <a:gd name="T8" fmla="*/ 41 w 140"/>
                <a:gd name="T9" fmla="*/ 146 h 146"/>
                <a:gd name="T10" fmla="*/ 64 w 140"/>
                <a:gd name="T11" fmla="*/ 99 h 146"/>
                <a:gd name="T12" fmla="*/ 81 w 140"/>
                <a:gd name="T13" fmla="*/ 99 h 146"/>
                <a:gd name="T14" fmla="*/ 74 w 140"/>
                <a:gd name="T15" fmla="*/ 122 h 146"/>
                <a:gd name="T16" fmla="*/ 114 w 140"/>
                <a:gd name="T17" fmla="*/ 139 h 146"/>
                <a:gd name="T18" fmla="*/ 104 w 140"/>
                <a:gd name="T19" fmla="*/ 82 h 146"/>
                <a:gd name="T20" fmla="*/ 140 w 140"/>
                <a:gd name="T21" fmla="*/ 22 h 146"/>
                <a:gd name="T22" fmla="*/ 106 w 140"/>
                <a:gd name="T23" fmla="*/ 0 h 146"/>
                <a:gd name="T24" fmla="*/ 90 w 140"/>
                <a:gd name="T25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46">
                  <a:moveTo>
                    <a:pt x="90" y="65"/>
                  </a:moveTo>
                  <a:lnTo>
                    <a:pt x="56" y="53"/>
                  </a:lnTo>
                  <a:lnTo>
                    <a:pt x="0" y="53"/>
                  </a:lnTo>
                  <a:lnTo>
                    <a:pt x="14" y="103"/>
                  </a:lnTo>
                  <a:lnTo>
                    <a:pt x="41" y="146"/>
                  </a:lnTo>
                  <a:lnTo>
                    <a:pt x="64" y="99"/>
                  </a:lnTo>
                  <a:lnTo>
                    <a:pt x="81" y="99"/>
                  </a:lnTo>
                  <a:lnTo>
                    <a:pt x="74" y="122"/>
                  </a:lnTo>
                  <a:lnTo>
                    <a:pt x="114" y="139"/>
                  </a:lnTo>
                  <a:lnTo>
                    <a:pt x="104" y="82"/>
                  </a:lnTo>
                  <a:lnTo>
                    <a:pt x="140" y="22"/>
                  </a:lnTo>
                  <a:lnTo>
                    <a:pt x="106" y="0"/>
                  </a:lnTo>
                  <a:lnTo>
                    <a:pt x="90" y="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2" name="Freeform 224">
              <a:extLst>
                <a:ext uri="{FF2B5EF4-FFF2-40B4-BE49-F238E27FC236}">
                  <a16:creationId xmlns:a16="http://schemas.microsoft.com/office/drawing/2014/main" id="{682193A0-F2B1-48BA-98BE-15EA8AB9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5751513"/>
              <a:ext cx="79375" cy="46038"/>
            </a:xfrm>
            <a:custGeom>
              <a:avLst/>
              <a:gdLst>
                <a:gd name="T0" fmla="*/ 174 w 251"/>
                <a:gd name="T1" fmla="*/ 73 h 146"/>
                <a:gd name="T2" fmla="*/ 204 w 251"/>
                <a:gd name="T3" fmla="*/ 99 h 146"/>
                <a:gd name="T4" fmla="*/ 251 w 251"/>
                <a:gd name="T5" fmla="*/ 76 h 146"/>
                <a:gd name="T6" fmla="*/ 184 w 251"/>
                <a:gd name="T7" fmla="*/ 43 h 146"/>
                <a:gd name="T8" fmla="*/ 180 w 251"/>
                <a:gd name="T9" fmla="*/ 13 h 146"/>
                <a:gd name="T10" fmla="*/ 143 w 251"/>
                <a:gd name="T11" fmla="*/ 0 h 146"/>
                <a:gd name="T12" fmla="*/ 121 w 251"/>
                <a:gd name="T13" fmla="*/ 20 h 146"/>
                <a:gd name="T14" fmla="*/ 77 w 251"/>
                <a:gd name="T15" fmla="*/ 21 h 146"/>
                <a:gd name="T16" fmla="*/ 71 w 251"/>
                <a:gd name="T17" fmla="*/ 44 h 146"/>
                <a:gd name="T18" fmla="*/ 0 w 251"/>
                <a:gd name="T19" fmla="*/ 41 h 146"/>
                <a:gd name="T20" fmla="*/ 4 w 251"/>
                <a:gd name="T21" fmla="*/ 81 h 146"/>
                <a:gd name="T22" fmla="*/ 67 w 251"/>
                <a:gd name="T23" fmla="*/ 107 h 146"/>
                <a:gd name="T24" fmla="*/ 94 w 251"/>
                <a:gd name="T25" fmla="*/ 67 h 146"/>
                <a:gd name="T26" fmla="*/ 137 w 251"/>
                <a:gd name="T27" fmla="*/ 77 h 146"/>
                <a:gd name="T28" fmla="*/ 81 w 251"/>
                <a:gd name="T29" fmla="*/ 113 h 146"/>
                <a:gd name="T30" fmla="*/ 115 w 251"/>
                <a:gd name="T31" fmla="*/ 144 h 146"/>
                <a:gd name="T32" fmla="*/ 171 w 251"/>
                <a:gd name="T33" fmla="*/ 146 h 146"/>
                <a:gd name="T34" fmla="*/ 191 w 251"/>
                <a:gd name="T35" fmla="*/ 122 h 146"/>
                <a:gd name="T36" fmla="*/ 174 w 251"/>
                <a:gd name="T37" fmla="*/ 7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146">
                  <a:moveTo>
                    <a:pt x="174" y="73"/>
                  </a:moveTo>
                  <a:lnTo>
                    <a:pt x="204" y="99"/>
                  </a:lnTo>
                  <a:lnTo>
                    <a:pt x="251" y="76"/>
                  </a:lnTo>
                  <a:lnTo>
                    <a:pt x="184" y="43"/>
                  </a:lnTo>
                  <a:lnTo>
                    <a:pt x="180" y="13"/>
                  </a:lnTo>
                  <a:lnTo>
                    <a:pt x="143" y="0"/>
                  </a:lnTo>
                  <a:lnTo>
                    <a:pt x="121" y="20"/>
                  </a:lnTo>
                  <a:lnTo>
                    <a:pt x="77" y="21"/>
                  </a:lnTo>
                  <a:lnTo>
                    <a:pt x="71" y="44"/>
                  </a:lnTo>
                  <a:lnTo>
                    <a:pt x="0" y="41"/>
                  </a:lnTo>
                  <a:lnTo>
                    <a:pt x="4" y="81"/>
                  </a:lnTo>
                  <a:lnTo>
                    <a:pt x="67" y="107"/>
                  </a:lnTo>
                  <a:lnTo>
                    <a:pt x="94" y="67"/>
                  </a:lnTo>
                  <a:lnTo>
                    <a:pt x="137" y="77"/>
                  </a:lnTo>
                  <a:lnTo>
                    <a:pt x="81" y="113"/>
                  </a:lnTo>
                  <a:lnTo>
                    <a:pt x="115" y="144"/>
                  </a:lnTo>
                  <a:lnTo>
                    <a:pt x="171" y="146"/>
                  </a:lnTo>
                  <a:lnTo>
                    <a:pt x="191" y="122"/>
                  </a:lnTo>
                  <a:lnTo>
                    <a:pt x="174" y="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3" name="Freeform 225">
              <a:extLst>
                <a:ext uri="{FF2B5EF4-FFF2-40B4-BE49-F238E27FC236}">
                  <a16:creationId xmlns:a16="http://schemas.microsoft.com/office/drawing/2014/main" id="{EC813EF3-7A9D-43EF-AB7D-D3BECF3C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5843588"/>
              <a:ext cx="30163" cy="47625"/>
            </a:xfrm>
            <a:custGeom>
              <a:avLst/>
              <a:gdLst>
                <a:gd name="T0" fmla="*/ 74 w 95"/>
                <a:gd name="T1" fmla="*/ 3 h 152"/>
                <a:gd name="T2" fmla="*/ 34 w 95"/>
                <a:gd name="T3" fmla="*/ 0 h 152"/>
                <a:gd name="T4" fmla="*/ 4 w 95"/>
                <a:gd name="T5" fmla="*/ 6 h 152"/>
                <a:gd name="T6" fmla="*/ 0 w 95"/>
                <a:gd name="T7" fmla="*/ 40 h 152"/>
                <a:gd name="T8" fmla="*/ 45 w 95"/>
                <a:gd name="T9" fmla="*/ 70 h 152"/>
                <a:gd name="T10" fmla="*/ 18 w 95"/>
                <a:gd name="T11" fmla="*/ 116 h 152"/>
                <a:gd name="T12" fmla="*/ 58 w 95"/>
                <a:gd name="T13" fmla="*/ 152 h 152"/>
                <a:gd name="T14" fmla="*/ 72 w 95"/>
                <a:gd name="T15" fmla="*/ 109 h 152"/>
                <a:gd name="T16" fmla="*/ 95 w 95"/>
                <a:gd name="T17" fmla="*/ 92 h 152"/>
                <a:gd name="T18" fmla="*/ 90 w 95"/>
                <a:gd name="T19" fmla="*/ 59 h 152"/>
                <a:gd name="T20" fmla="*/ 74 w 95"/>
                <a:gd name="T21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52">
                  <a:moveTo>
                    <a:pt x="74" y="3"/>
                  </a:moveTo>
                  <a:lnTo>
                    <a:pt x="34" y="0"/>
                  </a:lnTo>
                  <a:lnTo>
                    <a:pt x="4" y="6"/>
                  </a:lnTo>
                  <a:lnTo>
                    <a:pt x="0" y="40"/>
                  </a:lnTo>
                  <a:lnTo>
                    <a:pt x="45" y="70"/>
                  </a:lnTo>
                  <a:lnTo>
                    <a:pt x="18" y="116"/>
                  </a:lnTo>
                  <a:lnTo>
                    <a:pt x="58" y="152"/>
                  </a:lnTo>
                  <a:lnTo>
                    <a:pt x="72" y="109"/>
                  </a:lnTo>
                  <a:lnTo>
                    <a:pt x="95" y="92"/>
                  </a:lnTo>
                  <a:lnTo>
                    <a:pt x="90" y="59"/>
                  </a:lnTo>
                  <a:lnTo>
                    <a:pt x="74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4" name="Freeform 226">
              <a:extLst>
                <a:ext uri="{FF2B5EF4-FFF2-40B4-BE49-F238E27FC236}">
                  <a16:creationId xmlns:a16="http://schemas.microsoft.com/office/drawing/2014/main" id="{00FD9370-7368-42A1-8A85-67F9DDE1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63" y="5951538"/>
              <a:ext cx="31750" cy="26988"/>
            </a:xfrm>
            <a:custGeom>
              <a:avLst/>
              <a:gdLst>
                <a:gd name="T0" fmla="*/ 77 w 100"/>
                <a:gd name="T1" fmla="*/ 51 h 84"/>
                <a:gd name="T2" fmla="*/ 100 w 100"/>
                <a:gd name="T3" fmla="*/ 0 h 84"/>
                <a:gd name="T4" fmla="*/ 46 w 100"/>
                <a:gd name="T5" fmla="*/ 31 h 84"/>
                <a:gd name="T6" fmla="*/ 13 w 100"/>
                <a:gd name="T7" fmla="*/ 38 h 84"/>
                <a:gd name="T8" fmla="*/ 0 w 100"/>
                <a:gd name="T9" fmla="*/ 84 h 84"/>
                <a:gd name="T10" fmla="*/ 46 w 100"/>
                <a:gd name="T11" fmla="*/ 51 h 84"/>
                <a:gd name="T12" fmla="*/ 77 w 100"/>
                <a:gd name="T13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4">
                  <a:moveTo>
                    <a:pt x="77" y="51"/>
                  </a:moveTo>
                  <a:lnTo>
                    <a:pt x="100" y="0"/>
                  </a:lnTo>
                  <a:lnTo>
                    <a:pt x="46" y="31"/>
                  </a:lnTo>
                  <a:lnTo>
                    <a:pt x="13" y="38"/>
                  </a:lnTo>
                  <a:lnTo>
                    <a:pt x="0" y="84"/>
                  </a:lnTo>
                  <a:lnTo>
                    <a:pt x="46" y="51"/>
                  </a:lnTo>
                  <a:lnTo>
                    <a:pt x="77" y="5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5" name="Freeform 227">
              <a:extLst>
                <a:ext uri="{FF2B5EF4-FFF2-40B4-BE49-F238E27FC236}">
                  <a16:creationId xmlns:a16="http://schemas.microsoft.com/office/drawing/2014/main" id="{8C6F1017-5D96-471B-8978-93B4757E7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932488"/>
              <a:ext cx="41275" cy="22225"/>
            </a:xfrm>
            <a:custGeom>
              <a:avLst/>
              <a:gdLst>
                <a:gd name="T0" fmla="*/ 130 w 130"/>
                <a:gd name="T1" fmla="*/ 37 h 74"/>
                <a:gd name="T2" fmla="*/ 127 w 130"/>
                <a:gd name="T3" fmla="*/ 10 h 74"/>
                <a:gd name="T4" fmla="*/ 100 w 130"/>
                <a:gd name="T5" fmla="*/ 10 h 74"/>
                <a:gd name="T6" fmla="*/ 84 w 130"/>
                <a:gd name="T7" fmla="*/ 0 h 74"/>
                <a:gd name="T8" fmla="*/ 67 w 130"/>
                <a:gd name="T9" fmla="*/ 0 h 74"/>
                <a:gd name="T10" fmla="*/ 17 w 130"/>
                <a:gd name="T11" fmla="*/ 15 h 74"/>
                <a:gd name="T12" fmla="*/ 0 w 130"/>
                <a:gd name="T13" fmla="*/ 55 h 74"/>
                <a:gd name="T14" fmla="*/ 40 w 130"/>
                <a:gd name="T15" fmla="*/ 54 h 74"/>
                <a:gd name="T16" fmla="*/ 60 w 130"/>
                <a:gd name="T17" fmla="*/ 74 h 74"/>
                <a:gd name="T18" fmla="*/ 84 w 130"/>
                <a:gd name="T19" fmla="*/ 60 h 74"/>
                <a:gd name="T20" fmla="*/ 80 w 130"/>
                <a:gd name="T21" fmla="*/ 34 h 74"/>
                <a:gd name="T22" fmla="*/ 130 w 130"/>
                <a:gd name="T23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74">
                  <a:moveTo>
                    <a:pt x="130" y="37"/>
                  </a:moveTo>
                  <a:lnTo>
                    <a:pt x="127" y="10"/>
                  </a:lnTo>
                  <a:lnTo>
                    <a:pt x="100" y="10"/>
                  </a:lnTo>
                  <a:lnTo>
                    <a:pt x="84" y="0"/>
                  </a:lnTo>
                  <a:lnTo>
                    <a:pt x="67" y="0"/>
                  </a:lnTo>
                  <a:lnTo>
                    <a:pt x="17" y="15"/>
                  </a:lnTo>
                  <a:lnTo>
                    <a:pt x="0" y="55"/>
                  </a:lnTo>
                  <a:lnTo>
                    <a:pt x="40" y="54"/>
                  </a:lnTo>
                  <a:lnTo>
                    <a:pt x="60" y="74"/>
                  </a:lnTo>
                  <a:lnTo>
                    <a:pt x="84" y="60"/>
                  </a:lnTo>
                  <a:lnTo>
                    <a:pt x="80" y="34"/>
                  </a:lnTo>
                  <a:lnTo>
                    <a:pt x="130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6" name="Freeform 228">
              <a:extLst>
                <a:ext uri="{FF2B5EF4-FFF2-40B4-BE49-F238E27FC236}">
                  <a16:creationId xmlns:a16="http://schemas.microsoft.com/office/drawing/2014/main" id="{04ADBBC4-978C-45A5-8D01-63C1A0C1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6049963"/>
              <a:ext cx="41275" cy="31750"/>
            </a:xfrm>
            <a:custGeom>
              <a:avLst/>
              <a:gdLst>
                <a:gd name="T0" fmla="*/ 86 w 130"/>
                <a:gd name="T1" fmla="*/ 0 h 100"/>
                <a:gd name="T2" fmla="*/ 36 w 130"/>
                <a:gd name="T3" fmla="*/ 4 h 100"/>
                <a:gd name="T4" fmla="*/ 7 w 130"/>
                <a:gd name="T5" fmla="*/ 40 h 100"/>
                <a:gd name="T6" fmla="*/ 0 w 130"/>
                <a:gd name="T7" fmla="*/ 80 h 100"/>
                <a:gd name="T8" fmla="*/ 24 w 130"/>
                <a:gd name="T9" fmla="*/ 100 h 100"/>
                <a:gd name="T10" fmla="*/ 17 w 130"/>
                <a:gd name="T11" fmla="*/ 50 h 100"/>
                <a:gd name="T12" fmla="*/ 61 w 130"/>
                <a:gd name="T13" fmla="*/ 30 h 100"/>
                <a:gd name="T14" fmla="*/ 97 w 130"/>
                <a:gd name="T15" fmla="*/ 37 h 100"/>
                <a:gd name="T16" fmla="*/ 110 w 130"/>
                <a:gd name="T17" fmla="*/ 20 h 100"/>
                <a:gd name="T18" fmla="*/ 130 w 130"/>
                <a:gd name="T19" fmla="*/ 10 h 100"/>
                <a:gd name="T20" fmla="*/ 106 w 130"/>
                <a:gd name="T21" fmla="*/ 0 h 100"/>
                <a:gd name="T22" fmla="*/ 86 w 13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00">
                  <a:moveTo>
                    <a:pt x="86" y="0"/>
                  </a:moveTo>
                  <a:lnTo>
                    <a:pt x="36" y="4"/>
                  </a:lnTo>
                  <a:lnTo>
                    <a:pt x="7" y="40"/>
                  </a:lnTo>
                  <a:lnTo>
                    <a:pt x="0" y="80"/>
                  </a:lnTo>
                  <a:lnTo>
                    <a:pt x="24" y="100"/>
                  </a:lnTo>
                  <a:lnTo>
                    <a:pt x="17" y="50"/>
                  </a:lnTo>
                  <a:lnTo>
                    <a:pt x="61" y="30"/>
                  </a:lnTo>
                  <a:lnTo>
                    <a:pt x="97" y="37"/>
                  </a:lnTo>
                  <a:lnTo>
                    <a:pt x="110" y="20"/>
                  </a:lnTo>
                  <a:lnTo>
                    <a:pt x="130" y="10"/>
                  </a:lnTo>
                  <a:lnTo>
                    <a:pt x="10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7" name="Freeform 229">
              <a:extLst>
                <a:ext uri="{FF2B5EF4-FFF2-40B4-BE49-F238E27FC236}">
                  <a16:creationId xmlns:a16="http://schemas.microsoft.com/office/drawing/2014/main" id="{C39D3A66-03EB-4054-81FB-D03784677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6026150"/>
              <a:ext cx="15875" cy="19050"/>
            </a:xfrm>
            <a:custGeom>
              <a:avLst/>
              <a:gdLst>
                <a:gd name="T0" fmla="*/ 0 w 53"/>
                <a:gd name="T1" fmla="*/ 20 h 57"/>
                <a:gd name="T2" fmla="*/ 20 w 53"/>
                <a:gd name="T3" fmla="*/ 23 h 57"/>
                <a:gd name="T4" fmla="*/ 6 w 53"/>
                <a:gd name="T5" fmla="*/ 47 h 57"/>
                <a:gd name="T6" fmla="*/ 13 w 53"/>
                <a:gd name="T7" fmla="*/ 57 h 57"/>
                <a:gd name="T8" fmla="*/ 53 w 53"/>
                <a:gd name="T9" fmla="*/ 40 h 57"/>
                <a:gd name="T10" fmla="*/ 36 w 53"/>
                <a:gd name="T11" fmla="*/ 10 h 57"/>
                <a:gd name="T12" fmla="*/ 6 w 53"/>
                <a:gd name="T13" fmla="*/ 0 h 57"/>
                <a:gd name="T14" fmla="*/ 0 w 53"/>
                <a:gd name="T1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7">
                  <a:moveTo>
                    <a:pt x="0" y="20"/>
                  </a:moveTo>
                  <a:lnTo>
                    <a:pt x="20" y="23"/>
                  </a:lnTo>
                  <a:lnTo>
                    <a:pt x="6" y="47"/>
                  </a:lnTo>
                  <a:lnTo>
                    <a:pt x="13" y="57"/>
                  </a:lnTo>
                  <a:lnTo>
                    <a:pt x="53" y="40"/>
                  </a:lnTo>
                  <a:lnTo>
                    <a:pt x="36" y="10"/>
                  </a:lnTo>
                  <a:lnTo>
                    <a:pt x="6" y="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8" name="Freeform 230">
              <a:extLst>
                <a:ext uri="{FF2B5EF4-FFF2-40B4-BE49-F238E27FC236}">
                  <a16:creationId xmlns:a16="http://schemas.microsoft.com/office/drawing/2014/main" id="{BCEA4120-4641-43BC-BB41-4C84E758C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825" y="5999163"/>
              <a:ext cx="9525" cy="14288"/>
            </a:xfrm>
            <a:custGeom>
              <a:avLst/>
              <a:gdLst>
                <a:gd name="T0" fmla="*/ 0 w 26"/>
                <a:gd name="T1" fmla="*/ 27 h 43"/>
                <a:gd name="T2" fmla="*/ 3 w 26"/>
                <a:gd name="T3" fmla="*/ 43 h 43"/>
                <a:gd name="T4" fmla="*/ 23 w 26"/>
                <a:gd name="T5" fmla="*/ 40 h 43"/>
                <a:gd name="T6" fmla="*/ 26 w 26"/>
                <a:gd name="T7" fmla="*/ 20 h 43"/>
                <a:gd name="T8" fmla="*/ 9 w 26"/>
                <a:gd name="T9" fmla="*/ 0 h 43"/>
                <a:gd name="T10" fmla="*/ 0 w 26"/>
                <a:gd name="T11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3">
                  <a:moveTo>
                    <a:pt x="0" y="27"/>
                  </a:moveTo>
                  <a:lnTo>
                    <a:pt x="3" y="43"/>
                  </a:lnTo>
                  <a:lnTo>
                    <a:pt x="23" y="40"/>
                  </a:lnTo>
                  <a:lnTo>
                    <a:pt x="26" y="20"/>
                  </a:lnTo>
                  <a:lnTo>
                    <a:pt x="9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79" name="Freeform 231">
              <a:extLst>
                <a:ext uri="{FF2B5EF4-FFF2-40B4-BE49-F238E27FC236}">
                  <a16:creationId xmlns:a16="http://schemas.microsoft.com/office/drawing/2014/main" id="{66B60161-615A-4A13-8111-6E7DCBB4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5954713"/>
              <a:ext cx="11113" cy="7938"/>
            </a:xfrm>
            <a:custGeom>
              <a:avLst/>
              <a:gdLst>
                <a:gd name="T0" fmla="*/ 0 w 34"/>
                <a:gd name="T1" fmla="*/ 24 h 24"/>
                <a:gd name="T2" fmla="*/ 34 w 34"/>
                <a:gd name="T3" fmla="*/ 19 h 24"/>
                <a:gd name="T4" fmla="*/ 9 w 34"/>
                <a:gd name="T5" fmla="*/ 0 h 24"/>
                <a:gd name="T6" fmla="*/ 0 w 3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lnTo>
                    <a:pt x="34" y="19"/>
                  </a:lnTo>
                  <a:lnTo>
                    <a:pt x="9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0" name="Freeform 232">
              <a:extLst>
                <a:ext uri="{FF2B5EF4-FFF2-40B4-BE49-F238E27FC236}">
                  <a16:creationId xmlns:a16="http://schemas.microsoft.com/office/drawing/2014/main" id="{BEF38F62-122B-40CF-B13F-81CA0F47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6102350"/>
              <a:ext cx="55563" cy="65088"/>
            </a:xfrm>
            <a:custGeom>
              <a:avLst/>
              <a:gdLst>
                <a:gd name="T0" fmla="*/ 175 w 175"/>
                <a:gd name="T1" fmla="*/ 0 h 207"/>
                <a:gd name="T2" fmla="*/ 114 w 175"/>
                <a:gd name="T3" fmla="*/ 25 h 207"/>
                <a:gd name="T4" fmla="*/ 68 w 175"/>
                <a:gd name="T5" fmla="*/ 41 h 207"/>
                <a:gd name="T6" fmla="*/ 29 w 175"/>
                <a:gd name="T7" fmla="*/ 95 h 207"/>
                <a:gd name="T8" fmla="*/ 12 w 175"/>
                <a:gd name="T9" fmla="*/ 138 h 207"/>
                <a:gd name="T10" fmla="*/ 0 w 175"/>
                <a:gd name="T11" fmla="*/ 155 h 207"/>
                <a:gd name="T12" fmla="*/ 35 w 175"/>
                <a:gd name="T13" fmla="*/ 154 h 207"/>
                <a:gd name="T14" fmla="*/ 30 w 175"/>
                <a:gd name="T15" fmla="*/ 207 h 207"/>
                <a:gd name="T16" fmla="*/ 90 w 175"/>
                <a:gd name="T17" fmla="*/ 184 h 207"/>
                <a:gd name="T18" fmla="*/ 126 w 175"/>
                <a:gd name="T19" fmla="*/ 110 h 207"/>
                <a:gd name="T20" fmla="*/ 134 w 175"/>
                <a:gd name="T21" fmla="*/ 64 h 207"/>
                <a:gd name="T22" fmla="*/ 175 w 175"/>
                <a:gd name="T23" fmla="*/ 34 h 207"/>
                <a:gd name="T24" fmla="*/ 175 w 175"/>
                <a:gd name="T2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7">
                  <a:moveTo>
                    <a:pt x="175" y="0"/>
                  </a:moveTo>
                  <a:lnTo>
                    <a:pt x="114" y="25"/>
                  </a:lnTo>
                  <a:lnTo>
                    <a:pt x="68" y="41"/>
                  </a:lnTo>
                  <a:lnTo>
                    <a:pt x="29" y="95"/>
                  </a:lnTo>
                  <a:lnTo>
                    <a:pt x="12" y="138"/>
                  </a:lnTo>
                  <a:lnTo>
                    <a:pt x="0" y="155"/>
                  </a:lnTo>
                  <a:lnTo>
                    <a:pt x="35" y="154"/>
                  </a:lnTo>
                  <a:lnTo>
                    <a:pt x="30" y="207"/>
                  </a:lnTo>
                  <a:lnTo>
                    <a:pt x="90" y="184"/>
                  </a:lnTo>
                  <a:lnTo>
                    <a:pt x="126" y="110"/>
                  </a:lnTo>
                  <a:lnTo>
                    <a:pt x="134" y="64"/>
                  </a:lnTo>
                  <a:lnTo>
                    <a:pt x="175" y="34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1" name="Freeform 233">
              <a:extLst>
                <a:ext uri="{FF2B5EF4-FFF2-40B4-BE49-F238E27FC236}">
                  <a16:creationId xmlns:a16="http://schemas.microsoft.com/office/drawing/2014/main" id="{8CF11D40-D419-4DC1-A59E-BF194856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5435600"/>
              <a:ext cx="641350" cy="520700"/>
            </a:xfrm>
            <a:custGeom>
              <a:avLst/>
              <a:gdLst>
                <a:gd name="T0" fmla="*/ 1096 w 2020"/>
                <a:gd name="T1" fmla="*/ 1512 h 1640"/>
                <a:gd name="T2" fmla="*/ 1183 w 2020"/>
                <a:gd name="T3" fmla="*/ 1606 h 1640"/>
                <a:gd name="T4" fmla="*/ 1207 w 2020"/>
                <a:gd name="T5" fmla="*/ 1544 h 1640"/>
                <a:gd name="T6" fmla="*/ 1199 w 2020"/>
                <a:gd name="T7" fmla="*/ 1424 h 1640"/>
                <a:gd name="T8" fmla="*/ 1022 w 2020"/>
                <a:gd name="T9" fmla="*/ 1326 h 1640"/>
                <a:gd name="T10" fmla="*/ 887 w 2020"/>
                <a:gd name="T11" fmla="*/ 1251 h 1640"/>
                <a:gd name="T12" fmla="*/ 783 w 2020"/>
                <a:gd name="T13" fmla="*/ 1158 h 1640"/>
                <a:gd name="T14" fmla="*/ 943 w 2020"/>
                <a:gd name="T15" fmla="*/ 1105 h 1640"/>
                <a:gd name="T16" fmla="*/ 878 w 2020"/>
                <a:gd name="T17" fmla="*/ 1029 h 1640"/>
                <a:gd name="T18" fmla="*/ 956 w 2020"/>
                <a:gd name="T19" fmla="*/ 1088 h 1640"/>
                <a:gd name="T20" fmla="*/ 935 w 2020"/>
                <a:gd name="T21" fmla="*/ 939 h 1640"/>
                <a:gd name="T22" fmla="*/ 786 w 2020"/>
                <a:gd name="T23" fmla="*/ 691 h 1640"/>
                <a:gd name="T24" fmla="*/ 847 w 2020"/>
                <a:gd name="T25" fmla="*/ 521 h 1640"/>
                <a:gd name="T26" fmla="*/ 878 w 2020"/>
                <a:gd name="T27" fmla="*/ 561 h 1640"/>
                <a:gd name="T28" fmla="*/ 952 w 2020"/>
                <a:gd name="T29" fmla="*/ 659 h 1640"/>
                <a:gd name="T30" fmla="*/ 1040 w 2020"/>
                <a:gd name="T31" fmla="*/ 782 h 1640"/>
                <a:gd name="T32" fmla="*/ 1038 w 2020"/>
                <a:gd name="T33" fmla="*/ 698 h 1640"/>
                <a:gd name="T34" fmla="*/ 1115 w 2020"/>
                <a:gd name="T35" fmla="*/ 712 h 1640"/>
                <a:gd name="T36" fmla="*/ 1125 w 2020"/>
                <a:gd name="T37" fmla="*/ 658 h 1640"/>
                <a:gd name="T38" fmla="*/ 1238 w 2020"/>
                <a:gd name="T39" fmla="*/ 617 h 1640"/>
                <a:gd name="T40" fmla="*/ 1255 w 2020"/>
                <a:gd name="T41" fmla="*/ 594 h 1640"/>
                <a:gd name="T42" fmla="*/ 1161 w 2020"/>
                <a:gd name="T43" fmla="*/ 538 h 1640"/>
                <a:gd name="T44" fmla="*/ 1177 w 2020"/>
                <a:gd name="T45" fmla="*/ 419 h 1640"/>
                <a:gd name="T46" fmla="*/ 1326 w 2020"/>
                <a:gd name="T47" fmla="*/ 404 h 1640"/>
                <a:gd name="T48" fmla="*/ 1470 w 2020"/>
                <a:gd name="T49" fmla="*/ 390 h 1640"/>
                <a:gd name="T50" fmla="*/ 1559 w 2020"/>
                <a:gd name="T51" fmla="*/ 318 h 1640"/>
                <a:gd name="T52" fmla="*/ 1639 w 2020"/>
                <a:gd name="T53" fmla="*/ 377 h 1640"/>
                <a:gd name="T54" fmla="*/ 1836 w 2020"/>
                <a:gd name="T55" fmla="*/ 439 h 1640"/>
                <a:gd name="T56" fmla="*/ 1860 w 2020"/>
                <a:gd name="T57" fmla="*/ 24 h 1640"/>
                <a:gd name="T58" fmla="*/ 1638 w 2020"/>
                <a:gd name="T59" fmla="*/ 189 h 1640"/>
                <a:gd name="T60" fmla="*/ 1001 w 2020"/>
                <a:gd name="T61" fmla="*/ 151 h 1640"/>
                <a:gd name="T62" fmla="*/ 529 w 2020"/>
                <a:gd name="T63" fmla="*/ 372 h 1640"/>
                <a:gd name="T64" fmla="*/ 301 w 2020"/>
                <a:gd name="T65" fmla="*/ 490 h 1640"/>
                <a:gd name="T66" fmla="*/ 147 w 2020"/>
                <a:gd name="T67" fmla="*/ 793 h 1640"/>
                <a:gd name="T68" fmla="*/ 36 w 2020"/>
                <a:gd name="T69" fmla="*/ 872 h 1640"/>
                <a:gd name="T70" fmla="*/ 88 w 2020"/>
                <a:gd name="T71" fmla="*/ 976 h 1640"/>
                <a:gd name="T72" fmla="*/ 193 w 2020"/>
                <a:gd name="T73" fmla="*/ 1098 h 1640"/>
                <a:gd name="T74" fmla="*/ 240 w 2020"/>
                <a:gd name="T75" fmla="*/ 1091 h 1640"/>
                <a:gd name="T76" fmla="*/ 333 w 2020"/>
                <a:gd name="T77" fmla="*/ 1176 h 1640"/>
                <a:gd name="T78" fmla="*/ 214 w 2020"/>
                <a:gd name="T79" fmla="*/ 1187 h 1640"/>
                <a:gd name="T80" fmla="*/ 311 w 2020"/>
                <a:gd name="T81" fmla="*/ 1277 h 1640"/>
                <a:gd name="T82" fmla="*/ 369 w 2020"/>
                <a:gd name="T83" fmla="*/ 1395 h 1640"/>
                <a:gd name="T84" fmla="*/ 482 w 2020"/>
                <a:gd name="T85" fmla="*/ 1407 h 1640"/>
                <a:gd name="T86" fmla="*/ 508 w 2020"/>
                <a:gd name="T87" fmla="*/ 1382 h 1640"/>
                <a:gd name="T88" fmla="*/ 533 w 2020"/>
                <a:gd name="T89" fmla="*/ 1378 h 1640"/>
                <a:gd name="T90" fmla="*/ 692 w 2020"/>
                <a:gd name="T91" fmla="*/ 1399 h 1640"/>
                <a:gd name="T92" fmla="*/ 796 w 2020"/>
                <a:gd name="T93" fmla="*/ 1431 h 1640"/>
                <a:gd name="T94" fmla="*/ 913 w 2020"/>
                <a:gd name="T95" fmla="*/ 1460 h 1640"/>
                <a:gd name="T96" fmla="*/ 963 w 2020"/>
                <a:gd name="T97" fmla="*/ 1503 h 1640"/>
                <a:gd name="T98" fmla="*/ 940 w 2020"/>
                <a:gd name="T99" fmla="*/ 155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0" h="1640">
                  <a:moveTo>
                    <a:pt x="1020" y="1545"/>
                  </a:moveTo>
                  <a:lnTo>
                    <a:pt x="1003" y="1525"/>
                  </a:lnTo>
                  <a:lnTo>
                    <a:pt x="1053" y="1505"/>
                  </a:lnTo>
                  <a:lnTo>
                    <a:pt x="1096" y="1512"/>
                  </a:lnTo>
                  <a:lnTo>
                    <a:pt x="1086" y="1545"/>
                  </a:lnTo>
                  <a:lnTo>
                    <a:pt x="1113" y="1561"/>
                  </a:lnTo>
                  <a:lnTo>
                    <a:pt x="1150" y="1607"/>
                  </a:lnTo>
                  <a:lnTo>
                    <a:pt x="1183" y="1606"/>
                  </a:lnTo>
                  <a:lnTo>
                    <a:pt x="1211" y="1640"/>
                  </a:lnTo>
                  <a:lnTo>
                    <a:pt x="1264" y="1630"/>
                  </a:lnTo>
                  <a:lnTo>
                    <a:pt x="1240" y="1586"/>
                  </a:lnTo>
                  <a:lnTo>
                    <a:pt x="1207" y="1544"/>
                  </a:lnTo>
                  <a:lnTo>
                    <a:pt x="1220" y="1524"/>
                  </a:lnTo>
                  <a:lnTo>
                    <a:pt x="1209" y="1507"/>
                  </a:lnTo>
                  <a:lnTo>
                    <a:pt x="1226" y="1454"/>
                  </a:lnTo>
                  <a:lnTo>
                    <a:pt x="1199" y="1424"/>
                  </a:lnTo>
                  <a:lnTo>
                    <a:pt x="1122" y="1388"/>
                  </a:lnTo>
                  <a:lnTo>
                    <a:pt x="1098" y="1349"/>
                  </a:lnTo>
                  <a:lnTo>
                    <a:pt x="1048" y="1346"/>
                  </a:lnTo>
                  <a:lnTo>
                    <a:pt x="1022" y="1326"/>
                  </a:lnTo>
                  <a:lnTo>
                    <a:pt x="1004" y="1277"/>
                  </a:lnTo>
                  <a:lnTo>
                    <a:pt x="930" y="1234"/>
                  </a:lnTo>
                  <a:lnTo>
                    <a:pt x="930" y="1258"/>
                  </a:lnTo>
                  <a:lnTo>
                    <a:pt x="887" y="1251"/>
                  </a:lnTo>
                  <a:lnTo>
                    <a:pt x="887" y="1221"/>
                  </a:lnTo>
                  <a:lnTo>
                    <a:pt x="837" y="1199"/>
                  </a:lnTo>
                  <a:lnTo>
                    <a:pt x="777" y="1195"/>
                  </a:lnTo>
                  <a:lnTo>
                    <a:pt x="783" y="1158"/>
                  </a:lnTo>
                  <a:lnTo>
                    <a:pt x="833" y="1169"/>
                  </a:lnTo>
                  <a:lnTo>
                    <a:pt x="877" y="1179"/>
                  </a:lnTo>
                  <a:lnTo>
                    <a:pt x="909" y="1161"/>
                  </a:lnTo>
                  <a:lnTo>
                    <a:pt x="943" y="1105"/>
                  </a:lnTo>
                  <a:lnTo>
                    <a:pt x="899" y="1095"/>
                  </a:lnTo>
                  <a:lnTo>
                    <a:pt x="882" y="1075"/>
                  </a:lnTo>
                  <a:lnTo>
                    <a:pt x="896" y="1058"/>
                  </a:lnTo>
                  <a:lnTo>
                    <a:pt x="878" y="1029"/>
                  </a:lnTo>
                  <a:lnTo>
                    <a:pt x="915" y="991"/>
                  </a:lnTo>
                  <a:lnTo>
                    <a:pt x="965" y="1048"/>
                  </a:lnTo>
                  <a:lnTo>
                    <a:pt x="993" y="1081"/>
                  </a:lnTo>
                  <a:lnTo>
                    <a:pt x="956" y="1088"/>
                  </a:lnTo>
                  <a:lnTo>
                    <a:pt x="956" y="1111"/>
                  </a:lnTo>
                  <a:lnTo>
                    <a:pt x="1016" y="1124"/>
                  </a:lnTo>
                  <a:lnTo>
                    <a:pt x="1025" y="1030"/>
                  </a:lnTo>
                  <a:lnTo>
                    <a:pt x="935" y="939"/>
                  </a:lnTo>
                  <a:lnTo>
                    <a:pt x="891" y="922"/>
                  </a:lnTo>
                  <a:lnTo>
                    <a:pt x="880" y="837"/>
                  </a:lnTo>
                  <a:lnTo>
                    <a:pt x="807" y="767"/>
                  </a:lnTo>
                  <a:lnTo>
                    <a:pt x="786" y="691"/>
                  </a:lnTo>
                  <a:lnTo>
                    <a:pt x="801" y="642"/>
                  </a:lnTo>
                  <a:lnTo>
                    <a:pt x="784" y="588"/>
                  </a:lnTo>
                  <a:lnTo>
                    <a:pt x="814" y="541"/>
                  </a:lnTo>
                  <a:lnTo>
                    <a:pt x="847" y="521"/>
                  </a:lnTo>
                  <a:lnTo>
                    <a:pt x="853" y="484"/>
                  </a:lnTo>
                  <a:lnTo>
                    <a:pt x="904" y="498"/>
                  </a:lnTo>
                  <a:lnTo>
                    <a:pt x="894" y="535"/>
                  </a:lnTo>
                  <a:lnTo>
                    <a:pt x="878" y="561"/>
                  </a:lnTo>
                  <a:lnTo>
                    <a:pt x="888" y="594"/>
                  </a:lnTo>
                  <a:lnTo>
                    <a:pt x="898" y="620"/>
                  </a:lnTo>
                  <a:lnTo>
                    <a:pt x="938" y="614"/>
                  </a:lnTo>
                  <a:lnTo>
                    <a:pt x="952" y="659"/>
                  </a:lnTo>
                  <a:lnTo>
                    <a:pt x="1012" y="673"/>
                  </a:lnTo>
                  <a:lnTo>
                    <a:pt x="1025" y="708"/>
                  </a:lnTo>
                  <a:lnTo>
                    <a:pt x="1013" y="759"/>
                  </a:lnTo>
                  <a:lnTo>
                    <a:pt x="1040" y="782"/>
                  </a:lnTo>
                  <a:lnTo>
                    <a:pt x="1050" y="765"/>
                  </a:lnTo>
                  <a:lnTo>
                    <a:pt x="1096" y="798"/>
                  </a:lnTo>
                  <a:lnTo>
                    <a:pt x="1137" y="777"/>
                  </a:lnTo>
                  <a:lnTo>
                    <a:pt x="1038" y="698"/>
                  </a:lnTo>
                  <a:lnTo>
                    <a:pt x="1048" y="665"/>
                  </a:lnTo>
                  <a:lnTo>
                    <a:pt x="1079" y="652"/>
                  </a:lnTo>
                  <a:lnTo>
                    <a:pt x="1112" y="672"/>
                  </a:lnTo>
                  <a:lnTo>
                    <a:pt x="1115" y="712"/>
                  </a:lnTo>
                  <a:lnTo>
                    <a:pt x="1162" y="754"/>
                  </a:lnTo>
                  <a:lnTo>
                    <a:pt x="1209" y="747"/>
                  </a:lnTo>
                  <a:lnTo>
                    <a:pt x="1209" y="707"/>
                  </a:lnTo>
                  <a:lnTo>
                    <a:pt x="1125" y="658"/>
                  </a:lnTo>
                  <a:lnTo>
                    <a:pt x="1121" y="615"/>
                  </a:lnTo>
                  <a:lnTo>
                    <a:pt x="1188" y="591"/>
                  </a:lnTo>
                  <a:lnTo>
                    <a:pt x="1215" y="617"/>
                  </a:lnTo>
                  <a:lnTo>
                    <a:pt x="1238" y="617"/>
                  </a:lnTo>
                  <a:lnTo>
                    <a:pt x="1295" y="679"/>
                  </a:lnTo>
                  <a:lnTo>
                    <a:pt x="1332" y="649"/>
                  </a:lnTo>
                  <a:lnTo>
                    <a:pt x="1301" y="620"/>
                  </a:lnTo>
                  <a:lnTo>
                    <a:pt x="1255" y="594"/>
                  </a:lnTo>
                  <a:lnTo>
                    <a:pt x="1218" y="541"/>
                  </a:lnTo>
                  <a:lnTo>
                    <a:pt x="1215" y="568"/>
                  </a:lnTo>
                  <a:lnTo>
                    <a:pt x="1174" y="561"/>
                  </a:lnTo>
                  <a:lnTo>
                    <a:pt x="1161" y="538"/>
                  </a:lnTo>
                  <a:lnTo>
                    <a:pt x="1183" y="515"/>
                  </a:lnTo>
                  <a:lnTo>
                    <a:pt x="1143" y="499"/>
                  </a:lnTo>
                  <a:lnTo>
                    <a:pt x="1140" y="462"/>
                  </a:lnTo>
                  <a:lnTo>
                    <a:pt x="1177" y="419"/>
                  </a:lnTo>
                  <a:lnTo>
                    <a:pt x="1230" y="451"/>
                  </a:lnTo>
                  <a:lnTo>
                    <a:pt x="1247" y="451"/>
                  </a:lnTo>
                  <a:lnTo>
                    <a:pt x="1296" y="438"/>
                  </a:lnTo>
                  <a:lnTo>
                    <a:pt x="1326" y="404"/>
                  </a:lnTo>
                  <a:lnTo>
                    <a:pt x="1326" y="381"/>
                  </a:lnTo>
                  <a:lnTo>
                    <a:pt x="1416" y="376"/>
                  </a:lnTo>
                  <a:lnTo>
                    <a:pt x="1433" y="393"/>
                  </a:lnTo>
                  <a:lnTo>
                    <a:pt x="1470" y="390"/>
                  </a:lnTo>
                  <a:lnTo>
                    <a:pt x="1502" y="380"/>
                  </a:lnTo>
                  <a:lnTo>
                    <a:pt x="1519" y="356"/>
                  </a:lnTo>
                  <a:lnTo>
                    <a:pt x="1515" y="326"/>
                  </a:lnTo>
                  <a:lnTo>
                    <a:pt x="1559" y="318"/>
                  </a:lnTo>
                  <a:lnTo>
                    <a:pt x="1539" y="352"/>
                  </a:lnTo>
                  <a:lnTo>
                    <a:pt x="1555" y="385"/>
                  </a:lnTo>
                  <a:lnTo>
                    <a:pt x="1582" y="372"/>
                  </a:lnTo>
                  <a:lnTo>
                    <a:pt x="1639" y="377"/>
                  </a:lnTo>
                  <a:lnTo>
                    <a:pt x="1719" y="411"/>
                  </a:lnTo>
                  <a:lnTo>
                    <a:pt x="1756" y="437"/>
                  </a:lnTo>
                  <a:lnTo>
                    <a:pt x="1803" y="440"/>
                  </a:lnTo>
                  <a:lnTo>
                    <a:pt x="1836" y="439"/>
                  </a:lnTo>
                  <a:lnTo>
                    <a:pt x="1984" y="255"/>
                  </a:lnTo>
                  <a:lnTo>
                    <a:pt x="2020" y="72"/>
                  </a:lnTo>
                  <a:lnTo>
                    <a:pt x="1955" y="0"/>
                  </a:lnTo>
                  <a:lnTo>
                    <a:pt x="1860" y="24"/>
                  </a:lnTo>
                  <a:lnTo>
                    <a:pt x="1883" y="67"/>
                  </a:lnTo>
                  <a:lnTo>
                    <a:pt x="1883" y="120"/>
                  </a:lnTo>
                  <a:lnTo>
                    <a:pt x="1837" y="157"/>
                  </a:lnTo>
                  <a:lnTo>
                    <a:pt x="1638" y="189"/>
                  </a:lnTo>
                  <a:lnTo>
                    <a:pt x="1443" y="111"/>
                  </a:lnTo>
                  <a:lnTo>
                    <a:pt x="1310" y="79"/>
                  </a:lnTo>
                  <a:lnTo>
                    <a:pt x="1154" y="167"/>
                  </a:lnTo>
                  <a:lnTo>
                    <a:pt x="1001" y="151"/>
                  </a:lnTo>
                  <a:lnTo>
                    <a:pt x="891" y="235"/>
                  </a:lnTo>
                  <a:lnTo>
                    <a:pt x="775" y="286"/>
                  </a:lnTo>
                  <a:lnTo>
                    <a:pt x="615" y="284"/>
                  </a:lnTo>
                  <a:lnTo>
                    <a:pt x="529" y="372"/>
                  </a:lnTo>
                  <a:lnTo>
                    <a:pt x="422" y="372"/>
                  </a:lnTo>
                  <a:lnTo>
                    <a:pt x="362" y="340"/>
                  </a:lnTo>
                  <a:lnTo>
                    <a:pt x="290" y="390"/>
                  </a:lnTo>
                  <a:lnTo>
                    <a:pt x="301" y="490"/>
                  </a:lnTo>
                  <a:lnTo>
                    <a:pt x="287" y="556"/>
                  </a:lnTo>
                  <a:lnTo>
                    <a:pt x="232" y="613"/>
                  </a:lnTo>
                  <a:lnTo>
                    <a:pt x="159" y="726"/>
                  </a:lnTo>
                  <a:lnTo>
                    <a:pt x="147" y="793"/>
                  </a:lnTo>
                  <a:lnTo>
                    <a:pt x="67" y="833"/>
                  </a:lnTo>
                  <a:lnTo>
                    <a:pt x="0" y="845"/>
                  </a:lnTo>
                  <a:lnTo>
                    <a:pt x="13" y="869"/>
                  </a:lnTo>
                  <a:lnTo>
                    <a:pt x="36" y="872"/>
                  </a:lnTo>
                  <a:lnTo>
                    <a:pt x="33" y="892"/>
                  </a:lnTo>
                  <a:lnTo>
                    <a:pt x="53" y="921"/>
                  </a:lnTo>
                  <a:lnTo>
                    <a:pt x="56" y="972"/>
                  </a:lnTo>
                  <a:lnTo>
                    <a:pt x="88" y="976"/>
                  </a:lnTo>
                  <a:lnTo>
                    <a:pt x="75" y="996"/>
                  </a:lnTo>
                  <a:lnTo>
                    <a:pt x="116" y="1056"/>
                  </a:lnTo>
                  <a:lnTo>
                    <a:pt x="169" y="1058"/>
                  </a:lnTo>
                  <a:lnTo>
                    <a:pt x="193" y="1098"/>
                  </a:lnTo>
                  <a:lnTo>
                    <a:pt x="199" y="1134"/>
                  </a:lnTo>
                  <a:lnTo>
                    <a:pt x="213" y="1151"/>
                  </a:lnTo>
                  <a:lnTo>
                    <a:pt x="223" y="1124"/>
                  </a:lnTo>
                  <a:lnTo>
                    <a:pt x="240" y="1091"/>
                  </a:lnTo>
                  <a:lnTo>
                    <a:pt x="260" y="1117"/>
                  </a:lnTo>
                  <a:lnTo>
                    <a:pt x="310" y="1114"/>
                  </a:lnTo>
                  <a:lnTo>
                    <a:pt x="326" y="1133"/>
                  </a:lnTo>
                  <a:lnTo>
                    <a:pt x="333" y="1176"/>
                  </a:lnTo>
                  <a:lnTo>
                    <a:pt x="306" y="1166"/>
                  </a:lnTo>
                  <a:lnTo>
                    <a:pt x="280" y="1141"/>
                  </a:lnTo>
                  <a:lnTo>
                    <a:pt x="233" y="1154"/>
                  </a:lnTo>
                  <a:lnTo>
                    <a:pt x="214" y="1187"/>
                  </a:lnTo>
                  <a:lnTo>
                    <a:pt x="227" y="1221"/>
                  </a:lnTo>
                  <a:lnTo>
                    <a:pt x="274" y="1230"/>
                  </a:lnTo>
                  <a:lnTo>
                    <a:pt x="284" y="1283"/>
                  </a:lnTo>
                  <a:lnTo>
                    <a:pt x="311" y="1277"/>
                  </a:lnTo>
                  <a:lnTo>
                    <a:pt x="308" y="1309"/>
                  </a:lnTo>
                  <a:lnTo>
                    <a:pt x="335" y="1346"/>
                  </a:lnTo>
                  <a:lnTo>
                    <a:pt x="345" y="1382"/>
                  </a:lnTo>
                  <a:lnTo>
                    <a:pt x="369" y="1395"/>
                  </a:lnTo>
                  <a:lnTo>
                    <a:pt x="375" y="1371"/>
                  </a:lnTo>
                  <a:lnTo>
                    <a:pt x="398" y="1345"/>
                  </a:lnTo>
                  <a:lnTo>
                    <a:pt x="432" y="1395"/>
                  </a:lnTo>
                  <a:lnTo>
                    <a:pt x="482" y="1407"/>
                  </a:lnTo>
                  <a:lnTo>
                    <a:pt x="482" y="1407"/>
                  </a:lnTo>
                  <a:lnTo>
                    <a:pt x="487" y="1402"/>
                  </a:lnTo>
                  <a:lnTo>
                    <a:pt x="497" y="1392"/>
                  </a:lnTo>
                  <a:lnTo>
                    <a:pt x="508" y="1382"/>
                  </a:lnTo>
                  <a:lnTo>
                    <a:pt x="514" y="1378"/>
                  </a:lnTo>
                  <a:lnTo>
                    <a:pt x="518" y="1377"/>
                  </a:lnTo>
                  <a:lnTo>
                    <a:pt x="518" y="1377"/>
                  </a:lnTo>
                  <a:lnTo>
                    <a:pt x="533" y="1378"/>
                  </a:lnTo>
                  <a:lnTo>
                    <a:pt x="553" y="1380"/>
                  </a:lnTo>
                  <a:lnTo>
                    <a:pt x="578" y="1384"/>
                  </a:lnTo>
                  <a:lnTo>
                    <a:pt x="659" y="1372"/>
                  </a:lnTo>
                  <a:lnTo>
                    <a:pt x="692" y="1399"/>
                  </a:lnTo>
                  <a:lnTo>
                    <a:pt x="735" y="1376"/>
                  </a:lnTo>
                  <a:lnTo>
                    <a:pt x="772" y="1398"/>
                  </a:lnTo>
                  <a:lnTo>
                    <a:pt x="786" y="1388"/>
                  </a:lnTo>
                  <a:lnTo>
                    <a:pt x="796" y="1431"/>
                  </a:lnTo>
                  <a:lnTo>
                    <a:pt x="842" y="1434"/>
                  </a:lnTo>
                  <a:lnTo>
                    <a:pt x="836" y="1391"/>
                  </a:lnTo>
                  <a:lnTo>
                    <a:pt x="886" y="1447"/>
                  </a:lnTo>
                  <a:lnTo>
                    <a:pt x="913" y="1460"/>
                  </a:lnTo>
                  <a:lnTo>
                    <a:pt x="939" y="1453"/>
                  </a:lnTo>
                  <a:lnTo>
                    <a:pt x="979" y="1469"/>
                  </a:lnTo>
                  <a:lnTo>
                    <a:pt x="993" y="1499"/>
                  </a:lnTo>
                  <a:lnTo>
                    <a:pt x="963" y="1503"/>
                  </a:lnTo>
                  <a:lnTo>
                    <a:pt x="926" y="1493"/>
                  </a:lnTo>
                  <a:lnTo>
                    <a:pt x="886" y="1513"/>
                  </a:lnTo>
                  <a:lnTo>
                    <a:pt x="916" y="1530"/>
                  </a:lnTo>
                  <a:lnTo>
                    <a:pt x="940" y="1550"/>
                  </a:lnTo>
                  <a:lnTo>
                    <a:pt x="1020" y="15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2" name="Freeform 238">
              <a:extLst>
                <a:ext uri="{FF2B5EF4-FFF2-40B4-BE49-F238E27FC236}">
                  <a16:creationId xmlns:a16="http://schemas.microsoft.com/office/drawing/2014/main" id="{D41B2CE2-A67E-41EF-81DC-96C5E67C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6083300"/>
              <a:ext cx="11113" cy="9525"/>
            </a:xfrm>
            <a:custGeom>
              <a:avLst/>
              <a:gdLst>
                <a:gd name="T0" fmla="*/ 0 w 37"/>
                <a:gd name="T1" fmla="*/ 30 h 30"/>
                <a:gd name="T2" fmla="*/ 29 w 37"/>
                <a:gd name="T3" fmla="*/ 28 h 30"/>
                <a:gd name="T4" fmla="*/ 37 w 37"/>
                <a:gd name="T5" fmla="*/ 6 h 30"/>
                <a:gd name="T6" fmla="*/ 24 w 37"/>
                <a:gd name="T7" fmla="*/ 0 h 30"/>
                <a:gd name="T8" fmla="*/ 0 w 3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0" y="30"/>
                  </a:moveTo>
                  <a:lnTo>
                    <a:pt x="29" y="28"/>
                  </a:lnTo>
                  <a:lnTo>
                    <a:pt x="37" y="6"/>
                  </a:lnTo>
                  <a:lnTo>
                    <a:pt x="24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596E4B31-157D-4C70-A931-04122410A8F0}"/>
              </a:ext>
            </a:extLst>
          </p:cNvPr>
          <p:cNvGrpSpPr/>
          <p:nvPr/>
        </p:nvGrpSpPr>
        <p:grpSpPr>
          <a:xfrm>
            <a:off x="4309249" y="5232545"/>
            <a:ext cx="822116" cy="334384"/>
            <a:chOff x="5219700" y="5402263"/>
            <a:chExt cx="1838325" cy="747712"/>
          </a:xfrm>
          <a:solidFill>
            <a:srgbClr val="D9DBDA"/>
          </a:solidFill>
        </p:grpSpPr>
        <p:sp>
          <p:nvSpPr>
            <p:cNvPr id="884" name="Freeform 234">
              <a:extLst>
                <a:ext uri="{FF2B5EF4-FFF2-40B4-BE49-F238E27FC236}">
                  <a16:creationId xmlns:a16="http://schemas.microsoft.com/office/drawing/2014/main" id="{0840B4D1-3431-4DED-8C4B-5A0169327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5602288"/>
              <a:ext cx="19050" cy="11113"/>
            </a:xfrm>
            <a:custGeom>
              <a:avLst/>
              <a:gdLst>
                <a:gd name="T0" fmla="*/ 59 w 59"/>
                <a:gd name="T1" fmla="*/ 2 h 35"/>
                <a:gd name="T2" fmla="*/ 37 w 59"/>
                <a:gd name="T3" fmla="*/ 25 h 35"/>
                <a:gd name="T4" fmla="*/ 10 w 59"/>
                <a:gd name="T5" fmla="*/ 35 h 35"/>
                <a:gd name="T6" fmla="*/ 0 w 59"/>
                <a:gd name="T7" fmla="*/ 25 h 35"/>
                <a:gd name="T8" fmla="*/ 0 w 59"/>
                <a:gd name="T9" fmla="*/ 0 h 35"/>
                <a:gd name="T10" fmla="*/ 59 w 5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5">
                  <a:moveTo>
                    <a:pt x="59" y="2"/>
                  </a:moveTo>
                  <a:lnTo>
                    <a:pt x="37" y="25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5" name="Freeform 235">
              <a:extLst>
                <a:ext uri="{FF2B5EF4-FFF2-40B4-BE49-F238E27FC236}">
                  <a16:creationId xmlns:a16="http://schemas.microsoft.com/office/drawing/2014/main" id="{0EEB71C0-CB82-49AD-B1D8-90479570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675" y="5614988"/>
              <a:ext cx="4763" cy="7938"/>
            </a:xfrm>
            <a:custGeom>
              <a:avLst/>
              <a:gdLst>
                <a:gd name="T0" fmla="*/ 17 w 17"/>
                <a:gd name="T1" fmla="*/ 23 h 23"/>
                <a:gd name="T2" fmla="*/ 17 w 17"/>
                <a:gd name="T3" fmla="*/ 0 h 23"/>
                <a:gd name="T4" fmla="*/ 0 w 17"/>
                <a:gd name="T5" fmla="*/ 17 h 23"/>
                <a:gd name="T6" fmla="*/ 17 w 17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3">
                  <a:moveTo>
                    <a:pt x="17" y="23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2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6" name="Freeform 236">
              <a:extLst>
                <a:ext uri="{FF2B5EF4-FFF2-40B4-BE49-F238E27FC236}">
                  <a16:creationId xmlns:a16="http://schemas.microsoft.com/office/drawing/2014/main" id="{C0E366C4-9B4D-4C2D-BA9D-6390137E3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5407025"/>
              <a:ext cx="1787525" cy="742950"/>
            </a:xfrm>
            <a:custGeom>
              <a:avLst/>
              <a:gdLst>
                <a:gd name="T0" fmla="*/ 5556 w 5629"/>
                <a:gd name="T1" fmla="*/ 1717 h 2342"/>
                <a:gd name="T2" fmla="*/ 4893 w 5629"/>
                <a:gd name="T3" fmla="*/ 1861 h 2342"/>
                <a:gd name="T4" fmla="*/ 3818 w 5629"/>
                <a:gd name="T5" fmla="*/ 1928 h 2342"/>
                <a:gd name="T6" fmla="*/ 3169 w 5629"/>
                <a:gd name="T7" fmla="*/ 2046 h 2342"/>
                <a:gd name="T8" fmla="*/ 2965 w 5629"/>
                <a:gd name="T9" fmla="*/ 2335 h 2342"/>
                <a:gd name="T10" fmla="*/ 3045 w 5629"/>
                <a:gd name="T11" fmla="*/ 2021 h 2342"/>
                <a:gd name="T12" fmla="*/ 2689 w 5629"/>
                <a:gd name="T13" fmla="*/ 2057 h 2342"/>
                <a:gd name="T14" fmla="*/ 2318 w 5629"/>
                <a:gd name="T15" fmla="*/ 2276 h 2342"/>
                <a:gd name="T16" fmla="*/ 1838 w 5629"/>
                <a:gd name="T17" fmla="*/ 2184 h 2342"/>
                <a:gd name="T18" fmla="*/ 1396 w 5629"/>
                <a:gd name="T19" fmla="*/ 2072 h 2342"/>
                <a:gd name="T20" fmla="*/ 1248 w 5629"/>
                <a:gd name="T21" fmla="*/ 2226 h 2342"/>
                <a:gd name="T22" fmla="*/ 907 w 5629"/>
                <a:gd name="T23" fmla="*/ 2160 h 2342"/>
                <a:gd name="T24" fmla="*/ 740 w 5629"/>
                <a:gd name="T25" fmla="*/ 2062 h 2342"/>
                <a:gd name="T26" fmla="*/ 604 w 5629"/>
                <a:gd name="T27" fmla="*/ 2196 h 2342"/>
                <a:gd name="T28" fmla="*/ 596 w 5629"/>
                <a:gd name="T29" fmla="*/ 2096 h 2342"/>
                <a:gd name="T30" fmla="*/ 397 w 5629"/>
                <a:gd name="T31" fmla="*/ 2124 h 2342"/>
                <a:gd name="T32" fmla="*/ 590 w 5629"/>
                <a:gd name="T33" fmla="*/ 2043 h 2342"/>
                <a:gd name="T34" fmla="*/ 692 w 5629"/>
                <a:gd name="T35" fmla="*/ 1956 h 2342"/>
                <a:gd name="T36" fmla="*/ 459 w 5629"/>
                <a:gd name="T37" fmla="*/ 1977 h 2342"/>
                <a:gd name="T38" fmla="*/ 428 w 5629"/>
                <a:gd name="T39" fmla="*/ 1928 h 2342"/>
                <a:gd name="T40" fmla="*/ 361 w 5629"/>
                <a:gd name="T41" fmla="*/ 1839 h 2342"/>
                <a:gd name="T42" fmla="*/ 360 w 5629"/>
                <a:gd name="T43" fmla="*/ 1700 h 2342"/>
                <a:gd name="T44" fmla="*/ 165 w 5629"/>
                <a:gd name="T45" fmla="*/ 1572 h 2342"/>
                <a:gd name="T46" fmla="*/ 85 w 5629"/>
                <a:gd name="T47" fmla="*/ 1480 h 2342"/>
                <a:gd name="T48" fmla="*/ 97 w 5629"/>
                <a:gd name="T49" fmla="*/ 1357 h 2342"/>
                <a:gd name="T50" fmla="*/ 177 w 5629"/>
                <a:gd name="T51" fmla="*/ 1436 h 2342"/>
                <a:gd name="T52" fmla="*/ 334 w 5629"/>
                <a:gd name="T53" fmla="*/ 1458 h 2342"/>
                <a:gd name="T54" fmla="*/ 210 w 5629"/>
                <a:gd name="T55" fmla="*/ 1320 h 2342"/>
                <a:gd name="T56" fmla="*/ 212 w 5629"/>
                <a:gd name="T57" fmla="*/ 1253 h 2342"/>
                <a:gd name="T58" fmla="*/ 144 w 5629"/>
                <a:gd name="T59" fmla="*/ 1117 h 2342"/>
                <a:gd name="T60" fmla="*/ 266 w 5629"/>
                <a:gd name="T61" fmla="*/ 1034 h 2342"/>
                <a:gd name="T62" fmla="*/ 0 w 5629"/>
                <a:gd name="T63" fmla="*/ 1073 h 2342"/>
                <a:gd name="T64" fmla="*/ 88 w 5629"/>
                <a:gd name="T65" fmla="*/ 813 h 2342"/>
                <a:gd name="T66" fmla="*/ 283 w 5629"/>
                <a:gd name="T67" fmla="*/ 682 h 2342"/>
                <a:gd name="T68" fmla="*/ 504 w 5629"/>
                <a:gd name="T69" fmla="*/ 699 h 2342"/>
                <a:gd name="T70" fmla="*/ 527 w 5629"/>
                <a:gd name="T71" fmla="*/ 679 h 2342"/>
                <a:gd name="T72" fmla="*/ 917 w 5629"/>
                <a:gd name="T73" fmla="*/ 686 h 2342"/>
                <a:gd name="T74" fmla="*/ 856 w 5629"/>
                <a:gd name="T75" fmla="*/ 593 h 2342"/>
                <a:gd name="T76" fmla="*/ 1129 w 5629"/>
                <a:gd name="T77" fmla="*/ 561 h 2342"/>
                <a:gd name="T78" fmla="*/ 942 w 5629"/>
                <a:gd name="T79" fmla="*/ 530 h 2342"/>
                <a:gd name="T80" fmla="*/ 892 w 5629"/>
                <a:gd name="T81" fmla="*/ 407 h 2342"/>
                <a:gd name="T82" fmla="*/ 1175 w 5629"/>
                <a:gd name="T83" fmla="*/ 407 h 2342"/>
                <a:gd name="T84" fmla="*/ 1746 w 5629"/>
                <a:gd name="T85" fmla="*/ 227 h 2342"/>
                <a:gd name="T86" fmla="*/ 2574 w 5629"/>
                <a:gd name="T87" fmla="*/ 60 h 2342"/>
                <a:gd name="T88" fmla="*/ 2848 w 5629"/>
                <a:gd name="T89" fmla="*/ 170 h 2342"/>
                <a:gd name="T90" fmla="*/ 3133 w 5629"/>
                <a:gd name="T91" fmla="*/ 310 h 2342"/>
                <a:gd name="T92" fmla="*/ 3382 w 5629"/>
                <a:gd name="T93" fmla="*/ 410 h 2342"/>
                <a:gd name="T94" fmla="*/ 3744 w 5629"/>
                <a:gd name="T95" fmla="*/ 433 h 2342"/>
                <a:gd name="T96" fmla="*/ 4506 w 5629"/>
                <a:gd name="T97" fmla="*/ 292 h 2342"/>
                <a:gd name="T98" fmla="*/ 4943 w 5629"/>
                <a:gd name="T99" fmla="*/ 51 h 2342"/>
                <a:gd name="T100" fmla="*/ 5301 w 5629"/>
                <a:gd name="T101" fmla="*/ 375 h 2342"/>
                <a:gd name="T102" fmla="*/ 5562 w 5629"/>
                <a:gd name="T103" fmla="*/ 829 h 2342"/>
                <a:gd name="T104" fmla="*/ 5479 w 5629"/>
                <a:gd name="T105" fmla="*/ 982 h 2342"/>
                <a:gd name="T106" fmla="*/ 5508 w 5629"/>
                <a:gd name="T107" fmla="*/ 1093 h 2342"/>
                <a:gd name="T108" fmla="*/ 5538 w 5629"/>
                <a:gd name="T109" fmla="*/ 1255 h 2342"/>
                <a:gd name="T110" fmla="*/ 5528 w 5629"/>
                <a:gd name="T111" fmla="*/ 1379 h 2342"/>
                <a:gd name="T112" fmla="*/ 5530 w 5629"/>
                <a:gd name="T113" fmla="*/ 1503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29" h="2342">
                  <a:moveTo>
                    <a:pt x="5530" y="1503"/>
                  </a:moveTo>
                  <a:lnTo>
                    <a:pt x="5530" y="1503"/>
                  </a:lnTo>
                  <a:lnTo>
                    <a:pt x="5533" y="1519"/>
                  </a:lnTo>
                  <a:lnTo>
                    <a:pt x="5537" y="1548"/>
                  </a:lnTo>
                  <a:lnTo>
                    <a:pt x="5546" y="1620"/>
                  </a:lnTo>
                  <a:lnTo>
                    <a:pt x="5556" y="1717"/>
                  </a:lnTo>
                  <a:lnTo>
                    <a:pt x="5431" y="1786"/>
                  </a:lnTo>
                  <a:lnTo>
                    <a:pt x="5356" y="1724"/>
                  </a:lnTo>
                  <a:lnTo>
                    <a:pt x="5249" y="1737"/>
                  </a:lnTo>
                  <a:lnTo>
                    <a:pt x="5164" y="1769"/>
                  </a:lnTo>
                  <a:lnTo>
                    <a:pt x="5077" y="1751"/>
                  </a:lnTo>
                  <a:lnTo>
                    <a:pt x="4893" y="1861"/>
                  </a:lnTo>
                  <a:lnTo>
                    <a:pt x="4821" y="1797"/>
                  </a:lnTo>
                  <a:lnTo>
                    <a:pt x="4676" y="1842"/>
                  </a:lnTo>
                  <a:lnTo>
                    <a:pt x="4466" y="1870"/>
                  </a:lnTo>
                  <a:lnTo>
                    <a:pt x="4116" y="2018"/>
                  </a:lnTo>
                  <a:lnTo>
                    <a:pt x="3980" y="2051"/>
                  </a:lnTo>
                  <a:lnTo>
                    <a:pt x="3818" y="1928"/>
                  </a:lnTo>
                  <a:lnTo>
                    <a:pt x="3687" y="1922"/>
                  </a:lnTo>
                  <a:lnTo>
                    <a:pt x="3446" y="2020"/>
                  </a:lnTo>
                  <a:lnTo>
                    <a:pt x="3360" y="2012"/>
                  </a:lnTo>
                  <a:lnTo>
                    <a:pt x="3287" y="1930"/>
                  </a:lnTo>
                  <a:lnTo>
                    <a:pt x="3245" y="1963"/>
                  </a:lnTo>
                  <a:lnTo>
                    <a:pt x="3169" y="2046"/>
                  </a:lnTo>
                  <a:lnTo>
                    <a:pt x="3173" y="2162"/>
                  </a:lnTo>
                  <a:lnTo>
                    <a:pt x="3097" y="2222"/>
                  </a:lnTo>
                  <a:lnTo>
                    <a:pt x="3091" y="2303"/>
                  </a:lnTo>
                  <a:lnTo>
                    <a:pt x="3034" y="2313"/>
                  </a:lnTo>
                  <a:lnTo>
                    <a:pt x="3012" y="2342"/>
                  </a:lnTo>
                  <a:lnTo>
                    <a:pt x="2965" y="2335"/>
                  </a:lnTo>
                  <a:lnTo>
                    <a:pt x="2977" y="2310"/>
                  </a:lnTo>
                  <a:lnTo>
                    <a:pt x="2954" y="2274"/>
                  </a:lnTo>
                  <a:lnTo>
                    <a:pt x="2931" y="2231"/>
                  </a:lnTo>
                  <a:lnTo>
                    <a:pt x="2953" y="2154"/>
                  </a:lnTo>
                  <a:lnTo>
                    <a:pt x="3042" y="2081"/>
                  </a:lnTo>
                  <a:lnTo>
                    <a:pt x="3045" y="2021"/>
                  </a:lnTo>
                  <a:lnTo>
                    <a:pt x="2989" y="1982"/>
                  </a:lnTo>
                  <a:lnTo>
                    <a:pt x="2918" y="2032"/>
                  </a:lnTo>
                  <a:lnTo>
                    <a:pt x="2889" y="2082"/>
                  </a:lnTo>
                  <a:lnTo>
                    <a:pt x="2853" y="2115"/>
                  </a:lnTo>
                  <a:lnTo>
                    <a:pt x="2736" y="2107"/>
                  </a:lnTo>
                  <a:lnTo>
                    <a:pt x="2689" y="2057"/>
                  </a:lnTo>
                  <a:lnTo>
                    <a:pt x="2585" y="2032"/>
                  </a:lnTo>
                  <a:lnTo>
                    <a:pt x="2516" y="2089"/>
                  </a:lnTo>
                  <a:lnTo>
                    <a:pt x="2449" y="2122"/>
                  </a:lnTo>
                  <a:lnTo>
                    <a:pt x="2417" y="2202"/>
                  </a:lnTo>
                  <a:lnTo>
                    <a:pt x="2350" y="2219"/>
                  </a:lnTo>
                  <a:lnTo>
                    <a:pt x="2318" y="2276"/>
                  </a:lnTo>
                  <a:lnTo>
                    <a:pt x="2174" y="2287"/>
                  </a:lnTo>
                  <a:lnTo>
                    <a:pt x="2108" y="2281"/>
                  </a:lnTo>
                  <a:lnTo>
                    <a:pt x="2068" y="2308"/>
                  </a:lnTo>
                  <a:lnTo>
                    <a:pt x="1998" y="2333"/>
                  </a:lnTo>
                  <a:lnTo>
                    <a:pt x="1911" y="2280"/>
                  </a:lnTo>
                  <a:lnTo>
                    <a:pt x="1838" y="2184"/>
                  </a:lnTo>
                  <a:lnTo>
                    <a:pt x="1766" y="2152"/>
                  </a:lnTo>
                  <a:lnTo>
                    <a:pt x="1703" y="2099"/>
                  </a:lnTo>
                  <a:lnTo>
                    <a:pt x="1646" y="2086"/>
                  </a:lnTo>
                  <a:lnTo>
                    <a:pt x="1569" y="2041"/>
                  </a:lnTo>
                  <a:lnTo>
                    <a:pt x="1449" y="2032"/>
                  </a:lnTo>
                  <a:lnTo>
                    <a:pt x="1396" y="2072"/>
                  </a:lnTo>
                  <a:lnTo>
                    <a:pt x="1383" y="2129"/>
                  </a:lnTo>
                  <a:lnTo>
                    <a:pt x="1381" y="2172"/>
                  </a:lnTo>
                  <a:lnTo>
                    <a:pt x="1308" y="2249"/>
                  </a:lnTo>
                  <a:lnTo>
                    <a:pt x="1265" y="2249"/>
                  </a:lnTo>
                  <a:lnTo>
                    <a:pt x="1267" y="2226"/>
                  </a:lnTo>
                  <a:lnTo>
                    <a:pt x="1248" y="2226"/>
                  </a:lnTo>
                  <a:lnTo>
                    <a:pt x="1228" y="2273"/>
                  </a:lnTo>
                  <a:lnTo>
                    <a:pt x="1188" y="2289"/>
                  </a:lnTo>
                  <a:lnTo>
                    <a:pt x="1131" y="2307"/>
                  </a:lnTo>
                  <a:lnTo>
                    <a:pt x="1052" y="2295"/>
                  </a:lnTo>
                  <a:lnTo>
                    <a:pt x="987" y="2248"/>
                  </a:lnTo>
                  <a:lnTo>
                    <a:pt x="907" y="2160"/>
                  </a:lnTo>
                  <a:lnTo>
                    <a:pt x="899" y="2100"/>
                  </a:lnTo>
                  <a:lnTo>
                    <a:pt x="846" y="2084"/>
                  </a:lnTo>
                  <a:lnTo>
                    <a:pt x="860" y="2140"/>
                  </a:lnTo>
                  <a:lnTo>
                    <a:pt x="803" y="2144"/>
                  </a:lnTo>
                  <a:lnTo>
                    <a:pt x="763" y="2104"/>
                  </a:lnTo>
                  <a:lnTo>
                    <a:pt x="740" y="2062"/>
                  </a:lnTo>
                  <a:lnTo>
                    <a:pt x="717" y="2065"/>
                  </a:lnTo>
                  <a:lnTo>
                    <a:pt x="680" y="2042"/>
                  </a:lnTo>
                  <a:lnTo>
                    <a:pt x="653" y="2079"/>
                  </a:lnTo>
                  <a:lnTo>
                    <a:pt x="663" y="2132"/>
                  </a:lnTo>
                  <a:lnTo>
                    <a:pt x="624" y="2176"/>
                  </a:lnTo>
                  <a:lnTo>
                    <a:pt x="604" y="2196"/>
                  </a:lnTo>
                  <a:lnTo>
                    <a:pt x="584" y="2192"/>
                  </a:lnTo>
                  <a:lnTo>
                    <a:pt x="611" y="2156"/>
                  </a:lnTo>
                  <a:lnTo>
                    <a:pt x="594" y="2149"/>
                  </a:lnTo>
                  <a:lnTo>
                    <a:pt x="567" y="2169"/>
                  </a:lnTo>
                  <a:lnTo>
                    <a:pt x="567" y="2127"/>
                  </a:lnTo>
                  <a:lnTo>
                    <a:pt x="596" y="2096"/>
                  </a:lnTo>
                  <a:lnTo>
                    <a:pt x="586" y="2090"/>
                  </a:lnTo>
                  <a:lnTo>
                    <a:pt x="526" y="2093"/>
                  </a:lnTo>
                  <a:lnTo>
                    <a:pt x="480" y="2130"/>
                  </a:lnTo>
                  <a:lnTo>
                    <a:pt x="430" y="2118"/>
                  </a:lnTo>
                  <a:lnTo>
                    <a:pt x="413" y="2134"/>
                  </a:lnTo>
                  <a:lnTo>
                    <a:pt x="397" y="2124"/>
                  </a:lnTo>
                  <a:lnTo>
                    <a:pt x="397" y="2098"/>
                  </a:lnTo>
                  <a:lnTo>
                    <a:pt x="429" y="2071"/>
                  </a:lnTo>
                  <a:lnTo>
                    <a:pt x="476" y="2068"/>
                  </a:lnTo>
                  <a:lnTo>
                    <a:pt x="519" y="2070"/>
                  </a:lnTo>
                  <a:lnTo>
                    <a:pt x="573" y="2076"/>
                  </a:lnTo>
                  <a:lnTo>
                    <a:pt x="590" y="2043"/>
                  </a:lnTo>
                  <a:lnTo>
                    <a:pt x="573" y="2013"/>
                  </a:lnTo>
                  <a:lnTo>
                    <a:pt x="595" y="1996"/>
                  </a:lnTo>
                  <a:lnTo>
                    <a:pt x="619" y="2010"/>
                  </a:lnTo>
                  <a:lnTo>
                    <a:pt x="645" y="1983"/>
                  </a:lnTo>
                  <a:lnTo>
                    <a:pt x="695" y="1966"/>
                  </a:lnTo>
                  <a:lnTo>
                    <a:pt x="692" y="1956"/>
                  </a:lnTo>
                  <a:lnTo>
                    <a:pt x="595" y="1959"/>
                  </a:lnTo>
                  <a:lnTo>
                    <a:pt x="555" y="1957"/>
                  </a:lnTo>
                  <a:lnTo>
                    <a:pt x="528" y="1987"/>
                  </a:lnTo>
                  <a:lnTo>
                    <a:pt x="516" y="1991"/>
                  </a:lnTo>
                  <a:lnTo>
                    <a:pt x="489" y="1991"/>
                  </a:lnTo>
                  <a:lnTo>
                    <a:pt x="459" y="1977"/>
                  </a:lnTo>
                  <a:lnTo>
                    <a:pt x="429" y="1982"/>
                  </a:lnTo>
                  <a:lnTo>
                    <a:pt x="396" y="2022"/>
                  </a:lnTo>
                  <a:lnTo>
                    <a:pt x="372" y="2012"/>
                  </a:lnTo>
                  <a:lnTo>
                    <a:pt x="359" y="1968"/>
                  </a:lnTo>
                  <a:lnTo>
                    <a:pt x="374" y="1935"/>
                  </a:lnTo>
                  <a:lnTo>
                    <a:pt x="428" y="1928"/>
                  </a:lnTo>
                  <a:lnTo>
                    <a:pt x="445" y="1925"/>
                  </a:lnTo>
                  <a:lnTo>
                    <a:pt x="445" y="1898"/>
                  </a:lnTo>
                  <a:lnTo>
                    <a:pt x="448" y="1868"/>
                  </a:lnTo>
                  <a:lnTo>
                    <a:pt x="415" y="1868"/>
                  </a:lnTo>
                  <a:lnTo>
                    <a:pt x="398" y="1873"/>
                  </a:lnTo>
                  <a:lnTo>
                    <a:pt x="361" y="1839"/>
                  </a:lnTo>
                  <a:lnTo>
                    <a:pt x="358" y="1809"/>
                  </a:lnTo>
                  <a:lnTo>
                    <a:pt x="347" y="1780"/>
                  </a:lnTo>
                  <a:lnTo>
                    <a:pt x="300" y="1740"/>
                  </a:lnTo>
                  <a:lnTo>
                    <a:pt x="317" y="1723"/>
                  </a:lnTo>
                  <a:lnTo>
                    <a:pt x="343" y="1737"/>
                  </a:lnTo>
                  <a:lnTo>
                    <a:pt x="360" y="1700"/>
                  </a:lnTo>
                  <a:lnTo>
                    <a:pt x="346" y="1656"/>
                  </a:lnTo>
                  <a:lnTo>
                    <a:pt x="325" y="1634"/>
                  </a:lnTo>
                  <a:lnTo>
                    <a:pt x="272" y="1604"/>
                  </a:lnTo>
                  <a:lnTo>
                    <a:pt x="218" y="1525"/>
                  </a:lnTo>
                  <a:lnTo>
                    <a:pt x="178" y="1526"/>
                  </a:lnTo>
                  <a:lnTo>
                    <a:pt x="165" y="1572"/>
                  </a:lnTo>
                  <a:lnTo>
                    <a:pt x="142" y="1563"/>
                  </a:lnTo>
                  <a:lnTo>
                    <a:pt x="95" y="1519"/>
                  </a:lnTo>
                  <a:lnTo>
                    <a:pt x="48" y="1507"/>
                  </a:lnTo>
                  <a:lnTo>
                    <a:pt x="64" y="1454"/>
                  </a:lnTo>
                  <a:lnTo>
                    <a:pt x="90" y="1460"/>
                  </a:lnTo>
                  <a:lnTo>
                    <a:pt x="85" y="1480"/>
                  </a:lnTo>
                  <a:lnTo>
                    <a:pt x="101" y="1486"/>
                  </a:lnTo>
                  <a:lnTo>
                    <a:pt x="130" y="1452"/>
                  </a:lnTo>
                  <a:lnTo>
                    <a:pt x="114" y="1430"/>
                  </a:lnTo>
                  <a:lnTo>
                    <a:pt x="87" y="1417"/>
                  </a:lnTo>
                  <a:lnTo>
                    <a:pt x="74" y="1363"/>
                  </a:lnTo>
                  <a:lnTo>
                    <a:pt x="97" y="1357"/>
                  </a:lnTo>
                  <a:lnTo>
                    <a:pt x="133" y="1367"/>
                  </a:lnTo>
                  <a:lnTo>
                    <a:pt x="144" y="1403"/>
                  </a:lnTo>
                  <a:lnTo>
                    <a:pt x="140" y="1436"/>
                  </a:lnTo>
                  <a:lnTo>
                    <a:pt x="154" y="1463"/>
                  </a:lnTo>
                  <a:lnTo>
                    <a:pt x="187" y="1473"/>
                  </a:lnTo>
                  <a:lnTo>
                    <a:pt x="177" y="1436"/>
                  </a:lnTo>
                  <a:lnTo>
                    <a:pt x="184" y="1419"/>
                  </a:lnTo>
                  <a:lnTo>
                    <a:pt x="197" y="1429"/>
                  </a:lnTo>
                  <a:lnTo>
                    <a:pt x="201" y="1473"/>
                  </a:lnTo>
                  <a:lnTo>
                    <a:pt x="237" y="1451"/>
                  </a:lnTo>
                  <a:lnTo>
                    <a:pt x="281" y="1458"/>
                  </a:lnTo>
                  <a:lnTo>
                    <a:pt x="334" y="1458"/>
                  </a:lnTo>
                  <a:lnTo>
                    <a:pt x="314" y="1431"/>
                  </a:lnTo>
                  <a:lnTo>
                    <a:pt x="268" y="1428"/>
                  </a:lnTo>
                  <a:lnTo>
                    <a:pt x="244" y="1426"/>
                  </a:lnTo>
                  <a:lnTo>
                    <a:pt x="224" y="1402"/>
                  </a:lnTo>
                  <a:lnTo>
                    <a:pt x="190" y="1347"/>
                  </a:lnTo>
                  <a:lnTo>
                    <a:pt x="210" y="1320"/>
                  </a:lnTo>
                  <a:lnTo>
                    <a:pt x="233" y="1332"/>
                  </a:lnTo>
                  <a:lnTo>
                    <a:pt x="266" y="1292"/>
                  </a:lnTo>
                  <a:lnTo>
                    <a:pt x="279" y="1259"/>
                  </a:lnTo>
                  <a:lnTo>
                    <a:pt x="269" y="1246"/>
                  </a:lnTo>
                  <a:lnTo>
                    <a:pt x="225" y="1266"/>
                  </a:lnTo>
                  <a:lnTo>
                    <a:pt x="212" y="1253"/>
                  </a:lnTo>
                  <a:lnTo>
                    <a:pt x="208" y="1206"/>
                  </a:lnTo>
                  <a:lnTo>
                    <a:pt x="229" y="1183"/>
                  </a:lnTo>
                  <a:lnTo>
                    <a:pt x="208" y="1161"/>
                  </a:lnTo>
                  <a:lnTo>
                    <a:pt x="175" y="1141"/>
                  </a:lnTo>
                  <a:lnTo>
                    <a:pt x="164" y="1117"/>
                  </a:lnTo>
                  <a:lnTo>
                    <a:pt x="144" y="1117"/>
                  </a:lnTo>
                  <a:lnTo>
                    <a:pt x="144" y="1088"/>
                  </a:lnTo>
                  <a:lnTo>
                    <a:pt x="167" y="1090"/>
                  </a:lnTo>
                  <a:lnTo>
                    <a:pt x="214" y="1077"/>
                  </a:lnTo>
                  <a:lnTo>
                    <a:pt x="214" y="1064"/>
                  </a:lnTo>
                  <a:lnTo>
                    <a:pt x="251" y="1060"/>
                  </a:lnTo>
                  <a:lnTo>
                    <a:pt x="266" y="1034"/>
                  </a:lnTo>
                  <a:lnTo>
                    <a:pt x="256" y="1003"/>
                  </a:lnTo>
                  <a:lnTo>
                    <a:pt x="171" y="1031"/>
                  </a:lnTo>
                  <a:lnTo>
                    <a:pt x="130" y="1031"/>
                  </a:lnTo>
                  <a:lnTo>
                    <a:pt x="84" y="1028"/>
                  </a:lnTo>
                  <a:lnTo>
                    <a:pt x="47" y="1071"/>
                  </a:lnTo>
                  <a:lnTo>
                    <a:pt x="0" y="1073"/>
                  </a:lnTo>
                  <a:lnTo>
                    <a:pt x="3" y="1032"/>
                  </a:lnTo>
                  <a:lnTo>
                    <a:pt x="17" y="1009"/>
                  </a:lnTo>
                  <a:lnTo>
                    <a:pt x="20" y="966"/>
                  </a:lnTo>
                  <a:lnTo>
                    <a:pt x="6" y="923"/>
                  </a:lnTo>
                  <a:lnTo>
                    <a:pt x="29" y="863"/>
                  </a:lnTo>
                  <a:lnTo>
                    <a:pt x="88" y="813"/>
                  </a:lnTo>
                  <a:lnTo>
                    <a:pt x="91" y="790"/>
                  </a:lnTo>
                  <a:lnTo>
                    <a:pt x="120" y="753"/>
                  </a:lnTo>
                  <a:lnTo>
                    <a:pt x="164" y="743"/>
                  </a:lnTo>
                  <a:lnTo>
                    <a:pt x="201" y="696"/>
                  </a:lnTo>
                  <a:lnTo>
                    <a:pt x="244" y="688"/>
                  </a:lnTo>
                  <a:lnTo>
                    <a:pt x="283" y="682"/>
                  </a:lnTo>
                  <a:lnTo>
                    <a:pt x="307" y="658"/>
                  </a:lnTo>
                  <a:lnTo>
                    <a:pt x="357" y="668"/>
                  </a:lnTo>
                  <a:lnTo>
                    <a:pt x="377" y="710"/>
                  </a:lnTo>
                  <a:lnTo>
                    <a:pt x="403" y="727"/>
                  </a:lnTo>
                  <a:lnTo>
                    <a:pt x="477" y="726"/>
                  </a:lnTo>
                  <a:lnTo>
                    <a:pt x="504" y="699"/>
                  </a:lnTo>
                  <a:lnTo>
                    <a:pt x="450" y="667"/>
                  </a:lnTo>
                  <a:lnTo>
                    <a:pt x="454" y="647"/>
                  </a:lnTo>
                  <a:lnTo>
                    <a:pt x="503" y="639"/>
                  </a:lnTo>
                  <a:lnTo>
                    <a:pt x="563" y="646"/>
                  </a:lnTo>
                  <a:lnTo>
                    <a:pt x="561" y="673"/>
                  </a:lnTo>
                  <a:lnTo>
                    <a:pt x="527" y="679"/>
                  </a:lnTo>
                  <a:lnTo>
                    <a:pt x="604" y="718"/>
                  </a:lnTo>
                  <a:lnTo>
                    <a:pt x="684" y="712"/>
                  </a:lnTo>
                  <a:lnTo>
                    <a:pt x="780" y="684"/>
                  </a:lnTo>
                  <a:lnTo>
                    <a:pt x="850" y="676"/>
                  </a:lnTo>
                  <a:lnTo>
                    <a:pt x="880" y="686"/>
                  </a:lnTo>
                  <a:lnTo>
                    <a:pt x="917" y="686"/>
                  </a:lnTo>
                  <a:lnTo>
                    <a:pt x="916" y="646"/>
                  </a:lnTo>
                  <a:lnTo>
                    <a:pt x="899" y="636"/>
                  </a:lnTo>
                  <a:lnTo>
                    <a:pt x="854" y="650"/>
                  </a:lnTo>
                  <a:lnTo>
                    <a:pt x="830" y="637"/>
                  </a:lnTo>
                  <a:lnTo>
                    <a:pt x="800" y="617"/>
                  </a:lnTo>
                  <a:lnTo>
                    <a:pt x="856" y="593"/>
                  </a:lnTo>
                  <a:lnTo>
                    <a:pt x="866" y="577"/>
                  </a:lnTo>
                  <a:lnTo>
                    <a:pt x="953" y="579"/>
                  </a:lnTo>
                  <a:lnTo>
                    <a:pt x="990" y="576"/>
                  </a:lnTo>
                  <a:lnTo>
                    <a:pt x="998" y="556"/>
                  </a:lnTo>
                  <a:lnTo>
                    <a:pt x="1059" y="558"/>
                  </a:lnTo>
                  <a:lnTo>
                    <a:pt x="1129" y="561"/>
                  </a:lnTo>
                  <a:lnTo>
                    <a:pt x="1105" y="544"/>
                  </a:lnTo>
                  <a:lnTo>
                    <a:pt x="1059" y="539"/>
                  </a:lnTo>
                  <a:lnTo>
                    <a:pt x="1015" y="539"/>
                  </a:lnTo>
                  <a:lnTo>
                    <a:pt x="998" y="556"/>
                  </a:lnTo>
                  <a:lnTo>
                    <a:pt x="958" y="546"/>
                  </a:lnTo>
                  <a:lnTo>
                    <a:pt x="942" y="530"/>
                  </a:lnTo>
                  <a:lnTo>
                    <a:pt x="945" y="497"/>
                  </a:lnTo>
                  <a:lnTo>
                    <a:pt x="915" y="483"/>
                  </a:lnTo>
                  <a:lnTo>
                    <a:pt x="888" y="460"/>
                  </a:lnTo>
                  <a:lnTo>
                    <a:pt x="895" y="451"/>
                  </a:lnTo>
                  <a:lnTo>
                    <a:pt x="878" y="438"/>
                  </a:lnTo>
                  <a:lnTo>
                    <a:pt x="892" y="407"/>
                  </a:lnTo>
                  <a:lnTo>
                    <a:pt x="904" y="371"/>
                  </a:lnTo>
                  <a:lnTo>
                    <a:pt x="957" y="364"/>
                  </a:lnTo>
                  <a:lnTo>
                    <a:pt x="1004" y="396"/>
                  </a:lnTo>
                  <a:lnTo>
                    <a:pt x="1041" y="383"/>
                  </a:lnTo>
                  <a:lnTo>
                    <a:pt x="1108" y="402"/>
                  </a:lnTo>
                  <a:lnTo>
                    <a:pt x="1175" y="407"/>
                  </a:lnTo>
                  <a:lnTo>
                    <a:pt x="1290" y="371"/>
                  </a:lnTo>
                  <a:lnTo>
                    <a:pt x="1411" y="406"/>
                  </a:lnTo>
                  <a:lnTo>
                    <a:pt x="1464" y="402"/>
                  </a:lnTo>
                  <a:lnTo>
                    <a:pt x="1554" y="391"/>
                  </a:lnTo>
                  <a:lnTo>
                    <a:pt x="1577" y="322"/>
                  </a:lnTo>
                  <a:lnTo>
                    <a:pt x="1746" y="227"/>
                  </a:lnTo>
                  <a:lnTo>
                    <a:pt x="1921" y="126"/>
                  </a:lnTo>
                  <a:lnTo>
                    <a:pt x="2021" y="101"/>
                  </a:lnTo>
                  <a:lnTo>
                    <a:pt x="2110" y="58"/>
                  </a:lnTo>
                  <a:lnTo>
                    <a:pt x="2144" y="31"/>
                  </a:lnTo>
                  <a:lnTo>
                    <a:pt x="2400" y="39"/>
                  </a:lnTo>
                  <a:lnTo>
                    <a:pt x="2574" y="60"/>
                  </a:lnTo>
                  <a:lnTo>
                    <a:pt x="2631" y="46"/>
                  </a:lnTo>
                  <a:lnTo>
                    <a:pt x="2667" y="6"/>
                  </a:lnTo>
                  <a:lnTo>
                    <a:pt x="2707" y="0"/>
                  </a:lnTo>
                  <a:lnTo>
                    <a:pt x="2755" y="121"/>
                  </a:lnTo>
                  <a:lnTo>
                    <a:pt x="2808" y="134"/>
                  </a:lnTo>
                  <a:lnTo>
                    <a:pt x="2848" y="170"/>
                  </a:lnTo>
                  <a:lnTo>
                    <a:pt x="2905" y="180"/>
                  </a:lnTo>
                  <a:lnTo>
                    <a:pt x="2975" y="146"/>
                  </a:lnTo>
                  <a:lnTo>
                    <a:pt x="2999" y="156"/>
                  </a:lnTo>
                  <a:lnTo>
                    <a:pt x="3029" y="179"/>
                  </a:lnTo>
                  <a:lnTo>
                    <a:pt x="3080" y="295"/>
                  </a:lnTo>
                  <a:lnTo>
                    <a:pt x="3133" y="310"/>
                  </a:lnTo>
                  <a:lnTo>
                    <a:pt x="3159" y="297"/>
                  </a:lnTo>
                  <a:lnTo>
                    <a:pt x="3185" y="295"/>
                  </a:lnTo>
                  <a:lnTo>
                    <a:pt x="3218" y="325"/>
                  </a:lnTo>
                  <a:lnTo>
                    <a:pt x="3250" y="345"/>
                  </a:lnTo>
                  <a:lnTo>
                    <a:pt x="3326" y="364"/>
                  </a:lnTo>
                  <a:lnTo>
                    <a:pt x="3382" y="410"/>
                  </a:lnTo>
                  <a:lnTo>
                    <a:pt x="3415" y="427"/>
                  </a:lnTo>
                  <a:lnTo>
                    <a:pt x="3422" y="396"/>
                  </a:lnTo>
                  <a:lnTo>
                    <a:pt x="3448" y="396"/>
                  </a:lnTo>
                  <a:lnTo>
                    <a:pt x="3536" y="444"/>
                  </a:lnTo>
                  <a:lnTo>
                    <a:pt x="3627" y="474"/>
                  </a:lnTo>
                  <a:lnTo>
                    <a:pt x="3744" y="433"/>
                  </a:lnTo>
                  <a:lnTo>
                    <a:pt x="3950" y="390"/>
                  </a:lnTo>
                  <a:lnTo>
                    <a:pt x="4182" y="425"/>
                  </a:lnTo>
                  <a:lnTo>
                    <a:pt x="4253" y="431"/>
                  </a:lnTo>
                  <a:lnTo>
                    <a:pt x="4400" y="339"/>
                  </a:lnTo>
                  <a:lnTo>
                    <a:pt x="4449" y="332"/>
                  </a:lnTo>
                  <a:lnTo>
                    <a:pt x="4506" y="292"/>
                  </a:lnTo>
                  <a:lnTo>
                    <a:pt x="4671" y="101"/>
                  </a:lnTo>
                  <a:lnTo>
                    <a:pt x="4703" y="119"/>
                  </a:lnTo>
                  <a:lnTo>
                    <a:pt x="4796" y="97"/>
                  </a:lnTo>
                  <a:lnTo>
                    <a:pt x="4849" y="95"/>
                  </a:lnTo>
                  <a:lnTo>
                    <a:pt x="4885" y="42"/>
                  </a:lnTo>
                  <a:lnTo>
                    <a:pt x="4943" y="51"/>
                  </a:lnTo>
                  <a:lnTo>
                    <a:pt x="4992" y="139"/>
                  </a:lnTo>
                  <a:lnTo>
                    <a:pt x="5050" y="169"/>
                  </a:lnTo>
                  <a:lnTo>
                    <a:pt x="5072" y="209"/>
                  </a:lnTo>
                  <a:lnTo>
                    <a:pt x="5118" y="261"/>
                  </a:lnTo>
                  <a:lnTo>
                    <a:pt x="5216" y="314"/>
                  </a:lnTo>
                  <a:lnTo>
                    <a:pt x="5301" y="375"/>
                  </a:lnTo>
                  <a:lnTo>
                    <a:pt x="5311" y="508"/>
                  </a:lnTo>
                  <a:lnTo>
                    <a:pt x="5285" y="588"/>
                  </a:lnTo>
                  <a:lnTo>
                    <a:pt x="5326" y="721"/>
                  </a:lnTo>
                  <a:lnTo>
                    <a:pt x="5420" y="746"/>
                  </a:lnTo>
                  <a:lnTo>
                    <a:pt x="5503" y="714"/>
                  </a:lnTo>
                  <a:lnTo>
                    <a:pt x="5562" y="829"/>
                  </a:lnTo>
                  <a:lnTo>
                    <a:pt x="5629" y="859"/>
                  </a:lnTo>
                  <a:lnTo>
                    <a:pt x="5467" y="891"/>
                  </a:lnTo>
                  <a:lnTo>
                    <a:pt x="5467" y="891"/>
                  </a:lnTo>
                  <a:lnTo>
                    <a:pt x="5469" y="910"/>
                  </a:lnTo>
                  <a:lnTo>
                    <a:pt x="5476" y="956"/>
                  </a:lnTo>
                  <a:lnTo>
                    <a:pt x="5479" y="982"/>
                  </a:lnTo>
                  <a:lnTo>
                    <a:pt x="5484" y="1008"/>
                  </a:lnTo>
                  <a:lnTo>
                    <a:pt x="5489" y="1030"/>
                  </a:lnTo>
                  <a:lnTo>
                    <a:pt x="5494" y="1047"/>
                  </a:lnTo>
                  <a:lnTo>
                    <a:pt x="5494" y="1047"/>
                  </a:lnTo>
                  <a:lnTo>
                    <a:pt x="5501" y="1066"/>
                  </a:lnTo>
                  <a:lnTo>
                    <a:pt x="5508" y="1093"/>
                  </a:lnTo>
                  <a:lnTo>
                    <a:pt x="5517" y="1125"/>
                  </a:lnTo>
                  <a:lnTo>
                    <a:pt x="5523" y="1159"/>
                  </a:lnTo>
                  <a:lnTo>
                    <a:pt x="5530" y="1193"/>
                  </a:lnTo>
                  <a:lnTo>
                    <a:pt x="5536" y="1223"/>
                  </a:lnTo>
                  <a:lnTo>
                    <a:pt x="5538" y="1246"/>
                  </a:lnTo>
                  <a:lnTo>
                    <a:pt x="5538" y="1255"/>
                  </a:lnTo>
                  <a:lnTo>
                    <a:pt x="5537" y="1261"/>
                  </a:lnTo>
                  <a:lnTo>
                    <a:pt x="5537" y="1261"/>
                  </a:lnTo>
                  <a:lnTo>
                    <a:pt x="5535" y="1276"/>
                  </a:lnTo>
                  <a:lnTo>
                    <a:pt x="5532" y="1303"/>
                  </a:lnTo>
                  <a:lnTo>
                    <a:pt x="5530" y="1339"/>
                  </a:lnTo>
                  <a:lnTo>
                    <a:pt x="5528" y="1379"/>
                  </a:lnTo>
                  <a:lnTo>
                    <a:pt x="5528" y="1419"/>
                  </a:lnTo>
                  <a:lnTo>
                    <a:pt x="5527" y="1456"/>
                  </a:lnTo>
                  <a:lnTo>
                    <a:pt x="5528" y="1485"/>
                  </a:lnTo>
                  <a:lnTo>
                    <a:pt x="5529" y="1495"/>
                  </a:lnTo>
                  <a:lnTo>
                    <a:pt x="5530" y="1503"/>
                  </a:lnTo>
                  <a:lnTo>
                    <a:pt x="5530" y="150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7" name="Freeform 237">
              <a:extLst>
                <a:ext uri="{FF2B5EF4-FFF2-40B4-BE49-F238E27FC236}">
                  <a16:creationId xmlns:a16="http://schemas.microsoft.com/office/drawing/2014/main" id="{AAE1B2AA-6B9B-4846-A753-834D56EA1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150" y="5402263"/>
              <a:ext cx="292100" cy="261938"/>
            </a:xfrm>
            <a:custGeom>
              <a:avLst/>
              <a:gdLst>
                <a:gd name="T0" fmla="*/ 75 w 920"/>
                <a:gd name="T1" fmla="*/ 640 h 823"/>
                <a:gd name="T2" fmla="*/ 131 w 920"/>
                <a:gd name="T3" fmla="*/ 606 h 823"/>
                <a:gd name="T4" fmla="*/ 201 w 920"/>
                <a:gd name="T5" fmla="*/ 590 h 823"/>
                <a:gd name="T6" fmla="*/ 234 w 920"/>
                <a:gd name="T7" fmla="*/ 579 h 823"/>
                <a:gd name="T8" fmla="*/ 234 w 920"/>
                <a:gd name="T9" fmla="*/ 609 h 823"/>
                <a:gd name="T10" fmla="*/ 208 w 920"/>
                <a:gd name="T11" fmla="*/ 619 h 823"/>
                <a:gd name="T12" fmla="*/ 138 w 920"/>
                <a:gd name="T13" fmla="*/ 663 h 823"/>
                <a:gd name="T14" fmla="*/ 78 w 920"/>
                <a:gd name="T15" fmla="*/ 703 h 823"/>
                <a:gd name="T16" fmla="*/ 41 w 920"/>
                <a:gd name="T17" fmla="*/ 720 h 823"/>
                <a:gd name="T18" fmla="*/ 23 w 920"/>
                <a:gd name="T19" fmla="*/ 747 h 823"/>
                <a:gd name="T20" fmla="*/ 46 w 920"/>
                <a:gd name="T21" fmla="*/ 770 h 823"/>
                <a:gd name="T22" fmla="*/ 39 w 920"/>
                <a:gd name="T23" fmla="*/ 799 h 823"/>
                <a:gd name="T24" fmla="*/ 26 w 920"/>
                <a:gd name="T25" fmla="*/ 819 h 823"/>
                <a:gd name="T26" fmla="*/ 36 w 920"/>
                <a:gd name="T27" fmla="*/ 823 h 823"/>
                <a:gd name="T28" fmla="*/ 96 w 920"/>
                <a:gd name="T29" fmla="*/ 793 h 823"/>
                <a:gd name="T30" fmla="*/ 96 w 920"/>
                <a:gd name="T31" fmla="*/ 762 h 823"/>
                <a:gd name="T32" fmla="*/ 152 w 920"/>
                <a:gd name="T33" fmla="*/ 716 h 823"/>
                <a:gd name="T34" fmla="*/ 201 w 920"/>
                <a:gd name="T35" fmla="*/ 659 h 823"/>
                <a:gd name="T36" fmla="*/ 291 w 920"/>
                <a:gd name="T37" fmla="*/ 615 h 823"/>
                <a:gd name="T38" fmla="*/ 370 w 920"/>
                <a:gd name="T39" fmla="*/ 571 h 823"/>
                <a:gd name="T40" fmla="*/ 404 w 920"/>
                <a:gd name="T41" fmla="*/ 534 h 823"/>
                <a:gd name="T42" fmla="*/ 433 w 920"/>
                <a:gd name="T43" fmla="*/ 464 h 823"/>
                <a:gd name="T44" fmla="*/ 476 w 920"/>
                <a:gd name="T45" fmla="*/ 451 h 823"/>
                <a:gd name="T46" fmla="*/ 553 w 920"/>
                <a:gd name="T47" fmla="*/ 469 h 823"/>
                <a:gd name="T48" fmla="*/ 632 w 920"/>
                <a:gd name="T49" fmla="*/ 443 h 823"/>
                <a:gd name="T50" fmla="*/ 672 w 920"/>
                <a:gd name="T51" fmla="*/ 446 h 823"/>
                <a:gd name="T52" fmla="*/ 749 w 920"/>
                <a:gd name="T53" fmla="*/ 458 h 823"/>
                <a:gd name="T54" fmla="*/ 806 w 920"/>
                <a:gd name="T55" fmla="*/ 461 h 823"/>
                <a:gd name="T56" fmla="*/ 836 w 920"/>
                <a:gd name="T57" fmla="*/ 464 h 823"/>
                <a:gd name="T58" fmla="*/ 886 w 920"/>
                <a:gd name="T59" fmla="*/ 471 h 823"/>
                <a:gd name="T60" fmla="*/ 893 w 920"/>
                <a:gd name="T61" fmla="*/ 451 h 823"/>
                <a:gd name="T62" fmla="*/ 908 w 920"/>
                <a:gd name="T63" fmla="*/ 418 h 823"/>
                <a:gd name="T64" fmla="*/ 903 w 920"/>
                <a:gd name="T65" fmla="*/ 412 h 823"/>
                <a:gd name="T66" fmla="*/ 913 w 920"/>
                <a:gd name="T67" fmla="*/ 401 h 823"/>
                <a:gd name="T68" fmla="*/ 920 w 920"/>
                <a:gd name="T69" fmla="*/ 381 h 823"/>
                <a:gd name="T70" fmla="*/ 902 w 920"/>
                <a:gd name="T71" fmla="*/ 350 h 823"/>
                <a:gd name="T72" fmla="*/ 882 w 920"/>
                <a:gd name="T73" fmla="*/ 360 h 823"/>
                <a:gd name="T74" fmla="*/ 838 w 920"/>
                <a:gd name="T75" fmla="*/ 351 h 823"/>
                <a:gd name="T76" fmla="*/ 735 w 920"/>
                <a:gd name="T77" fmla="*/ 299 h 823"/>
                <a:gd name="T78" fmla="*/ 651 w 920"/>
                <a:gd name="T79" fmla="*/ 240 h 823"/>
                <a:gd name="T80" fmla="*/ 610 w 920"/>
                <a:gd name="T81" fmla="*/ 144 h 823"/>
                <a:gd name="T82" fmla="*/ 589 w 920"/>
                <a:gd name="T83" fmla="*/ 28 h 823"/>
                <a:gd name="T84" fmla="*/ 525 w 920"/>
                <a:gd name="T85" fmla="*/ 38 h 823"/>
                <a:gd name="T86" fmla="*/ 476 w 920"/>
                <a:gd name="T87" fmla="*/ 66 h 823"/>
                <a:gd name="T88" fmla="*/ 409 w 920"/>
                <a:gd name="T89" fmla="*/ 66 h 823"/>
                <a:gd name="T90" fmla="*/ 403 w 920"/>
                <a:gd name="T91" fmla="*/ 39 h 823"/>
                <a:gd name="T92" fmla="*/ 309 w 920"/>
                <a:gd name="T93" fmla="*/ 0 h 823"/>
                <a:gd name="T94" fmla="*/ 286 w 920"/>
                <a:gd name="T95" fmla="*/ 24 h 823"/>
                <a:gd name="T96" fmla="*/ 209 w 920"/>
                <a:gd name="T97" fmla="*/ 38 h 823"/>
                <a:gd name="T98" fmla="*/ 180 w 920"/>
                <a:gd name="T99" fmla="*/ 95 h 823"/>
                <a:gd name="T100" fmla="*/ 119 w 920"/>
                <a:gd name="T101" fmla="*/ 102 h 823"/>
                <a:gd name="T102" fmla="*/ 184 w 920"/>
                <a:gd name="T103" fmla="*/ 174 h 823"/>
                <a:gd name="T104" fmla="*/ 148 w 920"/>
                <a:gd name="T105" fmla="*/ 357 h 823"/>
                <a:gd name="T106" fmla="*/ 0 w 920"/>
                <a:gd name="T107" fmla="*/ 541 h 823"/>
                <a:gd name="T108" fmla="*/ 7 w 920"/>
                <a:gd name="T109" fmla="*/ 571 h 823"/>
                <a:gd name="T110" fmla="*/ 21 w 920"/>
                <a:gd name="T111" fmla="*/ 621 h 823"/>
                <a:gd name="T112" fmla="*/ 75 w 920"/>
                <a:gd name="T113" fmla="*/ 64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0" h="823">
                  <a:moveTo>
                    <a:pt x="75" y="640"/>
                  </a:moveTo>
                  <a:lnTo>
                    <a:pt x="131" y="606"/>
                  </a:lnTo>
                  <a:lnTo>
                    <a:pt x="201" y="590"/>
                  </a:lnTo>
                  <a:lnTo>
                    <a:pt x="234" y="579"/>
                  </a:lnTo>
                  <a:lnTo>
                    <a:pt x="234" y="609"/>
                  </a:lnTo>
                  <a:lnTo>
                    <a:pt x="208" y="619"/>
                  </a:lnTo>
                  <a:lnTo>
                    <a:pt x="138" y="663"/>
                  </a:lnTo>
                  <a:lnTo>
                    <a:pt x="78" y="703"/>
                  </a:lnTo>
                  <a:lnTo>
                    <a:pt x="41" y="720"/>
                  </a:lnTo>
                  <a:lnTo>
                    <a:pt x="23" y="747"/>
                  </a:lnTo>
                  <a:lnTo>
                    <a:pt x="46" y="770"/>
                  </a:lnTo>
                  <a:lnTo>
                    <a:pt x="39" y="799"/>
                  </a:lnTo>
                  <a:lnTo>
                    <a:pt x="26" y="819"/>
                  </a:lnTo>
                  <a:lnTo>
                    <a:pt x="36" y="823"/>
                  </a:lnTo>
                  <a:lnTo>
                    <a:pt x="96" y="793"/>
                  </a:lnTo>
                  <a:lnTo>
                    <a:pt x="96" y="762"/>
                  </a:lnTo>
                  <a:lnTo>
                    <a:pt x="152" y="716"/>
                  </a:lnTo>
                  <a:lnTo>
                    <a:pt x="201" y="659"/>
                  </a:lnTo>
                  <a:lnTo>
                    <a:pt x="291" y="615"/>
                  </a:lnTo>
                  <a:lnTo>
                    <a:pt x="370" y="571"/>
                  </a:lnTo>
                  <a:lnTo>
                    <a:pt x="404" y="534"/>
                  </a:lnTo>
                  <a:lnTo>
                    <a:pt x="433" y="464"/>
                  </a:lnTo>
                  <a:lnTo>
                    <a:pt x="476" y="451"/>
                  </a:lnTo>
                  <a:lnTo>
                    <a:pt x="553" y="469"/>
                  </a:lnTo>
                  <a:lnTo>
                    <a:pt x="632" y="443"/>
                  </a:lnTo>
                  <a:lnTo>
                    <a:pt x="672" y="446"/>
                  </a:lnTo>
                  <a:lnTo>
                    <a:pt x="749" y="458"/>
                  </a:lnTo>
                  <a:lnTo>
                    <a:pt x="806" y="461"/>
                  </a:lnTo>
                  <a:lnTo>
                    <a:pt x="836" y="464"/>
                  </a:lnTo>
                  <a:lnTo>
                    <a:pt x="886" y="471"/>
                  </a:lnTo>
                  <a:lnTo>
                    <a:pt x="893" y="451"/>
                  </a:lnTo>
                  <a:lnTo>
                    <a:pt x="908" y="418"/>
                  </a:lnTo>
                  <a:lnTo>
                    <a:pt x="903" y="412"/>
                  </a:lnTo>
                  <a:lnTo>
                    <a:pt x="913" y="401"/>
                  </a:lnTo>
                  <a:lnTo>
                    <a:pt x="920" y="381"/>
                  </a:lnTo>
                  <a:lnTo>
                    <a:pt x="902" y="350"/>
                  </a:lnTo>
                  <a:lnTo>
                    <a:pt x="882" y="360"/>
                  </a:lnTo>
                  <a:lnTo>
                    <a:pt x="838" y="351"/>
                  </a:lnTo>
                  <a:lnTo>
                    <a:pt x="735" y="299"/>
                  </a:lnTo>
                  <a:lnTo>
                    <a:pt x="651" y="240"/>
                  </a:lnTo>
                  <a:lnTo>
                    <a:pt x="610" y="144"/>
                  </a:lnTo>
                  <a:lnTo>
                    <a:pt x="589" y="28"/>
                  </a:lnTo>
                  <a:lnTo>
                    <a:pt x="525" y="38"/>
                  </a:lnTo>
                  <a:lnTo>
                    <a:pt x="476" y="66"/>
                  </a:lnTo>
                  <a:lnTo>
                    <a:pt x="409" y="66"/>
                  </a:lnTo>
                  <a:lnTo>
                    <a:pt x="403" y="39"/>
                  </a:lnTo>
                  <a:lnTo>
                    <a:pt x="309" y="0"/>
                  </a:lnTo>
                  <a:lnTo>
                    <a:pt x="286" y="24"/>
                  </a:lnTo>
                  <a:lnTo>
                    <a:pt x="209" y="38"/>
                  </a:lnTo>
                  <a:lnTo>
                    <a:pt x="180" y="95"/>
                  </a:lnTo>
                  <a:lnTo>
                    <a:pt x="119" y="102"/>
                  </a:lnTo>
                  <a:lnTo>
                    <a:pt x="184" y="174"/>
                  </a:lnTo>
                  <a:lnTo>
                    <a:pt x="148" y="357"/>
                  </a:lnTo>
                  <a:lnTo>
                    <a:pt x="0" y="541"/>
                  </a:lnTo>
                  <a:lnTo>
                    <a:pt x="7" y="571"/>
                  </a:lnTo>
                  <a:lnTo>
                    <a:pt x="21" y="621"/>
                  </a:lnTo>
                  <a:lnTo>
                    <a:pt x="75" y="6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88" name="Freeform 239">
              <a:extLst>
                <a:ext uri="{FF2B5EF4-FFF2-40B4-BE49-F238E27FC236}">
                  <a16:creationId xmlns:a16="http://schemas.microsoft.com/office/drawing/2014/main" id="{49D54156-1C68-4814-9E24-7E106E094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5638800"/>
              <a:ext cx="31750" cy="22225"/>
            </a:xfrm>
            <a:custGeom>
              <a:avLst/>
              <a:gdLst>
                <a:gd name="T0" fmla="*/ 72 w 102"/>
                <a:gd name="T1" fmla="*/ 0 h 69"/>
                <a:gd name="T2" fmla="*/ 18 w 102"/>
                <a:gd name="T3" fmla="*/ 36 h 69"/>
                <a:gd name="T4" fmla="*/ 0 w 102"/>
                <a:gd name="T5" fmla="*/ 66 h 69"/>
                <a:gd name="T6" fmla="*/ 79 w 102"/>
                <a:gd name="T7" fmla="*/ 69 h 69"/>
                <a:gd name="T8" fmla="*/ 102 w 102"/>
                <a:gd name="T9" fmla="*/ 42 h 69"/>
                <a:gd name="T10" fmla="*/ 92 w 102"/>
                <a:gd name="T11" fmla="*/ 10 h 69"/>
                <a:gd name="T12" fmla="*/ 72 w 102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9">
                  <a:moveTo>
                    <a:pt x="72" y="0"/>
                  </a:moveTo>
                  <a:lnTo>
                    <a:pt x="18" y="36"/>
                  </a:lnTo>
                  <a:lnTo>
                    <a:pt x="0" y="66"/>
                  </a:lnTo>
                  <a:lnTo>
                    <a:pt x="79" y="69"/>
                  </a:lnTo>
                  <a:lnTo>
                    <a:pt x="102" y="42"/>
                  </a:lnTo>
                  <a:lnTo>
                    <a:pt x="92" y="1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889" name="Freeform 240">
            <a:extLst>
              <a:ext uri="{FF2B5EF4-FFF2-40B4-BE49-F238E27FC236}">
                <a16:creationId xmlns:a16="http://schemas.microsoft.com/office/drawing/2014/main" id="{F06F711C-F744-4A50-A0D1-87F80D7D4528}"/>
              </a:ext>
            </a:extLst>
          </p:cNvPr>
          <p:cNvSpPr>
            <a:spLocks/>
          </p:cNvSpPr>
          <p:nvPr/>
        </p:nvSpPr>
        <p:spPr bwMode="auto">
          <a:xfrm>
            <a:off x="3142813" y="5161551"/>
            <a:ext cx="0" cy="710"/>
          </a:xfrm>
          <a:custGeom>
            <a:avLst/>
            <a:gdLst>
              <a:gd name="T0" fmla="*/ 2 w 3"/>
              <a:gd name="T1" fmla="*/ 5 h 5"/>
              <a:gd name="T2" fmla="*/ 0 w 3"/>
              <a:gd name="T3" fmla="*/ 2 h 5"/>
              <a:gd name="T4" fmla="*/ 3 w 3"/>
              <a:gd name="T5" fmla="*/ 0 h 5"/>
              <a:gd name="T6" fmla="*/ 2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2" y="5"/>
                </a:moveTo>
                <a:lnTo>
                  <a:pt x="0" y="2"/>
                </a:lnTo>
                <a:lnTo>
                  <a:pt x="3" y="0"/>
                </a:lnTo>
                <a:lnTo>
                  <a:pt x="2" y="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8F1ACE1A-7954-4F80-879D-1DF862DE250F}"/>
              </a:ext>
            </a:extLst>
          </p:cNvPr>
          <p:cNvGrpSpPr/>
          <p:nvPr/>
        </p:nvGrpSpPr>
        <p:grpSpPr>
          <a:xfrm>
            <a:off x="2818369" y="5142383"/>
            <a:ext cx="585704" cy="425966"/>
            <a:chOff x="1885950" y="5200650"/>
            <a:chExt cx="1309688" cy="952500"/>
          </a:xfrm>
          <a:solidFill>
            <a:srgbClr val="23BA85"/>
          </a:solidFill>
        </p:grpSpPr>
        <p:sp>
          <p:nvSpPr>
            <p:cNvPr id="891" name="Freeform 241">
              <a:extLst>
                <a:ext uri="{FF2B5EF4-FFF2-40B4-BE49-F238E27FC236}">
                  <a16:creationId xmlns:a16="http://schemas.microsoft.com/office/drawing/2014/main" id="{707E16B7-23F5-4826-8DF8-3F123B633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300" y="5819775"/>
              <a:ext cx="30163" cy="20638"/>
            </a:xfrm>
            <a:custGeom>
              <a:avLst/>
              <a:gdLst>
                <a:gd name="T0" fmla="*/ 37 w 94"/>
                <a:gd name="T1" fmla="*/ 30 h 69"/>
                <a:gd name="T2" fmla="*/ 17 w 94"/>
                <a:gd name="T3" fmla="*/ 0 h 69"/>
                <a:gd name="T4" fmla="*/ 0 w 94"/>
                <a:gd name="T5" fmla="*/ 37 h 69"/>
                <a:gd name="T6" fmla="*/ 14 w 94"/>
                <a:gd name="T7" fmla="*/ 60 h 69"/>
                <a:gd name="T8" fmla="*/ 37 w 94"/>
                <a:gd name="T9" fmla="*/ 47 h 69"/>
                <a:gd name="T10" fmla="*/ 77 w 94"/>
                <a:gd name="T11" fmla="*/ 49 h 69"/>
                <a:gd name="T12" fmla="*/ 94 w 94"/>
                <a:gd name="T13" fmla="*/ 69 h 69"/>
                <a:gd name="T14" fmla="*/ 87 w 94"/>
                <a:gd name="T15" fmla="*/ 32 h 69"/>
                <a:gd name="T16" fmla="*/ 37 w 94"/>
                <a:gd name="T1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37" y="30"/>
                  </a:moveTo>
                  <a:lnTo>
                    <a:pt x="17" y="0"/>
                  </a:lnTo>
                  <a:lnTo>
                    <a:pt x="0" y="37"/>
                  </a:lnTo>
                  <a:lnTo>
                    <a:pt x="14" y="60"/>
                  </a:lnTo>
                  <a:lnTo>
                    <a:pt x="37" y="47"/>
                  </a:lnTo>
                  <a:lnTo>
                    <a:pt x="77" y="49"/>
                  </a:lnTo>
                  <a:lnTo>
                    <a:pt x="94" y="69"/>
                  </a:lnTo>
                  <a:lnTo>
                    <a:pt x="87" y="32"/>
                  </a:lnTo>
                  <a:lnTo>
                    <a:pt x="37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92" name="Freeform 242">
              <a:extLst>
                <a:ext uri="{FF2B5EF4-FFF2-40B4-BE49-F238E27FC236}">
                  <a16:creationId xmlns:a16="http://schemas.microsoft.com/office/drawing/2014/main" id="{177782B9-599F-4EC3-AAF9-722A2F3D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425" y="5775325"/>
              <a:ext cx="42863" cy="41275"/>
            </a:xfrm>
            <a:custGeom>
              <a:avLst/>
              <a:gdLst>
                <a:gd name="T0" fmla="*/ 74 w 133"/>
                <a:gd name="T1" fmla="*/ 120 h 127"/>
                <a:gd name="T2" fmla="*/ 130 w 133"/>
                <a:gd name="T3" fmla="*/ 26 h 127"/>
                <a:gd name="T4" fmla="*/ 133 w 133"/>
                <a:gd name="T5" fmla="*/ 0 h 127"/>
                <a:gd name="T6" fmla="*/ 77 w 133"/>
                <a:gd name="T7" fmla="*/ 4 h 127"/>
                <a:gd name="T8" fmla="*/ 23 w 133"/>
                <a:gd name="T9" fmla="*/ 44 h 127"/>
                <a:gd name="T10" fmla="*/ 0 w 133"/>
                <a:gd name="T11" fmla="*/ 94 h 127"/>
                <a:gd name="T12" fmla="*/ 18 w 133"/>
                <a:gd name="T13" fmla="*/ 118 h 127"/>
                <a:gd name="T14" fmla="*/ 50 w 133"/>
                <a:gd name="T15" fmla="*/ 107 h 127"/>
                <a:gd name="T16" fmla="*/ 61 w 133"/>
                <a:gd name="T17" fmla="*/ 127 h 127"/>
                <a:gd name="T18" fmla="*/ 74 w 133"/>
                <a:gd name="T19" fmla="*/ 1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74" y="120"/>
                  </a:moveTo>
                  <a:lnTo>
                    <a:pt x="130" y="26"/>
                  </a:lnTo>
                  <a:lnTo>
                    <a:pt x="133" y="0"/>
                  </a:lnTo>
                  <a:lnTo>
                    <a:pt x="77" y="4"/>
                  </a:lnTo>
                  <a:lnTo>
                    <a:pt x="23" y="44"/>
                  </a:lnTo>
                  <a:lnTo>
                    <a:pt x="0" y="94"/>
                  </a:lnTo>
                  <a:lnTo>
                    <a:pt x="18" y="118"/>
                  </a:lnTo>
                  <a:lnTo>
                    <a:pt x="50" y="107"/>
                  </a:lnTo>
                  <a:lnTo>
                    <a:pt x="61" y="127"/>
                  </a:lnTo>
                  <a:lnTo>
                    <a:pt x="74" y="1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93" name="Freeform 243">
              <a:extLst>
                <a:ext uri="{FF2B5EF4-FFF2-40B4-BE49-F238E27FC236}">
                  <a16:creationId xmlns:a16="http://schemas.microsoft.com/office/drawing/2014/main" id="{880012FC-6144-4A66-BBC7-5A7793DC9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550" y="5667375"/>
              <a:ext cx="107950" cy="93663"/>
            </a:xfrm>
            <a:custGeom>
              <a:avLst/>
              <a:gdLst>
                <a:gd name="T0" fmla="*/ 309 w 340"/>
                <a:gd name="T1" fmla="*/ 99 h 295"/>
                <a:gd name="T2" fmla="*/ 256 w 340"/>
                <a:gd name="T3" fmla="*/ 103 h 295"/>
                <a:gd name="T4" fmla="*/ 249 w 340"/>
                <a:gd name="T5" fmla="*/ 82 h 295"/>
                <a:gd name="T6" fmla="*/ 269 w 340"/>
                <a:gd name="T7" fmla="*/ 49 h 295"/>
                <a:gd name="T8" fmla="*/ 236 w 340"/>
                <a:gd name="T9" fmla="*/ 66 h 295"/>
                <a:gd name="T10" fmla="*/ 239 w 340"/>
                <a:gd name="T11" fmla="*/ 50 h 295"/>
                <a:gd name="T12" fmla="*/ 285 w 340"/>
                <a:gd name="T13" fmla="*/ 12 h 295"/>
                <a:gd name="T14" fmla="*/ 278 w 340"/>
                <a:gd name="T15" fmla="*/ 0 h 295"/>
                <a:gd name="T16" fmla="*/ 166 w 340"/>
                <a:gd name="T17" fmla="*/ 43 h 295"/>
                <a:gd name="T18" fmla="*/ 119 w 340"/>
                <a:gd name="T19" fmla="*/ 67 h 295"/>
                <a:gd name="T20" fmla="*/ 53 w 340"/>
                <a:gd name="T21" fmla="*/ 115 h 295"/>
                <a:gd name="T22" fmla="*/ 0 w 340"/>
                <a:gd name="T23" fmla="*/ 142 h 295"/>
                <a:gd name="T24" fmla="*/ 8 w 340"/>
                <a:gd name="T25" fmla="*/ 217 h 295"/>
                <a:gd name="T26" fmla="*/ 38 w 340"/>
                <a:gd name="T27" fmla="*/ 224 h 295"/>
                <a:gd name="T28" fmla="*/ 40 w 340"/>
                <a:gd name="T29" fmla="*/ 180 h 295"/>
                <a:gd name="T30" fmla="*/ 90 w 340"/>
                <a:gd name="T31" fmla="*/ 174 h 295"/>
                <a:gd name="T32" fmla="*/ 120 w 340"/>
                <a:gd name="T33" fmla="*/ 197 h 295"/>
                <a:gd name="T34" fmla="*/ 118 w 340"/>
                <a:gd name="T35" fmla="*/ 246 h 295"/>
                <a:gd name="T36" fmla="*/ 171 w 340"/>
                <a:gd name="T37" fmla="*/ 263 h 295"/>
                <a:gd name="T38" fmla="*/ 205 w 340"/>
                <a:gd name="T39" fmla="*/ 282 h 295"/>
                <a:gd name="T40" fmla="*/ 205 w 340"/>
                <a:gd name="T41" fmla="*/ 295 h 295"/>
                <a:gd name="T42" fmla="*/ 274 w 340"/>
                <a:gd name="T43" fmla="*/ 269 h 295"/>
                <a:gd name="T44" fmla="*/ 294 w 340"/>
                <a:gd name="T45" fmla="*/ 228 h 295"/>
                <a:gd name="T46" fmla="*/ 314 w 340"/>
                <a:gd name="T47" fmla="*/ 192 h 295"/>
                <a:gd name="T48" fmla="*/ 340 w 340"/>
                <a:gd name="T49" fmla="*/ 145 h 295"/>
                <a:gd name="T50" fmla="*/ 333 w 340"/>
                <a:gd name="T51" fmla="*/ 105 h 295"/>
                <a:gd name="T52" fmla="*/ 309 w 340"/>
                <a:gd name="T53" fmla="*/ 9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295">
                  <a:moveTo>
                    <a:pt x="309" y="99"/>
                  </a:moveTo>
                  <a:lnTo>
                    <a:pt x="256" y="103"/>
                  </a:lnTo>
                  <a:lnTo>
                    <a:pt x="249" y="82"/>
                  </a:lnTo>
                  <a:lnTo>
                    <a:pt x="269" y="49"/>
                  </a:lnTo>
                  <a:lnTo>
                    <a:pt x="236" y="66"/>
                  </a:lnTo>
                  <a:lnTo>
                    <a:pt x="239" y="50"/>
                  </a:lnTo>
                  <a:lnTo>
                    <a:pt x="285" y="12"/>
                  </a:lnTo>
                  <a:lnTo>
                    <a:pt x="278" y="0"/>
                  </a:lnTo>
                  <a:lnTo>
                    <a:pt x="166" y="43"/>
                  </a:lnTo>
                  <a:lnTo>
                    <a:pt x="119" y="67"/>
                  </a:lnTo>
                  <a:lnTo>
                    <a:pt x="53" y="115"/>
                  </a:lnTo>
                  <a:lnTo>
                    <a:pt x="0" y="142"/>
                  </a:lnTo>
                  <a:lnTo>
                    <a:pt x="8" y="217"/>
                  </a:lnTo>
                  <a:lnTo>
                    <a:pt x="38" y="224"/>
                  </a:lnTo>
                  <a:lnTo>
                    <a:pt x="40" y="180"/>
                  </a:lnTo>
                  <a:lnTo>
                    <a:pt x="90" y="174"/>
                  </a:lnTo>
                  <a:lnTo>
                    <a:pt x="120" y="197"/>
                  </a:lnTo>
                  <a:lnTo>
                    <a:pt x="118" y="246"/>
                  </a:lnTo>
                  <a:lnTo>
                    <a:pt x="171" y="263"/>
                  </a:lnTo>
                  <a:lnTo>
                    <a:pt x="205" y="282"/>
                  </a:lnTo>
                  <a:lnTo>
                    <a:pt x="205" y="295"/>
                  </a:lnTo>
                  <a:lnTo>
                    <a:pt x="274" y="269"/>
                  </a:lnTo>
                  <a:lnTo>
                    <a:pt x="294" y="228"/>
                  </a:lnTo>
                  <a:lnTo>
                    <a:pt x="314" y="192"/>
                  </a:lnTo>
                  <a:lnTo>
                    <a:pt x="340" y="145"/>
                  </a:lnTo>
                  <a:lnTo>
                    <a:pt x="333" y="105"/>
                  </a:lnTo>
                  <a:lnTo>
                    <a:pt x="309" y="9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94" name="Freeform 244">
              <a:extLst>
                <a:ext uri="{FF2B5EF4-FFF2-40B4-BE49-F238E27FC236}">
                  <a16:creationId xmlns:a16="http://schemas.microsoft.com/office/drawing/2014/main" id="{3C60CE7B-31A6-41DD-A4F2-B226F7B1C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313" y="5661025"/>
              <a:ext cx="60325" cy="33338"/>
            </a:xfrm>
            <a:custGeom>
              <a:avLst/>
              <a:gdLst>
                <a:gd name="T0" fmla="*/ 186 w 190"/>
                <a:gd name="T1" fmla="*/ 46 h 107"/>
                <a:gd name="T2" fmla="*/ 122 w 190"/>
                <a:gd name="T3" fmla="*/ 0 h 107"/>
                <a:gd name="T4" fmla="*/ 0 w 190"/>
                <a:gd name="T5" fmla="*/ 17 h 107"/>
                <a:gd name="T6" fmla="*/ 6 w 190"/>
                <a:gd name="T7" fmla="*/ 48 h 107"/>
                <a:gd name="T8" fmla="*/ 26 w 190"/>
                <a:gd name="T9" fmla="*/ 48 h 107"/>
                <a:gd name="T10" fmla="*/ 30 w 190"/>
                <a:gd name="T11" fmla="*/ 81 h 107"/>
                <a:gd name="T12" fmla="*/ 113 w 190"/>
                <a:gd name="T13" fmla="*/ 76 h 107"/>
                <a:gd name="T14" fmla="*/ 150 w 190"/>
                <a:gd name="T15" fmla="*/ 107 h 107"/>
                <a:gd name="T16" fmla="*/ 190 w 190"/>
                <a:gd name="T17" fmla="*/ 82 h 107"/>
                <a:gd name="T18" fmla="*/ 186 w 190"/>
                <a:gd name="T19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07">
                  <a:moveTo>
                    <a:pt x="186" y="46"/>
                  </a:moveTo>
                  <a:lnTo>
                    <a:pt x="122" y="0"/>
                  </a:lnTo>
                  <a:lnTo>
                    <a:pt x="0" y="17"/>
                  </a:lnTo>
                  <a:lnTo>
                    <a:pt x="6" y="48"/>
                  </a:lnTo>
                  <a:lnTo>
                    <a:pt x="26" y="48"/>
                  </a:lnTo>
                  <a:lnTo>
                    <a:pt x="30" y="81"/>
                  </a:lnTo>
                  <a:lnTo>
                    <a:pt x="113" y="76"/>
                  </a:lnTo>
                  <a:lnTo>
                    <a:pt x="150" y="107"/>
                  </a:lnTo>
                  <a:lnTo>
                    <a:pt x="190" y="82"/>
                  </a:lnTo>
                  <a:lnTo>
                    <a:pt x="186" y="4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95" name="Freeform 245">
              <a:extLst>
                <a:ext uri="{FF2B5EF4-FFF2-40B4-BE49-F238E27FC236}">
                  <a16:creationId xmlns:a16="http://schemas.microsoft.com/office/drawing/2014/main" id="{F35BADCA-8EF4-48C2-882A-56F132246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950" y="5200650"/>
              <a:ext cx="1203325" cy="952500"/>
            </a:xfrm>
            <a:custGeom>
              <a:avLst/>
              <a:gdLst>
                <a:gd name="T0" fmla="*/ 3760 w 3792"/>
                <a:gd name="T1" fmla="*/ 681 h 3004"/>
                <a:gd name="T2" fmla="*/ 3752 w 3792"/>
                <a:gd name="T3" fmla="*/ 585 h 3004"/>
                <a:gd name="T4" fmla="*/ 3742 w 3792"/>
                <a:gd name="T5" fmla="*/ 545 h 3004"/>
                <a:gd name="T6" fmla="*/ 3704 w 3792"/>
                <a:gd name="T7" fmla="*/ 498 h 3004"/>
                <a:gd name="T8" fmla="*/ 3481 w 3792"/>
                <a:gd name="T9" fmla="*/ 537 h 3004"/>
                <a:gd name="T10" fmla="*/ 3318 w 3792"/>
                <a:gd name="T11" fmla="*/ 512 h 3004"/>
                <a:gd name="T12" fmla="*/ 3137 w 3792"/>
                <a:gd name="T13" fmla="*/ 368 h 3004"/>
                <a:gd name="T14" fmla="*/ 2941 w 3792"/>
                <a:gd name="T15" fmla="*/ 409 h 3004"/>
                <a:gd name="T16" fmla="*/ 2553 w 3792"/>
                <a:gd name="T17" fmla="*/ 320 h 3004"/>
                <a:gd name="T18" fmla="*/ 2369 w 3792"/>
                <a:gd name="T19" fmla="*/ 205 h 3004"/>
                <a:gd name="T20" fmla="*/ 2302 w 3792"/>
                <a:gd name="T21" fmla="*/ 140 h 3004"/>
                <a:gd name="T22" fmla="*/ 2281 w 3792"/>
                <a:gd name="T23" fmla="*/ 146 h 3004"/>
                <a:gd name="T24" fmla="*/ 2255 w 3792"/>
                <a:gd name="T25" fmla="*/ 159 h 3004"/>
                <a:gd name="T26" fmla="*/ 2223 w 3792"/>
                <a:gd name="T27" fmla="*/ 155 h 3004"/>
                <a:gd name="T28" fmla="*/ 2071 w 3792"/>
                <a:gd name="T29" fmla="*/ 175 h 3004"/>
                <a:gd name="T30" fmla="*/ 1901 w 3792"/>
                <a:gd name="T31" fmla="*/ 143 h 3004"/>
                <a:gd name="T32" fmla="*/ 1755 w 3792"/>
                <a:gd name="T33" fmla="*/ 138 h 3004"/>
                <a:gd name="T34" fmla="*/ 1655 w 3792"/>
                <a:gd name="T35" fmla="*/ 126 h 3004"/>
                <a:gd name="T36" fmla="*/ 1372 w 3792"/>
                <a:gd name="T37" fmla="*/ 128 h 3004"/>
                <a:gd name="T38" fmla="*/ 1077 w 3792"/>
                <a:gd name="T39" fmla="*/ 61 h 3004"/>
                <a:gd name="T40" fmla="*/ 987 w 3792"/>
                <a:gd name="T41" fmla="*/ 78 h 3004"/>
                <a:gd name="T42" fmla="*/ 527 w 3792"/>
                <a:gd name="T43" fmla="*/ 3 h 3004"/>
                <a:gd name="T44" fmla="*/ 454 w 3792"/>
                <a:gd name="T45" fmla="*/ 7 h 3004"/>
                <a:gd name="T46" fmla="*/ 301 w 3792"/>
                <a:gd name="T47" fmla="*/ 95 h 3004"/>
                <a:gd name="T48" fmla="*/ 322 w 3792"/>
                <a:gd name="T49" fmla="*/ 140 h 3004"/>
                <a:gd name="T50" fmla="*/ 295 w 3792"/>
                <a:gd name="T51" fmla="*/ 148 h 3004"/>
                <a:gd name="T52" fmla="*/ 136 w 3792"/>
                <a:gd name="T53" fmla="*/ 173 h 3004"/>
                <a:gd name="T54" fmla="*/ 56 w 3792"/>
                <a:gd name="T55" fmla="*/ 233 h 3004"/>
                <a:gd name="T56" fmla="*/ 23 w 3792"/>
                <a:gd name="T57" fmla="*/ 342 h 3004"/>
                <a:gd name="T58" fmla="*/ 94 w 3792"/>
                <a:gd name="T59" fmla="*/ 396 h 3004"/>
                <a:gd name="T60" fmla="*/ 118 w 3792"/>
                <a:gd name="T61" fmla="*/ 521 h 3004"/>
                <a:gd name="T62" fmla="*/ 149 w 3792"/>
                <a:gd name="T63" fmla="*/ 604 h 3004"/>
                <a:gd name="T64" fmla="*/ 227 w 3792"/>
                <a:gd name="T65" fmla="*/ 703 h 3004"/>
                <a:gd name="T66" fmla="*/ 370 w 3792"/>
                <a:gd name="T67" fmla="*/ 711 h 3004"/>
                <a:gd name="T68" fmla="*/ 467 w 3792"/>
                <a:gd name="T69" fmla="*/ 746 h 3004"/>
                <a:gd name="T70" fmla="*/ 677 w 3792"/>
                <a:gd name="T71" fmla="*/ 729 h 3004"/>
                <a:gd name="T72" fmla="*/ 928 w 3792"/>
                <a:gd name="T73" fmla="*/ 856 h 3004"/>
                <a:gd name="T74" fmla="*/ 740 w 3792"/>
                <a:gd name="T75" fmla="*/ 1100 h 3004"/>
                <a:gd name="T76" fmla="*/ 730 w 3792"/>
                <a:gd name="T77" fmla="*/ 1412 h 3004"/>
                <a:gd name="T78" fmla="*/ 627 w 3792"/>
                <a:gd name="T79" fmla="*/ 1797 h 3004"/>
                <a:gd name="T80" fmla="*/ 711 w 3792"/>
                <a:gd name="T81" fmla="*/ 2195 h 3004"/>
                <a:gd name="T82" fmla="*/ 569 w 3792"/>
                <a:gd name="T83" fmla="*/ 2449 h 3004"/>
                <a:gd name="T84" fmla="*/ 647 w 3792"/>
                <a:gd name="T85" fmla="*/ 2570 h 3004"/>
                <a:gd name="T86" fmla="*/ 787 w 3792"/>
                <a:gd name="T87" fmla="*/ 2573 h 3004"/>
                <a:gd name="T88" fmla="*/ 926 w 3792"/>
                <a:gd name="T89" fmla="*/ 2794 h 3004"/>
                <a:gd name="T90" fmla="*/ 1014 w 3792"/>
                <a:gd name="T91" fmla="*/ 2942 h 3004"/>
                <a:gd name="T92" fmla="*/ 1128 w 3792"/>
                <a:gd name="T93" fmla="*/ 2981 h 3004"/>
                <a:gd name="T94" fmla="*/ 1283 w 3792"/>
                <a:gd name="T95" fmla="*/ 2823 h 3004"/>
                <a:gd name="T96" fmla="*/ 1509 w 3792"/>
                <a:gd name="T97" fmla="*/ 2735 h 3004"/>
                <a:gd name="T98" fmla="*/ 1922 w 3792"/>
                <a:gd name="T99" fmla="*/ 2735 h 3004"/>
                <a:gd name="T100" fmla="*/ 2185 w 3792"/>
                <a:gd name="T101" fmla="*/ 2733 h 3004"/>
                <a:gd name="T102" fmla="*/ 2280 w 3792"/>
                <a:gd name="T103" fmla="*/ 2583 h 3004"/>
                <a:gd name="T104" fmla="*/ 2372 w 3792"/>
                <a:gd name="T105" fmla="*/ 2419 h 3004"/>
                <a:gd name="T106" fmla="*/ 2578 w 3792"/>
                <a:gd name="T107" fmla="*/ 2417 h 3004"/>
                <a:gd name="T108" fmla="*/ 2617 w 3792"/>
                <a:gd name="T109" fmla="*/ 2251 h 3004"/>
                <a:gd name="T110" fmla="*/ 2692 w 3792"/>
                <a:gd name="T111" fmla="*/ 2088 h 3004"/>
                <a:gd name="T112" fmla="*/ 2868 w 3792"/>
                <a:gd name="T113" fmla="*/ 1970 h 3004"/>
                <a:gd name="T114" fmla="*/ 2780 w 3792"/>
                <a:gd name="T115" fmla="*/ 1901 h 3004"/>
                <a:gd name="T116" fmla="*/ 2715 w 3792"/>
                <a:gd name="T117" fmla="*/ 1722 h 3004"/>
                <a:gd name="T118" fmla="*/ 3031 w 3792"/>
                <a:gd name="T119" fmla="*/ 1211 h 3004"/>
                <a:gd name="T120" fmla="*/ 3061 w 3792"/>
                <a:gd name="T121" fmla="*/ 1204 h 3004"/>
                <a:gd name="T122" fmla="*/ 3279 w 3792"/>
                <a:gd name="T123" fmla="*/ 1027 h 3004"/>
                <a:gd name="T124" fmla="*/ 3604 w 3792"/>
                <a:gd name="T125" fmla="*/ 821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92" h="3004">
                  <a:moveTo>
                    <a:pt x="3727" y="761"/>
                  </a:moveTo>
                  <a:lnTo>
                    <a:pt x="3746" y="717"/>
                  </a:lnTo>
                  <a:lnTo>
                    <a:pt x="3760" y="681"/>
                  </a:lnTo>
                  <a:lnTo>
                    <a:pt x="3719" y="641"/>
                  </a:lnTo>
                  <a:lnTo>
                    <a:pt x="3728" y="602"/>
                  </a:lnTo>
                  <a:lnTo>
                    <a:pt x="3752" y="585"/>
                  </a:lnTo>
                  <a:lnTo>
                    <a:pt x="3775" y="590"/>
                  </a:lnTo>
                  <a:lnTo>
                    <a:pt x="3792" y="564"/>
                  </a:lnTo>
                  <a:lnTo>
                    <a:pt x="3742" y="545"/>
                  </a:lnTo>
                  <a:lnTo>
                    <a:pt x="3754" y="495"/>
                  </a:lnTo>
                  <a:lnTo>
                    <a:pt x="3722" y="476"/>
                  </a:lnTo>
                  <a:lnTo>
                    <a:pt x="3704" y="498"/>
                  </a:lnTo>
                  <a:lnTo>
                    <a:pt x="3621" y="502"/>
                  </a:lnTo>
                  <a:lnTo>
                    <a:pt x="3544" y="543"/>
                  </a:lnTo>
                  <a:lnTo>
                    <a:pt x="3481" y="537"/>
                  </a:lnTo>
                  <a:lnTo>
                    <a:pt x="3414" y="508"/>
                  </a:lnTo>
                  <a:lnTo>
                    <a:pt x="3344" y="501"/>
                  </a:lnTo>
                  <a:lnTo>
                    <a:pt x="3318" y="512"/>
                  </a:lnTo>
                  <a:lnTo>
                    <a:pt x="3258" y="499"/>
                  </a:lnTo>
                  <a:lnTo>
                    <a:pt x="3234" y="437"/>
                  </a:lnTo>
                  <a:lnTo>
                    <a:pt x="3137" y="368"/>
                  </a:lnTo>
                  <a:lnTo>
                    <a:pt x="3040" y="362"/>
                  </a:lnTo>
                  <a:lnTo>
                    <a:pt x="2997" y="412"/>
                  </a:lnTo>
                  <a:lnTo>
                    <a:pt x="2941" y="409"/>
                  </a:lnTo>
                  <a:lnTo>
                    <a:pt x="2824" y="403"/>
                  </a:lnTo>
                  <a:lnTo>
                    <a:pt x="2700" y="342"/>
                  </a:lnTo>
                  <a:lnTo>
                    <a:pt x="2553" y="320"/>
                  </a:lnTo>
                  <a:lnTo>
                    <a:pt x="2493" y="267"/>
                  </a:lnTo>
                  <a:lnTo>
                    <a:pt x="2369" y="242"/>
                  </a:lnTo>
                  <a:lnTo>
                    <a:pt x="2369" y="205"/>
                  </a:lnTo>
                  <a:lnTo>
                    <a:pt x="2334" y="163"/>
                  </a:lnTo>
                  <a:lnTo>
                    <a:pt x="2302" y="163"/>
                  </a:lnTo>
                  <a:lnTo>
                    <a:pt x="2302" y="140"/>
                  </a:lnTo>
                  <a:lnTo>
                    <a:pt x="2291" y="137"/>
                  </a:lnTo>
                  <a:lnTo>
                    <a:pt x="2290" y="147"/>
                  </a:lnTo>
                  <a:lnTo>
                    <a:pt x="2281" y="146"/>
                  </a:lnTo>
                  <a:lnTo>
                    <a:pt x="2278" y="137"/>
                  </a:lnTo>
                  <a:lnTo>
                    <a:pt x="2260" y="156"/>
                  </a:lnTo>
                  <a:lnTo>
                    <a:pt x="2255" y="159"/>
                  </a:lnTo>
                  <a:lnTo>
                    <a:pt x="2236" y="154"/>
                  </a:lnTo>
                  <a:lnTo>
                    <a:pt x="2241" y="145"/>
                  </a:lnTo>
                  <a:lnTo>
                    <a:pt x="2223" y="155"/>
                  </a:lnTo>
                  <a:lnTo>
                    <a:pt x="2187" y="188"/>
                  </a:lnTo>
                  <a:lnTo>
                    <a:pt x="2101" y="191"/>
                  </a:lnTo>
                  <a:lnTo>
                    <a:pt x="2071" y="175"/>
                  </a:lnTo>
                  <a:lnTo>
                    <a:pt x="2015" y="155"/>
                  </a:lnTo>
                  <a:lnTo>
                    <a:pt x="1964" y="139"/>
                  </a:lnTo>
                  <a:lnTo>
                    <a:pt x="1901" y="143"/>
                  </a:lnTo>
                  <a:lnTo>
                    <a:pt x="1842" y="154"/>
                  </a:lnTo>
                  <a:lnTo>
                    <a:pt x="1792" y="140"/>
                  </a:lnTo>
                  <a:lnTo>
                    <a:pt x="1755" y="138"/>
                  </a:lnTo>
                  <a:lnTo>
                    <a:pt x="1725" y="98"/>
                  </a:lnTo>
                  <a:lnTo>
                    <a:pt x="1705" y="95"/>
                  </a:lnTo>
                  <a:lnTo>
                    <a:pt x="1655" y="126"/>
                  </a:lnTo>
                  <a:lnTo>
                    <a:pt x="1611" y="116"/>
                  </a:lnTo>
                  <a:lnTo>
                    <a:pt x="1518" y="134"/>
                  </a:lnTo>
                  <a:lnTo>
                    <a:pt x="1372" y="128"/>
                  </a:lnTo>
                  <a:lnTo>
                    <a:pt x="1215" y="96"/>
                  </a:lnTo>
                  <a:lnTo>
                    <a:pt x="1128" y="84"/>
                  </a:lnTo>
                  <a:lnTo>
                    <a:pt x="1077" y="61"/>
                  </a:lnTo>
                  <a:lnTo>
                    <a:pt x="1067" y="51"/>
                  </a:lnTo>
                  <a:lnTo>
                    <a:pt x="1037" y="45"/>
                  </a:lnTo>
                  <a:lnTo>
                    <a:pt x="987" y="78"/>
                  </a:lnTo>
                  <a:lnTo>
                    <a:pt x="651" y="85"/>
                  </a:lnTo>
                  <a:lnTo>
                    <a:pt x="557" y="39"/>
                  </a:lnTo>
                  <a:lnTo>
                    <a:pt x="527" y="3"/>
                  </a:lnTo>
                  <a:lnTo>
                    <a:pt x="484" y="0"/>
                  </a:lnTo>
                  <a:lnTo>
                    <a:pt x="477" y="20"/>
                  </a:lnTo>
                  <a:lnTo>
                    <a:pt x="454" y="7"/>
                  </a:lnTo>
                  <a:lnTo>
                    <a:pt x="404" y="17"/>
                  </a:lnTo>
                  <a:lnTo>
                    <a:pt x="341" y="65"/>
                  </a:lnTo>
                  <a:lnTo>
                    <a:pt x="301" y="95"/>
                  </a:lnTo>
                  <a:lnTo>
                    <a:pt x="312" y="130"/>
                  </a:lnTo>
                  <a:lnTo>
                    <a:pt x="342" y="120"/>
                  </a:lnTo>
                  <a:lnTo>
                    <a:pt x="322" y="140"/>
                  </a:lnTo>
                  <a:lnTo>
                    <a:pt x="342" y="167"/>
                  </a:lnTo>
                  <a:lnTo>
                    <a:pt x="299" y="170"/>
                  </a:lnTo>
                  <a:lnTo>
                    <a:pt x="295" y="148"/>
                  </a:lnTo>
                  <a:lnTo>
                    <a:pt x="252" y="158"/>
                  </a:lnTo>
                  <a:lnTo>
                    <a:pt x="193" y="192"/>
                  </a:lnTo>
                  <a:lnTo>
                    <a:pt x="136" y="173"/>
                  </a:lnTo>
                  <a:lnTo>
                    <a:pt x="103" y="213"/>
                  </a:lnTo>
                  <a:lnTo>
                    <a:pt x="96" y="233"/>
                  </a:lnTo>
                  <a:lnTo>
                    <a:pt x="56" y="233"/>
                  </a:lnTo>
                  <a:lnTo>
                    <a:pt x="3" y="313"/>
                  </a:lnTo>
                  <a:lnTo>
                    <a:pt x="0" y="357"/>
                  </a:lnTo>
                  <a:lnTo>
                    <a:pt x="23" y="342"/>
                  </a:lnTo>
                  <a:lnTo>
                    <a:pt x="43" y="365"/>
                  </a:lnTo>
                  <a:lnTo>
                    <a:pt x="41" y="399"/>
                  </a:lnTo>
                  <a:lnTo>
                    <a:pt x="94" y="396"/>
                  </a:lnTo>
                  <a:lnTo>
                    <a:pt x="78" y="465"/>
                  </a:lnTo>
                  <a:lnTo>
                    <a:pt x="138" y="461"/>
                  </a:lnTo>
                  <a:lnTo>
                    <a:pt x="118" y="521"/>
                  </a:lnTo>
                  <a:lnTo>
                    <a:pt x="153" y="540"/>
                  </a:lnTo>
                  <a:lnTo>
                    <a:pt x="186" y="587"/>
                  </a:lnTo>
                  <a:lnTo>
                    <a:pt x="149" y="604"/>
                  </a:lnTo>
                  <a:lnTo>
                    <a:pt x="140" y="716"/>
                  </a:lnTo>
                  <a:lnTo>
                    <a:pt x="143" y="778"/>
                  </a:lnTo>
                  <a:lnTo>
                    <a:pt x="227" y="703"/>
                  </a:lnTo>
                  <a:lnTo>
                    <a:pt x="290" y="662"/>
                  </a:lnTo>
                  <a:lnTo>
                    <a:pt x="340" y="662"/>
                  </a:lnTo>
                  <a:lnTo>
                    <a:pt x="370" y="711"/>
                  </a:lnTo>
                  <a:lnTo>
                    <a:pt x="364" y="758"/>
                  </a:lnTo>
                  <a:lnTo>
                    <a:pt x="398" y="778"/>
                  </a:lnTo>
                  <a:lnTo>
                    <a:pt x="467" y="746"/>
                  </a:lnTo>
                  <a:lnTo>
                    <a:pt x="574" y="749"/>
                  </a:lnTo>
                  <a:lnTo>
                    <a:pt x="604" y="785"/>
                  </a:lnTo>
                  <a:lnTo>
                    <a:pt x="677" y="729"/>
                  </a:lnTo>
                  <a:lnTo>
                    <a:pt x="840" y="750"/>
                  </a:lnTo>
                  <a:lnTo>
                    <a:pt x="855" y="813"/>
                  </a:lnTo>
                  <a:lnTo>
                    <a:pt x="928" y="856"/>
                  </a:lnTo>
                  <a:lnTo>
                    <a:pt x="883" y="939"/>
                  </a:lnTo>
                  <a:lnTo>
                    <a:pt x="800" y="1009"/>
                  </a:lnTo>
                  <a:lnTo>
                    <a:pt x="740" y="1100"/>
                  </a:lnTo>
                  <a:lnTo>
                    <a:pt x="731" y="1179"/>
                  </a:lnTo>
                  <a:lnTo>
                    <a:pt x="766" y="1281"/>
                  </a:lnTo>
                  <a:lnTo>
                    <a:pt x="730" y="1412"/>
                  </a:lnTo>
                  <a:lnTo>
                    <a:pt x="748" y="1538"/>
                  </a:lnTo>
                  <a:lnTo>
                    <a:pt x="596" y="1681"/>
                  </a:lnTo>
                  <a:lnTo>
                    <a:pt x="627" y="1797"/>
                  </a:lnTo>
                  <a:lnTo>
                    <a:pt x="694" y="1900"/>
                  </a:lnTo>
                  <a:lnTo>
                    <a:pt x="646" y="2112"/>
                  </a:lnTo>
                  <a:lnTo>
                    <a:pt x="711" y="2195"/>
                  </a:lnTo>
                  <a:lnTo>
                    <a:pt x="704" y="2222"/>
                  </a:lnTo>
                  <a:lnTo>
                    <a:pt x="615" y="2325"/>
                  </a:lnTo>
                  <a:lnTo>
                    <a:pt x="569" y="2449"/>
                  </a:lnTo>
                  <a:lnTo>
                    <a:pt x="581" y="2565"/>
                  </a:lnTo>
                  <a:lnTo>
                    <a:pt x="637" y="2548"/>
                  </a:lnTo>
                  <a:lnTo>
                    <a:pt x="647" y="2570"/>
                  </a:lnTo>
                  <a:lnTo>
                    <a:pt x="670" y="2540"/>
                  </a:lnTo>
                  <a:lnTo>
                    <a:pt x="701" y="2567"/>
                  </a:lnTo>
                  <a:lnTo>
                    <a:pt x="787" y="2573"/>
                  </a:lnTo>
                  <a:lnTo>
                    <a:pt x="915" y="2691"/>
                  </a:lnTo>
                  <a:lnTo>
                    <a:pt x="899" y="2771"/>
                  </a:lnTo>
                  <a:lnTo>
                    <a:pt x="926" y="2794"/>
                  </a:lnTo>
                  <a:lnTo>
                    <a:pt x="919" y="2830"/>
                  </a:lnTo>
                  <a:lnTo>
                    <a:pt x="987" y="2939"/>
                  </a:lnTo>
                  <a:lnTo>
                    <a:pt x="1014" y="2942"/>
                  </a:lnTo>
                  <a:lnTo>
                    <a:pt x="1057" y="2955"/>
                  </a:lnTo>
                  <a:lnTo>
                    <a:pt x="1077" y="2971"/>
                  </a:lnTo>
                  <a:lnTo>
                    <a:pt x="1128" y="2981"/>
                  </a:lnTo>
                  <a:lnTo>
                    <a:pt x="1161" y="3004"/>
                  </a:lnTo>
                  <a:lnTo>
                    <a:pt x="1187" y="2947"/>
                  </a:lnTo>
                  <a:lnTo>
                    <a:pt x="1283" y="2823"/>
                  </a:lnTo>
                  <a:lnTo>
                    <a:pt x="1406" y="2820"/>
                  </a:lnTo>
                  <a:lnTo>
                    <a:pt x="1469" y="2779"/>
                  </a:lnTo>
                  <a:lnTo>
                    <a:pt x="1509" y="2735"/>
                  </a:lnTo>
                  <a:lnTo>
                    <a:pt x="1688" y="2744"/>
                  </a:lnTo>
                  <a:lnTo>
                    <a:pt x="1792" y="2760"/>
                  </a:lnTo>
                  <a:lnTo>
                    <a:pt x="1922" y="2735"/>
                  </a:lnTo>
                  <a:lnTo>
                    <a:pt x="1992" y="2768"/>
                  </a:lnTo>
                  <a:lnTo>
                    <a:pt x="2115" y="2706"/>
                  </a:lnTo>
                  <a:lnTo>
                    <a:pt x="2185" y="2733"/>
                  </a:lnTo>
                  <a:lnTo>
                    <a:pt x="2215" y="2713"/>
                  </a:lnTo>
                  <a:lnTo>
                    <a:pt x="2244" y="2633"/>
                  </a:lnTo>
                  <a:lnTo>
                    <a:pt x="2280" y="2583"/>
                  </a:lnTo>
                  <a:lnTo>
                    <a:pt x="2283" y="2499"/>
                  </a:lnTo>
                  <a:lnTo>
                    <a:pt x="2356" y="2476"/>
                  </a:lnTo>
                  <a:lnTo>
                    <a:pt x="2372" y="2419"/>
                  </a:lnTo>
                  <a:lnTo>
                    <a:pt x="2442" y="2425"/>
                  </a:lnTo>
                  <a:lnTo>
                    <a:pt x="2528" y="2404"/>
                  </a:lnTo>
                  <a:lnTo>
                    <a:pt x="2578" y="2417"/>
                  </a:lnTo>
                  <a:lnTo>
                    <a:pt x="2592" y="2394"/>
                  </a:lnTo>
                  <a:lnTo>
                    <a:pt x="2565" y="2351"/>
                  </a:lnTo>
                  <a:lnTo>
                    <a:pt x="2617" y="2251"/>
                  </a:lnTo>
                  <a:lnTo>
                    <a:pt x="2630" y="2190"/>
                  </a:lnTo>
                  <a:lnTo>
                    <a:pt x="2676" y="2130"/>
                  </a:lnTo>
                  <a:lnTo>
                    <a:pt x="2692" y="2088"/>
                  </a:lnTo>
                  <a:lnTo>
                    <a:pt x="2759" y="2067"/>
                  </a:lnTo>
                  <a:lnTo>
                    <a:pt x="2821" y="1990"/>
                  </a:lnTo>
                  <a:lnTo>
                    <a:pt x="2868" y="1970"/>
                  </a:lnTo>
                  <a:lnTo>
                    <a:pt x="2845" y="1943"/>
                  </a:lnTo>
                  <a:lnTo>
                    <a:pt x="2827" y="1907"/>
                  </a:lnTo>
                  <a:lnTo>
                    <a:pt x="2780" y="1901"/>
                  </a:lnTo>
                  <a:lnTo>
                    <a:pt x="2720" y="1768"/>
                  </a:lnTo>
                  <a:lnTo>
                    <a:pt x="2682" y="1743"/>
                  </a:lnTo>
                  <a:lnTo>
                    <a:pt x="2715" y="1722"/>
                  </a:lnTo>
                  <a:lnTo>
                    <a:pt x="2714" y="1626"/>
                  </a:lnTo>
                  <a:lnTo>
                    <a:pt x="2975" y="1256"/>
                  </a:lnTo>
                  <a:lnTo>
                    <a:pt x="3031" y="1211"/>
                  </a:lnTo>
                  <a:lnTo>
                    <a:pt x="3024" y="1231"/>
                  </a:lnTo>
                  <a:lnTo>
                    <a:pt x="3037" y="1248"/>
                  </a:lnTo>
                  <a:lnTo>
                    <a:pt x="3061" y="1204"/>
                  </a:lnTo>
                  <a:lnTo>
                    <a:pt x="3011" y="1165"/>
                  </a:lnTo>
                  <a:lnTo>
                    <a:pt x="3066" y="1095"/>
                  </a:lnTo>
                  <a:lnTo>
                    <a:pt x="3279" y="1027"/>
                  </a:lnTo>
                  <a:lnTo>
                    <a:pt x="3422" y="979"/>
                  </a:lnTo>
                  <a:lnTo>
                    <a:pt x="3511" y="866"/>
                  </a:lnTo>
                  <a:lnTo>
                    <a:pt x="3604" y="821"/>
                  </a:lnTo>
                  <a:lnTo>
                    <a:pt x="3727" y="76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896" name="Freeform 246">
            <a:extLst>
              <a:ext uri="{FF2B5EF4-FFF2-40B4-BE49-F238E27FC236}">
                <a16:creationId xmlns:a16="http://schemas.microsoft.com/office/drawing/2014/main" id="{198AC733-287A-457D-B111-84A009733E91}"/>
              </a:ext>
            </a:extLst>
          </p:cNvPr>
          <p:cNvSpPr>
            <a:spLocks/>
          </p:cNvSpPr>
          <p:nvPr/>
        </p:nvSpPr>
        <p:spPr bwMode="auto">
          <a:xfrm>
            <a:off x="3277706" y="5201307"/>
            <a:ext cx="15619" cy="13490"/>
          </a:xfrm>
          <a:custGeom>
            <a:avLst/>
            <a:gdLst>
              <a:gd name="T0" fmla="*/ 110 w 110"/>
              <a:gd name="T1" fmla="*/ 82 h 93"/>
              <a:gd name="T2" fmla="*/ 84 w 110"/>
              <a:gd name="T3" fmla="*/ 93 h 93"/>
              <a:gd name="T4" fmla="*/ 24 w 110"/>
              <a:gd name="T5" fmla="*/ 80 h 93"/>
              <a:gd name="T6" fmla="*/ 0 w 110"/>
              <a:gd name="T7" fmla="*/ 18 h 93"/>
              <a:gd name="T8" fmla="*/ 63 w 110"/>
              <a:gd name="T9" fmla="*/ 0 h 93"/>
              <a:gd name="T10" fmla="*/ 110 w 110"/>
              <a:gd name="T11" fmla="*/ 37 h 93"/>
              <a:gd name="T12" fmla="*/ 110 w 110"/>
              <a:gd name="T13" fmla="*/ 8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93">
                <a:moveTo>
                  <a:pt x="110" y="82"/>
                </a:moveTo>
                <a:lnTo>
                  <a:pt x="84" y="93"/>
                </a:lnTo>
                <a:lnTo>
                  <a:pt x="24" y="80"/>
                </a:lnTo>
                <a:lnTo>
                  <a:pt x="0" y="18"/>
                </a:lnTo>
                <a:lnTo>
                  <a:pt x="63" y="0"/>
                </a:lnTo>
                <a:lnTo>
                  <a:pt x="110" y="37"/>
                </a:lnTo>
                <a:lnTo>
                  <a:pt x="110" y="82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97" name="Freeform 249">
            <a:extLst>
              <a:ext uri="{FF2B5EF4-FFF2-40B4-BE49-F238E27FC236}">
                <a16:creationId xmlns:a16="http://schemas.microsoft.com/office/drawing/2014/main" id="{023D9B2C-8920-452D-86B4-4FBE4DF8173B}"/>
              </a:ext>
            </a:extLst>
          </p:cNvPr>
          <p:cNvSpPr>
            <a:spLocks/>
          </p:cNvSpPr>
          <p:nvPr/>
        </p:nvSpPr>
        <p:spPr bwMode="auto">
          <a:xfrm>
            <a:off x="3728516" y="5221190"/>
            <a:ext cx="6390" cy="5679"/>
          </a:xfrm>
          <a:custGeom>
            <a:avLst/>
            <a:gdLst>
              <a:gd name="T0" fmla="*/ 36 w 46"/>
              <a:gd name="T1" fmla="*/ 38 h 42"/>
              <a:gd name="T2" fmla="*/ 15 w 46"/>
              <a:gd name="T3" fmla="*/ 42 h 42"/>
              <a:gd name="T4" fmla="*/ 0 w 46"/>
              <a:gd name="T5" fmla="*/ 23 h 42"/>
              <a:gd name="T6" fmla="*/ 5 w 46"/>
              <a:gd name="T7" fmla="*/ 2 h 42"/>
              <a:gd name="T8" fmla="*/ 36 w 46"/>
              <a:gd name="T9" fmla="*/ 0 h 42"/>
              <a:gd name="T10" fmla="*/ 46 w 46"/>
              <a:gd name="T11" fmla="*/ 13 h 42"/>
              <a:gd name="T12" fmla="*/ 36 w 46"/>
              <a:gd name="T13" fmla="*/ 3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42">
                <a:moveTo>
                  <a:pt x="36" y="38"/>
                </a:moveTo>
                <a:lnTo>
                  <a:pt x="15" y="42"/>
                </a:lnTo>
                <a:lnTo>
                  <a:pt x="0" y="23"/>
                </a:lnTo>
                <a:lnTo>
                  <a:pt x="5" y="2"/>
                </a:lnTo>
                <a:lnTo>
                  <a:pt x="36" y="0"/>
                </a:lnTo>
                <a:lnTo>
                  <a:pt x="46" y="13"/>
                </a:lnTo>
                <a:lnTo>
                  <a:pt x="36" y="38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98" name="Freeform 250">
            <a:extLst>
              <a:ext uri="{FF2B5EF4-FFF2-40B4-BE49-F238E27FC236}">
                <a16:creationId xmlns:a16="http://schemas.microsoft.com/office/drawing/2014/main" id="{DE9C3FAB-DAFF-4B85-AA20-87BB73239E3E}"/>
              </a:ext>
            </a:extLst>
          </p:cNvPr>
          <p:cNvSpPr>
            <a:spLocks/>
          </p:cNvSpPr>
          <p:nvPr/>
        </p:nvSpPr>
        <p:spPr bwMode="auto">
          <a:xfrm>
            <a:off x="3750527" y="5126763"/>
            <a:ext cx="5679" cy="7100"/>
          </a:xfrm>
          <a:custGeom>
            <a:avLst/>
            <a:gdLst>
              <a:gd name="T0" fmla="*/ 32 w 39"/>
              <a:gd name="T1" fmla="*/ 40 h 48"/>
              <a:gd name="T2" fmla="*/ 14 w 39"/>
              <a:gd name="T3" fmla="*/ 48 h 48"/>
              <a:gd name="T4" fmla="*/ 0 w 39"/>
              <a:gd name="T5" fmla="*/ 39 h 48"/>
              <a:gd name="T6" fmla="*/ 3 w 39"/>
              <a:gd name="T7" fmla="*/ 18 h 48"/>
              <a:gd name="T8" fmla="*/ 27 w 39"/>
              <a:gd name="T9" fmla="*/ 0 h 48"/>
              <a:gd name="T10" fmla="*/ 39 w 39"/>
              <a:gd name="T11" fmla="*/ 7 h 48"/>
              <a:gd name="T12" fmla="*/ 32 w 39"/>
              <a:gd name="T13" fmla="*/ 4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48">
                <a:moveTo>
                  <a:pt x="32" y="40"/>
                </a:moveTo>
                <a:lnTo>
                  <a:pt x="14" y="48"/>
                </a:lnTo>
                <a:lnTo>
                  <a:pt x="0" y="39"/>
                </a:lnTo>
                <a:lnTo>
                  <a:pt x="3" y="18"/>
                </a:lnTo>
                <a:lnTo>
                  <a:pt x="27" y="0"/>
                </a:lnTo>
                <a:lnTo>
                  <a:pt x="39" y="7"/>
                </a:lnTo>
                <a:lnTo>
                  <a:pt x="32" y="4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99" name="Freeform 251">
            <a:extLst>
              <a:ext uri="{FF2B5EF4-FFF2-40B4-BE49-F238E27FC236}">
                <a16:creationId xmlns:a16="http://schemas.microsoft.com/office/drawing/2014/main" id="{1B1B64C8-FD14-4A2B-9D49-7D3BD4030467}"/>
              </a:ext>
            </a:extLst>
          </p:cNvPr>
          <p:cNvSpPr>
            <a:spLocks/>
          </p:cNvSpPr>
          <p:nvPr/>
        </p:nvSpPr>
        <p:spPr bwMode="auto">
          <a:xfrm>
            <a:off x="3539674" y="5135283"/>
            <a:ext cx="7809" cy="4260"/>
          </a:xfrm>
          <a:custGeom>
            <a:avLst/>
            <a:gdLst>
              <a:gd name="T0" fmla="*/ 11 w 55"/>
              <a:gd name="T1" fmla="*/ 10 h 33"/>
              <a:gd name="T2" fmla="*/ 0 w 55"/>
              <a:gd name="T3" fmla="*/ 33 h 33"/>
              <a:gd name="T4" fmla="*/ 55 w 55"/>
              <a:gd name="T5" fmla="*/ 18 h 33"/>
              <a:gd name="T6" fmla="*/ 41 w 55"/>
              <a:gd name="T7" fmla="*/ 0 h 33"/>
              <a:gd name="T8" fmla="*/ 11 w 55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33">
                <a:moveTo>
                  <a:pt x="11" y="10"/>
                </a:moveTo>
                <a:lnTo>
                  <a:pt x="0" y="33"/>
                </a:lnTo>
                <a:lnTo>
                  <a:pt x="55" y="18"/>
                </a:lnTo>
                <a:lnTo>
                  <a:pt x="41" y="0"/>
                </a:lnTo>
                <a:lnTo>
                  <a:pt x="11" y="1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65D63A4-1AEA-4A11-9511-4D159D9F9204}"/>
              </a:ext>
            </a:extLst>
          </p:cNvPr>
          <p:cNvGrpSpPr/>
          <p:nvPr/>
        </p:nvGrpSpPr>
        <p:grpSpPr>
          <a:xfrm>
            <a:off x="3509857" y="4936502"/>
            <a:ext cx="498381" cy="599903"/>
            <a:chOff x="3432175" y="4740275"/>
            <a:chExt cx="1114425" cy="1341438"/>
          </a:xfrm>
          <a:solidFill>
            <a:srgbClr val="23BA85"/>
          </a:solidFill>
        </p:grpSpPr>
        <p:sp>
          <p:nvSpPr>
            <p:cNvPr id="901" name="Freeform 247">
              <a:extLst>
                <a:ext uri="{FF2B5EF4-FFF2-40B4-BE49-F238E27FC236}">
                  <a16:creationId xmlns:a16="http://schemas.microsoft.com/office/drawing/2014/main" id="{E92F9A20-B810-4849-8566-0E4887CB3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888" y="5532438"/>
              <a:ext cx="160338" cy="285750"/>
            </a:xfrm>
            <a:custGeom>
              <a:avLst/>
              <a:gdLst>
                <a:gd name="T0" fmla="*/ 459 w 507"/>
                <a:gd name="T1" fmla="*/ 105 h 900"/>
                <a:gd name="T2" fmla="*/ 432 w 507"/>
                <a:gd name="T3" fmla="*/ 26 h 900"/>
                <a:gd name="T4" fmla="*/ 395 w 507"/>
                <a:gd name="T5" fmla="*/ 26 h 900"/>
                <a:gd name="T6" fmla="*/ 335 w 507"/>
                <a:gd name="T7" fmla="*/ 0 h 900"/>
                <a:gd name="T8" fmla="*/ 318 w 507"/>
                <a:gd name="T9" fmla="*/ 0 h 900"/>
                <a:gd name="T10" fmla="*/ 305 w 507"/>
                <a:gd name="T11" fmla="*/ 34 h 900"/>
                <a:gd name="T12" fmla="*/ 263 w 507"/>
                <a:gd name="T13" fmla="*/ 64 h 900"/>
                <a:gd name="T14" fmla="*/ 196 w 507"/>
                <a:gd name="T15" fmla="*/ 104 h 900"/>
                <a:gd name="T16" fmla="*/ 173 w 507"/>
                <a:gd name="T17" fmla="*/ 154 h 900"/>
                <a:gd name="T18" fmla="*/ 110 w 507"/>
                <a:gd name="T19" fmla="*/ 148 h 900"/>
                <a:gd name="T20" fmla="*/ 56 w 507"/>
                <a:gd name="T21" fmla="*/ 122 h 900"/>
                <a:gd name="T22" fmla="*/ 32 w 507"/>
                <a:gd name="T23" fmla="*/ 86 h 900"/>
                <a:gd name="T24" fmla="*/ 62 w 507"/>
                <a:gd name="T25" fmla="*/ 39 h 900"/>
                <a:gd name="T26" fmla="*/ 42 w 507"/>
                <a:gd name="T27" fmla="*/ 22 h 900"/>
                <a:gd name="T28" fmla="*/ 29 w 507"/>
                <a:gd name="T29" fmla="*/ 69 h 900"/>
                <a:gd name="T30" fmla="*/ 2 w 507"/>
                <a:gd name="T31" fmla="*/ 86 h 900"/>
                <a:gd name="T32" fmla="*/ 20 w 507"/>
                <a:gd name="T33" fmla="*/ 162 h 900"/>
                <a:gd name="T34" fmla="*/ 0 w 507"/>
                <a:gd name="T35" fmla="*/ 205 h 900"/>
                <a:gd name="T36" fmla="*/ 14 w 507"/>
                <a:gd name="T37" fmla="*/ 272 h 900"/>
                <a:gd name="T38" fmla="*/ 28 w 507"/>
                <a:gd name="T39" fmla="*/ 242 h 900"/>
                <a:gd name="T40" fmla="*/ 78 w 507"/>
                <a:gd name="T41" fmla="*/ 274 h 900"/>
                <a:gd name="T42" fmla="*/ 108 w 507"/>
                <a:gd name="T43" fmla="*/ 331 h 900"/>
                <a:gd name="T44" fmla="*/ 89 w 507"/>
                <a:gd name="T45" fmla="*/ 373 h 900"/>
                <a:gd name="T46" fmla="*/ 109 w 507"/>
                <a:gd name="T47" fmla="*/ 403 h 900"/>
                <a:gd name="T48" fmla="*/ 82 w 507"/>
                <a:gd name="T49" fmla="*/ 470 h 900"/>
                <a:gd name="T50" fmla="*/ 127 w 507"/>
                <a:gd name="T51" fmla="*/ 506 h 900"/>
                <a:gd name="T52" fmla="*/ 113 w 507"/>
                <a:gd name="T53" fmla="*/ 549 h 900"/>
                <a:gd name="T54" fmla="*/ 61 w 507"/>
                <a:gd name="T55" fmla="*/ 703 h 900"/>
                <a:gd name="T56" fmla="*/ 102 w 507"/>
                <a:gd name="T57" fmla="*/ 756 h 900"/>
                <a:gd name="T58" fmla="*/ 105 w 507"/>
                <a:gd name="T59" fmla="*/ 835 h 900"/>
                <a:gd name="T60" fmla="*/ 126 w 507"/>
                <a:gd name="T61" fmla="*/ 851 h 900"/>
                <a:gd name="T62" fmla="*/ 99 w 507"/>
                <a:gd name="T63" fmla="*/ 851 h 900"/>
                <a:gd name="T64" fmla="*/ 110 w 507"/>
                <a:gd name="T65" fmla="*/ 885 h 900"/>
                <a:gd name="T66" fmla="*/ 137 w 507"/>
                <a:gd name="T67" fmla="*/ 875 h 900"/>
                <a:gd name="T68" fmla="*/ 173 w 507"/>
                <a:gd name="T69" fmla="*/ 900 h 900"/>
                <a:gd name="T70" fmla="*/ 219 w 507"/>
                <a:gd name="T71" fmla="*/ 890 h 900"/>
                <a:gd name="T72" fmla="*/ 259 w 507"/>
                <a:gd name="T73" fmla="*/ 887 h 900"/>
                <a:gd name="T74" fmla="*/ 286 w 507"/>
                <a:gd name="T75" fmla="*/ 860 h 900"/>
                <a:gd name="T76" fmla="*/ 289 w 507"/>
                <a:gd name="T77" fmla="*/ 797 h 900"/>
                <a:gd name="T78" fmla="*/ 345 w 507"/>
                <a:gd name="T79" fmla="*/ 760 h 900"/>
                <a:gd name="T80" fmla="*/ 378 w 507"/>
                <a:gd name="T81" fmla="*/ 792 h 900"/>
                <a:gd name="T82" fmla="*/ 409 w 507"/>
                <a:gd name="T83" fmla="*/ 826 h 900"/>
                <a:gd name="T84" fmla="*/ 452 w 507"/>
                <a:gd name="T85" fmla="*/ 759 h 900"/>
                <a:gd name="T86" fmla="*/ 451 w 507"/>
                <a:gd name="T87" fmla="*/ 650 h 900"/>
                <a:gd name="T88" fmla="*/ 477 w 507"/>
                <a:gd name="T89" fmla="*/ 539 h 900"/>
                <a:gd name="T90" fmla="*/ 502 w 507"/>
                <a:gd name="T91" fmla="*/ 444 h 900"/>
                <a:gd name="T92" fmla="*/ 459 w 507"/>
                <a:gd name="T93" fmla="*/ 407 h 900"/>
                <a:gd name="T94" fmla="*/ 471 w 507"/>
                <a:gd name="T95" fmla="*/ 360 h 900"/>
                <a:gd name="T96" fmla="*/ 504 w 507"/>
                <a:gd name="T97" fmla="*/ 330 h 900"/>
                <a:gd name="T98" fmla="*/ 507 w 507"/>
                <a:gd name="T99" fmla="*/ 241 h 900"/>
                <a:gd name="T100" fmla="*/ 456 w 507"/>
                <a:gd name="T101" fmla="*/ 158 h 900"/>
                <a:gd name="T102" fmla="*/ 459 w 507"/>
                <a:gd name="T103" fmla="*/ 105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7" h="900">
                  <a:moveTo>
                    <a:pt x="459" y="105"/>
                  </a:moveTo>
                  <a:lnTo>
                    <a:pt x="432" y="26"/>
                  </a:lnTo>
                  <a:lnTo>
                    <a:pt x="395" y="26"/>
                  </a:lnTo>
                  <a:lnTo>
                    <a:pt x="335" y="0"/>
                  </a:lnTo>
                  <a:lnTo>
                    <a:pt x="318" y="0"/>
                  </a:lnTo>
                  <a:lnTo>
                    <a:pt x="305" y="34"/>
                  </a:lnTo>
                  <a:lnTo>
                    <a:pt x="263" y="64"/>
                  </a:lnTo>
                  <a:lnTo>
                    <a:pt x="196" y="104"/>
                  </a:lnTo>
                  <a:lnTo>
                    <a:pt x="173" y="154"/>
                  </a:lnTo>
                  <a:lnTo>
                    <a:pt x="110" y="148"/>
                  </a:lnTo>
                  <a:lnTo>
                    <a:pt x="56" y="122"/>
                  </a:lnTo>
                  <a:lnTo>
                    <a:pt x="32" y="86"/>
                  </a:lnTo>
                  <a:lnTo>
                    <a:pt x="62" y="39"/>
                  </a:lnTo>
                  <a:lnTo>
                    <a:pt x="42" y="22"/>
                  </a:lnTo>
                  <a:lnTo>
                    <a:pt x="29" y="69"/>
                  </a:lnTo>
                  <a:lnTo>
                    <a:pt x="2" y="86"/>
                  </a:lnTo>
                  <a:lnTo>
                    <a:pt x="20" y="162"/>
                  </a:lnTo>
                  <a:lnTo>
                    <a:pt x="0" y="205"/>
                  </a:lnTo>
                  <a:lnTo>
                    <a:pt x="14" y="272"/>
                  </a:lnTo>
                  <a:lnTo>
                    <a:pt x="28" y="242"/>
                  </a:lnTo>
                  <a:lnTo>
                    <a:pt x="78" y="274"/>
                  </a:lnTo>
                  <a:lnTo>
                    <a:pt x="108" y="331"/>
                  </a:lnTo>
                  <a:lnTo>
                    <a:pt x="89" y="373"/>
                  </a:lnTo>
                  <a:lnTo>
                    <a:pt x="109" y="403"/>
                  </a:lnTo>
                  <a:lnTo>
                    <a:pt x="82" y="470"/>
                  </a:lnTo>
                  <a:lnTo>
                    <a:pt x="127" y="506"/>
                  </a:lnTo>
                  <a:lnTo>
                    <a:pt x="113" y="549"/>
                  </a:lnTo>
                  <a:lnTo>
                    <a:pt x="61" y="703"/>
                  </a:lnTo>
                  <a:lnTo>
                    <a:pt x="102" y="756"/>
                  </a:lnTo>
                  <a:lnTo>
                    <a:pt x="105" y="835"/>
                  </a:lnTo>
                  <a:lnTo>
                    <a:pt x="126" y="851"/>
                  </a:lnTo>
                  <a:lnTo>
                    <a:pt x="99" y="851"/>
                  </a:lnTo>
                  <a:lnTo>
                    <a:pt x="110" y="885"/>
                  </a:lnTo>
                  <a:lnTo>
                    <a:pt x="137" y="875"/>
                  </a:lnTo>
                  <a:lnTo>
                    <a:pt x="173" y="900"/>
                  </a:lnTo>
                  <a:lnTo>
                    <a:pt x="219" y="890"/>
                  </a:lnTo>
                  <a:lnTo>
                    <a:pt x="259" y="887"/>
                  </a:lnTo>
                  <a:lnTo>
                    <a:pt x="286" y="860"/>
                  </a:lnTo>
                  <a:lnTo>
                    <a:pt x="289" y="797"/>
                  </a:lnTo>
                  <a:lnTo>
                    <a:pt x="345" y="760"/>
                  </a:lnTo>
                  <a:lnTo>
                    <a:pt x="378" y="792"/>
                  </a:lnTo>
                  <a:lnTo>
                    <a:pt x="409" y="826"/>
                  </a:lnTo>
                  <a:lnTo>
                    <a:pt x="452" y="759"/>
                  </a:lnTo>
                  <a:lnTo>
                    <a:pt x="451" y="650"/>
                  </a:lnTo>
                  <a:lnTo>
                    <a:pt x="477" y="539"/>
                  </a:lnTo>
                  <a:lnTo>
                    <a:pt x="502" y="444"/>
                  </a:lnTo>
                  <a:lnTo>
                    <a:pt x="459" y="407"/>
                  </a:lnTo>
                  <a:lnTo>
                    <a:pt x="471" y="360"/>
                  </a:lnTo>
                  <a:lnTo>
                    <a:pt x="504" y="330"/>
                  </a:lnTo>
                  <a:lnTo>
                    <a:pt x="507" y="241"/>
                  </a:lnTo>
                  <a:lnTo>
                    <a:pt x="456" y="158"/>
                  </a:lnTo>
                  <a:lnTo>
                    <a:pt x="459" y="10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02" name="Freeform 248">
              <a:extLst>
                <a:ext uri="{FF2B5EF4-FFF2-40B4-BE49-F238E27FC236}">
                  <a16:creationId xmlns:a16="http://schemas.microsoft.com/office/drawing/2014/main" id="{291348CB-6299-4FED-BD0D-102001472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740275"/>
              <a:ext cx="1114425" cy="1195388"/>
            </a:xfrm>
            <a:custGeom>
              <a:avLst/>
              <a:gdLst>
                <a:gd name="T0" fmla="*/ 3242 w 3513"/>
                <a:gd name="T1" fmla="*/ 2628 h 3761"/>
                <a:gd name="T2" fmla="*/ 2756 w 3513"/>
                <a:gd name="T3" fmla="*/ 2371 h 3761"/>
                <a:gd name="T4" fmla="*/ 2788 w 3513"/>
                <a:gd name="T5" fmla="*/ 2188 h 3761"/>
                <a:gd name="T6" fmla="*/ 2658 w 3513"/>
                <a:gd name="T7" fmla="*/ 2166 h 3761"/>
                <a:gd name="T8" fmla="*/ 2457 w 3513"/>
                <a:gd name="T9" fmla="*/ 2121 h 3761"/>
                <a:gd name="T10" fmla="*/ 2045 w 3513"/>
                <a:gd name="T11" fmla="*/ 1507 h 3761"/>
                <a:gd name="T12" fmla="*/ 1641 w 3513"/>
                <a:gd name="T13" fmla="*/ 1086 h 3761"/>
                <a:gd name="T14" fmla="*/ 1626 w 3513"/>
                <a:gd name="T15" fmla="*/ 821 h 3761"/>
                <a:gd name="T16" fmla="*/ 1784 w 3513"/>
                <a:gd name="T17" fmla="*/ 663 h 3761"/>
                <a:gd name="T18" fmla="*/ 2044 w 3513"/>
                <a:gd name="T19" fmla="*/ 615 h 3761"/>
                <a:gd name="T20" fmla="*/ 1988 w 3513"/>
                <a:gd name="T21" fmla="*/ 510 h 3761"/>
                <a:gd name="T22" fmla="*/ 2026 w 3513"/>
                <a:gd name="T23" fmla="*/ 239 h 3761"/>
                <a:gd name="T24" fmla="*/ 1566 w 3513"/>
                <a:gd name="T25" fmla="*/ 0 h 3761"/>
                <a:gd name="T26" fmla="*/ 1072 w 3513"/>
                <a:gd name="T27" fmla="*/ 89 h 3761"/>
                <a:gd name="T28" fmla="*/ 975 w 3513"/>
                <a:gd name="T29" fmla="*/ 369 h 3761"/>
                <a:gd name="T30" fmla="*/ 778 w 3513"/>
                <a:gd name="T31" fmla="*/ 347 h 3761"/>
                <a:gd name="T32" fmla="*/ 636 w 3513"/>
                <a:gd name="T33" fmla="*/ 501 h 3761"/>
                <a:gd name="T34" fmla="*/ 613 w 3513"/>
                <a:gd name="T35" fmla="*/ 491 h 3761"/>
                <a:gd name="T36" fmla="*/ 603 w 3513"/>
                <a:gd name="T37" fmla="*/ 478 h 3761"/>
                <a:gd name="T38" fmla="*/ 595 w 3513"/>
                <a:gd name="T39" fmla="*/ 417 h 3761"/>
                <a:gd name="T40" fmla="*/ 504 w 3513"/>
                <a:gd name="T41" fmla="*/ 525 h 3761"/>
                <a:gd name="T42" fmla="*/ 537 w 3513"/>
                <a:gd name="T43" fmla="*/ 434 h 3761"/>
                <a:gd name="T44" fmla="*/ 451 w 3513"/>
                <a:gd name="T45" fmla="*/ 314 h 3761"/>
                <a:gd name="T46" fmla="*/ 192 w 3513"/>
                <a:gd name="T47" fmla="*/ 442 h 3761"/>
                <a:gd name="T48" fmla="*/ 108 w 3513"/>
                <a:gd name="T49" fmla="*/ 749 h 3761"/>
                <a:gd name="T50" fmla="*/ 80 w 3513"/>
                <a:gd name="T51" fmla="*/ 1014 h 3761"/>
                <a:gd name="T52" fmla="*/ 230 w 3513"/>
                <a:gd name="T53" fmla="*/ 1239 h 3761"/>
                <a:gd name="T54" fmla="*/ 264 w 3513"/>
                <a:gd name="T55" fmla="*/ 1367 h 3761"/>
                <a:gd name="T56" fmla="*/ 463 w 3513"/>
                <a:gd name="T57" fmla="*/ 1233 h 3761"/>
                <a:gd name="T58" fmla="*/ 729 w 3513"/>
                <a:gd name="T59" fmla="*/ 1204 h 3761"/>
                <a:gd name="T60" fmla="*/ 1021 w 3513"/>
                <a:gd name="T61" fmla="*/ 1430 h 3761"/>
                <a:gd name="T62" fmla="*/ 1088 w 3513"/>
                <a:gd name="T63" fmla="*/ 1805 h 3761"/>
                <a:gd name="T64" fmla="*/ 1179 w 3513"/>
                <a:gd name="T65" fmla="*/ 1894 h 3761"/>
                <a:gd name="T66" fmla="*/ 1266 w 3513"/>
                <a:gd name="T67" fmla="*/ 2025 h 3761"/>
                <a:gd name="T68" fmla="*/ 1494 w 3513"/>
                <a:gd name="T69" fmla="*/ 2152 h 3761"/>
                <a:gd name="T70" fmla="*/ 1907 w 3513"/>
                <a:gd name="T71" fmla="*/ 2454 h 3761"/>
                <a:gd name="T72" fmla="*/ 2225 w 3513"/>
                <a:gd name="T73" fmla="*/ 2637 h 3761"/>
                <a:gd name="T74" fmla="*/ 2366 w 3513"/>
                <a:gd name="T75" fmla="*/ 2693 h 3761"/>
                <a:gd name="T76" fmla="*/ 2531 w 3513"/>
                <a:gd name="T77" fmla="*/ 2937 h 3761"/>
                <a:gd name="T78" fmla="*/ 2770 w 3513"/>
                <a:gd name="T79" fmla="*/ 3246 h 3761"/>
                <a:gd name="T80" fmla="*/ 2759 w 3513"/>
                <a:gd name="T81" fmla="*/ 3426 h 3761"/>
                <a:gd name="T82" fmla="*/ 2700 w 3513"/>
                <a:gd name="T83" fmla="*/ 3573 h 3761"/>
                <a:gd name="T84" fmla="*/ 2712 w 3513"/>
                <a:gd name="T85" fmla="*/ 3761 h 3761"/>
                <a:gd name="T86" fmla="*/ 2815 w 3513"/>
                <a:gd name="T87" fmla="*/ 3664 h 3761"/>
                <a:gd name="T88" fmla="*/ 3038 w 3513"/>
                <a:gd name="T89" fmla="*/ 3304 h 3761"/>
                <a:gd name="T90" fmla="*/ 3059 w 3513"/>
                <a:gd name="T91" fmla="*/ 3095 h 3761"/>
                <a:gd name="T92" fmla="*/ 2943 w 3513"/>
                <a:gd name="T93" fmla="*/ 2820 h 3761"/>
                <a:gd name="T94" fmla="*/ 3152 w 3513"/>
                <a:gd name="T95" fmla="*/ 2745 h 3761"/>
                <a:gd name="T96" fmla="*/ 3471 w 3513"/>
                <a:gd name="T97" fmla="*/ 2961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13" h="3761">
                  <a:moveTo>
                    <a:pt x="3470" y="2782"/>
                  </a:moveTo>
                  <a:lnTo>
                    <a:pt x="3392" y="2716"/>
                  </a:lnTo>
                  <a:lnTo>
                    <a:pt x="3349" y="2667"/>
                  </a:lnTo>
                  <a:lnTo>
                    <a:pt x="3242" y="2628"/>
                  </a:lnTo>
                  <a:lnTo>
                    <a:pt x="3133" y="2517"/>
                  </a:lnTo>
                  <a:lnTo>
                    <a:pt x="2973" y="2448"/>
                  </a:lnTo>
                  <a:lnTo>
                    <a:pt x="2816" y="2386"/>
                  </a:lnTo>
                  <a:lnTo>
                    <a:pt x="2756" y="2371"/>
                  </a:lnTo>
                  <a:lnTo>
                    <a:pt x="2722" y="2301"/>
                  </a:lnTo>
                  <a:lnTo>
                    <a:pt x="2728" y="2265"/>
                  </a:lnTo>
                  <a:lnTo>
                    <a:pt x="2761" y="2221"/>
                  </a:lnTo>
                  <a:lnTo>
                    <a:pt x="2788" y="2188"/>
                  </a:lnTo>
                  <a:lnTo>
                    <a:pt x="2747" y="2118"/>
                  </a:lnTo>
                  <a:lnTo>
                    <a:pt x="2710" y="2119"/>
                  </a:lnTo>
                  <a:lnTo>
                    <a:pt x="2673" y="2132"/>
                  </a:lnTo>
                  <a:lnTo>
                    <a:pt x="2658" y="2166"/>
                  </a:lnTo>
                  <a:lnTo>
                    <a:pt x="2634" y="2159"/>
                  </a:lnTo>
                  <a:lnTo>
                    <a:pt x="2631" y="2136"/>
                  </a:lnTo>
                  <a:lnTo>
                    <a:pt x="2544" y="2190"/>
                  </a:lnTo>
                  <a:lnTo>
                    <a:pt x="2457" y="2121"/>
                  </a:lnTo>
                  <a:lnTo>
                    <a:pt x="2337" y="2052"/>
                  </a:lnTo>
                  <a:lnTo>
                    <a:pt x="2232" y="1941"/>
                  </a:lnTo>
                  <a:lnTo>
                    <a:pt x="2127" y="1749"/>
                  </a:lnTo>
                  <a:lnTo>
                    <a:pt x="2045" y="1507"/>
                  </a:lnTo>
                  <a:lnTo>
                    <a:pt x="1941" y="1448"/>
                  </a:lnTo>
                  <a:lnTo>
                    <a:pt x="1776" y="1310"/>
                  </a:lnTo>
                  <a:lnTo>
                    <a:pt x="1665" y="1189"/>
                  </a:lnTo>
                  <a:lnTo>
                    <a:pt x="1641" y="1086"/>
                  </a:lnTo>
                  <a:lnTo>
                    <a:pt x="1644" y="994"/>
                  </a:lnTo>
                  <a:lnTo>
                    <a:pt x="1683" y="940"/>
                  </a:lnTo>
                  <a:lnTo>
                    <a:pt x="1683" y="893"/>
                  </a:lnTo>
                  <a:lnTo>
                    <a:pt x="1626" y="821"/>
                  </a:lnTo>
                  <a:lnTo>
                    <a:pt x="1621" y="767"/>
                  </a:lnTo>
                  <a:lnTo>
                    <a:pt x="1652" y="701"/>
                  </a:lnTo>
                  <a:lnTo>
                    <a:pt x="1684" y="697"/>
                  </a:lnTo>
                  <a:lnTo>
                    <a:pt x="1784" y="663"/>
                  </a:lnTo>
                  <a:lnTo>
                    <a:pt x="1887" y="606"/>
                  </a:lnTo>
                  <a:lnTo>
                    <a:pt x="1937" y="623"/>
                  </a:lnTo>
                  <a:lnTo>
                    <a:pt x="1990" y="595"/>
                  </a:lnTo>
                  <a:lnTo>
                    <a:pt x="2044" y="615"/>
                  </a:lnTo>
                  <a:lnTo>
                    <a:pt x="2073" y="619"/>
                  </a:lnTo>
                  <a:lnTo>
                    <a:pt x="2086" y="585"/>
                  </a:lnTo>
                  <a:lnTo>
                    <a:pt x="2068" y="549"/>
                  </a:lnTo>
                  <a:lnTo>
                    <a:pt x="1988" y="510"/>
                  </a:lnTo>
                  <a:lnTo>
                    <a:pt x="2024" y="457"/>
                  </a:lnTo>
                  <a:lnTo>
                    <a:pt x="2018" y="425"/>
                  </a:lnTo>
                  <a:lnTo>
                    <a:pt x="1960" y="364"/>
                  </a:lnTo>
                  <a:lnTo>
                    <a:pt x="2026" y="239"/>
                  </a:lnTo>
                  <a:lnTo>
                    <a:pt x="1914" y="183"/>
                  </a:lnTo>
                  <a:lnTo>
                    <a:pt x="1687" y="176"/>
                  </a:lnTo>
                  <a:lnTo>
                    <a:pt x="1634" y="92"/>
                  </a:lnTo>
                  <a:lnTo>
                    <a:pt x="1566" y="0"/>
                  </a:lnTo>
                  <a:lnTo>
                    <a:pt x="1331" y="51"/>
                  </a:lnTo>
                  <a:lnTo>
                    <a:pt x="1260" y="122"/>
                  </a:lnTo>
                  <a:lnTo>
                    <a:pt x="1149" y="88"/>
                  </a:lnTo>
                  <a:lnTo>
                    <a:pt x="1072" y="89"/>
                  </a:lnTo>
                  <a:lnTo>
                    <a:pt x="1110" y="165"/>
                  </a:lnTo>
                  <a:lnTo>
                    <a:pt x="1100" y="212"/>
                  </a:lnTo>
                  <a:lnTo>
                    <a:pt x="994" y="302"/>
                  </a:lnTo>
                  <a:lnTo>
                    <a:pt x="975" y="369"/>
                  </a:lnTo>
                  <a:lnTo>
                    <a:pt x="955" y="365"/>
                  </a:lnTo>
                  <a:lnTo>
                    <a:pt x="895" y="326"/>
                  </a:lnTo>
                  <a:lnTo>
                    <a:pt x="838" y="313"/>
                  </a:lnTo>
                  <a:lnTo>
                    <a:pt x="778" y="347"/>
                  </a:lnTo>
                  <a:lnTo>
                    <a:pt x="678" y="328"/>
                  </a:lnTo>
                  <a:lnTo>
                    <a:pt x="654" y="362"/>
                  </a:lnTo>
                  <a:lnTo>
                    <a:pt x="667" y="491"/>
                  </a:lnTo>
                  <a:lnTo>
                    <a:pt x="636" y="501"/>
                  </a:lnTo>
                  <a:lnTo>
                    <a:pt x="636" y="501"/>
                  </a:lnTo>
                  <a:lnTo>
                    <a:pt x="631" y="499"/>
                  </a:lnTo>
                  <a:lnTo>
                    <a:pt x="620" y="495"/>
                  </a:lnTo>
                  <a:lnTo>
                    <a:pt x="613" y="491"/>
                  </a:lnTo>
                  <a:lnTo>
                    <a:pt x="607" y="488"/>
                  </a:lnTo>
                  <a:lnTo>
                    <a:pt x="604" y="483"/>
                  </a:lnTo>
                  <a:lnTo>
                    <a:pt x="603" y="481"/>
                  </a:lnTo>
                  <a:lnTo>
                    <a:pt x="603" y="478"/>
                  </a:lnTo>
                  <a:lnTo>
                    <a:pt x="603" y="478"/>
                  </a:lnTo>
                  <a:lnTo>
                    <a:pt x="602" y="415"/>
                  </a:lnTo>
                  <a:lnTo>
                    <a:pt x="599" y="412"/>
                  </a:lnTo>
                  <a:lnTo>
                    <a:pt x="595" y="417"/>
                  </a:lnTo>
                  <a:lnTo>
                    <a:pt x="571" y="433"/>
                  </a:lnTo>
                  <a:lnTo>
                    <a:pt x="548" y="495"/>
                  </a:lnTo>
                  <a:lnTo>
                    <a:pt x="507" y="558"/>
                  </a:lnTo>
                  <a:lnTo>
                    <a:pt x="504" y="525"/>
                  </a:lnTo>
                  <a:lnTo>
                    <a:pt x="468" y="499"/>
                  </a:lnTo>
                  <a:lnTo>
                    <a:pt x="485" y="487"/>
                  </a:lnTo>
                  <a:lnTo>
                    <a:pt x="525" y="486"/>
                  </a:lnTo>
                  <a:lnTo>
                    <a:pt x="537" y="434"/>
                  </a:lnTo>
                  <a:lnTo>
                    <a:pt x="596" y="410"/>
                  </a:lnTo>
                  <a:lnTo>
                    <a:pt x="525" y="350"/>
                  </a:lnTo>
                  <a:lnTo>
                    <a:pt x="470" y="281"/>
                  </a:lnTo>
                  <a:lnTo>
                    <a:pt x="451" y="314"/>
                  </a:lnTo>
                  <a:lnTo>
                    <a:pt x="415" y="321"/>
                  </a:lnTo>
                  <a:lnTo>
                    <a:pt x="352" y="431"/>
                  </a:lnTo>
                  <a:lnTo>
                    <a:pt x="282" y="451"/>
                  </a:lnTo>
                  <a:lnTo>
                    <a:pt x="192" y="442"/>
                  </a:lnTo>
                  <a:lnTo>
                    <a:pt x="76" y="502"/>
                  </a:lnTo>
                  <a:lnTo>
                    <a:pt x="50" y="572"/>
                  </a:lnTo>
                  <a:lnTo>
                    <a:pt x="77" y="636"/>
                  </a:lnTo>
                  <a:lnTo>
                    <a:pt x="108" y="749"/>
                  </a:lnTo>
                  <a:lnTo>
                    <a:pt x="33" y="842"/>
                  </a:lnTo>
                  <a:lnTo>
                    <a:pt x="0" y="911"/>
                  </a:lnTo>
                  <a:lnTo>
                    <a:pt x="64" y="981"/>
                  </a:lnTo>
                  <a:lnTo>
                    <a:pt x="80" y="1014"/>
                  </a:lnTo>
                  <a:lnTo>
                    <a:pt x="72" y="1084"/>
                  </a:lnTo>
                  <a:lnTo>
                    <a:pt x="53" y="1183"/>
                  </a:lnTo>
                  <a:lnTo>
                    <a:pt x="156" y="1225"/>
                  </a:lnTo>
                  <a:lnTo>
                    <a:pt x="230" y="1239"/>
                  </a:lnTo>
                  <a:lnTo>
                    <a:pt x="256" y="1304"/>
                  </a:lnTo>
                  <a:lnTo>
                    <a:pt x="287" y="1315"/>
                  </a:lnTo>
                  <a:lnTo>
                    <a:pt x="291" y="1340"/>
                  </a:lnTo>
                  <a:lnTo>
                    <a:pt x="264" y="1367"/>
                  </a:lnTo>
                  <a:lnTo>
                    <a:pt x="285" y="1410"/>
                  </a:lnTo>
                  <a:lnTo>
                    <a:pt x="345" y="1397"/>
                  </a:lnTo>
                  <a:lnTo>
                    <a:pt x="390" y="1350"/>
                  </a:lnTo>
                  <a:lnTo>
                    <a:pt x="463" y="1233"/>
                  </a:lnTo>
                  <a:lnTo>
                    <a:pt x="506" y="1186"/>
                  </a:lnTo>
                  <a:lnTo>
                    <a:pt x="609" y="1175"/>
                  </a:lnTo>
                  <a:lnTo>
                    <a:pt x="662" y="1194"/>
                  </a:lnTo>
                  <a:lnTo>
                    <a:pt x="729" y="1204"/>
                  </a:lnTo>
                  <a:lnTo>
                    <a:pt x="834" y="1292"/>
                  </a:lnTo>
                  <a:lnTo>
                    <a:pt x="937" y="1318"/>
                  </a:lnTo>
                  <a:lnTo>
                    <a:pt x="1011" y="1343"/>
                  </a:lnTo>
                  <a:lnTo>
                    <a:pt x="1021" y="1430"/>
                  </a:lnTo>
                  <a:lnTo>
                    <a:pt x="1039" y="1523"/>
                  </a:lnTo>
                  <a:lnTo>
                    <a:pt x="1093" y="1689"/>
                  </a:lnTo>
                  <a:lnTo>
                    <a:pt x="1111" y="1761"/>
                  </a:lnTo>
                  <a:lnTo>
                    <a:pt x="1088" y="1805"/>
                  </a:lnTo>
                  <a:lnTo>
                    <a:pt x="1094" y="1821"/>
                  </a:lnTo>
                  <a:lnTo>
                    <a:pt x="1135" y="1814"/>
                  </a:lnTo>
                  <a:lnTo>
                    <a:pt x="1195" y="1847"/>
                  </a:lnTo>
                  <a:lnTo>
                    <a:pt x="1179" y="1894"/>
                  </a:lnTo>
                  <a:lnTo>
                    <a:pt x="1233" y="1909"/>
                  </a:lnTo>
                  <a:lnTo>
                    <a:pt x="1286" y="1955"/>
                  </a:lnTo>
                  <a:lnTo>
                    <a:pt x="1249" y="1985"/>
                  </a:lnTo>
                  <a:lnTo>
                    <a:pt x="1266" y="2025"/>
                  </a:lnTo>
                  <a:lnTo>
                    <a:pt x="1296" y="1999"/>
                  </a:lnTo>
                  <a:lnTo>
                    <a:pt x="1376" y="1984"/>
                  </a:lnTo>
                  <a:lnTo>
                    <a:pt x="1453" y="2070"/>
                  </a:lnTo>
                  <a:lnTo>
                    <a:pt x="1494" y="2152"/>
                  </a:lnTo>
                  <a:lnTo>
                    <a:pt x="1558" y="2206"/>
                  </a:lnTo>
                  <a:lnTo>
                    <a:pt x="1679" y="2341"/>
                  </a:lnTo>
                  <a:lnTo>
                    <a:pt x="1843" y="2462"/>
                  </a:lnTo>
                  <a:lnTo>
                    <a:pt x="1907" y="2454"/>
                  </a:lnTo>
                  <a:lnTo>
                    <a:pt x="1970" y="2490"/>
                  </a:lnTo>
                  <a:lnTo>
                    <a:pt x="2064" y="2467"/>
                  </a:lnTo>
                  <a:lnTo>
                    <a:pt x="2148" y="2575"/>
                  </a:lnTo>
                  <a:lnTo>
                    <a:pt x="2225" y="2637"/>
                  </a:lnTo>
                  <a:lnTo>
                    <a:pt x="2282" y="2647"/>
                  </a:lnTo>
                  <a:lnTo>
                    <a:pt x="2255" y="2704"/>
                  </a:lnTo>
                  <a:lnTo>
                    <a:pt x="2282" y="2723"/>
                  </a:lnTo>
                  <a:lnTo>
                    <a:pt x="2366" y="2693"/>
                  </a:lnTo>
                  <a:lnTo>
                    <a:pt x="2424" y="2789"/>
                  </a:lnTo>
                  <a:lnTo>
                    <a:pt x="2420" y="2825"/>
                  </a:lnTo>
                  <a:lnTo>
                    <a:pt x="2457" y="2901"/>
                  </a:lnTo>
                  <a:lnTo>
                    <a:pt x="2531" y="2937"/>
                  </a:lnTo>
                  <a:lnTo>
                    <a:pt x="2618" y="2919"/>
                  </a:lnTo>
                  <a:lnTo>
                    <a:pt x="2674" y="2988"/>
                  </a:lnTo>
                  <a:lnTo>
                    <a:pt x="2709" y="3111"/>
                  </a:lnTo>
                  <a:lnTo>
                    <a:pt x="2770" y="3246"/>
                  </a:lnTo>
                  <a:lnTo>
                    <a:pt x="2808" y="3305"/>
                  </a:lnTo>
                  <a:lnTo>
                    <a:pt x="2811" y="3349"/>
                  </a:lnTo>
                  <a:lnTo>
                    <a:pt x="2803" y="3409"/>
                  </a:lnTo>
                  <a:lnTo>
                    <a:pt x="2759" y="3426"/>
                  </a:lnTo>
                  <a:lnTo>
                    <a:pt x="2706" y="3449"/>
                  </a:lnTo>
                  <a:lnTo>
                    <a:pt x="2692" y="3479"/>
                  </a:lnTo>
                  <a:lnTo>
                    <a:pt x="2723" y="3526"/>
                  </a:lnTo>
                  <a:lnTo>
                    <a:pt x="2700" y="3573"/>
                  </a:lnTo>
                  <a:lnTo>
                    <a:pt x="2634" y="3596"/>
                  </a:lnTo>
                  <a:lnTo>
                    <a:pt x="2634" y="3626"/>
                  </a:lnTo>
                  <a:lnTo>
                    <a:pt x="2669" y="3722"/>
                  </a:lnTo>
                  <a:lnTo>
                    <a:pt x="2712" y="3761"/>
                  </a:lnTo>
                  <a:lnTo>
                    <a:pt x="2765" y="3741"/>
                  </a:lnTo>
                  <a:lnTo>
                    <a:pt x="2765" y="3741"/>
                  </a:lnTo>
                  <a:lnTo>
                    <a:pt x="2815" y="3664"/>
                  </a:lnTo>
                  <a:lnTo>
                    <a:pt x="2815" y="3664"/>
                  </a:lnTo>
                  <a:lnTo>
                    <a:pt x="2943" y="3527"/>
                  </a:lnTo>
                  <a:lnTo>
                    <a:pt x="2945" y="3430"/>
                  </a:lnTo>
                  <a:lnTo>
                    <a:pt x="2942" y="3355"/>
                  </a:lnTo>
                  <a:lnTo>
                    <a:pt x="3038" y="3304"/>
                  </a:lnTo>
                  <a:lnTo>
                    <a:pt x="3105" y="3293"/>
                  </a:lnTo>
                  <a:lnTo>
                    <a:pt x="3107" y="3240"/>
                  </a:lnTo>
                  <a:lnTo>
                    <a:pt x="3087" y="3157"/>
                  </a:lnTo>
                  <a:lnTo>
                    <a:pt x="3059" y="3095"/>
                  </a:lnTo>
                  <a:lnTo>
                    <a:pt x="2962" y="3036"/>
                  </a:lnTo>
                  <a:lnTo>
                    <a:pt x="2902" y="2984"/>
                  </a:lnTo>
                  <a:lnTo>
                    <a:pt x="2967" y="2873"/>
                  </a:lnTo>
                  <a:lnTo>
                    <a:pt x="2943" y="2820"/>
                  </a:lnTo>
                  <a:lnTo>
                    <a:pt x="3015" y="2736"/>
                  </a:lnTo>
                  <a:lnTo>
                    <a:pt x="3142" y="2715"/>
                  </a:lnTo>
                  <a:lnTo>
                    <a:pt x="3176" y="2732"/>
                  </a:lnTo>
                  <a:lnTo>
                    <a:pt x="3152" y="2745"/>
                  </a:lnTo>
                  <a:lnTo>
                    <a:pt x="3156" y="2785"/>
                  </a:lnTo>
                  <a:lnTo>
                    <a:pt x="3323" y="2813"/>
                  </a:lnTo>
                  <a:lnTo>
                    <a:pt x="3367" y="2912"/>
                  </a:lnTo>
                  <a:lnTo>
                    <a:pt x="3471" y="2961"/>
                  </a:lnTo>
                  <a:lnTo>
                    <a:pt x="3488" y="2904"/>
                  </a:lnTo>
                  <a:lnTo>
                    <a:pt x="3513" y="2842"/>
                  </a:lnTo>
                  <a:lnTo>
                    <a:pt x="3470" y="27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03" name="Freeform 252">
              <a:extLst>
                <a:ext uri="{FF2B5EF4-FFF2-40B4-BE49-F238E27FC236}">
                  <a16:creationId xmlns:a16="http://schemas.microsoft.com/office/drawing/2014/main" id="{23C7D49B-7481-4362-A8AC-06B4536A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5319713"/>
              <a:ext cx="38100" cy="28575"/>
            </a:xfrm>
            <a:custGeom>
              <a:avLst/>
              <a:gdLst>
                <a:gd name="T0" fmla="*/ 73 w 120"/>
                <a:gd name="T1" fmla="*/ 27 h 87"/>
                <a:gd name="T2" fmla="*/ 0 w 120"/>
                <a:gd name="T3" fmla="*/ 34 h 87"/>
                <a:gd name="T4" fmla="*/ 20 w 120"/>
                <a:gd name="T5" fmla="*/ 63 h 87"/>
                <a:gd name="T6" fmla="*/ 73 w 120"/>
                <a:gd name="T7" fmla="*/ 57 h 87"/>
                <a:gd name="T8" fmla="*/ 87 w 120"/>
                <a:gd name="T9" fmla="*/ 87 h 87"/>
                <a:gd name="T10" fmla="*/ 110 w 120"/>
                <a:gd name="T11" fmla="*/ 82 h 87"/>
                <a:gd name="T12" fmla="*/ 97 w 120"/>
                <a:gd name="T13" fmla="*/ 53 h 87"/>
                <a:gd name="T14" fmla="*/ 117 w 120"/>
                <a:gd name="T15" fmla="*/ 47 h 87"/>
                <a:gd name="T16" fmla="*/ 120 w 120"/>
                <a:gd name="T17" fmla="*/ 27 h 87"/>
                <a:gd name="T18" fmla="*/ 109 w 120"/>
                <a:gd name="T19" fmla="*/ 0 h 87"/>
                <a:gd name="T20" fmla="*/ 73 w 120"/>
                <a:gd name="T21" fmla="*/ 2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87">
                  <a:moveTo>
                    <a:pt x="73" y="27"/>
                  </a:moveTo>
                  <a:lnTo>
                    <a:pt x="0" y="34"/>
                  </a:lnTo>
                  <a:lnTo>
                    <a:pt x="20" y="63"/>
                  </a:lnTo>
                  <a:lnTo>
                    <a:pt x="73" y="57"/>
                  </a:lnTo>
                  <a:lnTo>
                    <a:pt x="87" y="87"/>
                  </a:lnTo>
                  <a:lnTo>
                    <a:pt x="110" y="82"/>
                  </a:lnTo>
                  <a:lnTo>
                    <a:pt x="97" y="53"/>
                  </a:lnTo>
                  <a:lnTo>
                    <a:pt x="117" y="47"/>
                  </a:lnTo>
                  <a:lnTo>
                    <a:pt x="120" y="27"/>
                  </a:lnTo>
                  <a:lnTo>
                    <a:pt x="109" y="0"/>
                  </a:lnTo>
                  <a:lnTo>
                    <a:pt x="73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04" name="Freeform 253">
              <a:extLst>
                <a:ext uri="{FF2B5EF4-FFF2-40B4-BE49-F238E27FC236}">
                  <a16:creationId xmlns:a16="http://schemas.microsoft.com/office/drawing/2014/main" id="{DD3AABEC-6FC3-4B75-B232-A3FCEFE6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853113"/>
              <a:ext cx="15875" cy="17463"/>
            </a:xfrm>
            <a:custGeom>
              <a:avLst/>
              <a:gdLst>
                <a:gd name="T0" fmla="*/ 14 w 47"/>
                <a:gd name="T1" fmla="*/ 0 h 53"/>
                <a:gd name="T2" fmla="*/ 0 w 47"/>
                <a:gd name="T3" fmla="*/ 13 h 53"/>
                <a:gd name="T4" fmla="*/ 27 w 47"/>
                <a:gd name="T5" fmla="*/ 53 h 53"/>
                <a:gd name="T6" fmla="*/ 47 w 47"/>
                <a:gd name="T7" fmla="*/ 11 h 53"/>
                <a:gd name="T8" fmla="*/ 14 w 47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3">
                  <a:moveTo>
                    <a:pt x="14" y="0"/>
                  </a:moveTo>
                  <a:lnTo>
                    <a:pt x="0" y="13"/>
                  </a:lnTo>
                  <a:lnTo>
                    <a:pt x="27" y="53"/>
                  </a:lnTo>
                  <a:lnTo>
                    <a:pt x="47" y="1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05" name="Freeform 254">
              <a:extLst>
                <a:ext uri="{FF2B5EF4-FFF2-40B4-BE49-F238E27FC236}">
                  <a16:creationId xmlns:a16="http://schemas.microsoft.com/office/drawing/2014/main" id="{213D34DB-F806-4366-9B89-642DA57BA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5" y="6049963"/>
              <a:ext cx="19050" cy="17463"/>
            </a:xfrm>
            <a:custGeom>
              <a:avLst/>
              <a:gdLst>
                <a:gd name="T0" fmla="*/ 0 w 57"/>
                <a:gd name="T1" fmla="*/ 14 h 54"/>
                <a:gd name="T2" fmla="*/ 27 w 57"/>
                <a:gd name="T3" fmla="*/ 54 h 54"/>
                <a:gd name="T4" fmla="*/ 57 w 57"/>
                <a:gd name="T5" fmla="*/ 34 h 54"/>
                <a:gd name="T6" fmla="*/ 14 w 57"/>
                <a:gd name="T7" fmla="*/ 0 h 54"/>
                <a:gd name="T8" fmla="*/ 0 w 57"/>
                <a:gd name="T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0" y="14"/>
                  </a:moveTo>
                  <a:lnTo>
                    <a:pt x="27" y="54"/>
                  </a:lnTo>
                  <a:lnTo>
                    <a:pt x="57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06" name="Freeform 255">
              <a:extLst>
                <a:ext uri="{FF2B5EF4-FFF2-40B4-BE49-F238E27FC236}">
                  <a16:creationId xmlns:a16="http://schemas.microsoft.com/office/drawing/2014/main" id="{C36AFE72-C668-4FAA-95B0-5A2014A1E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888038"/>
              <a:ext cx="296863" cy="193675"/>
            </a:xfrm>
            <a:custGeom>
              <a:avLst/>
              <a:gdLst>
                <a:gd name="T0" fmla="*/ 911 w 935"/>
                <a:gd name="T1" fmla="*/ 0 h 612"/>
                <a:gd name="T2" fmla="*/ 885 w 935"/>
                <a:gd name="T3" fmla="*/ 23 h 612"/>
                <a:gd name="T4" fmla="*/ 828 w 935"/>
                <a:gd name="T5" fmla="*/ 28 h 612"/>
                <a:gd name="T6" fmla="*/ 796 w 935"/>
                <a:gd name="T7" fmla="*/ 51 h 612"/>
                <a:gd name="T8" fmla="*/ 712 w 935"/>
                <a:gd name="T9" fmla="*/ 42 h 612"/>
                <a:gd name="T10" fmla="*/ 642 w 935"/>
                <a:gd name="T11" fmla="*/ 79 h 612"/>
                <a:gd name="T12" fmla="*/ 556 w 935"/>
                <a:gd name="T13" fmla="*/ 99 h 612"/>
                <a:gd name="T14" fmla="*/ 486 w 935"/>
                <a:gd name="T15" fmla="*/ 80 h 612"/>
                <a:gd name="T16" fmla="*/ 409 w 935"/>
                <a:gd name="T17" fmla="*/ 108 h 612"/>
                <a:gd name="T18" fmla="*/ 339 w 935"/>
                <a:gd name="T19" fmla="*/ 115 h 612"/>
                <a:gd name="T20" fmla="*/ 309 w 935"/>
                <a:gd name="T21" fmla="*/ 69 h 612"/>
                <a:gd name="T22" fmla="*/ 269 w 935"/>
                <a:gd name="T23" fmla="*/ 66 h 612"/>
                <a:gd name="T24" fmla="*/ 228 w 935"/>
                <a:gd name="T25" fmla="*/ 43 h 612"/>
                <a:gd name="T26" fmla="*/ 179 w 935"/>
                <a:gd name="T27" fmla="*/ 90 h 612"/>
                <a:gd name="T28" fmla="*/ 149 w 935"/>
                <a:gd name="T29" fmla="*/ 100 h 612"/>
                <a:gd name="T30" fmla="*/ 119 w 935"/>
                <a:gd name="T31" fmla="*/ 64 h 612"/>
                <a:gd name="T32" fmla="*/ 108 w 935"/>
                <a:gd name="T33" fmla="*/ 43 h 612"/>
                <a:gd name="T34" fmla="*/ 78 w 935"/>
                <a:gd name="T35" fmla="*/ 38 h 612"/>
                <a:gd name="T36" fmla="*/ 79 w 935"/>
                <a:gd name="T37" fmla="*/ 71 h 612"/>
                <a:gd name="T38" fmla="*/ 42 w 935"/>
                <a:gd name="T39" fmla="*/ 88 h 612"/>
                <a:gd name="T40" fmla="*/ 0 w 935"/>
                <a:gd name="T41" fmla="*/ 152 h 612"/>
                <a:gd name="T42" fmla="*/ 27 w 935"/>
                <a:gd name="T43" fmla="*/ 244 h 612"/>
                <a:gd name="T44" fmla="*/ 140 w 935"/>
                <a:gd name="T45" fmla="*/ 263 h 612"/>
                <a:gd name="T46" fmla="*/ 164 w 935"/>
                <a:gd name="T47" fmla="*/ 286 h 612"/>
                <a:gd name="T48" fmla="*/ 274 w 935"/>
                <a:gd name="T49" fmla="*/ 338 h 612"/>
                <a:gd name="T50" fmla="*/ 406 w 935"/>
                <a:gd name="T51" fmla="*/ 440 h 612"/>
                <a:gd name="T52" fmla="*/ 523 w 935"/>
                <a:gd name="T53" fmla="*/ 442 h 612"/>
                <a:gd name="T54" fmla="*/ 616 w 935"/>
                <a:gd name="T55" fmla="*/ 534 h 612"/>
                <a:gd name="T56" fmla="*/ 690 w 935"/>
                <a:gd name="T57" fmla="*/ 563 h 612"/>
                <a:gd name="T58" fmla="*/ 763 w 935"/>
                <a:gd name="T59" fmla="*/ 589 h 612"/>
                <a:gd name="T60" fmla="*/ 803 w 935"/>
                <a:gd name="T61" fmla="*/ 612 h 612"/>
                <a:gd name="T62" fmla="*/ 830 w 935"/>
                <a:gd name="T63" fmla="*/ 598 h 612"/>
                <a:gd name="T64" fmla="*/ 810 w 935"/>
                <a:gd name="T65" fmla="*/ 543 h 612"/>
                <a:gd name="T66" fmla="*/ 859 w 935"/>
                <a:gd name="T67" fmla="*/ 479 h 612"/>
                <a:gd name="T68" fmla="*/ 871 w 935"/>
                <a:gd name="T69" fmla="*/ 406 h 612"/>
                <a:gd name="T70" fmla="*/ 828 w 935"/>
                <a:gd name="T71" fmla="*/ 350 h 612"/>
                <a:gd name="T72" fmla="*/ 828 w 935"/>
                <a:gd name="T73" fmla="*/ 350 h 612"/>
                <a:gd name="T74" fmla="*/ 823 w 935"/>
                <a:gd name="T75" fmla="*/ 273 h 612"/>
                <a:gd name="T76" fmla="*/ 823 w 935"/>
                <a:gd name="T77" fmla="*/ 273 h 612"/>
                <a:gd name="T78" fmla="*/ 826 w 935"/>
                <a:gd name="T79" fmla="*/ 265 h 612"/>
                <a:gd name="T80" fmla="*/ 832 w 935"/>
                <a:gd name="T81" fmla="*/ 250 h 612"/>
                <a:gd name="T82" fmla="*/ 851 w 935"/>
                <a:gd name="T83" fmla="*/ 208 h 612"/>
                <a:gd name="T84" fmla="*/ 879 w 935"/>
                <a:gd name="T85" fmla="*/ 150 h 612"/>
                <a:gd name="T86" fmla="*/ 932 w 935"/>
                <a:gd name="T87" fmla="*/ 57 h 612"/>
                <a:gd name="T88" fmla="*/ 922 w 935"/>
                <a:gd name="T89" fmla="*/ 20 h 612"/>
                <a:gd name="T90" fmla="*/ 935 w 935"/>
                <a:gd name="T91" fmla="*/ 0 h 612"/>
                <a:gd name="T92" fmla="*/ 911 w 935"/>
                <a:gd name="T9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5" h="612">
                  <a:moveTo>
                    <a:pt x="911" y="0"/>
                  </a:moveTo>
                  <a:lnTo>
                    <a:pt x="885" y="23"/>
                  </a:lnTo>
                  <a:lnTo>
                    <a:pt x="828" y="28"/>
                  </a:lnTo>
                  <a:lnTo>
                    <a:pt x="796" y="51"/>
                  </a:lnTo>
                  <a:lnTo>
                    <a:pt x="712" y="42"/>
                  </a:lnTo>
                  <a:lnTo>
                    <a:pt x="642" y="79"/>
                  </a:lnTo>
                  <a:lnTo>
                    <a:pt x="556" y="99"/>
                  </a:lnTo>
                  <a:lnTo>
                    <a:pt x="486" y="80"/>
                  </a:lnTo>
                  <a:lnTo>
                    <a:pt x="409" y="108"/>
                  </a:lnTo>
                  <a:lnTo>
                    <a:pt x="339" y="115"/>
                  </a:lnTo>
                  <a:lnTo>
                    <a:pt x="309" y="69"/>
                  </a:lnTo>
                  <a:lnTo>
                    <a:pt x="269" y="66"/>
                  </a:lnTo>
                  <a:lnTo>
                    <a:pt x="228" y="43"/>
                  </a:lnTo>
                  <a:lnTo>
                    <a:pt x="179" y="90"/>
                  </a:lnTo>
                  <a:lnTo>
                    <a:pt x="149" y="100"/>
                  </a:lnTo>
                  <a:lnTo>
                    <a:pt x="119" y="64"/>
                  </a:lnTo>
                  <a:lnTo>
                    <a:pt x="108" y="43"/>
                  </a:lnTo>
                  <a:lnTo>
                    <a:pt x="78" y="38"/>
                  </a:lnTo>
                  <a:lnTo>
                    <a:pt x="79" y="71"/>
                  </a:lnTo>
                  <a:lnTo>
                    <a:pt x="42" y="88"/>
                  </a:lnTo>
                  <a:lnTo>
                    <a:pt x="0" y="152"/>
                  </a:lnTo>
                  <a:lnTo>
                    <a:pt x="27" y="244"/>
                  </a:lnTo>
                  <a:lnTo>
                    <a:pt x="140" y="263"/>
                  </a:lnTo>
                  <a:lnTo>
                    <a:pt x="164" y="286"/>
                  </a:lnTo>
                  <a:lnTo>
                    <a:pt x="274" y="338"/>
                  </a:lnTo>
                  <a:lnTo>
                    <a:pt x="406" y="440"/>
                  </a:lnTo>
                  <a:lnTo>
                    <a:pt x="523" y="442"/>
                  </a:lnTo>
                  <a:lnTo>
                    <a:pt x="616" y="534"/>
                  </a:lnTo>
                  <a:lnTo>
                    <a:pt x="690" y="563"/>
                  </a:lnTo>
                  <a:lnTo>
                    <a:pt x="763" y="589"/>
                  </a:lnTo>
                  <a:lnTo>
                    <a:pt x="803" y="612"/>
                  </a:lnTo>
                  <a:lnTo>
                    <a:pt x="830" y="598"/>
                  </a:lnTo>
                  <a:lnTo>
                    <a:pt x="810" y="543"/>
                  </a:lnTo>
                  <a:lnTo>
                    <a:pt x="859" y="479"/>
                  </a:lnTo>
                  <a:lnTo>
                    <a:pt x="871" y="406"/>
                  </a:lnTo>
                  <a:lnTo>
                    <a:pt x="828" y="350"/>
                  </a:lnTo>
                  <a:lnTo>
                    <a:pt x="828" y="350"/>
                  </a:lnTo>
                  <a:lnTo>
                    <a:pt x="823" y="273"/>
                  </a:lnTo>
                  <a:lnTo>
                    <a:pt x="823" y="273"/>
                  </a:lnTo>
                  <a:lnTo>
                    <a:pt x="826" y="265"/>
                  </a:lnTo>
                  <a:lnTo>
                    <a:pt x="832" y="250"/>
                  </a:lnTo>
                  <a:lnTo>
                    <a:pt x="851" y="208"/>
                  </a:lnTo>
                  <a:lnTo>
                    <a:pt x="879" y="150"/>
                  </a:lnTo>
                  <a:lnTo>
                    <a:pt x="932" y="57"/>
                  </a:lnTo>
                  <a:lnTo>
                    <a:pt x="922" y="20"/>
                  </a:lnTo>
                  <a:lnTo>
                    <a:pt x="935" y="0"/>
                  </a:lnTo>
                  <a:lnTo>
                    <a:pt x="91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907" name="Freeform 256">
            <a:extLst>
              <a:ext uri="{FF2B5EF4-FFF2-40B4-BE49-F238E27FC236}">
                <a16:creationId xmlns:a16="http://schemas.microsoft.com/office/drawing/2014/main" id="{EE04F259-E545-4D76-8EDC-A529AF50C213}"/>
              </a:ext>
            </a:extLst>
          </p:cNvPr>
          <p:cNvSpPr>
            <a:spLocks/>
          </p:cNvSpPr>
          <p:nvPr/>
        </p:nvSpPr>
        <p:spPr bwMode="auto">
          <a:xfrm>
            <a:off x="3728516" y="5221190"/>
            <a:ext cx="6390" cy="5679"/>
          </a:xfrm>
          <a:custGeom>
            <a:avLst/>
            <a:gdLst>
              <a:gd name="T0" fmla="*/ 46 w 46"/>
              <a:gd name="T1" fmla="*/ 13 h 42"/>
              <a:gd name="T2" fmla="*/ 36 w 46"/>
              <a:gd name="T3" fmla="*/ 38 h 42"/>
              <a:gd name="T4" fmla="*/ 15 w 46"/>
              <a:gd name="T5" fmla="*/ 42 h 42"/>
              <a:gd name="T6" fmla="*/ 0 w 46"/>
              <a:gd name="T7" fmla="*/ 23 h 42"/>
              <a:gd name="T8" fmla="*/ 5 w 46"/>
              <a:gd name="T9" fmla="*/ 2 h 42"/>
              <a:gd name="T10" fmla="*/ 36 w 46"/>
              <a:gd name="T11" fmla="*/ 0 h 42"/>
              <a:gd name="T12" fmla="*/ 46 w 46"/>
              <a:gd name="T13" fmla="*/ 1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42">
                <a:moveTo>
                  <a:pt x="46" y="13"/>
                </a:moveTo>
                <a:lnTo>
                  <a:pt x="36" y="38"/>
                </a:lnTo>
                <a:lnTo>
                  <a:pt x="15" y="42"/>
                </a:lnTo>
                <a:lnTo>
                  <a:pt x="0" y="23"/>
                </a:lnTo>
                <a:lnTo>
                  <a:pt x="5" y="2"/>
                </a:lnTo>
                <a:lnTo>
                  <a:pt x="36" y="0"/>
                </a:lnTo>
                <a:lnTo>
                  <a:pt x="46" y="13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08" name="Freeform 257">
            <a:extLst>
              <a:ext uri="{FF2B5EF4-FFF2-40B4-BE49-F238E27FC236}">
                <a16:creationId xmlns:a16="http://schemas.microsoft.com/office/drawing/2014/main" id="{5791FCE8-C4E6-4A32-B44D-7B614301B184}"/>
              </a:ext>
            </a:extLst>
          </p:cNvPr>
          <p:cNvSpPr>
            <a:spLocks/>
          </p:cNvSpPr>
          <p:nvPr/>
        </p:nvSpPr>
        <p:spPr bwMode="auto">
          <a:xfrm>
            <a:off x="3750527" y="5126763"/>
            <a:ext cx="5679" cy="7100"/>
          </a:xfrm>
          <a:custGeom>
            <a:avLst/>
            <a:gdLst>
              <a:gd name="T0" fmla="*/ 39 w 39"/>
              <a:gd name="T1" fmla="*/ 7 h 48"/>
              <a:gd name="T2" fmla="*/ 32 w 39"/>
              <a:gd name="T3" fmla="*/ 40 h 48"/>
              <a:gd name="T4" fmla="*/ 14 w 39"/>
              <a:gd name="T5" fmla="*/ 48 h 48"/>
              <a:gd name="T6" fmla="*/ 0 w 39"/>
              <a:gd name="T7" fmla="*/ 39 h 48"/>
              <a:gd name="T8" fmla="*/ 3 w 39"/>
              <a:gd name="T9" fmla="*/ 18 h 48"/>
              <a:gd name="T10" fmla="*/ 27 w 39"/>
              <a:gd name="T11" fmla="*/ 0 h 48"/>
              <a:gd name="T12" fmla="*/ 39 w 39"/>
              <a:gd name="T13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48">
                <a:moveTo>
                  <a:pt x="39" y="7"/>
                </a:moveTo>
                <a:lnTo>
                  <a:pt x="32" y="40"/>
                </a:lnTo>
                <a:lnTo>
                  <a:pt x="14" y="48"/>
                </a:lnTo>
                <a:lnTo>
                  <a:pt x="0" y="39"/>
                </a:lnTo>
                <a:lnTo>
                  <a:pt x="3" y="18"/>
                </a:lnTo>
                <a:lnTo>
                  <a:pt x="27" y="0"/>
                </a:lnTo>
                <a:lnTo>
                  <a:pt x="39" y="7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4174C14B-9C19-440C-AD20-6AE8F482DEAF}"/>
              </a:ext>
            </a:extLst>
          </p:cNvPr>
          <p:cNvGrpSpPr/>
          <p:nvPr/>
        </p:nvGrpSpPr>
        <p:grpSpPr>
          <a:xfrm>
            <a:off x="3820811" y="5564092"/>
            <a:ext cx="20589" cy="12069"/>
            <a:chOff x="4127500" y="6143625"/>
            <a:chExt cx="46038" cy="26988"/>
          </a:xfrm>
          <a:solidFill>
            <a:schemeClr val="bg2"/>
          </a:solidFill>
        </p:grpSpPr>
        <p:sp>
          <p:nvSpPr>
            <p:cNvPr id="910" name="Freeform 258">
              <a:extLst>
                <a:ext uri="{FF2B5EF4-FFF2-40B4-BE49-F238E27FC236}">
                  <a16:creationId xmlns:a16="http://schemas.microsoft.com/office/drawing/2014/main" id="{5EC6D691-2470-4767-9223-D894A683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6143625"/>
              <a:ext cx="17463" cy="12700"/>
            </a:xfrm>
            <a:custGeom>
              <a:avLst/>
              <a:gdLst>
                <a:gd name="T0" fmla="*/ 57 w 57"/>
                <a:gd name="T1" fmla="*/ 24 h 44"/>
                <a:gd name="T2" fmla="*/ 27 w 57"/>
                <a:gd name="T3" fmla="*/ 44 h 44"/>
                <a:gd name="T4" fmla="*/ 0 w 57"/>
                <a:gd name="T5" fmla="*/ 4 h 44"/>
                <a:gd name="T6" fmla="*/ 46 w 57"/>
                <a:gd name="T7" fmla="*/ 0 h 44"/>
                <a:gd name="T8" fmla="*/ 57 w 57"/>
                <a:gd name="T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4">
                  <a:moveTo>
                    <a:pt x="57" y="24"/>
                  </a:moveTo>
                  <a:lnTo>
                    <a:pt x="27" y="44"/>
                  </a:lnTo>
                  <a:lnTo>
                    <a:pt x="0" y="4"/>
                  </a:lnTo>
                  <a:lnTo>
                    <a:pt x="46" y="0"/>
                  </a:lnTo>
                  <a:lnTo>
                    <a:pt x="57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11" name="Freeform 259">
              <a:extLst>
                <a:ext uri="{FF2B5EF4-FFF2-40B4-BE49-F238E27FC236}">
                  <a16:creationId xmlns:a16="http://schemas.microsoft.com/office/drawing/2014/main" id="{B2CA3552-1F4B-4360-ADD5-C52BBB07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6154738"/>
              <a:ext cx="31750" cy="15875"/>
            </a:xfrm>
            <a:custGeom>
              <a:avLst/>
              <a:gdLst>
                <a:gd name="T0" fmla="*/ 69 w 97"/>
                <a:gd name="T1" fmla="*/ 0 h 53"/>
                <a:gd name="T2" fmla="*/ 33 w 97"/>
                <a:gd name="T3" fmla="*/ 0 h 53"/>
                <a:gd name="T4" fmla="*/ 0 w 97"/>
                <a:gd name="T5" fmla="*/ 14 h 53"/>
                <a:gd name="T6" fmla="*/ 30 w 97"/>
                <a:gd name="T7" fmla="*/ 50 h 53"/>
                <a:gd name="T8" fmla="*/ 43 w 97"/>
                <a:gd name="T9" fmla="*/ 53 h 53"/>
                <a:gd name="T10" fmla="*/ 80 w 97"/>
                <a:gd name="T11" fmla="*/ 50 h 53"/>
                <a:gd name="T12" fmla="*/ 97 w 97"/>
                <a:gd name="T13" fmla="*/ 23 h 53"/>
                <a:gd name="T14" fmla="*/ 69 w 97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53">
                  <a:moveTo>
                    <a:pt x="69" y="0"/>
                  </a:moveTo>
                  <a:lnTo>
                    <a:pt x="33" y="0"/>
                  </a:lnTo>
                  <a:lnTo>
                    <a:pt x="0" y="14"/>
                  </a:lnTo>
                  <a:lnTo>
                    <a:pt x="30" y="50"/>
                  </a:lnTo>
                  <a:lnTo>
                    <a:pt x="43" y="53"/>
                  </a:lnTo>
                  <a:lnTo>
                    <a:pt x="80" y="50"/>
                  </a:lnTo>
                  <a:lnTo>
                    <a:pt x="97" y="2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BEE1C761-7808-4D9C-9169-ADBA4BD4788C}"/>
              </a:ext>
            </a:extLst>
          </p:cNvPr>
          <p:cNvGrpSpPr/>
          <p:nvPr/>
        </p:nvGrpSpPr>
        <p:grpSpPr>
          <a:xfrm>
            <a:off x="3009346" y="4683052"/>
            <a:ext cx="614811" cy="599193"/>
            <a:chOff x="2312988" y="4173538"/>
            <a:chExt cx="1374775" cy="1339850"/>
          </a:xfrm>
          <a:solidFill>
            <a:srgbClr val="CACACA"/>
          </a:solidFill>
        </p:grpSpPr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D36BAA1B-5023-458A-B24C-F8DFA5C11115}"/>
                </a:ext>
              </a:extLst>
            </p:cNvPr>
            <p:cNvGrpSpPr/>
            <p:nvPr/>
          </p:nvGrpSpPr>
          <p:grpSpPr>
            <a:xfrm>
              <a:off x="2312988" y="4173538"/>
              <a:ext cx="1246188" cy="1198563"/>
              <a:chOff x="2312988" y="4173538"/>
              <a:chExt cx="1246188" cy="1198563"/>
            </a:xfrm>
            <a:grpFill/>
          </p:grpSpPr>
          <p:sp>
            <p:nvSpPr>
              <p:cNvPr id="915" name="Freeform 261">
                <a:extLst>
                  <a:ext uri="{FF2B5EF4-FFF2-40B4-BE49-F238E27FC236}">
                    <a16:creationId xmlns:a16="http://schemas.microsoft.com/office/drawing/2014/main" id="{D2F1D440-ED42-42B5-9209-73CCACEA6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363" y="4870450"/>
                <a:ext cx="12700" cy="15875"/>
              </a:xfrm>
              <a:custGeom>
                <a:avLst/>
                <a:gdLst>
                  <a:gd name="T0" fmla="*/ 24 w 38"/>
                  <a:gd name="T1" fmla="*/ 23 h 49"/>
                  <a:gd name="T2" fmla="*/ 38 w 38"/>
                  <a:gd name="T3" fmla="*/ 49 h 49"/>
                  <a:gd name="T4" fmla="*/ 1 w 38"/>
                  <a:gd name="T5" fmla="*/ 23 h 49"/>
                  <a:gd name="T6" fmla="*/ 0 w 38"/>
                  <a:gd name="T7" fmla="*/ 0 h 49"/>
                  <a:gd name="T8" fmla="*/ 24 w 38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9">
                    <a:moveTo>
                      <a:pt x="24" y="23"/>
                    </a:moveTo>
                    <a:lnTo>
                      <a:pt x="38" y="49"/>
                    </a:lnTo>
                    <a:lnTo>
                      <a:pt x="1" y="23"/>
                    </a:lnTo>
                    <a:lnTo>
                      <a:pt x="0" y="0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16" name="Freeform 262">
                <a:extLst>
                  <a:ext uri="{FF2B5EF4-FFF2-40B4-BE49-F238E27FC236}">
                    <a16:creationId xmlns:a16="http://schemas.microsoft.com/office/drawing/2014/main" id="{49B942E2-3559-4EAA-A17E-2C5779CD4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988" y="4173538"/>
                <a:ext cx="1246188" cy="1198563"/>
              </a:xfrm>
              <a:custGeom>
                <a:avLst/>
                <a:gdLst>
                  <a:gd name="T0" fmla="*/ 3773 w 3923"/>
                  <a:gd name="T1" fmla="*/ 862 h 3774"/>
                  <a:gd name="T2" fmla="*/ 3285 w 3923"/>
                  <a:gd name="T3" fmla="*/ 741 h 3774"/>
                  <a:gd name="T4" fmla="*/ 2940 w 3923"/>
                  <a:gd name="T5" fmla="*/ 545 h 3774"/>
                  <a:gd name="T6" fmla="*/ 2672 w 3923"/>
                  <a:gd name="T7" fmla="*/ 381 h 3774"/>
                  <a:gd name="T8" fmla="*/ 2367 w 3923"/>
                  <a:gd name="T9" fmla="*/ 138 h 3774"/>
                  <a:gd name="T10" fmla="*/ 2178 w 3923"/>
                  <a:gd name="T11" fmla="*/ 10 h 3774"/>
                  <a:gd name="T12" fmla="*/ 1916 w 3923"/>
                  <a:gd name="T13" fmla="*/ 146 h 3774"/>
                  <a:gd name="T14" fmla="*/ 1922 w 3923"/>
                  <a:gd name="T15" fmla="*/ 388 h 3774"/>
                  <a:gd name="T16" fmla="*/ 1508 w 3923"/>
                  <a:gd name="T17" fmla="*/ 631 h 3774"/>
                  <a:gd name="T18" fmla="*/ 1515 w 3923"/>
                  <a:gd name="T19" fmla="*/ 740 h 3774"/>
                  <a:gd name="T20" fmla="*/ 1196 w 3923"/>
                  <a:gd name="T21" fmla="*/ 777 h 3774"/>
                  <a:gd name="T22" fmla="*/ 1058 w 3923"/>
                  <a:gd name="T23" fmla="*/ 648 h 3774"/>
                  <a:gd name="T24" fmla="*/ 845 w 3923"/>
                  <a:gd name="T25" fmla="*/ 617 h 3774"/>
                  <a:gd name="T26" fmla="*/ 954 w 3923"/>
                  <a:gd name="T27" fmla="*/ 858 h 3774"/>
                  <a:gd name="T28" fmla="*/ 986 w 3923"/>
                  <a:gd name="T29" fmla="*/ 1156 h 3774"/>
                  <a:gd name="T30" fmla="*/ 749 w 3923"/>
                  <a:gd name="T31" fmla="*/ 1119 h 3774"/>
                  <a:gd name="T32" fmla="*/ 432 w 3923"/>
                  <a:gd name="T33" fmla="*/ 1062 h 3774"/>
                  <a:gd name="T34" fmla="*/ 283 w 3923"/>
                  <a:gd name="T35" fmla="*/ 1110 h 3774"/>
                  <a:gd name="T36" fmla="*/ 47 w 3923"/>
                  <a:gd name="T37" fmla="*/ 1181 h 3774"/>
                  <a:gd name="T38" fmla="*/ 60 w 3923"/>
                  <a:gd name="T39" fmla="*/ 1244 h 3774"/>
                  <a:gd name="T40" fmla="*/ 85 w 3923"/>
                  <a:gd name="T41" fmla="*/ 1287 h 3774"/>
                  <a:gd name="T42" fmla="*/ 105 w 3923"/>
                  <a:gd name="T43" fmla="*/ 1330 h 3774"/>
                  <a:gd name="T44" fmla="*/ 36 w 3923"/>
                  <a:gd name="T45" fmla="*/ 1427 h 3774"/>
                  <a:gd name="T46" fmla="*/ 246 w 3923"/>
                  <a:gd name="T47" fmla="*/ 1462 h 3774"/>
                  <a:gd name="T48" fmla="*/ 457 w 3923"/>
                  <a:gd name="T49" fmla="*/ 1540 h 3774"/>
                  <a:gd name="T50" fmla="*/ 617 w 3923"/>
                  <a:gd name="T51" fmla="*/ 1628 h 3774"/>
                  <a:gd name="T52" fmla="*/ 709 w 3923"/>
                  <a:gd name="T53" fmla="*/ 1737 h 3774"/>
                  <a:gd name="T54" fmla="*/ 888 w 3923"/>
                  <a:gd name="T55" fmla="*/ 1778 h 3774"/>
                  <a:gd name="T56" fmla="*/ 860 w 3923"/>
                  <a:gd name="T57" fmla="*/ 1944 h 3774"/>
                  <a:gd name="T58" fmla="*/ 1092 w 3923"/>
                  <a:gd name="T59" fmla="*/ 2200 h 3774"/>
                  <a:gd name="T60" fmla="*/ 1104 w 3923"/>
                  <a:gd name="T61" fmla="*/ 2370 h 3774"/>
                  <a:gd name="T62" fmla="*/ 1250 w 3923"/>
                  <a:gd name="T63" fmla="*/ 2627 h 3774"/>
                  <a:gd name="T64" fmla="*/ 1163 w 3923"/>
                  <a:gd name="T65" fmla="*/ 2549 h 3774"/>
                  <a:gd name="T66" fmla="*/ 1103 w 3923"/>
                  <a:gd name="T67" fmla="*/ 2837 h 3774"/>
                  <a:gd name="T68" fmla="*/ 1076 w 3923"/>
                  <a:gd name="T69" fmla="*/ 3007 h 3774"/>
                  <a:gd name="T70" fmla="*/ 989 w 3923"/>
                  <a:gd name="T71" fmla="*/ 3394 h 3774"/>
                  <a:gd name="T72" fmla="*/ 1355 w 3923"/>
                  <a:gd name="T73" fmla="*/ 3573 h 3774"/>
                  <a:gd name="T74" fmla="*/ 1792 w 3923"/>
                  <a:gd name="T75" fmla="*/ 3599 h 3774"/>
                  <a:gd name="T76" fmla="*/ 2069 w 3923"/>
                  <a:gd name="T77" fmla="*/ 3739 h 3774"/>
                  <a:gd name="T78" fmla="*/ 2377 w 3923"/>
                  <a:gd name="T79" fmla="*/ 3707 h 3774"/>
                  <a:gd name="T80" fmla="*/ 2334 w 3923"/>
                  <a:gd name="T81" fmla="*/ 3588 h 3774"/>
                  <a:gd name="T82" fmla="*/ 2615 w 3923"/>
                  <a:gd name="T83" fmla="*/ 3316 h 3774"/>
                  <a:gd name="T84" fmla="*/ 2939 w 3923"/>
                  <a:gd name="T85" fmla="*/ 3346 h 3774"/>
                  <a:gd name="T86" fmla="*/ 3450 w 3923"/>
                  <a:gd name="T87" fmla="*/ 3447 h 3774"/>
                  <a:gd name="T88" fmla="*/ 3669 w 3923"/>
                  <a:gd name="T89" fmla="*/ 3245 h 3774"/>
                  <a:gd name="T90" fmla="*/ 3668 w 3923"/>
                  <a:gd name="T91" fmla="*/ 3235 h 3774"/>
                  <a:gd name="T92" fmla="*/ 3678 w 3923"/>
                  <a:gd name="T93" fmla="*/ 3227 h 3774"/>
                  <a:gd name="T94" fmla="*/ 3696 w 3923"/>
                  <a:gd name="T95" fmla="*/ 3230 h 3774"/>
                  <a:gd name="T96" fmla="*/ 3792 w 3923"/>
                  <a:gd name="T97" fmla="*/ 3200 h 3774"/>
                  <a:gd name="T98" fmla="*/ 3779 w 3923"/>
                  <a:gd name="T99" fmla="*/ 3089 h 3774"/>
                  <a:gd name="T100" fmla="*/ 3603 w 3923"/>
                  <a:gd name="T101" fmla="*/ 2799 h 3774"/>
                  <a:gd name="T102" fmla="*/ 3600 w 3923"/>
                  <a:gd name="T103" fmla="*/ 2421 h 3774"/>
                  <a:gd name="T104" fmla="*/ 3514 w 3923"/>
                  <a:gd name="T105" fmla="*/ 2125 h 3774"/>
                  <a:gd name="T106" fmla="*/ 3281 w 3923"/>
                  <a:gd name="T107" fmla="*/ 2208 h 3774"/>
                  <a:gd name="T108" fmla="*/ 3415 w 3923"/>
                  <a:gd name="T109" fmla="*/ 1852 h 3774"/>
                  <a:gd name="T110" fmla="*/ 3573 w 3923"/>
                  <a:gd name="T111" fmla="*/ 1601 h 3774"/>
                  <a:gd name="T112" fmla="*/ 3756 w 3923"/>
                  <a:gd name="T113" fmla="*/ 1265 h 3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923" h="3774">
                    <a:moveTo>
                      <a:pt x="3785" y="1092"/>
                    </a:moveTo>
                    <a:lnTo>
                      <a:pt x="3861" y="985"/>
                    </a:lnTo>
                    <a:lnTo>
                      <a:pt x="3923" y="930"/>
                    </a:lnTo>
                    <a:lnTo>
                      <a:pt x="3907" y="905"/>
                    </a:lnTo>
                    <a:lnTo>
                      <a:pt x="3773" y="862"/>
                    </a:lnTo>
                    <a:lnTo>
                      <a:pt x="3713" y="870"/>
                    </a:lnTo>
                    <a:lnTo>
                      <a:pt x="3626" y="833"/>
                    </a:lnTo>
                    <a:lnTo>
                      <a:pt x="3486" y="826"/>
                    </a:lnTo>
                    <a:lnTo>
                      <a:pt x="3372" y="710"/>
                    </a:lnTo>
                    <a:lnTo>
                      <a:pt x="3285" y="741"/>
                    </a:lnTo>
                    <a:lnTo>
                      <a:pt x="3238" y="731"/>
                    </a:lnTo>
                    <a:lnTo>
                      <a:pt x="3205" y="692"/>
                    </a:lnTo>
                    <a:lnTo>
                      <a:pt x="3105" y="706"/>
                    </a:lnTo>
                    <a:lnTo>
                      <a:pt x="2994" y="641"/>
                    </a:lnTo>
                    <a:lnTo>
                      <a:pt x="2940" y="545"/>
                    </a:lnTo>
                    <a:lnTo>
                      <a:pt x="2926" y="446"/>
                    </a:lnTo>
                    <a:lnTo>
                      <a:pt x="2896" y="426"/>
                    </a:lnTo>
                    <a:lnTo>
                      <a:pt x="2833" y="512"/>
                    </a:lnTo>
                    <a:lnTo>
                      <a:pt x="2727" y="487"/>
                    </a:lnTo>
                    <a:lnTo>
                      <a:pt x="2672" y="381"/>
                    </a:lnTo>
                    <a:lnTo>
                      <a:pt x="2617" y="268"/>
                    </a:lnTo>
                    <a:lnTo>
                      <a:pt x="2498" y="273"/>
                    </a:lnTo>
                    <a:lnTo>
                      <a:pt x="2448" y="244"/>
                    </a:lnTo>
                    <a:lnTo>
                      <a:pt x="2420" y="158"/>
                    </a:lnTo>
                    <a:lnTo>
                      <a:pt x="2367" y="138"/>
                    </a:lnTo>
                    <a:lnTo>
                      <a:pt x="2273" y="169"/>
                    </a:lnTo>
                    <a:lnTo>
                      <a:pt x="2260" y="112"/>
                    </a:lnTo>
                    <a:lnTo>
                      <a:pt x="2233" y="63"/>
                    </a:lnTo>
                    <a:lnTo>
                      <a:pt x="2238" y="0"/>
                    </a:lnTo>
                    <a:lnTo>
                      <a:pt x="2178" y="10"/>
                    </a:lnTo>
                    <a:lnTo>
                      <a:pt x="2069" y="31"/>
                    </a:lnTo>
                    <a:lnTo>
                      <a:pt x="2009" y="42"/>
                    </a:lnTo>
                    <a:lnTo>
                      <a:pt x="1962" y="66"/>
                    </a:lnTo>
                    <a:lnTo>
                      <a:pt x="1906" y="129"/>
                    </a:lnTo>
                    <a:lnTo>
                      <a:pt x="1916" y="146"/>
                    </a:lnTo>
                    <a:lnTo>
                      <a:pt x="1924" y="275"/>
                    </a:lnTo>
                    <a:lnTo>
                      <a:pt x="1909" y="305"/>
                    </a:lnTo>
                    <a:lnTo>
                      <a:pt x="1915" y="349"/>
                    </a:lnTo>
                    <a:lnTo>
                      <a:pt x="1949" y="374"/>
                    </a:lnTo>
                    <a:lnTo>
                      <a:pt x="1922" y="388"/>
                    </a:lnTo>
                    <a:lnTo>
                      <a:pt x="1863" y="458"/>
                    </a:lnTo>
                    <a:lnTo>
                      <a:pt x="1770" y="526"/>
                    </a:lnTo>
                    <a:lnTo>
                      <a:pt x="1697" y="546"/>
                    </a:lnTo>
                    <a:lnTo>
                      <a:pt x="1614" y="567"/>
                    </a:lnTo>
                    <a:lnTo>
                      <a:pt x="1508" y="631"/>
                    </a:lnTo>
                    <a:lnTo>
                      <a:pt x="1482" y="684"/>
                    </a:lnTo>
                    <a:lnTo>
                      <a:pt x="1479" y="717"/>
                    </a:lnTo>
                    <a:lnTo>
                      <a:pt x="1525" y="723"/>
                    </a:lnTo>
                    <a:lnTo>
                      <a:pt x="1609" y="749"/>
                    </a:lnTo>
                    <a:lnTo>
                      <a:pt x="1515" y="740"/>
                    </a:lnTo>
                    <a:lnTo>
                      <a:pt x="1473" y="770"/>
                    </a:lnTo>
                    <a:lnTo>
                      <a:pt x="1416" y="808"/>
                    </a:lnTo>
                    <a:lnTo>
                      <a:pt x="1309" y="812"/>
                    </a:lnTo>
                    <a:lnTo>
                      <a:pt x="1262" y="805"/>
                    </a:lnTo>
                    <a:lnTo>
                      <a:pt x="1196" y="777"/>
                    </a:lnTo>
                    <a:lnTo>
                      <a:pt x="1133" y="797"/>
                    </a:lnTo>
                    <a:lnTo>
                      <a:pt x="1090" y="778"/>
                    </a:lnTo>
                    <a:lnTo>
                      <a:pt x="1048" y="717"/>
                    </a:lnTo>
                    <a:lnTo>
                      <a:pt x="1072" y="684"/>
                    </a:lnTo>
                    <a:lnTo>
                      <a:pt x="1058" y="648"/>
                    </a:lnTo>
                    <a:lnTo>
                      <a:pt x="998" y="655"/>
                    </a:lnTo>
                    <a:lnTo>
                      <a:pt x="958" y="672"/>
                    </a:lnTo>
                    <a:lnTo>
                      <a:pt x="905" y="633"/>
                    </a:lnTo>
                    <a:lnTo>
                      <a:pt x="865" y="626"/>
                    </a:lnTo>
                    <a:lnTo>
                      <a:pt x="845" y="617"/>
                    </a:lnTo>
                    <a:lnTo>
                      <a:pt x="845" y="639"/>
                    </a:lnTo>
                    <a:lnTo>
                      <a:pt x="892" y="703"/>
                    </a:lnTo>
                    <a:lnTo>
                      <a:pt x="909" y="775"/>
                    </a:lnTo>
                    <a:lnTo>
                      <a:pt x="949" y="808"/>
                    </a:lnTo>
                    <a:lnTo>
                      <a:pt x="954" y="858"/>
                    </a:lnTo>
                    <a:lnTo>
                      <a:pt x="975" y="1061"/>
                    </a:lnTo>
                    <a:lnTo>
                      <a:pt x="1006" y="1116"/>
                    </a:lnTo>
                    <a:lnTo>
                      <a:pt x="1029" y="1136"/>
                    </a:lnTo>
                    <a:lnTo>
                      <a:pt x="1016" y="1163"/>
                    </a:lnTo>
                    <a:lnTo>
                      <a:pt x="986" y="1156"/>
                    </a:lnTo>
                    <a:lnTo>
                      <a:pt x="933" y="1150"/>
                    </a:lnTo>
                    <a:lnTo>
                      <a:pt x="906" y="1104"/>
                    </a:lnTo>
                    <a:lnTo>
                      <a:pt x="856" y="1114"/>
                    </a:lnTo>
                    <a:lnTo>
                      <a:pt x="797" y="1152"/>
                    </a:lnTo>
                    <a:lnTo>
                      <a:pt x="749" y="1119"/>
                    </a:lnTo>
                    <a:lnTo>
                      <a:pt x="696" y="1142"/>
                    </a:lnTo>
                    <a:lnTo>
                      <a:pt x="636" y="1176"/>
                    </a:lnTo>
                    <a:lnTo>
                      <a:pt x="563" y="1097"/>
                    </a:lnTo>
                    <a:lnTo>
                      <a:pt x="536" y="1061"/>
                    </a:lnTo>
                    <a:lnTo>
                      <a:pt x="432" y="1062"/>
                    </a:lnTo>
                    <a:lnTo>
                      <a:pt x="385" y="1043"/>
                    </a:lnTo>
                    <a:lnTo>
                      <a:pt x="372" y="1066"/>
                    </a:lnTo>
                    <a:lnTo>
                      <a:pt x="362" y="1109"/>
                    </a:lnTo>
                    <a:lnTo>
                      <a:pt x="319" y="1100"/>
                    </a:lnTo>
                    <a:lnTo>
                      <a:pt x="283" y="1110"/>
                    </a:lnTo>
                    <a:lnTo>
                      <a:pt x="283" y="1133"/>
                    </a:lnTo>
                    <a:lnTo>
                      <a:pt x="233" y="1113"/>
                    </a:lnTo>
                    <a:lnTo>
                      <a:pt x="186" y="1127"/>
                    </a:lnTo>
                    <a:lnTo>
                      <a:pt x="112" y="1124"/>
                    </a:lnTo>
                    <a:lnTo>
                      <a:pt x="47" y="1181"/>
                    </a:lnTo>
                    <a:lnTo>
                      <a:pt x="17" y="1209"/>
                    </a:lnTo>
                    <a:lnTo>
                      <a:pt x="0" y="1226"/>
                    </a:lnTo>
                    <a:lnTo>
                      <a:pt x="4" y="1258"/>
                    </a:lnTo>
                    <a:lnTo>
                      <a:pt x="31" y="1271"/>
                    </a:lnTo>
                    <a:lnTo>
                      <a:pt x="60" y="1244"/>
                    </a:lnTo>
                    <a:lnTo>
                      <a:pt x="80" y="1261"/>
                    </a:lnTo>
                    <a:lnTo>
                      <a:pt x="117" y="1253"/>
                    </a:lnTo>
                    <a:lnTo>
                      <a:pt x="161" y="1300"/>
                    </a:lnTo>
                    <a:lnTo>
                      <a:pt x="131" y="1300"/>
                    </a:lnTo>
                    <a:lnTo>
                      <a:pt x="85" y="1287"/>
                    </a:lnTo>
                    <a:lnTo>
                      <a:pt x="65" y="1275"/>
                    </a:lnTo>
                    <a:lnTo>
                      <a:pt x="44" y="1291"/>
                    </a:lnTo>
                    <a:lnTo>
                      <a:pt x="51" y="1367"/>
                    </a:lnTo>
                    <a:lnTo>
                      <a:pt x="71" y="1340"/>
                    </a:lnTo>
                    <a:lnTo>
                      <a:pt x="105" y="1330"/>
                    </a:lnTo>
                    <a:lnTo>
                      <a:pt x="151" y="1363"/>
                    </a:lnTo>
                    <a:lnTo>
                      <a:pt x="131" y="1387"/>
                    </a:lnTo>
                    <a:lnTo>
                      <a:pt x="75" y="1387"/>
                    </a:lnTo>
                    <a:lnTo>
                      <a:pt x="26" y="1410"/>
                    </a:lnTo>
                    <a:lnTo>
                      <a:pt x="36" y="1427"/>
                    </a:lnTo>
                    <a:lnTo>
                      <a:pt x="96" y="1439"/>
                    </a:lnTo>
                    <a:lnTo>
                      <a:pt x="119" y="1453"/>
                    </a:lnTo>
                    <a:lnTo>
                      <a:pt x="133" y="1513"/>
                    </a:lnTo>
                    <a:lnTo>
                      <a:pt x="186" y="1505"/>
                    </a:lnTo>
                    <a:lnTo>
                      <a:pt x="246" y="1462"/>
                    </a:lnTo>
                    <a:lnTo>
                      <a:pt x="286" y="1475"/>
                    </a:lnTo>
                    <a:lnTo>
                      <a:pt x="313" y="1511"/>
                    </a:lnTo>
                    <a:lnTo>
                      <a:pt x="370" y="1521"/>
                    </a:lnTo>
                    <a:lnTo>
                      <a:pt x="417" y="1543"/>
                    </a:lnTo>
                    <a:lnTo>
                      <a:pt x="457" y="1540"/>
                    </a:lnTo>
                    <a:lnTo>
                      <a:pt x="524" y="1625"/>
                    </a:lnTo>
                    <a:lnTo>
                      <a:pt x="560" y="1622"/>
                    </a:lnTo>
                    <a:lnTo>
                      <a:pt x="587" y="1591"/>
                    </a:lnTo>
                    <a:lnTo>
                      <a:pt x="607" y="1631"/>
                    </a:lnTo>
                    <a:lnTo>
                      <a:pt x="617" y="1628"/>
                    </a:lnTo>
                    <a:lnTo>
                      <a:pt x="641" y="1601"/>
                    </a:lnTo>
                    <a:lnTo>
                      <a:pt x="694" y="1637"/>
                    </a:lnTo>
                    <a:lnTo>
                      <a:pt x="748" y="1657"/>
                    </a:lnTo>
                    <a:lnTo>
                      <a:pt x="697" y="1690"/>
                    </a:lnTo>
                    <a:lnTo>
                      <a:pt x="709" y="1737"/>
                    </a:lnTo>
                    <a:lnTo>
                      <a:pt x="784" y="1739"/>
                    </a:lnTo>
                    <a:lnTo>
                      <a:pt x="845" y="1722"/>
                    </a:lnTo>
                    <a:lnTo>
                      <a:pt x="898" y="1751"/>
                    </a:lnTo>
                    <a:lnTo>
                      <a:pt x="915" y="1785"/>
                    </a:lnTo>
                    <a:lnTo>
                      <a:pt x="888" y="1778"/>
                    </a:lnTo>
                    <a:lnTo>
                      <a:pt x="848" y="1765"/>
                    </a:lnTo>
                    <a:lnTo>
                      <a:pt x="809" y="1808"/>
                    </a:lnTo>
                    <a:lnTo>
                      <a:pt x="859" y="1828"/>
                    </a:lnTo>
                    <a:lnTo>
                      <a:pt x="820" y="1908"/>
                    </a:lnTo>
                    <a:lnTo>
                      <a:pt x="860" y="1944"/>
                    </a:lnTo>
                    <a:lnTo>
                      <a:pt x="918" y="2037"/>
                    </a:lnTo>
                    <a:lnTo>
                      <a:pt x="925" y="2063"/>
                    </a:lnTo>
                    <a:lnTo>
                      <a:pt x="1062" y="2165"/>
                    </a:lnTo>
                    <a:lnTo>
                      <a:pt x="1109" y="2168"/>
                    </a:lnTo>
                    <a:lnTo>
                      <a:pt x="1092" y="2200"/>
                    </a:lnTo>
                    <a:lnTo>
                      <a:pt x="1129" y="2220"/>
                    </a:lnTo>
                    <a:lnTo>
                      <a:pt x="1180" y="2290"/>
                    </a:lnTo>
                    <a:lnTo>
                      <a:pt x="1150" y="2306"/>
                    </a:lnTo>
                    <a:lnTo>
                      <a:pt x="1133" y="2343"/>
                    </a:lnTo>
                    <a:lnTo>
                      <a:pt x="1104" y="2370"/>
                    </a:lnTo>
                    <a:lnTo>
                      <a:pt x="1107" y="2403"/>
                    </a:lnTo>
                    <a:lnTo>
                      <a:pt x="1178" y="2446"/>
                    </a:lnTo>
                    <a:lnTo>
                      <a:pt x="1187" y="2489"/>
                    </a:lnTo>
                    <a:lnTo>
                      <a:pt x="1223" y="2541"/>
                    </a:lnTo>
                    <a:lnTo>
                      <a:pt x="1250" y="2627"/>
                    </a:lnTo>
                    <a:lnTo>
                      <a:pt x="1260" y="2687"/>
                    </a:lnTo>
                    <a:lnTo>
                      <a:pt x="1282" y="2716"/>
                    </a:lnTo>
                    <a:lnTo>
                      <a:pt x="1253" y="2694"/>
                    </a:lnTo>
                    <a:lnTo>
                      <a:pt x="1231" y="2635"/>
                    </a:lnTo>
                    <a:lnTo>
                      <a:pt x="1163" y="2549"/>
                    </a:lnTo>
                    <a:lnTo>
                      <a:pt x="1157" y="2498"/>
                    </a:lnTo>
                    <a:lnTo>
                      <a:pt x="1141" y="2498"/>
                    </a:lnTo>
                    <a:lnTo>
                      <a:pt x="1135" y="2519"/>
                    </a:lnTo>
                    <a:lnTo>
                      <a:pt x="1136" y="2585"/>
                    </a:lnTo>
                    <a:lnTo>
                      <a:pt x="1103" y="2837"/>
                    </a:lnTo>
                    <a:lnTo>
                      <a:pt x="1125" y="2843"/>
                    </a:lnTo>
                    <a:lnTo>
                      <a:pt x="1138" y="2874"/>
                    </a:lnTo>
                    <a:lnTo>
                      <a:pt x="1118" y="2899"/>
                    </a:lnTo>
                    <a:lnTo>
                      <a:pt x="1100" y="2852"/>
                    </a:lnTo>
                    <a:lnTo>
                      <a:pt x="1076" y="3007"/>
                    </a:lnTo>
                    <a:lnTo>
                      <a:pt x="1029" y="3231"/>
                    </a:lnTo>
                    <a:lnTo>
                      <a:pt x="982" y="3345"/>
                    </a:lnTo>
                    <a:lnTo>
                      <a:pt x="957" y="3371"/>
                    </a:lnTo>
                    <a:lnTo>
                      <a:pt x="957" y="3394"/>
                    </a:lnTo>
                    <a:lnTo>
                      <a:pt x="989" y="3394"/>
                    </a:lnTo>
                    <a:lnTo>
                      <a:pt x="1024" y="3436"/>
                    </a:lnTo>
                    <a:lnTo>
                      <a:pt x="1024" y="3473"/>
                    </a:lnTo>
                    <a:lnTo>
                      <a:pt x="1148" y="3498"/>
                    </a:lnTo>
                    <a:lnTo>
                      <a:pt x="1208" y="3551"/>
                    </a:lnTo>
                    <a:lnTo>
                      <a:pt x="1355" y="3573"/>
                    </a:lnTo>
                    <a:lnTo>
                      <a:pt x="1479" y="3634"/>
                    </a:lnTo>
                    <a:lnTo>
                      <a:pt x="1596" y="3640"/>
                    </a:lnTo>
                    <a:lnTo>
                      <a:pt x="1652" y="3643"/>
                    </a:lnTo>
                    <a:lnTo>
                      <a:pt x="1695" y="3593"/>
                    </a:lnTo>
                    <a:lnTo>
                      <a:pt x="1792" y="3599"/>
                    </a:lnTo>
                    <a:lnTo>
                      <a:pt x="1889" y="3668"/>
                    </a:lnTo>
                    <a:lnTo>
                      <a:pt x="1952" y="3650"/>
                    </a:lnTo>
                    <a:lnTo>
                      <a:pt x="1999" y="3687"/>
                    </a:lnTo>
                    <a:lnTo>
                      <a:pt x="1999" y="3732"/>
                    </a:lnTo>
                    <a:lnTo>
                      <a:pt x="2069" y="3739"/>
                    </a:lnTo>
                    <a:lnTo>
                      <a:pt x="2136" y="3768"/>
                    </a:lnTo>
                    <a:lnTo>
                      <a:pt x="2199" y="3774"/>
                    </a:lnTo>
                    <a:lnTo>
                      <a:pt x="2276" y="3733"/>
                    </a:lnTo>
                    <a:lnTo>
                      <a:pt x="2359" y="3729"/>
                    </a:lnTo>
                    <a:lnTo>
                      <a:pt x="2377" y="3707"/>
                    </a:lnTo>
                    <a:lnTo>
                      <a:pt x="2362" y="3663"/>
                    </a:lnTo>
                    <a:lnTo>
                      <a:pt x="2374" y="3613"/>
                    </a:lnTo>
                    <a:lnTo>
                      <a:pt x="2364" y="3570"/>
                    </a:lnTo>
                    <a:lnTo>
                      <a:pt x="2361" y="3603"/>
                    </a:lnTo>
                    <a:lnTo>
                      <a:pt x="2334" y="3588"/>
                    </a:lnTo>
                    <a:lnTo>
                      <a:pt x="2361" y="3551"/>
                    </a:lnTo>
                    <a:lnTo>
                      <a:pt x="2387" y="3444"/>
                    </a:lnTo>
                    <a:lnTo>
                      <a:pt x="2503" y="3403"/>
                    </a:lnTo>
                    <a:lnTo>
                      <a:pt x="2559" y="3369"/>
                    </a:lnTo>
                    <a:lnTo>
                      <a:pt x="2615" y="3316"/>
                    </a:lnTo>
                    <a:lnTo>
                      <a:pt x="2672" y="3299"/>
                    </a:lnTo>
                    <a:lnTo>
                      <a:pt x="2749" y="3338"/>
                    </a:lnTo>
                    <a:lnTo>
                      <a:pt x="2816" y="3350"/>
                    </a:lnTo>
                    <a:lnTo>
                      <a:pt x="2866" y="3393"/>
                    </a:lnTo>
                    <a:lnTo>
                      <a:pt x="2939" y="3346"/>
                    </a:lnTo>
                    <a:lnTo>
                      <a:pt x="3056" y="3395"/>
                    </a:lnTo>
                    <a:lnTo>
                      <a:pt x="3080" y="3434"/>
                    </a:lnTo>
                    <a:lnTo>
                      <a:pt x="3220" y="3493"/>
                    </a:lnTo>
                    <a:lnTo>
                      <a:pt x="3354" y="3488"/>
                    </a:lnTo>
                    <a:lnTo>
                      <a:pt x="3450" y="3447"/>
                    </a:lnTo>
                    <a:lnTo>
                      <a:pt x="3519" y="3340"/>
                    </a:lnTo>
                    <a:lnTo>
                      <a:pt x="3596" y="3300"/>
                    </a:lnTo>
                    <a:lnTo>
                      <a:pt x="3676" y="3243"/>
                    </a:lnTo>
                    <a:lnTo>
                      <a:pt x="3676" y="3243"/>
                    </a:lnTo>
                    <a:lnTo>
                      <a:pt x="3669" y="3245"/>
                    </a:lnTo>
                    <a:lnTo>
                      <a:pt x="3667" y="3244"/>
                    </a:lnTo>
                    <a:lnTo>
                      <a:pt x="3666" y="3244"/>
                    </a:lnTo>
                    <a:lnTo>
                      <a:pt x="3666" y="3244"/>
                    </a:lnTo>
                    <a:lnTo>
                      <a:pt x="3668" y="3235"/>
                    </a:lnTo>
                    <a:lnTo>
                      <a:pt x="3668" y="3235"/>
                    </a:lnTo>
                    <a:lnTo>
                      <a:pt x="3669" y="3232"/>
                    </a:lnTo>
                    <a:lnTo>
                      <a:pt x="3671" y="3230"/>
                    </a:lnTo>
                    <a:lnTo>
                      <a:pt x="3675" y="3228"/>
                    </a:lnTo>
                    <a:lnTo>
                      <a:pt x="3678" y="3227"/>
                    </a:lnTo>
                    <a:lnTo>
                      <a:pt x="3678" y="3227"/>
                    </a:lnTo>
                    <a:lnTo>
                      <a:pt x="3683" y="3227"/>
                    </a:lnTo>
                    <a:lnTo>
                      <a:pt x="3687" y="3225"/>
                    </a:lnTo>
                    <a:lnTo>
                      <a:pt x="3697" y="3227"/>
                    </a:lnTo>
                    <a:lnTo>
                      <a:pt x="3697" y="3227"/>
                    </a:lnTo>
                    <a:lnTo>
                      <a:pt x="3696" y="3230"/>
                    </a:lnTo>
                    <a:lnTo>
                      <a:pt x="3701" y="3227"/>
                    </a:lnTo>
                    <a:lnTo>
                      <a:pt x="3737" y="3215"/>
                    </a:lnTo>
                    <a:lnTo>
                      <a:pt x="3748" y="3192"/>
                    </a:lnTo>
                    <a:lnTo>
                      <a:pt x="3778" y="3182"/>
                    </a:lnTo>
                    <a:lnTo>
                      <a:pt x="3792" y="3200"/>
                    </a:lnTo>
                    <a:lnTo>
                      <a:pt x="3808" y="3195"/>
                    </a:lnTo>
                    <a:lnTo>
                      <a:pt x="3787" y="3152"/>
                    </a:lnTo>
                    <a:lnTo>
                      <a:pt x="3814" y="3125"/>
                    </a:lnTo>
                    <a:lnTo>
                      <a:pt x="3810" y="3100"/>
                    </a:lnTo>
                    <a:lnTo>
                      <a:pt x="3779" y="3089"/>
                    </a:lnTo>
                    <a:lnTo>
                      <a:pt x="3753" y="3024"/>
                    </a:lnTo>
                    <a:lnTo>
                      <a:pt x="3679" y="3010"/>
                    </a:lnTo>
                    <a:lnTo>
                      <a:pt x="3576" y="2968"/>
                    </a:lnTo>
                    <a:lnTo>
                      <a:pt x="3595" y="2869"/>
                    </a:lnTo>
                    <a:lnTo>
                      <a:pt x="3603" y="2799"/>
                    </a:lnTo>
                    <a:lnTo>
                      <a:pt x="3587" y="2766"/>
                    </a:lnTo>
                    <a:lnTo>
                      <a:pt x="3523" y="2696"/>
                    </a:lnTo>
                    <a:lnTo>
                      <a:pt x="3556" y="2627"/>
                    </a:lnTo>
                    <a:lnTo>
                      <a:pt x="3631" y="2534"/>
                    </a:lnTo>
                    <a:lnTo>
                      <a:pt x="3600" y="2421"/>
                    </a:lnTo>
                    <a:lnTo>
                      <a:pt x="3573" y="2357"/>
                    </a:lnTo>
                    <a:lnTo>
                      <a:pt x="3599" y="2287"/>
                    </a:lnTo>
                    <a:lnTo>
                      <a:pt x="3524" y="2122"/>
                    </a:lnTo>
                    <a:lnTo>
                      <a:pt x="3521" y="2119"/>
                    </a:lnTo>
                    <a:lnTo>
                      <a:pt x="3514" y="2125"/>
                    </a:lnTo>
                    <a:lnTo>
                      <a:pt x="3442" y="2101"/>
                    </a:lnTo>
                    <a:lnTo>
                      <a:pt x="3383" y="2132"/>
                    </a:lnTo>
                    <a:lnTo>
                      <a:pt x="3347" y="2134"/>
                    </a:lnTo>
                    <a:lnTo>
                      <a:pt x="3301" y="2204"/>
                    </a:lnTo>
                    <a:lnTo>
                      <a:pt x="3281" y="2208"/>
                    </a:lnTo>
                    <a:lnTo>
                      <a:pt x="3285" y="2098"/>
                    </a:lnTo>
                    <a:lnTo>
                      <a:pt x="3327" y="2041"/>
                    </a:lnTo>
                    <a:lnTo>
                      <a:pt x="3333" y="1982"/>
                    </a:lnTo>
                    <a:lnTo>
                      <a:pt x="3406" y="1898"/>
                    </a:lnTo>
                    <a:lnTo>
                      <a:pt x="3415" y="1852"/>
                    </a:lnTo>
                    <a:lnTo>
                      <a:pt x="3469" y="1815"/>
                    </a:lnTo>
                    <a:lnTo>
                      <a:pt x="3484" y="1765"/>
                    </a:lnTo>
                    <a:lnTo>
                      <a:pt x="3593" y="1697"/>
                    </a:lnTo>
                    <a:lnTo>
                      <a:pt x="3570" y="1661"/>
                    </a:lnTo>
                    <a:lnTo>
                      <a:pt x="3573" y="1601"/>
                    </a:lnTo>
                    <a:lnTo>
                      <a:pt x="3622" y="1598"/>
                    </a:lnTo>
                    <a:lnTo>
                      <a:pt x="3657" y="1617"/>
                    </a:lnTo>
                    <a:lnTo>
                      <a:pt x="3703" y="1570"/>
                    </a:lnTo>
                    <a:lnTo>
                      <a:pt x="3688" y="1457"/>
                    </a:lnTo>
                    <a:lnTo>
                      <a:pt x="3756" y="1265"/>
                    </a:lnTo>
                    <a:lnTo>
                      <a:pt x="3785" y="109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17" name="Freeform 263">
                <a:extLst>
                  <a:ext uri="{FF2B5EF4-FFF2-40B4-BE49-F238E27FC236}">
                    <a16:creationId xmlns:a16="http://schemas.microsoft.com/office/drawing/2014/main" id="{B22BB775-4A04-4F0C-96E5-95065E3EB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950" y="4902200"/>
                <a:ext cx="19050" cy="20638"/>
              </a:xfrm>
              <a:custGeom>
                <a:avLst/>
                <a:gdLst>
                  <a:gd name="T0" fmla="*/ 63 w 63"/>
                  <a:gd name="T1" fmla="*/ 39 h 65"/>
                  <a:gd name="T2" fmla="*/ 37 w 63"/>
                  <a:gd name="T3" fmla="*/ 0 h 65"/>
                  <a:gd name="T4" fmla="*/ 0 w 63"/>
                  <a:gd name="T5" fmla="*/ 3 h 65"/>
                  <a:gd name="T6" fmla="*/ 51 w 63"/>
                  <a:gd name="T7" fmla="*/ 65 h 65"/>
                  <a:gd name="T8" fmla="*/ 63 w 63"/>
                  <a:gd name="T9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5">
                    <a:moveTo>
                      <a:pt x="63" y="39"/>
                    </a:moveTo>
                    <a:lnTo>
                      <a:pt x="37" y="0"/>
                    </a:lnTo>
                    <a:lnTo>
                      <a:pt x="0" y="3"/>
                    </a:lnTo>
                    <a:lnTo>
                      <a:pt x="51" y="65"/>
                    </a:lnTo>
                    <a:lnTo>
                      <a:pt x="63" y="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914" name="Freeform 264">
              <a:extLst>
                <a:ext uri="{FF2B5EF4-FFF2-40B4-BE49-F238E27FC236}">
                  <a16:creationId xmlns:a16="http://schemas.microsoft.com/office/drawing/2014/main" id="{8D7B93F1-829F-4D70-8A67-D6EBE0AFB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294313"/>
              <a:ext cx="93663" cy="219075"/>
            </a:xfrm>
            <a:custGeom>
              <a:avLst/>
              <a:gdLst>
                <a:gd name="T0" fmla="*/ 252 w 293"/>
                <a:gd name="T1" fmla="*/ 176 h 691"/>
                <a:gd name="T2" fmla="*/ 262 w 293"/>
                <a:gd name="T3" fmla="*/ 129 h 691"/>
                <a:gd name="T4" fmla="*/ 256 w 293"/>
                <a:gd name="T5" fmla="*/ 0 h 691"/>
                <a:gd name="T6" fmla="*/ 224 w 293"/>
                <a:gd name="T7" fmla="*/ 10 h 691"/>
                <a:gd name="T8" fmla="*/ 200 w 293"/>
                <a:gd name="T9" fmla="*/ 74 h 691"/>
                <a:gd name="T10" fmla="*/ 212 w 293"/>
                <a:gd name="T11" fmla="*/ 124 h 691"/>
                <a:gd name="T12" fmla="*/ 188 w 293"/>
                <a:gd name="T13" fmla="*/ 147 h 691"/>
                <a:gd name="T14" fmla="*/ 148 w 293"/>
                <a:gd name="T15" fmla="*/ 127 h 691"/>
                <a:gd name="T16" fmla="*/ 105 w 293"/>
                <a:gd name="T17" fmla="*/ 161 h 691"/>
                <a:gd name="T18" fmla="*/ 92 w 293"/>
                <a:gd name="T19" fmla="*/ 197 h 691"/>
                <a:gd name="T20" fmla="*/ 29 w 293"/>
                <a:gd name="T21" fmla="*/ 231 h 691"/>
                <a:gd name="T22" fmla="*/ 33 w 293"/>
                <a:gd name="T23" fmla="*/ 301 h 691"/>
                <a:gd name="T24" fmla="*/ 3 w 293"/>
                <a:gd name="T25" fmla="*/ 308 h 691"/>
                <a:gd name="T26" fmla="*/ 0 w 293"/>
                <a:gd name="T27" fmla="*/ 348 h 691"/>
                <a:gd name="T28" fmla="*/ 20 w 293"/>
                <a:gd name="T29" fmla="*/ 390 h 691"/>
                <a:gd name="T30" fmla="*/ 34 w 293"/>
                <a:gd name="T31" fmla="*/ 424 h 691"/>
                <a:gd name="T32" fmla="*/ 34 w 293"/>
                <a:gd name="T33" fmla="*/ 470 h 691"/>
                <a:gd name="T34" fmla="*/ 44 w 293"/>
                <a:gd name="T35" fmla="*/ 480 h 691"/>
                <a:gd name="T36" fmla="*/ 41 w 293"/>
                <a:gd name="T37" fmla="*/ 509 h 691"/>
                <a:gd name="T38" fmla="*/ 28 w 293"/>
                <a:gd name="T39" fmla="*/ 529 h 691"/>
                <a:gd name="T40" fmla="*/ 64 w 293"/>
                <a:gd name="T41" fmla="*/ 546 h 691"/>
                <a:gd name="T42" fmla="*/ 86 w 293"/>
                <a:gd name="T43" fmla="*/ 556 h 691"/>
                <a:gd name="T44" fmla="*/ 62 w 293"/>
                <a:gd name="T45" fmla="*/ 613 h 691"/>
                <a:gd name="T46" fmla="*/ 96 w 293"/>
                <a:gd name="T47" fmla="*/ 639 h 691"/>
                <a:gd name="T48" fmla="*/ 126 w 293"/>
                <a:gd name="T49" fmla="*/ 652 h 691"/>
                <a:gd name="T50" fmla="*/ 129 w 293"/>
                <a:gd name="T51" fmla="*/ 669 h 691"/>
                <a:gd name="T52" fmla="*/ 153 w 293"/>
                <a:gd name="T53" fmla="*/ 675 h 691"/>
                <a:gd name="T54" fmla="*/ 179 w 293"/>
                <a:gd name="T55" fmla="*/ 691 h 691"/>
                <a:gd name="T56" fmla="*/ 183 w 293"/>
                <a:gd name="T57" fmla="*/ 671 h 691"/>
                <a:gd name="T58" fmla="*/ 209 w 293"/>
                <a:gd name="T59" fmla="*/ 611 h 691"/>
                <a:gd name="T60" fmla="*/ 238 w 293"/>
                <a:gd name="T61" fmla="*/ 538 h 691"/>
                <a:gd name="T62" fmla="*/ 248 w 293"/>
                <a:gd name="T63" fmla="*/ 492 h 691"/>
                <a:gd name="T64" fmla="*/ 284 w 293"/>
                <a:gd name="T65" fmla="*/ 401 h 691"/>
                <a:gd name="T66" fmla="*/ 293 w 293"/>
                <a:gd name="T67" fmla="*/ 262 h 691"/>
                <a:gd name="T68" fmla="*/ 252 w 293"/>
                <a:gd name="T69" fmla="*/ 176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3" h="691">
                  <a:moveTo>
                    <a:pt x="252" y="176"/>
                  </a:moveTo>
                  <a:lnTo>
                    <a:pt x="262" y="129"/>
                  </a:lnTo>
                  <a:lnTo>
                    <a:pt x="256" y="0"/>
                  </a:lnTo>
                  <a:lnTo>
                    <a:pt x="224" y="10"/>
                  </a:lnTo>
                  <a:lnTo>
                    <a:pt x="200" y="74"/>
                  </a:lnTo>
                  <a:lnTo>
                    <a:pt x="212" y="124"/>
                  </a:lnTo>
                  <a:lnTo>
                    <a:pt x="188" y="147"/>
                  </a:lnTo>
                  <a:lnTo>
                    <a:pt x="148" y="127"/>
                  </a:lnTo>
                  <a:lnTo>
                    <a:pt x="105" y="161"/>
                  </a:lnTo>
                  <a:lnTo>
                    <a:pt x="92" y="197"/>
                  </a:lnTo>
                  <a:lnTo>
                    <a:pt x="29" y="231"/>
                  </a:lnTo>
                  <a:lnTo>
                    <a:pt x="33" y="301"/>
                  </a:lnTo>
                  <a:lnTo>
                    <a:pt x="3" y="308"/>
                  </a:lnTo>
                  <a:lnTo>
                    <a:pt x="0" y="348"/>
                  </a:lnTo>
                  <a:lnTo>
                    <a:pt x="20" y="390"/>
                  </a:lnTo>
                  <a:lnTo>
                    <a:pt x="34" y="424"/>
                  </a:lnTo>
                  <a:lnTo>
                    <a:pt x="34" y="470"/>
                  </a:lnTo>
                  <a:lnTo>
                    <a:pt x="44" y="480"/>
                  </a:lnTo>
                  <a:lnTo>
                    <a:pt x="41" y="509"/>
                  </a:lnTo>
                  <a:lnTo>
                    <a:pt x="28" y="529"/>
                  </a:lnTo>
                  <a:lnTo>
                    <a:pt x="64" y="546"/>
                  </a:lnTo>
                  <a:lnTo>
                    <a:pt x="86" y="556"/>
                  </a:lnTo>
                  <a:lnTo>
                    <a:pt x="62" y="613"/>
                  </a:lnTo>
                  <a:lnTo>
                    <a:pt x="96" y="639"/>
                  </a:lnTo>
                  <a:lnTo>
                    <a:pt x="126" y="652"/>
                  </a:lnTo>
                  <a:lnTo>
                    <a:pt x="129" y="669"/>
                  </a:lnTo>
                  <a:lnTo>
                    <a:pt x="153" y="675"/>
                  </a:lnTo>
                  <a:lnTo>
                    <a:pt x="179" y="691"/>
                  </a:lnTo>
                  <a:lnTo>
                    <a:pt x="183" y="671"/>
                  </a:lnTo>
                  <a:lnTo>
                    <a:pt x="209" y="611"/>
                  </a:lnTo>
                  <a:lnTo>
                    <a:pt x="238" y="538"/>
                  </a:lnTo>
                  <a:lnTo>
                    <a:pt x="248" y="492"/>
                  </a:lnTo>
                  <a:lnTo>
                    <a:pt x="284" y="401"/>
                  </a:lnTo>
                  <a:lnTo>
                    <a:pt x="293" y="262"/>
                  </a:lnTo>
                  <a:lnTo>
                    <a:pt x="252" y="17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C5F8C799-6709-45E8-B735-8E5B2B0A1953}"/>
              </a:ext>
            </a:extLst>
          </p:cNvPr>
          <p:cNvGrpSpPr/>
          <p:nvPr/>
        </p:nvGrpSpPr>
        <p:grpSpPr>
          <a:xfrm>
            <a:off x="3793831" y="4968447"/>
            <a:ext cx="248480" cy="252740"/>
            <a:chOff x="4067175" y="4811713"/>
            <a:chExt cx="555625" cy="565150"/>
          </a:xfrm>
          <a:solidFill>
            <a:srgbClr val="D9DBDA"/>
          </a:solidFill>
        </p:grpSpPr>
        <p:sp>
          <p:nvSpPr>
            <p:cNvPr id="919" name="Freeform 265">
              <a:extLst>
                <a:ext uri="{FF2B5EF4-FFF2-40B4-BE49-F238E27FC236}">
                  <a16:creationId xmlns:a16="http://schemas.microsoft.com/office/drawing/2014/main" id="{2BB5A299-A995-4A09-BB80-7ABA2AB78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010150"/>
              <a:ext cx="26988" cy="66675"/>
            </a:xfrm>
            <a:custGeom>
              <a:avLst/>
              <a:gdLst>
                <a:gd name="T0" fmla="*/ 68 w 85"/>
                <a:gd name="T1" fmla="*/ 99 h 211"/>
                <a:gd name="T2" fmla="*/ 85 w 85"/>
                <a:gd name="T3" fmla="*/ 211 h 211"/>
                <a:gd name="T4" fmla="*/ 65 w 85"/>
                <a:gd name="T5" fmla="*/ 209 h 211"/>
                <a:gd name="T6" fmla="*/ 51 w 85"/>
                <a:gd name="T7" fmla="*/ 191 h 211"/>
                <a:gd name="T8" fmla="*/ 21 w 85"/>
                <a:gd name="T9" fmla="*/ 161 h 211"/>
                <a:gd name="T10" fmla="*/ 10 w 85"/>
                <a:gd name="T11" fmla="*/ 125 h 211"/>
                <a:gd name="T12" fmla="*/ 17 w 85"/>
                <a:gd name="T13" fmla="*/ 105 h 211"/>
                <a:gd name="T14" fmla="*/ 35 w 85"/>
                <a:gd name="T15" fmla="*/ 119 h 211"/>
                <a:gd name="T16" fmla="*/ 39 w 85"/>
                <a:gd name="T17" fmla="*/ 105 h 211"/>
                <a:gd name="T18" fmla="*/ 39 w 85"/>
                <a:gd name="T19" fmla="*/ 76 h 211"/>
                <a:gd name="T20" fmla="*/ 0 w 85"/>
                <a:gd name="T21" fmla="*/ 31 h 211"/>
                <a:gd name="T22" fmla="*/ 4 w 85"/>
                <a:gd name="T23" fmla="*/ 0 h 211"/>
                <a:gd name="T24" fmla="*/ 29 w 85"/>
                <a:gd name="T25" fmla="*/ 3 h 211"/>
                <a:gd name="T26" fmla="*/ 33 w 85"/>
                <a:gd name="T27" fmla="*/ 45 h 211"/>
                <a:gd name="T28" fmla="*/ 48 w 85"/>
                <a:gd name="T29" fmla="*/ 63 h 211"/>
                <a:gd name="T30" fmla="*/ 68 w 85"/>
                <a:gd name="T31" fmla="*/ 9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11">
                  <a:moveTo>
                    <a:pt x="68" y="99"/>
                  </a:moveTo>
                  <a:lnTo>
                    <a:pt x="85" y="211"/>
                  </a:lnTo>
                  <a:lnTo>
                    <a:pt x="65" y="209"/>
                  </a:lnTo>
                  <a:lnTo>
                    <a:pt x="51" y="191"/>
                  </a:lnTo>
                  <a:lnTo>
                    <a:pt x="21" y="161"/>
                  </a:lnTo>
                  <a:lnTo>
                    <a:pt x="10" y="125"/>
                  </a:lnTo>
                  <a:lnTo>
                    <a:pt x="17" y="105"/>
                  </a:lnTo>
                  <a:lnTo>
                    <a:pt x="35" y="119"/>
                  </a:lnTo>
                  <a:lnTo>
                    <a:pt x="39" y="105"/>
                  </a:lnTo>
                  <a:lnTo>
                    <a:pt x="39" y="76"/>
                  </a:lnTo>
                  <a:lnTo>
                    <a:pt x="0" y="31"/>
                  </a:lnTo>
                  <a:lnTo>
                    <a:pt x="4" y="0"/>
                  </a:lnTo>
                  <a:lnTo>
                    <a:pt x="29" y="3"/>
                  </a:lnTo>
                  <a:lnTo>
                    <a:pt x="33" y="45"/>
                  </a:lnTo>
                  <a:lnTo>
                    <a:pt x="48" y="63"/>
                  </a:lnTo>
                  <a:lnTo>
                    <a:pt x="68" y="9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0" name="Freeform 266">
              <a:extLst>
                <a:ext uri="{FF2B5EF4-FFF2-40B4-BE49-F238E27FC236}">
                  <a16:creationId xmlns:a16="http://schemas.microsoft.com/office/drawing/2014/main" id="{E78D31C1-1BF6-420D-8C2D-4CACA0A43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73650"/>
              <a:ext cx="20638" cy="28575"/>
            </a:xfrm>
            <a:custGeom>
              <a:avLst/>
              <a:gdLst>
                <a:gd name="T0" fmla="*/ 18 w 67"/>
                <a:gd name="T1" fmla="*/ 0 h 93"/>
                <a:gd name="T2" fmla="*/ 0 w 67"/>
                <a:gd name="T3" fmla="*/ 7 h 93"/>
                <a:gd name="T4" fmla="*/ 5 w 67"/>
                <a:gd name="T5" fmla="*/ 34 h 93"/>
                <a:gd name="T6" fmla="*/ 25 w 67"/>
                <a:gd name="T7" fmla="*/ 60 h 93"/>
                <a:gd name="T8" fmla="*/ 45 w 67"/>
                <a:gd name="T9" fmla="*/ 69 h 93"/>
                <a:gd name="T10" fmla="*/ 54 w 67"/>
                <a:gd name="T11" fmla="*/ 93 h 93"/>
                <a:gd name="T12" fmla="*/ 67 w 67"/>
                <a:gd name="T13" fmla="*/ 90 h 93"/>
                <a:gd name="T14" fmla="*/ 65 w 67"/>
                <a:gd name="T15" fmla="*/ 54 h 93"/>
                <a:gd name="T16" fmla="*/ 18 w 6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93">
                  <a:moveTo>
                    <a:pt x="18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25" y="60"/>
                  </a:lnTo>
                  <a:lnTo>
                    <a:pt x="45" y="69"/>
                  </a:lnTo>
                  <a:lnTo>
                    <a:pt x="54" y="93"/>
                  </a:lnTo>
                  <a:lnTo>
                    <a:pt x="67" y="90"/>
                  </a:lnTo>
                  <a:lnTo>
                    <a:pt x="65" y="54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1" name="Freeform 267">
              <a:extLst>
                <a:ext uri="{FF2B5EF4-FFF2-40B4-BE49-F238E27FC236}">
                  <a16:creationId xmlns:a16="http://schemas.microsoft.com/office/drawing/2014/main" id="{897381BA-38E0-499E-A24D-2D0250C5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5118100"/>
              <a:ext cx="38100" cy="38100"/>
            </a:xfrm>
            <a:custGeom>
              <a:avLst/>
              <a:gdLst>
                <a:gd name="T0" fmla="*/ 0 w 121"/>
                <a:gd name="T1" fmla="*/ 0 h 123"/>
                <a:gd name="T2" fmla="*/ 27 w 121"/>
                <a:gd name="T3" fmla="*/ 44 h 123"/>
                <a:gd name="T4" fmla="*/ 65 w 121"/>
                <a:gd name="T5" fmla="*/ 91 h 123"/>
                <a:gd name="T6" fmla="*/ 121 w 121"/>
                <a:gd name="T7" fmla="*/ 123 h 123"/>
                <a:gd name="T8" fmla="*/ 76 w 121"/>
                <a:gd name="T9" fmla="*/ 75 h 123"/>
                <a:gd name="T10" fmla="*/ 0 w 121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3">
                  <a:moveTo>
                    <a:pt x="0" y="0"/>
                  </a:moveTo>
                  <a:lnTo>
                    <a:pt x="27" y="44"/>
                  </a:lnTo>
                  <a:lnTo>
                    <a:pt x="65" y="91"/>
                  </a:lnTo>
                  <a:lnTo>
                    <a:pt x="121" y="123"/>
                  </a:lnTo>
                  <a:lnTo>
                    <a:pt x="76" y="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2" name="Freeform 268">
              <a:extLst>
                <a:ext uri="{FF2B5EF4-FFF2-40B4-BE49-F238E27FC236}">
                  <a16:creationId xmlns:a16="http://schemas.microsoft.com/office/drawing/2014/main" id="{6B7650F8-0642-47FA-BC8F-1FC0896C7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650" y="5075238"/>
              <a:ext cx="42863" cy="38100"/>
            </a:xfrm>
            <a:custGeom>
              <a:avLst/>
              <a:gdLst>
                <a:gd name="T0" fmla="*/ 80 w 133"/>
                <a:gd name="T1" fmla="*/ 41 h 120"/>
                <a:gd name="T2" fmla="*/ 14 w 133"/>
                <a:gd name="T3" fmla="*/ 0 h 120"/>
                <a:gd name="T4" fmla="*/ 0 w 133"/>
                <a:gd name="T5" fmla="*/ 2 h 120"/>
                <a:gd name="T6" fmla="*/ 10 w 133"/>
                <a:gd name="T7" fmla="*/ 27 h 120"/>
                <a:gd name="T8" fmla="*/ 37 w 133"/>
                <a:gd name="T9" fmla="*/ 63 h 120"/>
                <a:gd name="T10" fmla="*/ 75 w 133"/>
                <a:gd name="T11" fmla="*/ 101 h 120"/>
                <a:gd name="T12" fmla="*/ 71 w 133"/>
                <a:gd name="T13" fmla="*/ 75 h 120"/>
                <a:gd name="T14" fmla="*/ 129 w 133"/>
                <a:gd name="T15" fmla="*/ 120 h 120"/>
                <a:gd name="T16" fmla="*/ 133 w 133"/>
                <a:gd name="T17" fmla="*/ 109 h 120"/>
                <a:gd name="T18" fmla="*/ 106 w 133"/>
                <a:gd name="T19" fmla="*/ 88 h 120"/>
                <a:gd name="T20" fmla="*/ 66 w 133"/>
                <a:gd name="T21" fmla="*/ 52 h 120"/>
                <a:gd name="T22" fmla="*/ 86 w 133"/>
                <a:gd name="T23" fmla="*/ 57 h 120"/>
                <a:gd name="T24" fmla="*/ 80 w 133"/>
                <a:gd name="T25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20">
                  <a:moveTo>
                    <a:pt x="80" y="41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10" y="27"/>
                  </a:lnTo>
                  <a:lnTo>
                    <a:pt x="37" y="63"/>
                  </a:lnTo>
                  <a:lnTo>
                    <a:pt x="75" y="101"/>
                  </a:lnTo>
                  <a:lnTo>
                    <a:pt x="71" y="75"/>
                  </a:lnTo>
                  <a:lnTo>
                    <a:pt x="129" y="120"/>
                  </a:lnTo>
                  <a:lnTo>
                    <a:pt x="133" y="109"/>
                  </a:lnTo>
                  <a:lnTo>
                    <a:pt x="106" y="88"/>
                  </a:lnTo>
                  <a:lnTo>
                    <a:pt x="66" y="52"/>
                  </a:lnTo>
                  <a:lnTo>
                    <a:pt x="86" y="57"/>
                  </a:lnTo>
                  <a:lnTo>
                    <a:pt x="80" y="4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3" name="Freeform 269">
              <a:extLst>
                <a:ext uri="{FF2B5EF4-FFF2-40B4-BE49-F238E27FC236}">
                  <a16:creationId xmlns:a16="http://schemas.microsoft.com/office/drawing/2014/main" id="{F864965D-915B-4764-92BB-8A7DC610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0" y="5111750"/>
              <a:ext cx="14288" cy="11113"/>
            </a:xfrm>
            <a:custGeom>
              <a:avLst/>
              <a:gdLst>
                <a:gd name="T0" fmla="*/ 29 w 42"/>
                <a:gd name="T1" fmla="*/ 33 h 33"/>
                <a:gd name="T2" fmla="*/ 42 w 42"/>
                <a:gd name="T3" fmla="*/ 19 h 33"/>
                <a:gd name="T4" fmla="*/ 0 w 42"/>
                <a:gd name="T5" fmla="*/ 0 h 33"/>
                <a:gd name="T6" fmla="*/ 29 w 42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3">
                  <a:moveTo>
                    <a:pt x="29" y="33"/>
                  </a:moveTo>
                  <a:lnTo>
                    <a:pt x="42" y="19"/>
                  </a:lnTo>
                  <a:lnTo>
                    <a:pt x="0" y="0"/>
                  </a:lnTo>
                  <a:lnTo>
                    <a:pt x="29" y="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4" name="Freeform 270">
              <a:extLst>
                <a:ext uri="{FF2B5EF4-FFF2-40B4-BE49-F238E27FC236}">
                  <a16:creationId xmlns:a16="http://schemas.microsoft.com/office/drawing/2014/main" id="{2CF80D34-1E38-4C71-A816-DF2E675D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5003800"/>
              <a:ext cx="44450" cy="57150"/>
            </a:xfrm>
            <a:custGeom>
              <a:avLst/>
              <a:gdLst>
                <a:gd name="T0" fmla="*/ 73 w 140"/>
                <a:gd name="T1" fmla="*/ 135 h 180"/>
                <a:gd name="T2" fmla="*/ 111 w 140"/>
                <a:gd name="T3" fmla="*/ 156 h 180"/>
                <a:gd name="T4" fmla="*/ 131 w 140"/>
                <a:gd name="T5" fmla="*/ 165 h 180"/>
                <a:gd name="T6" fmla="*/ 140 w 140"/>
                <a:gd name="T7" fmla="*/ 180 h 180"/>
                <a:gd name="T8" fmla="*/ 117 w 140"/>
                <a:gd name="T9" fmla="*/ 132 h 180"/>
                <a:gd name="T10" fmla="*/ 92 w 140"/>
                <a:gd name="T11" fmla="*/ 103 h 180"/>
                <a:gd name="T12" fmla="*/ 105 w 140"/>
                <a:gd name="T13" fmla="*/ 83 h 180"/>
                <a:gd name="T14" fmla="*/ 90 w 140"/>
                <a:gd name="T15" fmla="*/ 70 h 180"/>
                <a:gd name="T16" fmla="*/ 43 w 140"/>
                <a:gd name="T17" fmla="*/ 0 h 180"/>
                <a:gd name="T18" fmla="*/ 25 w 140"/>
                <a:gd name="T19" fmla="*/ 0 h 180"/>
                <a:gd name="T20" fmla="*/ 25 w 140"/>
                <a:gd name="T21" fmla="*/ 27 h 180"/>
                <a:gd name="T22" fmla="*/ 0 w 140"/>
                <a:gd name="T23" fmla="*/ 29 h 180"/>
                <a:gd name="T24" fmla="*/ 5 w 140"/>
                <a:gd name="T25" fmla="*/ 64 h 180"/>
                <a:gd name="T26" fmla="*/ 51 w 140"/>
                <a:gd name="T27" fmla="*/ 95 h 180"/>
                <a:gd name="T28" fmla="*/ 61 w 140"/>
                <a:gd name="T29" fmla="*/ 97 h 180"/>
                <a:gd name="T30" fmla="*/ 73 w 140"/>
                <a:gd name="T31" fmla="*/ 13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80">
                  <a:moveTo>
                    <a:pt x="73" y="135"/>
                  </a:moveTo>
                  <a:lnTo>
                    <a:pt x="111" y="156"/>
                  </a:lnTo>
                  <a:lnTo>
                    <a:pt x="131" y="165"/>
                  </a:lnTo>
                  <a:lnTo>
                    <a:pt x="140" y="180"/>
                  </a:lnTo>
                  <a:lnTo>
                    <a:pt x="117" y="132"/>
                  </a:lnTo>
                  <a:lnTo>
                    <a:pt x="92" y="103"/>
                  </a:lnTo>
                  <a:lnTo>
                    <a:pt x="105" y="83"/>
                  </a:lnTo>
                  <a:lnTo>
                    <a:pt x="90" y="70"/>
                  </a:lnTo>
                  <a:lnTo>
                    <a:pt x="43" y="0"/>
                  </a:lnTo>
                  <a:lnTo>
                    <a:pt x="25" y="0"/>
                  </a:lnTo>
                  <a:lnTo>
                    <a:pt x="25" y="27"/>
                  </a:lnTo>
                  <a:lnTo>
                    <a:pt x="0" y="29"/>
                  </a:lnTo>
                  <a:lnTo>
                    <a:pt x="5" y="64"/>
                  </a:lnTo>
                  <a:lnTo>
                    <a:pt x="51" y="95"/>
                  </a:lnTo>
                  <a:lnTo>
                    <a:pt x="61" y="97"/>
                  </a:lnTo>
                  <a:lnTo>
                    <a:pt x="73" y="1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5" name="Freeform 271">
              <a:extLst>
                <a:ext uri="{FF2B5EF4-FFF2-40B4-BE49-F238E27FC236}">
                  <a16:creationId xmlns:a16="http://schemas.microsoft.com/office/drawing/2014/main" id="{A8D8F042-86C4-42D9-9CF0-143B6B89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0" y="5057775"/>
              <a:ext cx="19050" cy="17463"/>
            </a:xfrm>
            <a:custGeom>
              <a:avLst/>
              <a:gdLst>
                <a:gd name="T0" fmla="*/ 47 w 61"/>
                <a:gd name="T1" fmla="*/ 37 h 55"/>
                <a:gd name="T2" fmla="*/ 20 w 61"/>
                <a:gd name="T3" fmla="*/ 0 h 55"/>
                <a:gd name="T4" fmla="*/ 0 w 61"/>
                <a:gd name="T5" fmla="*/ 9 h 55"/>
                <a:gd name="T6" fmla="*/ 9 w 61"/>
                <a:gd name="T7" fmla="*/ 26 h 55"/>
                <a:gd name="T8" fmla="*/ 61 w 61"/>
                <a:gd name="T9" fmla="*/ 55 h 55"/>
                <a:gd name="T10" fmla="*/ 47 w 61"/>
                <a:gd name="T11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5">
                  <a:moveTo>
                    <a:pt x="47" y="37"/>
                  </a:moveTo>
                  <a:lnTo>
                    <a:pt x="20" y="0"/>
                  </a:lnTo>
                  <a:lnTo>
                    <a:pt x="0" y="9"/>
                  </a:lnTo>
                  <a:lnTo>
                    <a:pt x="9" y="26"/>
                  </a:lnTo>
                  <a:lnTo>
                    <a:pt x="61" y="55"/>
                  </a:lnTo>
                  <a:lnTo>
                    <a:pt x="47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6" name="Freeform 272">
              <a:extLst>
                <a:ext uri="{FF2B5EF4-FFF2-40B4-BE49-F238E27FC236}">
                  <a16:creationId xmlns:a16="http://schemas.microsoft.com/office/drawing/2014/main" id="{46A19D5A-ED67-4B80-A10E-21C50331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825" y="5237163"/>
              <a:ext cx="23813" cy="9525"/>
            </a:xfrm>
            <a:custGeom>
              <a:avLst/>
              <a:gdLst>
                <a:gd name="T0" fmla="*/ 0 w 78"/>
                <a:gd name="T1" fmla="*/ 1 h 31"/>
                <a:gd name="T2" fmla="*/ 47 w 78"/>
                <a:gd name="T3" fmla="*/ 27 h 31"/>
                <a:gd name="T4" fmla="*/ 78 w 78"/>
                <a:gd name="T5" fmla="*/ 31 h 31"/>
                <a:gd name="T6" fmla="*/ 28 w 78"/>
                <a:gd name="T7" fmla="*/ 0 h 31"/>
                <a:gd name="T8" fmla="*/ 0 w 7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1">
                  <a:moveTo>
                    <a:pt x="0" y="1"/>
                  </a:moveTo>
                  <a:lnTo>
                    <a:pt x="47" y="27"/>
                  </a:lnTo>
                  <a:lnTo>
                    <a:pt x="78" y="31"/>
                  </a:lnTo>
                  <a:lnTo>
                    <a:pt x="28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7" name="Freeform 273">
              <a:extLst>
                <a:ext uri="{FF2B5EF4-FFF2-40B4-BE49-F238E27FC236}">
                  <a16:creationId xmlns:a16="http://schemas.microsoft.com/office/drawing/2014/main" id="{CF3C6CB5-FEC5-4019-8CED-81FCD7901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5241925"/>
              <a:ext cx="36513" cy="14288"/>
            </a:xfrm>
            <a:custGeom>
              <a:avLst/>
              <a:gdLst>
                <a:gd name="T0" fmla="*/ 50 w 116"/>
                <a:gd name="T1" fmla="*/ 42 h 46"/>
                <a:gd name="T2" fmla="*/ 105 w 116"/>
                <a:gd name="T3" fmla="*/ 46 h 46"/>
                <a:gd name="T4" fmla="*/ 116 w 116"/>
                <a:gd name="T5" fmla="*/ 26 h 46"/>
                <a:gd name="T6" fmla="*/ 63 w 116"/>
                <a:gd name="T7" fmla="*/ 0 h 46"/>
                <a:gd name="T8" fmla="*/ 0 w 116"/>
                <a:gd name="T9" fmla="*/ 1 h 46"/>
                <a:gd name="T10" fmla="*/ 1 w 116"/>
                <a:gd name="T11" fmla="*/ 16 h 46"/>
                <a:gd name="T12" fmla="*/ 12 w 116"/>
                <a:gd name="T13" fmla="*/ 31 h 46"/>
                <a:gd name="T14" fmla="*/ 50 w 116"/>
                <a:gd name="T1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46">
                  <a:moveTo>
                    <a:pt x="50" y="42"/>
                  </a:moveTo>
                  <a:lnTo>
                    <a:pt x="105" y="46"/>
                  </a:lnTo>
                  <a:lnTo>
                    <a:pt x="116" y="26"/>
                  </a:lnTo>
                  <a:lnTo>
                    <a:pt x="63" y="0"/>
                  </a:lnTo>
                  <a:lnTo>
                    <a:pt x="0" y="1"/>
                  </a:lnTo>
                  <a:lnTo>
                    <a:pt x="1" y="16"/>
                  </a:lnTo>
                  <a:lnTo>
                    <a:pt x="12" y="31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8" name="Freeform 274">
              <a:extLst>
                <a:ext uri="{FF2B5EF4-FFF2-40B4-BE49-F238E27FC236}">
                  <a16:creationId xmlns:a16="http://schemas.microsoft.com/office/drawing/2014/main" id="{A494A404-9441-4C69-83AC-490B7935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5" y="5260975"/>
              <a:ext cx="60325" cy="15875"/>
            </a:xfrm>
            <a:custGeom>
              <a:avLst/>
              <a:gdLst>
                <a:gd name="T0" fmla="*/ 194 w 194"/>
                <a:gd name="T1" fmla="*/ 47 h 47"/>
                <a:gd name="T2" fmla="*/ 194 w 194"/>
                <a:gd name="T3" fmla="*/ 33 h 47"/>
                <a:gd name="T4" fmla="*/ 94 w 194"/>
                <a:gd name="T5" fmla="*/ 21 h 47"/>
                <a:gd name="T6" fmla="*/ 0 w 194"/>
                <a:gd name="T7" fmla="*/ 0 h 47"/>
                <a:gd name="T8" fmla="*/ 9 w 194"/>
                <a:gd name="T9" fmla="*/ 23 h 47"/>
                <a:gd name="T10" fmla="*/ 96 w 194"/>
                <a:gd name="T11" fmla="*/ 44 h 47"/>
                <a:gd name="T12" fmla="*/ 194 w 194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7">
                  <a:moveTo>
                    <a:pt x="194" y="47"/>
                  </a:moveTo>
                  <a:lnTo>
                    <a:pt x="194" y="33"/>
                  </a:lnTo>
                  <a:lnTo>
                    <a:pt x="94" y="21"/>
                  </a:lnTo>
                  <a:lnTo>
                    <a:pt x="0" y="0"/>
                  </a:lnTo>
                  <a:lnTo>
                    <a:pt x="9" y="23"/>
                  </a:lnTo>
                  <a:lnTo>
                    <a:pt x="96" y="44"/>
                  </a:lnTo>
                  <a:lnTo>
                    <a:pt x="194" y="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29" name="Freeform 275">
              <a:extLst>
                <a:ext uri="{FF2B5EF4-FFF2-40B4-BE49-F238E27FC236}">
                  <a16:creationId xmlns:a16="http://schemas.microsoft.com/office/drawing/2014/main" id="{36C14733-931B-4260-85D4-932FA4A65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0" y="5281613"/>
              <a:ext cx="12700" cy="12700"/>
            </a:xfrm>
            <a:custGeom>
              <a:avLst/>
              <a:gdLst>
                <a:gd name="T0" fmla="*/ 0 w 43"/>
                <a:gd name="T1" fmla="*/ 9 h 41"/>
                <a:gd name="T2" fmla="*/ 7 w 43"/>
                <a:gd name="T3" fmla="*/ 27 h 41"/>
                <a:gd name="T4" fmla="*/ 9 w 43"/>
                <a:gd name="T5" fmla="*/ 41 h 41"/>
                <a:gd name="T6" fmla="*/ 43 w 43"/>
                <a:gd name="T7" fmla="*/ 6 h 41"/>
                <a:gd name="T8" fmla="*/ 27 w 43"/>
                <a:gd name="T9" fmla="*/ 0 h 41"/>
                <a:gd name="T10" fmla="*/ 0 w 43"/>
                <a:gd name="T11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1">
                  <a:moveTo>
                    <a:pt x="0" y="9"/>
                  </a:moveTo>
                  <a:lnTo>
                    <a:pt x="7" y="27"/>
                  </a:lnTo>
                  <a:lnTo>
                    <a:pt x="9" y="41"/>
                  </a:lnTo>
                  <a:lnTo>
                    <a:pt x="43" y="6"/>
                  </a:lnTo>
                  <a:lnTo>
                    <a:pt x="2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0" name="Freeform 276">
              <a:extLst>
                <a:ext uri="{FF2B5EF4-FFF2-40B4-BE49-F238E27FC236}">
                  <a16:creationId xmlns:a16="http://schemas.microsoft.com/office/drawing/2014/main" id="{F5184EC8-113F-4F37-9468-A956F8E1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0" y="5299075"/>
              <a:ext cx="63500" cy="19050"/>
            </a:xfrm>
            <a:custGeom>
              <a:avLst/>
              <a:gdLst>
                <a:gd name="T0" fmla="*/ 93 w 200"/>
                <a:gd name="T1" fmla="*/ 32 h 61"/>
                <a:gd name="T2" fmla="*/ 38 w 200"/>
                <a:gd name="T3" fmla="*/ 0 h 61"/>
                <a:gd name="T4" fmla="*/ 0 w 200"/>
                <a:gd name="T5" fmla="*/ 7 h 61"/>
                <a:gd name="T6" fmla="*/ 98 w 200"/>
                <a:gd name="T7" fmla="*/ 61 h 61"/>
                <a:gd name="T8" fmla="*/ 136 w 200"/>
                <a:gd name="T9" fmla="*/ 41 h 61"/>
                <a:gd name="T10" fmla="*/ 200 w 200"/>
                <a:gd name="T11" fmla="*/ 45 h 61"/>
                <a:gd name="T12" fmla="*/ 136 w 200"/>
                <a:gd name="T13" fmla="*/ 23 h 61"/>
                <a:gd name="T14" fmla="*/ 93 w 200"/>
                <a:gd name="T1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61">
                  <a:moveTo>
                    <a:pt x="93" y="32"/>
                  </a:moveTo>
                  <a:lnTo>
                    <a:pt x="38" y="0"/>
                  </a:lnTo>
                  <a:lnTo>
                    <a:pt x="0" y="7"/>
                  </a:lnTo>
                  <a:lnTo>
                    <a:pt x="98" y="61"/>
                  </a:lnTo>
                  <a:lnTo>
                    <a:pt x="136" y="41"/>
                  </a:lnTo>
                  <a:lnTo>
                    <a:pt x="200" y="45"/>
                  </a:lnTo>
                  <a:lnTo>
                    <a:pt x="136" y="23"/>
                  </a:lnTo>
                  <a:lnTo>
                    <a:pt x="93" y="3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1" name="Freeform 277">
              <a:extLst>
                <a:ext uri="{FF2B5EF4-FFF2-40B4-BE49-F238E27FC236}">
                  <a16:creationId xmlns:a16="http://schemas.microsoft.com/office/drawing/2014/main" id="{8C1F3B4B-86E7-4E13-9A59-524628E0B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5113338"/>
              <a:ext cx="30163" cy="28575"/>
            </a:xfrm>
            <a:custGeom>
              <a:avLst/>
              <a:gdLst>
                <a:gd name="T0" fmla="*/ 0 w 94"/>
                <a:gd name="T1" fmla="*/ 0 h 92"/>
                <a:gd name="T2" fmla="*/ 94 w 94"/>
                <a:gd name="T3" fmla="*/ 92 h 92"/>
                <a:gd name="T4" fmla="*/ 88 w 94"/>
                <a:gd name="T5" fmla="*/ 63 h 92"/>
                <a:gd name="T6" fmla="*/ 0 w 9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2">
                  <a:moveTo>
                    <a:pt x="0" y="0"/>
                  </a:moveTo>
                  <a:lnTo>
                    <a:pt x="94" y="92"/>
                  </a:lnTo>
                  <a:lnTo>
                    <a:pt x="88" y="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2" name="Freeform 278">
              <a:extLst>
                <a:ext uri="{FF2B5EF4-FFF2-40B4-BE49-F238E27FC236}">
                  <a16:creationId xmlns:a16="http://schemas.microsoft.com/office/drawing/2014/main" id="{007FE7D7-7560-4CAA-8CF2-DCDF587D6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5319713"/>
              <a:ext cx="38100" cy="19050"/>
            </a:xfrm>
            <a:custGeom>
              <a:avLst/>
              <a:gdLst>
                <a:gd name="T0" fmla="*/ 13 w 122"/>
                <a:gd name="T1" fmla="*/ 0 h 59"/>
                <a:gd name="T2" fmla="*/ 0 w 122"/>
                <a:gd name="T3" fmla="*/ 6 h 59"/>
                <a:gd name="T4" fmla="*/ 40 w 122"/>
                <a:gd name="T5" fmla="*/ 40 h 59"/>
                <a:gd name="T6" fmla="*/ 118 w 122"/>
                <a:gd name="T7" fmla="*/ 59 h 59"/>
                <a:gd name="T8" fmla="*/ 122 w 122"/>
                <a:gd name="T9" fmla="*/ 41 h 59"/>
                <a:gd name="T10" fmla="*/ 53 w 122"/>
                <a:gd name="T11" fmla="*/ 22 h 59"/>
                <a:gd name="T12" fmla="*/ 13 w 122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59">
                  <a:moveTo>
                    <a:pt x="13" y="0"/>
                  </a:moveTo>
                  <a:lnTo>
                    <a:pt x="0" y="6"/>
                  </a:lnTo>
                  <a:lnTo>
                    <a:pt x="40" y="40"/>
                  </a:lnTo>
                  <a:lnTo>
                    <a:pt x="118" y="59"/>
                  </a:lnTo>
                  <a:lnTo>
                    <a:pt x="122" y="41"/>
                  </a:lnTo>
                  <a:lnTo>
                    <a:pt x="53" y="2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3" name="Freeform 279">
              <a:extLst>
                <a:ext uri="{FF2B5EF4-FFF2-40B4-BE49-F238E27FC236}">
                  <a16:creationId xmlns:a16="http://schemas.microsoft.com/office/drawing/2014/main" id="{7827D1BB-820B-4709-B8DB-90F089963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5322888"/>
              <a:ext cx="11113" cy="4763"/>
            </a:xfrm>
            <a:custGeom>
              <a:avLst/>
              <a:gdLst>
                <a:gd name="T0" fmla="*/ 15 w 33"/>
                <a:gd name="T1" fmla="*/ 17 h 17"/>
                <a:gd name="T2" fmla="*/ 33 w 33"/>
                <a:gd name="T3" fmla="*/ 4 h 17"/>
                <a:gd name="T4" fmla="*/ 0 w 33"/>
                <a:gd name="T5" fmla="*/ 0 h 17"/>
                <a:gd name="T6" fmla="*/ 15 w 33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15" y="17"/>
                  </a:moveTo>
                  <a:lnTo>
                    <a:pt x="33" y="4"/>
                  </a:lnTo>
                  <a:lnTo>
                    <a:pt x="0" y="0"/>
                  </a:lnTo>
                  <a:lnTo>
                    <a:pt x="15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4" name="Freeform 280">
              <a:extLst>
                <a:ext uri="{FF2B5EF4-FFF2-40B4-BE49-F238E27FC236}">
                  <a16:creationId xmlns:a16="http://schemas.microsoft.com/office/drawing/2014/main" id="{8D7B9813-8320-47F3-BBAF-F8F8219E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4811713"/>
              <a:ext cx="555625" cy="474663"/>
            </a:xfrm>
            <a:custGeom>
              <a:avLst/>
              <a:gdLst>
                <a:gd name="T0" fmla="*/ 1700 w 1753"/>
                <a:gd name="T1" fmla="*/ 524 h 1495"/>
                <a:gd name="T2" fmla="*/ 1653 w 1753"/>
                <a:gd name="T3" fmla="*/ 428 h 1495"/>
                <a:gd name="T4" fmla="*/ 1608 w 1753"/>
                <a:gd name="T5" fmla="*/ 276 h 1495"/>
                <a:gd name="T6" fmla="*/ 1299 w 1753"/>
                <a:gd name="T7" fmla="*/ 312 h 1495"/>
                <a:gd name="T8" fmla="*/ 1049 w 1753"/>
                <a:gd name="T9" fmla="*/ 62 h 1495"/>
                <a:gd name="T10" fmla="*/ 897 w 1753"/>
                <a:gd name="T11" fmla="*/ 0 h 1495"/>
                <a:gd name="T12" fmla="*/ 807 w 1753"/>
                <a:gd name="T13" fmla="*/ 78 h 1495"/>
                <a:gd name="T14" fmla="*/ 719 w 1753"/>
                <a:gd name="T15" fmla="*/ 137 h 1495"/>
                <a:gd name="T16" fmla="*/ 662 w 1753"/>
                <a:gd name="T17" fmla="*/ 265 h 1495"/>
                <a:gd name="T18" fmla="*/ 556 w 1753"/>
                <a:gd name="T19" fmla="*/ 355 h 1495"/>
                <a:gd name="T20" fmla="*/ 571 w 1753"/>
                <a:gd name="T21" fmla="*/ 461 h 1495"/>
                <a:gd name="T22" fmla="*/ 495 w 1753"/>
                <a:gd name="T23" fmla="*/ 466 h 1495"/>
                <a:gd name="T24" fmla="*/ 330 w 1753"/>
                <a:gd name="T25" fmla="*/ 414 h 1495"/>
                <a:gd name="T26" fmla="*/ 144 w 1753"/>
                <a:gd name="T27" fmla="*/ 482 h 1495"/>
                <a:gd name="T28" fmla="*/ 39 w 1753"/>
                <a:gd name="T29" fmla="*/ 452 h 1495"/>
                <a:gd name="T30" fmla="*/ 0 w 1753"/>
                <a:gd name="T31" fmla="*/ 506 h 1495"/>
                <a:gd name="T32" fmla="*/ 25 w 1753"/>
                <a:gd name="T33" fmla="*/ 618 h 1495"/>
                <a:gd name="T34" fmla="*/ 78 w 1753"/>
                <a:gd name="T35" fmla="*/ 685 h 1495"/>
                <a:gd name="T36" fmla="*/ 133 w 1753"/>
                <a:gd name="T37" fmla="*/ 773 h 1495"/>
                <a:gd name="T38" fmla="*/ 155 w 1753"/>
                <a:gd name="T39" fmla="*/ 711 h 1495"/>
                <a:gd name="T40" fmla="*/ 172 w 1753"/>
                <a:gd name="T41" fmla="*/ 697 h 1495"/>
                <a:gd name="T42" fmla="*/ 194 w 1753"/>
                <a:gd name="T43" fmla="*/ 617 h 1495"/>
                <a:gd name="T44" fmla="*/ 257 w 1753"/>
                <a:gd name="T45" fmla="*/ 530 h 1495"/>
                <a:gd name="T46" fmla="*/ 335 w 1753"/>
                <a:gd name="T47" fmla="*/ 579 h 1495"/>
                <a:gd name="T48" fmla="*/ 432 w 1753"/>
                <a:gd name="T49" fmla="*/ 727 h 1495"/>
                <a:gd name="T50" fmla="*/ 467 w 1753"/>
                <a:gd name="T51" fmla="*/ 870 h 1495"/>
                <a:gd name="T52" fmla="*/ 571 w 1753"/>
                <a:gd name="T53" fmla="*/ 976 h 1495"/>
                <a:gd name="T54" fmla="*/ 594 w 1753"/>
                <a:gd name="T55" fmla="*/ 1012 h 1495"/>
                <a:gd name="T56" fmla="*/ 511 w 1753"/>
                <a:gd name="T57" fmla="*/ 952 h 1495"/>
                <a:gd name="T58" fmla="*/ 531 w 1753"/>
                <a:gd name="T59" fmla="*/ 989 h 1495"/>
                <a:gd name="T60" fmla="*/ 481 w 1753"/>
                <a:gd name="T61" fmla="*/ 989 h 1495"/>
                <a:gd name="T62" fmla="*/ 620 w 1753"/>
                <a:gd name="T63" fmla="*/ 1178 h 1495"/>
                <a:gd name="T64" fmla="*/ 700 w 1753"/>
                <a:gd name="T65" fmla="*/ 1266 h 1495"/>
                <a:gd name="T66" fmla="*/ 818 w 1753"/>
                <a:gd name="T67" fmla="*/ 1323 h 1495"/>
                <a:gd name="T68" fmla="*/ 943 w 1753"/>
                <a:gd name="T69" fmla="*/ 1316 h 1495"/>
                <a:gd name="T70" fmla="*/ 1034 w 1753"/>
                <a:gd name="T71" fmla="*/ 1410 h 1495"/>
                <a:gd name="T72" fmla="*/ 1187 w 1753"/>
                <a:gd name="T73" fmla="*/ 1495 h 1495"/>
                <a:gd name="T74" fmla="*/ 1245 w 1753"/>
                <a:gd name="T75" fmla="*/ 1474 h 1495"/>
                <a:gd name="T76" fmla="*/ 1144 w 1753"/>
                <a:gd name="T77" fmla="*/ 1329 h 1495"/>
                <a:gd name="T78" fmla="*/ 1067 w 1753"/>
                <a:gd name="T79" fmla="*/ 1243 h 1495"/>
                <a:gd name="T80" fmla="*/ 855 w 1753"/>
                <a:gd name="T81" fmla="*/ 1009 h 1495"/>
                <a:gd name="T82" fmla="*/ 824 w 1753"/>
                <a:gd name="T83" fmla="*/ 900 h 1495"/>
                <a:gd name="T84" fmla="*/ 691 w 1753"/>
                <a:gd name="T85" fmla="*/ 579 h 1495"/>
                <a:gd name="T86" fmla="*/ 775 w 1753"/>
                <a:gd name="T87" fmla="*/ 648 h 1495"/>
                <a:gd name="T88" fmla="*/ 862 w 1753"/>
                <a:gd name="T89" fmla="*/ 674 h 1495"/>
                <a:gd name="T90" fmla="*/ 934 w 1753"/>
                <a:gd name="T91" fmla="*/ 590 h 1495"/>
                <a:gd name="T92" fmla="*/ 1164 w 1753"/>
                <a:gd name="T93" fmla="*/ 591 h 1495"/>
                <a:gd name="T94" fmla="*/ 1368 w 1753"/>
                <a:gd name="T95" fmla="*/ 594 h 1495"/>
                <a:gd name="T96" fmla="*/ 1572 w 1753"/>
                <a:gd name="T97" fmla="*/ 714 h 1495"/>
                <a:gd name="T98" fmla="*/ 1682 w 1753"/>
                <a:gd name="T99" fmla="*/ 690 h 1495"/>
                <a:gd name="T100" fmla="*/ 1753 w 1753"/>
                <a:gd name="T101" fmla="*/ 560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3" h="1495">
                  <a:moveTo>
                    <a:pt x="1743" y="524"/>
                  </a:moveTo>
                  <a:lnTo>
                    <a:pt x="1700" y="524"/>
                  </a:lnTo>
                  <a:lnTo>
                    <a:pt x="1643" y="511"/>
                  </a:lnTo>
                  <a:lnTo>
                    <a:pt x="1653" y="428"/>
                  </a:lnTo>
                  <a:lnTo>
                    <a:pt x="1616" y="399"/>
                  </a:lnTo>
                  <a:lnTo>
                    <a:pt x="1608" y="276"/>
                  </a:lnTo>
                  <a:lnTo>
                    <a:pt x="1468" y="287"/>
                  </a:lnTo>
                  <a:lnTo>
                    <a:pt x="1299" y="312"/>
                  </a:lnTo>
                  <a:lnTo>
                    <a:pt x="1120" y="137"/>
                  </a:lnTo>
                  <a:lnTo>
                    <a:pt x="1049" y="62"/>
                  </a:lnTo>
                  <a:lnTo>
                    <a:pt x="962" y="32"/>
                  </a:lnTo>
                  <a:lnTo>
                    <a:pt x="897" y="0"/>
                  </a:lnTo>
                  <a:lnTo>
                    <a:pt x="833" y="8"/>
                  </a:lnTo>
                  <a:lnTo>
                    <a:pt x="807" y="78"/>
                  </a:lnTo>
                  <a:lnTo>
                    <a:pt x="745" y="66"/>
                  </a:lnTo>
                  <a:lnTo>
                    <a:pt x="719" y="137"/>
                  </a:lnTo>
                  <a:lnTo>
                    <a:pt x="621" y="155"/>
                  </a:lnTo>
                  <a:lnTo>
                    <a:pt x="662" y="265"/>
                  </a:lnTo>
                  <a:lnTo>
                    <a:pt x="610" y="336"/>
                  </a:lnTo>
                  <a:lnTo>
                    <a:pt x="556" y="355"/>
                  </a:lnTo>
                  <a:lnTo>
                    <a:pt x="553" y="425"/>
                  </a:lnTo>
                  <a:lnTo>
                    <a:pt x="571" y="461"/>
                  </a:lnTo>
                  <a:lnTo>
                    <a:pt x="549" y="483"/>
                  </a:lnTo>
                  <a:lnTo>
                    <a:pt x="495" y="466"/>
                  </a:lnTo>
                  <a:lnTo>
                    <a:pt x="397" y="462"/>
                  </a:lnTo>
                  <a:lnTo>
                    <a:pt x="330" y="414"/>
                  </a:lnTo>
                  <a:lnTo>
                    <a:pt x="296" y="472"/>
                  </a:lnTo>
                  <a:lnTo>
                    <a:pt x="144" y="482"/>
                  </a:lnTo>
                  <a:lnTo>
                    <a:pt x="95" y="461"/>
                  </a:lnTo>
                  <a:lnTo>
                    <a:pt x="39" y="452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59"/>
                  </a:lnTo>
                  <a:lnTo>
                    <a:pt x="25" y="618"/>
                  </a:lnTo>
                  <a:lnTo>
                    <a:pt x="42" y="658"/>
                  </a:lnTo>
                  <a:lnTo>
                    <a:pt x="78" y="685"/>
                  </a:lnTo>
                  <a:lnTo>
                    <a:pt x="90" y="747"/>
                  </a:lnTo>
                  <a:lnTo>
                    <a:pt x="133" y="773"/>
                  </a:lnTo>
                  <a:lnTo>
                    <a:pt x="136" y="757"/>
                  </a:lnTo>
                  <a:lnTo>
                    <a:pt x="155" y="711"/>
                  </a:lnTo>
                  <a:lnTo>
                    <a:pt x="165" y="681"/>
                  </a:lnTo>
                  <a:lnTo>
                    <a:pt x="172" y="697"/>
                  </a:lnTo>
                  <a:lnTo>
                    <a:pt x="202" y="657"/>
                  </a:lnTo>
                  <a:lnTo>
                    <a:pt x="194" y="617"/>
                  </a:lnTo>
                  <a:lnTo>
                    <a:pt x="211" y="540"/>
                  </a:lnTo>
                  <a:lnTo>
                    <a:pt x="257" y="530"/>
                  </a:lnTo>
                  <a:lnTo>
                    <a:pt x="283" y="560"/>
                  </a:lnTo>
                  <a:lnTo>
                    <a:pt x="335" y="579"/>
                  </a:lnTo>
                  <a:lnTo>
                    <a:pt x="408" y="672"/>
                  </a:lnTo>
                  <a:lnTo>
                    <a:pt x="432" y="727"/>
                  </a:lnTo>
                  <a:lnTo>
                    <a:pt x="446" y="828"/>
                  </a:lnTo>
                  <a:lnTo>
                    <a:pt x="467" y="870"/>
                  </a:lnTo>
                  <a:lnTo>
                    <a:pt x="504" y="917"/>
                  </a:lnTo>
                  <a:lnTo>
                    <a:pt x="571" y="976"/>
                  </a:lnTo>
                  <a:lnTo>
                    <a:pt x="601" y="981"/>
                  </a:lnTo>
                  <a:lnTo>
                    <a:pt x="594" y="1012"/>
                  </a:lnTo>
                  <a:lnTo>
                    <a:pt x="561" y="979"/>
                  </a:lnTo>
                  <a:lnTo>
                    <a:pt x="511" y="952"/>
                  </a:lnTo>
                  <a:lnTo>
                    <a:pt x="511" y="966"/>
                  </a:lnTo>
                  <a:lnTo>
                    <a:pt x="531" y="989"/>
                  </a:lnTo>
                  <a:lnTo>
                    <a:pt x="511" y="993"/>
                  </a:lnTo>
                  <a:lnTo>
                    <a:pt x="481" y="989"/>
                  </a:lnTo>
                  <a:lnTo>
                    <a:pt x="482" y="1003"/>
                  </a:lnTo>
                  <a:lnTo>
                    <a:pt x="620" y="1178"/>
                  </a:lnTo>
                  <a:lnTo>
                    <a:pt x="707" y="1243"/>
                  </a:lnTo>
                  <a:lnTo>
                    <a:pt x="700" y="1266"/>
                  </a:lnTo>
                  <a:lnTo>
                    <a:pt x="736" y="1320"/>
                  </a:lnTo>
                  <a:lnTo>
                    <a:pt x="818" y="1323"/>
                  </a:lnTo>
                  <a:lnTo>
                    <a:pt x="861" y="1303"/>
                  </a:lnTo>
                  <a:lnTo>
                    <a:pt x="943" y="1316"/>
                  </a:lnTo>
                  <a:lnTo>
                    <a:pt x="1012" y="1365"/>
                  </a:lnTo>
                  <a:lnTo>
                    <a:pt x="1034" y="1410"/>
                  </a:lnTo>
                  <a:lnTo>
                    <a:pt x="1147" y="1489"/>
                  </a:lnTo>
                  <a:lnTo>
                    <a:pt x="1187" y="1495"/>
                  </a:lnTo>
                  <a:lnTo>
                    <a:pt x="1232" y="1488"/>
                  </a:lnTo>
                  <a:lnTo>
                    <a:pt x="1245" y="1474"/>
                  </a:lnTo>
                  <a:lnTo>
                    <a:pt x="1242" y="1414"/>
                  </a:lnTo>
                  <a:lnTo>
                    <a:pt x="1144" y="1329"/>
                  </a:lnTo>
                  <a:lnTo>
                    <a:pt x="1120" y="1279"/>
                  </a:lnTo>
                  <a:lnTo>
                    <a:pt x="1067" y="1243"/>
                  </a:lnTo>
                  <a:lnTo>
                    <a:pt x="1015" y="1147"/>
                  </a:lnTo>
                  <a:lnTo>
                    <a:pt x="855" y="1009"/>
                  </a:lnTo>
                  <a:lnTo>
                    <a:pt x="857" y="907"/>
                  </a:lnTo>
                  <a:lnTo>
                    <a:pt x="824" y="900"/>
                  </a:lnTo>
                  <a:lnTo>
                    <a:pt x="686" y="719"/>
                  </a:lnTo>
                  <a:lnTo>
                    <a:pt x="691" y="579"/>
                  </a:lnTo>
                  <a:lnTo>
                    <a:pt x="740" y="569"/>
                  </a:lnTo>
                  <a:lnTo>
                    <a:pt x="775" y="648"/>
                  </a:lnTo>
                  <a:lnTo>
                    <a:pt x="798" y="672"/>
                  </a:lnTo>
                  <a:lnTo>
                    <a:pt x="862" y="674"/>
                  </a:lnTo>
                  <a:lnTo>
                    <a:pt x="891" y="614"/>
                  </a:lnTo>
                  <a:lnTo>
                    <a:pt x="934" y="590"/>
                  </a:lnTo>
                  <a:lnTo>
                    <a:pt x="1031" y="589"/>
                  </a:lnTo>
                  <a:lnTo>
                    <a:pt x="1164" y="591"/>
                  </a:lnTo>
                  <a:lnTo>
                    <a:pt x="1222" y="637"/>
                  </a:lnTo>
                  <a:lnTo>
                    <a:pt x="1368" y="594"/>
                  </a:lnTo>
                  <a:lnTo>
                    <a:pt x="1538" y="665"/>
                  </a:lnTo>
                  <a:lnTo>
                    <a:pt x="1572" y="714"/>
                  </a:lnTo>
                  <a:lnTo>
                    <a:pt x="1622" y="753"/>
                  </a:lnTo>
                  <a:lnTo>
                    <a:pt x="1682" y="690"/>
                  </a:lnTo>
                  <a:lnTo>
                    <a:pt x="1684" y="600"/>
                  </a:lnTo>
                  <a:lnTo>
                    <a:pt x="1753" y="560"/>
                  </a:lnTo>
                  <a:lnTo>
                    <a:pt x="1743" y="5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5" name="Freeform 281">
              <a:extLst>
                <a:ext uri="{FF2B5EF4-FFF2-40B4-BE49-F238E27FC236}">
                  <a16:creationId xmlns:a16="http://schemas.microsoft.com/office/drawing/2014/main" id="{4E71284D-FE05-48BA-811F-9797CF9A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5" y="5287963"/>
              <a:ext cx="153988" cy="88900"/>
            </a:xfrm>
            <a:custGeom>
              <a:avLst/>
              <a:gdLst>
                <a:gd name="T0" fmla="*/ 458 w 483"/>
                <a:gd name="T1" fmla="*/ 172 h 282"/>
                <a:gd name="T2" fmla="*/ 411 w 483"/>
                <a:gd name="T3" fmla="*/ 98 h 282"/>
                <a:gd name="T4" fmla="*/ 331 w 483"/>
                <a:gd name="T5" fmla="*/ 79 h 282"/>
                <a:gd name="T6" fmla="*/ 277 w 483"/>
                <a:gd name="T7" fmla="*/ 0 h 282"/>
                <a:gd name="T8" fmla="*/ 230 w 483"/>
                <a:gd name="T9" fmla="*/ 5 h 282"/>
                <a:gd name="T10" fmla="*/ 192 w 483"/>
                <a:gd name="T11" fmla="*/ 30 h 282"/>
                <a:gd name="T12" fmla="*/ 199 w 483"/>
                <a:gd name="T13" fmla="*/ 60 h 282"/>
                <a:gd name="T14" fmla="*/ 183 w 483"/>
                <a:gd name="T15" fmla="*/ 48 h 282"/>
                <a:gd name="T16" fmla="*/ 125 w 483"/>
                <a:gd name="T17" fmla="*/ 35 h 282"/>
                <a:gd name="T18" fmla="*/ 85 w 483"/>
                <a:gd name="T19" fmla="*/ 22 h 282"/>
                <a:gd name="T20" fmla="*/ 0 w 483"/>
                <a:gd name="T21" fmla="*/ 11 h 282"/>
                <a:gd name="T22" fmla="*/ 25 w 483"/>
                <a:gd name="T23" fmla="*/ 47 h 282"/>
                <a:gd name="T24" fmla="*/ 83 w 483"/>
                <a:gd name="T25" fmla="*/ 61 h 282"/>
                <a:gd name="T26" fmla="*/ 121 w 483"/>
                <a:gd name="T27" fmla="*/ 68 h 282"/>
                <a:gd name="T28" fmla="*/ 194 w 483"/>
                <a:gd name="T29" fmla="*/ 103 h 282"/>
                <a:gd name="T30" fmla="*/ 242 w 483"/>
                <a:gd name="T31" fmla="*/ 136 h 282"/>
                <a:gd name="T32" fmla="*/ 225 w 483"/>
                <a:gd name="T33" fmla="*/ 96 h 282"/>
                <a:gd name="T34" fmla="*/ 270 w 483"/>
                <a:gd name="T35" fmla="*/ 118 h 282"/>
                <a:gd name="T36" fmla="*/ 313 w 483"/>
                <a:gd name="T37" fmla="*/ 168 h 282"/>
                <a:gd name="T38" fmla="*/ 398 w 483"/>
                <a:gd name="T39" fmla="*/ 219 h 282"/>
                <a:gd name="T40" fmla="*/ 398 w 483"/>
                <a:gd name="T41" fmla="*/ 219 h 282"/>
                <a:gd name="T42" fmla="*/ 405 w 483"/>
                <a:gd name="T43" fmla="*/ 224 h 282"/>
                <a:gd name="T44" fmla="*/ 413 w 483"/>
                <a:gd name="T45" fmla="*/ 231 h 282"/>
                <a:gd name="T46" fmla="*/ 420 w 483"/>
                <a:gd name="T47" fmla="*/ 241 h 282"/>
                <a:gd name="T48" fmla="*/ 420 w 483"/>
                <a:gd name="T49" fmla="*/ 241 h 282"/>
                <a:gd name="T50" fmla="*/ 431 w 483"/>
                <a:gd name="T51" fmla="*/ 251 h 282"/>
                <a:gd name="T52" fmla="*/ 446 w 483"/>
                <a:gd name="T53" fmla="*/ 263 h 282"/>
                <a:gd name="T54" fmla="*/ 463 w 483"/>
                <a:gd name="T55" fmla="*/ 275 h 282"/>
                <a:gd name="T56" fmla="*/ 483 w 483"/>
                <a:gd name="T57" fmla="*/ 282 h 282"/>
                <a:gd name="T58" fmla="*/ 475 w 483"/>
                <a:gd name="T59" fmla="*/ 249 h 282"/>
                <a:gd name="T60" fmla="*/ 458 w 483"/>
                <a:gd name="T61" fmla="*/ 17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3" h="282">
                  <a:moveTo>
                    <a:pt x="458" y="172"/>
                  </a:moveTo>
                  <a:lnTo>
                    <a:pt x="411" y="98"/>
                  </a:lnTo>
                  <a:lnTo>
                    <a:pt x="331" y="79"/>
                  </a:lnTo>
                  <a:lnTo>
                    <a:pt x="277" y="0"/>
                  </a:lnTo>
                  <a:lnTo>
                    <a:pt x="230" y="5"/>
                  </a:lnTo>
                  <a:lnTo>
                    <a:pt x="192" y="30"/>
                  </a:lnTo>
                  <a:lnTo>
                    <a:pt x="199" y="60"/>
                  </a:lnTo>
                  <a:lnTo>
                    <a:pt x="183" y="48"/>
                  </a:lnTo>
                  <a:lnTo>
                    <a:pt x="125" y="35"/>
                  </a:lnTo>
                  <a:lnTo>
                    <a:pt x="85" y="22"/>
                  </a:lnTo>
                  <a:lnTo>
                    <a:pt x="0" y="11"/>
                  </a:lnTo>
                  <a:lnTo>
                    <a:pt x="25" y="47"/>
                  </a:lnTo>
                  <a:lnTo>
                    <a:pt x="83" y="61"/>
                  </a:lnTo>
                  <a:lnTo>
                    <a:pt x="121" y="68"/>
                  </a:lnTo>
                  <a:lnTo>
                    <a:pt x="194" y="103"/>
                  </a:lnTo>
                  <a:lnTo>
                    <a:pt x="242" y="136"/>
                  </a:lnTo>
                  <a:lnTo>
                    <a:pt x="225" y="96"/>
                  </a:lnTo>
                  <a:lnTo>
                    <a:pt x="270" y="118"/>
                  </a:lnTo>
                  <a:lnTo>
                    <a:pt x="313" y="168"/>
                  </a:lnTo>
                  <a:lnTo>
                    <a:pt x="398" y="219"/>
                  </a:lnTo>
                  <a:lnTo>
                    <a:pt x="398" y="219"/>
                  </a:lnTo>
                  <a:lnTo>
                    <a:pt x="405" y="224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0" y="241"/>
                  </a:lnTo>
                  <a:lnTo>
                    <a:pt x="431" y="251"/>
                  </a:lnTo>
                  <a:lnTo>
                    <a:pt x="446" y="263"/>
                  </a:lnTo>
                  <a:lnTo>
                    <a:pt x="463" y="275"/>
                  </a:lnTo>
                  <a:lnTo>
                    <a:pt x="483" y="282"/>
                  </a:lnTo>
                  <a:lnTo>
                    <a:pt x="475" y="249"/>
                  </a:lnTo>
                  <a:lnTo>
                    <a:pt x="458" y="17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1BA2E59-5413-4C04-A56A-144FC581110A}"/>
              </a:ext>
            </a:extLst>
          </p:cNvPr>
          <p:cNvGrpSpPr/>
          <p:nvPr/>
        </p:nvGrpSpPr>
        <p:grpSpPr>
          <a:xfrm>
            <a:off x="3352959" y="4508407"/>
            <a:ext cx="170387" cy="191685"/>
            <a:chOff x="3081338" y="3783013"/>
            <a:chExt cx="381000" cy="428625"/>
          </a:xfrm>
          <a:solidFill>
            <a:srgbClr val="D9DBDA"/>
          </a:solidFill>
        </p:grpSpPr>
        <p:sp>
          <p:nvSpPr>
            <p:cNvPr id="937" name="Freeform 282">
              <a:extLst>
                <a:ext uri="{FF2B5EF4-FFF2-40B4-BE49-F238E27FC236}">
                  <a16:creationId xmlns:a16="http://schemas.microsoft.com/office/drawing/2014/main" id="{5B0C670A-5B27-4F7D-8A87-9B4A8432A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3833813"/>
              <a:ext cx="22225" cy="41275"/>
            </a:xfrm>
            <a:custGeom>
              <a:avLst/>
              <a:gdLst>
                <a:gd name="T0" fmla="*/ 50 w 66"/>
                <a:gd name="T1" fmla="*/ 130 h 130"/>
                <a:gd name="T2" fmla="*/ 0 w 66"/>
                <a:gd name="T3" fmla="*/ 130 h 130"/>
                <a:gd name="T4" fmla="*/ 5 w 66"/>
                <a:gd name="T5" fmla="*/ 51 h 130"/>
                <a:gd name="T6" fmla="*/ 35 w 66"/>
                <a:gd name="T7" fmla="*/ 11 h 130"/>
                <a:gd name="T8" fmla="*/ 62 w 66"/>
                <a:gd name="T9" fmla="*/ 0 h 130"/>
                <a:gd name="T10" fmla="*/ 66 w 66"/>
                <a:gd name="T11" fmla="*/ 37 h 130"/>
                <a:gd name="T12" fmla="*/ 56 w 66"/>
                <a:gd name="T13" fmla="*/ 70 h 130"/>
                <a:gd name="T14" fmla="*/ 50 w 66"/>
                <a:gd name="T1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30">
                  <a:moveTo>
                    <a:pt x="50" y="130"/>
                  </a:moveTo>
                  <a:lnTo>
                    <a:pt x="0" y="130"/>
                  </a:lnTo>
                  <a:lnTo>
                    <a:pt x="5" y="51"/>
                  </a:lnTo>
                  <a:lnTo>
                    <a:pt x="35" y="11"/>
                  </a:lnTo>
                  <a:lnTo>
                    <a:pt x="62" y="0"/>
                  </a:lnTo>
                  <a:lnTo>
                    <a:pt x="66" y="37"/>
                  </a:lnTo>
                  <a:lnTo>
                    <a:pt x="56" y="70"/>
                  </a:lnTo>
                  <a:lnTo>
                    <a:pt x="50" y="1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8" name="Freeform 283">
              <a:extLst>
                <a:ext uri="{FF2B5EF4-FFF2-40B4-BE49-F238E27FC236}">
                  <a16:creationId xmlns:a16="http://schemas.microsoft.com/office/drawing/2014/main" id="{7AF756DC-3B32-469A-B993-4B06325EB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3808413"/>
              <a:ext cx="34925" cy="30163"/>
            </a:xfrm>
            <a:custGeom>
              <a:avLst/>
              <a:gdLst>
                <a:gd name="T0" fmla="*/ 30 w 110"/>
                <a:gd name="T1" fmla="*/ 67 h 94"/>
                <a:gd name="T2" fmla="*/ 54 w 110"/>
                <a:gd name="T3" fmla="*/ 40 h 94"/>
                <a:gd name="T4" fmla="*/ 110 w 110"/>
                <a:gd name="T5" fmla="*/ 7 h 94"/>
                <a:gd name="T6" fmla="*/ 94 w 110"/>
                <a:gd name="T7" fmla="*/ 0 h 94"/>
                <a:gd name="T8" fmla="*/ 30 w 110"/>
                <a:gd name="T9" fmla="*/ 33 h 94"/>
                <a:gd name="T10" fmla="*/ 0 w 110"/>
                <a:gd name="T11" fmla="*/ 63 h 94"/>
                <a:gd name="T12" fmla="*/ 11 w 110"/>
                <a:gd name="T13" fmla="*/ 94 h 94"/>
                <a:gd name="T14" fmla="*/ 30 w 110"/>
                <a:gd name="T15" fmla="*/ 6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4">
                  <a:moveTo>
                    <a:pt x="30" y="67"/>
                  </a:moveTo>
                  <a:lnTo>
                    <a:pt x="54" y="40"/>
                  </a:lnTo>
                  <a:lnTo>
                    <a:pt x="110" y="7"/>
                  </a:lnTo>
                  <a:lnTo>
                    <a:pt x="94" y="0"/>
                  </a:lnTo>
                  <a:lnTo>
                    <a:pt x="30" y="33"/>
                  </a:lnTo>
                  <a:lnTo>
                    <a:pt x="0" y="63"/>
                  </a:lnTo>
                  <a:lnTo>
                    <a:pt x="11" y="94"/>
                  </a:lnTo>
                  <a:lnTo>
                    <a:pt x="30" y="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39" name="Freeform 284">
              <a:extLst>
                <a:ext uri="{FF2B5EF4-FFF2-40B4-BE49-F238E27FC236}">
                  <a16:creationId xmlns:a16="http://schemas.microsoft.com/office/drawing/2014/main" id="{1727038E-680B-4C3F-A763-55C0ACDB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3792538"/>
              <a:ext cx="44450" cy="15875"/>
            </a:xfrm>
            <a:custGeom>
              <a:avLst/>
              <a:gdLst>
                <a:gd name="T0" fmla="*/ 53 w 140"/>
                <a:gd name="T1" fmla="*/ 46 h 51"/>
                <a:gd name="T2" fmla="*/ 73 w 140"/>
                <a:gd name="T3" fmla="*/ 30 h 51"/>
                <a:gd name="T4" fmla="*/ 113 w 140"/>
                <a:gd name="T5" fmla="*/ 16 h 51"/>
                <a:gd name="T6" fmla="*/ 140 w 140"/>
                <a:gd name="T7" fmla="*/ 13 h 51"/>
                <a:gd name="T8" fmla="*/ 137 w 140"/>
                <a:gd name="T9" fmla="*/ 0 h 51"/>
                <a:gd name="T10" fmla="*/ 90 w 140"/>
                <a:gd name="T11" fmla="*/ 6 h 51"/>
                <a:gd name="T12" fmla="*/ 0 w 140"/>
                <a:gd name="T13" fmla="*/ 28 h 51"/>
                <a:gd name="T14" fmla="*/ 21 w 140"/>
                <a:gd name="T15" fmla="*/ 51 h 51"/>
                <a:gd name="T16" fmla="*/ 53 w 140"/>
                <a:gd name="T1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51">
                  <a:moveTo>
                    <a:pt x="53" y="46"/>
                  </a:moveTo>
                  <a:lnTo>
                    <a:pt x="73" y="30"/>
                  </a:lnTo>
                  <a:lnTo>
                    <a:pt x="113" y="16"/>
                  </a:lnTo>
                  <a:lnTo>
                    <a:pt x="140" y="13"/>
                  </a:lnTo>
                  <a:lnTo>
                    <a:pt x="137" y="0"/>
                  </a:lnTo>
                  <a:lnTo>
                    <a:pt x="90" y="6"/>
                  </a:lnTo>
                  <a:lnTo>
                    <a:pt x="0" y="28"/>
                  </a:lnTo>
                  <a:lnTo>
                    <a:pt x="21" y="51"/>
                  </a:lnTo>
                  <a:lnTo>
                    <a:pt x="53" y="4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0" name="Freeform 285">
              <a:extLst>
                <a:ext uri="{FF2B5EF4-FFF2-40B4-BE49-F238E27FC236}">
                  <a16:creationId xmlns:a16="http://schemas.microsoft.com/office/drawing/2014/main" id="{0466CD2D-E51E-4B9D-8CC2-C3506530B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789363"/>
              <a:ext cx="42863" cy="9525"/>
            </a:xfrm>
            <a:custGeom>
              <a:avLst/>
              <a:gdLst>
                <a:gd name="T0" fmla="*/ 83 w 136"/>
                <a:gd name="T1" fmla="*/ 33 h 33"/>
                <a:gd name="T2" fmla="*/ 136 w 136"/>
                <a:gd name="T3" fmla="*/ 0 h 33"/>
                <a:gd name="T4" fmla="*/ 109 w 136"/>
                <a:gd name="T5" fmla="*/ 6 h 33"/>
                <a:gd name="T6" fmla="*/ 67 w 136"/>
                <a:gd name="T7" fmla="*/ 10 h 33"/>
                <a:gd name="T8" fmla="*/ 17 w 136"/>
                <a:gd name="T9" fmla="*/ 11 h 33"/>
                <a:gd name="T10" fmla="*/ 0 w 136"/>
                <a:gd name="T11" fmla="*/ 31 h 33"/>
                <a:gd name="T12" fmla="*/ 40 w 136"/>
                <a:gd name="T13" fmla="*/ 27 h 33"/>
                <a:gd name="T14" fmla="*/ 83 w 1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33">
                  <a:moveTo>
                    <a:pt x="83" y="33"/>
                  </a:moveTo>
                  <a:lnTo>
                    <a:pt x="136" y="0"/>
                  </a:lnTo>
                  <a:lnTo>
                    <a:pt x="109" y="6"/>
                  </a:lnTo>
                  <a:lnTo>
                    <a:pt x="67" y="10"/>
                  </a:lnTo>
                  <a:lnTo>
                    <a:pt x="17" y="11"/>
                  </a:lnTo>
                  <a:lnTo>
                    <a:pt x="0" y="31"/>
                  </a:lnTo>
                  <a:lnTo>
                    <a:pt x="40" y="27"/>
                  </a:lnTo>
                  <a:lnTo>
                    <a:pt x="83" y="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1" name="Freeform 286">
              <a:extLst>
                <a:ext uri="{FF2B5EF4-FFF2-40B4-BE49-F238E27FC236}">
                  <a16:creationId xmlns:a16="http://schemas.microsoft.com/office/drawing/2014/main" id="{309781C9-D79D-43BB-895E-5EFEA914A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3783013"/>
              <a:ext cx="23813" cy="12700"/>
            </a:xfrm>
            <a:custGeom>
              <a:avLst/>
              <a:gdLst>
                <a:gd name="T0" fmla="*/ 74 w 74"/>
                <a:gd name="T1" fmla="*/ 0 h 38"/>
                <a:gd name="T2" fmla="*/ 17 w 74"/>
                <a:gd name="T3" fmla="*/ 8 h 38"/>
                <a:gd name="T4" fmla="*/ 0 w 74"/>
                <a:gd name="T5" fmla="*/ 38 h 38"/>
                <a:gd name="T6" fmla="*/ 44 w 74"/>
                <a:gd name="T7" fmla="*/ 16 h 38"/>
                <a:gd name="T8" fmla="*/ 74 w 7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8">
                  <a:moveTo>
                    <a:pt x="74" y="0"/>
                  </a:moveTo>
                  <a:lnTo>
                    <a:pt x="17" y="8"/>
                  </a:lnTo>
                  <a:lnTo>
                    <a:pt x="0" y="38"/>
                  </a:lnTo>
                  <a:lnTo>
                    <a:pt x="44" y="16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2" name="Freeform 287">
              <a:extLst>
                <a:ext uri="{FF2B5EF4-FFF2-40B4-BE49-F238E27FC236}">
                  <a16:creationId xmlns:a16="http://schemas.microsoft.com/office/drawing/2014/main" id="{66192A79-52F4-4796-95DE-8E92EE42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3803650"/>
              <a:ext cx="381000" cy="407988"/>
            </a:xfrm>
            <a:custGeom>
              <a:avLst/>
              <a:gdLst>
                <a:gd name="T0" fmla="*/ 1175 w 1201"/>
                <a:gd name="T1" fmla="*/ 108 h 1285"/>
                <a:gd name="T2" fmla="*/ 1128 w 1201"/>
                <a:gd name="T3" fmla="*/ 68 h 1285"/>
                <a:gd name="T4" fmla="*/ 1016 w 1201"/>
                <a:gd name="T5" fmla="*/ 0 h 1285"/>
                <a:gd name="T6" fmla="*/ 850 w 1201"/>
                <a:gd name="T7" fmla="*/ 37 h 1285"/>
                <a:gd name="T8" fmla="*/ 645 w 1201"/>
                <a:gd name="T9" fmla="*/ 195 h 1285"/>
                <a:gd name="T10" fmla="*/ 643 w 1201"/>
                <a:gd name="T11" fmla="*/ 291 h 1285"/>
                <a:gd name="T12" fmla="*/ 690 w 1201"/>
                <a:gd name="T13" fmla="*/ 310 h 1285"/>
                <a:gd name="T14" fmla="*/ 681 w 1201"/>
                <a:gd name="T15" fmla="*/ 421 h 1285"/>
                <a:gd name="T16" fmla="*/ 718 w 1201"/>
                <a:gd name="T17" fmla="*/ 426 h 1285"/>
                <a:gd name="T18" fmla="*/ 651 w 1201"/>
                <a:gd name="T19" fmla="*/ 451 h 1285"/>
                <a:gd name="T20" fmla="*/ 600 w 1201"/>
                <a:gd name="T21" fmla="*/ 514 h 1285"/>
                <a:gd name="T22" fmla="*/ 682 w 1201"/>
                <a:gd name="T23" fmla="*/ 523 h 1285"/>
                <a:gd name="T24" fmla="*/ 632 w 1201"/>
                <a:gd name="T25" fmla="*/ 540 h 1285"/>
                <a:gd name="T26" fmla="*/ 564 w 1201"/>
                <a:gd name="T27" fmla="*/ 449 h 1285"/>
                <a:gd name="T28" fmla="*/ 594 w 1201"/>
                <a:gd name="T29" fmla="*/ 375 h 1285"/>
                <a:gd name="T30" fmla="*/ 553 w 1201"/>
                <a:gd name="T31" fmla="*/ 283 h 1285"/>
                <a:gd name="T32" fmla="*/ 483 w 1201"/>
                <a:gd name="T33" fmla="*/ 266 h 1285"/>
                <a:gd name="T34" fmla="*/ 429 w 1201"/>
                <a:gd name="T35" fmla="*/ 284 h 1285"/>
                <a:gd name="T36" fmla="*/ 395 w 1201"/>
                <a:gd name="T37" fmla="*/ 525 h 1285"/>
                <a:gd name="T38" fmla="*/ 311 w 1201"/>
                <a:gd name="T39" fmla="*/ 759 h 1285"/>
                <a:gd name="T40" fmla="*/ 263 w 1201"/>
                <a:gd name="T41" fmla="*/ 733 h 1285"/>
                <a:gd name="T42" fmla="*/ 311 w 1201"/>
                <a:gd name="T43" fmla="*/ 828 h 1285"/>
                <a:gd name="T44" fmla="*/ 395 w 1201"/>
                <a:gd name="T45" fmla="*/ 837 h 1285"/>
                <a:gd name="T46" fmla="*/ 468 w 1201"/>
                <a:gd name="T47" fmla="*/ 827 h 1285"/>
                <a:gd name="T48" fmla="*/ 431 w 1201"/>
                <a:gd name="T49" fmla="*/ 867 h 1285"/>
                <a:gd name="T50" fmla="*/ 311 w 1201"/>
                <a:gd name="T51" fmla="*/ 865 h 1285"/>
                <a:gd name="T52" fmla="*/ 229 w 1201"/>
                <a:gd name="T53" fmla="*/ 902 h 1285"/>
                <a:gd name="T54" fmla="*/ 269 w 1201"/>
                <a:gd name="T55" fmla="*/ 942 h 1285"/>
                <a:gd name="T56" fmla="*/ 202 w 1201"/>
                <a:gd name="T57" fmla="*/ 949 h 1285"/>
                <a:gd name="T58" fmla="*/ 283 w 1201"/>
                <a:gd name="T59" fmla="*/ 1021 h 1285"/>
                <a:gd name="T60" fmla="*/ 203 w 1201"/>
                <a:gd name="T61" fmla="*/ 999 h 1285"/>
                <a:gd name="T62" fmla="*/ 174 w 1201"/>
                <a:gd name="T63" fmla="*/ 945 h 1285"/>
                <a:gd name="T64" fmla="*/ 187 w 1201"/>
                <a:gd name="T65" fmla="*/ 921 h 1285"/>
                <a:gd name="T66" fmla="*/ 199 w 1201"/>
                <a:gd name="T67" fmla="*/ 902 h 1285"/>
                <a:gd name="T68" fmla="*/ 154 w 1201"/>
                <a:gd name="T69" fmla="*/ 860 h 1285"/>
                <a:gd name="T70" fmla="*/ 216 w 1201"/>
                <a:gd name="T71" fmla="*/ 871 h 1285"/>
                <a:gd name="T72" fmla="*/ 260 w 1201"/>
                <a:gd name="T73" fmla="*/ 882 h 1285"/>
                <a:gd name="T74" fmla="*/ 281 w 1201"/>
                <a:gd name="T75" fmla="*/ 808 h 1285"/>
                <a:gd name="T76" fmla="*/ 221 w 1201"/>
                <a:gd name="T77" fmla="*/ 796 h 1285"/>
                <a:gd name="T78" fmla="*/ 145 w 1201"/>
                <a:gd name="T79" fmla="*/ 873 h 1285"/>
                <a:gd name="T80" fmla="*/ 83 w 1201"/>
                <a:gd name="T81" fmla="*/ 927 h 1285"/>
                <a:gd name="T82" fmla="*/ 139 w 1201"/>
                <a:gd name="T83" fmla="*/ 980 h 1285"/>
                <a:gd name="T84" fmla="*/ 168 w 1201"/>
                <a:gd name="T85" fmla="*/ 1035 h 1285"/>
                <a:gd name="T86" fmla="*/ 129 w 1201"/>
                <a:gd name="T87" fmla="*/ 1009 h 1285"/>
                <a:gd name="T88" fmla="*/ 56 w 1201"/>
                <a:gd name="T89" fmla="*/ 1000 h 1285"/>
                <a:gd name="T90" fmla="*/ 224 w 1201"/>
                <a:gd name="T91" fmla="*/ 1125 h 1285"/>
                <a:gd name="T92" fmla="*/ 556 w 1201"/>
                <a:gd name="T93" fmla="*/ 1006 h 1285"/>
                <a:gd name="T94" fmla="*/ 750 w 1201"/>
                <a:gd name="T95" fmla="*/ 1047 h 1285"/>
                <a:gd name="T96" fmla="*/ 691 w 1201"/>
                <a:gd name="T97" fmla="*/ 1207 h 1285"/>
                <a:gd name="T98" fmla="*/ 865 w 1201"/>
                <a:gd name="T99" fmla="*/ 1272 h 1285"/>
                <a:gd name="T100" fmla="*/ 896 w 1201"/>
                <a:gd name="T101" fmla="*/ 1019 h 1285"/>
                <a:gd name="T102" fmla="*/ 993 w 1201"/>
                <a:gd name="T103" fmla="*/ 719 h 1285"/>
                <a:gd name="T104" fmla="*/ 1108 w 1201"/>
                <a:gd name="T105" fmla="*/ 46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1" h="1285">
                  <a:moveTo>
                    <a:pt x="1146" y="290"/>
                  </a:moveTo>
                  <a:lnTo>
                    <a:pt x="1201" y="113"/>
                  </a:lnTo>
                  <a:lnTo>
                    <a:pt x="1175" y="108"/>
                  </a:lnTo>
                  <a:lnTo>
                    <a:pt x="1161" y="84"/>
                  </a:lnTo>
                  <a:lnTo>
                    <a:pt x="1174" y="71"/>
                  </a:lnTo>
                  <a:lnTo>
                    <a:pt x="1128" y="68"/>
                  </a:lnTo>
                  <a:lnTo>
                    <a:pt x="1090" y="42"/>
                  </a:lnTo>
                  <a:lnTo>
                    <a:pt x="1060" y="8"/>
                  </a:lnTo>
                  <a:lnTo>
                    <a:pt x="1016" y="0"/>
                  </a:lnTo>
                  <a:lnTo>
                    <a:pt x="947" y="13"/>
                  </a:lnTo>
                  <a:lnTo>
                    <a:pt x="907" y="40"/>
                  </a:lnTo>
                  <a:lnTo>
                    <a:pt x="850" y="37"/>
                  </a:lnTo>
                  <a:lnTo>
                    <a:pt x="753" y="51"/>
                  </a:lnTo>
                  <a:lnTo>
                    <a:pt x="684" y="102"/>
                  </a:lnTo>
                  <a:lnTo>
                    <a:pt x="645" y="195"/>
                  </a:lnTo>
                  <a:lnTo>
                    <a:pt x="633" y="265"/>
                  </a:lnTo>
                  <a:lnTo>
                    <a:pt x="623" y="275"/>
                  </a:lnTo>
                  <a:lnTo>
                    <a:pt x="643" y="291"/>
                  </a:lnTo>
                  <a:lnTo>
                    <a:pt x="707" y="297"/>
                  </a:lnTo>
                  <a:lnTo>
                    <a:pt x="730" y="307"/>
                  </a:lnTo>
                  <a:lnTo>
                    <a:pt x="690" y="310"/>
                  </a:lnTo>
                  <a:lnTo>
                    <a:pt x="667" y="371"/>
                  </a:lnTo>
                  <a:lnTo>
                    <a:pt x="661" y="401"/>
                  </a:lnTo>
                  <a:lnTo>
                    <a:pt x="681" y="421"/>
                  </a:lnTo>
                  <a:lnTo>
                    <a:pt x="708" y="421"/>
                  </a:lnTo>
                  <a:lnTo>
                    <a:pt x="743" y="413"/>
                  </a:lnTo>
                  <a:lnTo>
                    <a:pt x="718" y="426"/>
                  </a:lnTo>
                  <a:lnTo>
                    <a:pt x="728" y="454"/>
                  </a:lnTo>
                  <a:lnTo>
                    <a:pt x="678" y="434"/>
                  </a:lnTo>
                  <a:lnTo>
                    <a:pt x="651" y="451"/>
                  </a:lnTo>
                  <a:lnTo>
                    <a:pt x="631" y="464"/>
                  </a:lnTo>
                  <a:lnTo>
                    <a:pt x="581" y="474"/>
                  </a:lnTo>
                  <a:lnTo>
                    <a:pt x="600" y="514"/>
                  </a:lnTo>
                  <a:lnTo>
                    <a:pt x="619" y="528"/>
                  </a:lnTo>
                  <a:lnTo>
                    <a:pt x="655" y="533"/>
                  </a:lnTo>
                  <a:lnTo>
                    <a:pt x="682" y="523"/>
                  </a:lnTo>
                  <a:lnTo>
                    <a:pt x="728" y="460"/>
                  </a:lnTo>
                  <a:lnTo>
                    <a:pt x="689" y="533"/>
                  </a:lnTo>
                  <a:lnTo>
                    <a:pt x="632" y="540"/>
                  </a:lnTo>
                  <a:lnTo>
                    <a:pt x="572" y="504"/>
                  </a:lnTo>
                  <a:lnTo>
                    <a:pt x="557" y="474"/>
                  </a:lnTo>
                  <a:lnTo>
                    <a:pt x="564" y="449"/>
                  </a:lnTo>
                  <a:lnTo>
                    <a:pt x="531" y="418"/>
                  </a:lnTo>
                  <a:lnTo>
                    <a:pt x="564" y="378"/>
                  </a:lnTo>
                  <a:lnTo>
                    <a:pt x="594" y="375"/>
                  </a:lnTo>
                  <a:lnTo>
                    <a:pt x="610" y="325"/>
                  </a:lnTo>
                  <a:lnTo>
                    <a:pt x="560" y="301"/>
                  </a:lnTo>
                  <a:lnTo>
                    <a:pt x="553" y="283"/>
                  </a:lnTo>
                  <a:lnTo>
                    <a:pt x="546" y="259"/>
                  </a:lnTo>
                  <a:lnTo>
                    <a:pt x="506" y="273"/>
                  </a:lnTo>
                  <a:lnTo>
                    <a:pt x="483" y="266"/>
                  </a:lnTo>
                  <a:lnTo>
                    <a:pt x="479" y="244"/>
                  </a:lnTo>
                  <a:lnTo>
                    <a:pt x="446" y="244"/>
                  </a:lnTo>
                  <a:lnTo>
                    <a:pt x="429" y="284"/>
                  </a:lnTo>
                  <a:lnTo>
                    <a:pt x="407" y="336"/>
                  </a:lnTo>
                  <a:lnTo>
                    <a:pt x="417" y="420"/>
                  </a:lnTo>
                  <a:lnTo>
                    <a:pt x="395" y="525"/>
                  </a:lnTo>
                  <a:lnTo>
                    <a:pt x="300" y="646"/>
                  </a:lnTo>
                  <a:lnTo>
                    <a:pt x="267" y="716"/>
                  </a:lnTo>
                  <a:lnTo>
                    <a:pt x="311" y="759"/>
                  </a:lnTo>
                  <a:lnTo>
                    <a:pt x="384" y="752"/>
                  </a:lnTo>
                  <a:lnTo>
                    <a:pt x="314" y="773"/>
                  </a:lnTo>
                  <a:lnTo>
                    <a:pt x="263" y="733"/>
                  </a:lnTo>
                  <a:lnTo>
                    <a:pt x="228" y="766"/>
                  </a:lnTo>
                  <a:lnTo>
                    <a:pt x="274" y="803"/>
                  </a:lnTo>
                  <a:lnTo>
                    <a:pt x="311" y="828"/>
                  </a:lnTo>
                  <a:lnTo>
                    <a:pt x="345" y="845"/>
                  </a:lnTo>
                  <a:lnTo>
                    <a:pt x="375" y="845"/>
                  </a:lnTo>
                  <a:lnTo>
                    <a:pt x="395" y="837"/>
                  </a:lnTo>
                  <a:lnTo>
                    <a:pt x="428" y="807"/>
                  </a:lnTo>
                  <a:lnTo>
                    <a:pt x="411" y="844"/>
                  </a:lnTo>
                  <a:lnTo>
                    <a:pt x="468" y="827"/>
                  </a:lnTo>
                  <a:lnTo>
                    <a:pt x="441" y="851"/>
                  </a:lnTo>
                  <a:lnTo>
                    <a:pt x="478" y="851"/>
                  </a:lnTo>
                  <a:lnTo>
                    <a:pt x="431" y="867"/>
                  </a:lnTo>
                  <a:lnTo>
                    <a:pt x="391" y="847"/>
                  </a:lnTo>
                  <a:lnTo>
                    <a:pt x="334" y="865"/>
                  </a:lnTo>
                  <a:lnTo>
                    <a:pt x="311" y="865"/>
                  </a:lnTo>
                  <a:lnTo>
                    <a:pt x="279" y="889"/>
                  </a:lnTo>
                  <a:lnTo>
                    <a:pt x="265" y="912"/>
                  </a:lnTo>
                  <a:lnTo>
                    <a:pt x="229" y="902"/>
                  </a:lnTo>
                  <a:lnTo>
                    <a:pt x="205" y="915"/>
                  </a:lnTo>
                  <a:lnTo>
                    <a:pt x="219" y="935"/>
                  </a:lnTo>
                  <a:lnTo>
                    <a:pt x="269" y="942"/>
                  </a:lnTo>
                  <a:lnTo>
                    <a:pt x="265" y="955"/>
                  </a:lnTo>
                  <a:lnTo>
                    <a:pt x="235" y="949"/>
                  </a:lnTo>
                  <a:lnTo>
                    <a:pt x="202" y="949"/>
                  </a:lnTo>
                  <a:lnTo>
                    <a:pt x="190" y="969"/>
                  </a:lnTo>
                  <a:lnTo>
                    <a:pt x="279" y="988"/>
                  </a:lnTo>
                  <a:lnTo>
                    <a:pt x="283" y="1021"/>
                  </a:lnTo>
                  <a:lnTo>
                    <a:pt x="273" y="1018"/>
                  </a:lnTo>
                  <a:lnTo>
                    <a:pt x="220" y="1002"/>
                  </a:lnTo>
                  <a:lnTo>
                    <a:pt x="203" y="999"/>
                  </a:lnTo>
                  <a:lnTo>
                    <a:pt x="193" y="1009"/>
                  </a:lnTo>
                  <a:lnTo>
                    <a:pt x="177" y="968"/>
                  </a:lnTo>
                  <a:lnTo>
                    <a:pt x="174" y="945"/>
                  </a:lnTo>
                  <a:lnTo>
                    <a:pt x="124" y="925"/>
                  </a:lnTo>
                  <a:lnTo>
                    <a:pt x="148" y="899"/>
                  </a:lnTo>
                  <a:lnTo>
                    <a:pt x="187" y="921"/>
                  </a:lnTo>
                  <a:lnTo>
                    <a:pt x="183" y="939"/>
                  </a:lnTo>
                  <a:lnTo>
                    <a:pt x="197" y="925"/>
                  </a:lnTo>
                  <a:lnTo>
                    <a:pt x="199" y="902"/>
                  </a:lnTo>
                  <a:lnTo>
                    <a:pt x="216" y="878"/>
                  </a:lnTo>
                  <a:lnTo>
                    <a:pt x="196" y="891"/>
                  </a:lnTo>
                  <a:lnTo>
                    <a:pt x="154" y="860"/>
                  </a:lnTo>
                  <a:lnTo>
                    <a:pt x="163" y="837"/>
                  </a:lnTo>
                  <a:lnTo>
                    <a:pt x="201" y="824"/>
                  </a:lnTo>
                  <a:lnTo>
                    <a:pt x="216" y="871"/>
                  </a:lnTo>
                  <a:lnTo>
                    <a:pt x="239" y="891"/>
                  </a:lnTo>
                  <a:lnTo>
                    <a:pt x="246" y="891"/>
                  </a:lnTo>
                  <a:lnTo>
                    <a:pt x="260" y="882"/>
                  </a:lnTo>
                  <a:lnTo>
                    <a:pt x="267" y="853"/>
                  </a:lnTo>
                  <a:lnTo>
                    <a:pt x="263" y="831"/>
                  </a:lnTo>
                  <a:lnTo>
                    <a:pt x="281" y="808"/>
                  </a:lnTo>
                  <a:lnTo>
                    <a:pt x="274" y="803"/>
                  </a:lnTo>
                  <a:lnTo>
                    <a:pt x="254" y="823"/>
                  </a:lnTo>
                  <a:lnTo>
                    <a:pt x="221" y="796"/>
                  </a:lnTo>
                  <a:lnTo>
                    <a:pt x="171" y="816"/>
                  </a:lnTo>
                  <a:lnTo>
                    <a:pt x="142" y="843"/>
                  </a:lnTo>
                  <a:lnTo>
                    <a:pt x="145" y="873"/>
                  </a:lnTo>
                  <a:lnTo>
                    <a:pt x="142" y="896"/>
                  </a:lnTo>
                  <a:lnTo>
                    <a:pt x="112" y="913"/>
                  </a:lnTo>
                  <a:lnTo>
                    <a:pt x="83" y="927"/>
                  </a:lnTo>
                  <a:lnTo>
                    <a:pt x="79" y="950"/>
                  </a:lnTo>
                  <a:lnTo>
                    <a:pt x="109" y="987"/>
                  </a:lnTo>
                  <a:lnTo>
                    <a:pt x="139" y="980"/>
                  </a:lnTo>
                  <a:lnTo>
                    <a:pt x="151" y="980"/>
                  </a:lnTo>
                  <a:lnTo>
                    <a:pt x="185" y="1021"/>
                  </a:lnTo>
                  <a:lnTo>
                    <a:pt x="168" y="1035"/>
                  </a:lnTo>
                  <a:lnTo>
                    <a:pt x="139" y="1035"/>
                  </a:lnTo>
                  <a:lnTo>
                    <a:pt x="147" y="1007"/>
                  </a:lnTo>
                  <a:lnTo>
                    <a:pt x="129" y="1009"/>
                  </a:lnTo>
                  <a:lnTo>
                    <a:pt x="118" y="1012"/>
                  </a:lnTo>
                  <a:lnTo>
                    <a:pt x="92" y="994"/>
                  </a:lnTo>
                  <a:lnTo>
                    <a:pt x="56" y="1000"/>
                  </a:lnTo>
                  <a:lnTo>
                    <a:pt x="0" y="1033"/>
                  </a:lnTo>
                  <a:lnTo>
                    <a:pt x="137" y="1126"/>
                  </a:lnTo>
                  <a:lnTo>
                    <a:pt x="224" y="1125"/>
                  </a:lnTo>
                  <a:lnTo>
                    <a:pt x="327" y="1074"/>
                  </a:lnTo>
                  <a:lnTo>
                    <a:pt x="406" y="1000"/>
                  </a:lnTo>
                  <a:lnTo>
                    <a:pt x="556" y="1006"/>
                  </a:lnTo>
                  <a:lnTo>
                    <a:pt x="613" y="1038"/>
                  </a:lnTo>
                  <a:lnTo>
                    <a:pt x="703" y="1035"/>
                  </a:lnTo>
                  <a:lnTo>
                    <a:pt x="750" y="1047"/>
                  </a:lnTo>
                  <a:lnTo>
                    <a:pt x="777" y="1104"/>
                  </a:lnTo>
                  <a:lnTo>
                    <a:pt x="748" y="1160"/>
                  </a:lnTo>
                  <a:lnTo>
                    <a:pt x="691" y="1207"/>
                  </a:lnTo>
                  <a:lnTo>
                    <a:pt x="719" y="1266"/>
                  </a:lnTo>
                  <a:lnTo>
                    <a:pt x="779" y="1285"/>
                  </a:lnTo>
                  <a:lnTo>
                    <a:pt x="865" y="1272"/>
                  </a:lnTo>
                  <a:lnTo>
                    <a:pt x="828" y="1222"/>
                  </a:lnTo>
                  <a:lnTo>
                    <a:pt x="840" y="1126"/>
                  </a:lnTo>
                  <a:lnTo>
                    <a:pt x="896" y="1019"/>
                  </a:lnTo>
                  <a:lnTo>
                    <a:pt x="851" y="903"/>
                  </a:lnTo>
                  <a:lnTo>
                    <a:pt x="850" y="774"/>
                  </a:lnTo>
                  <a:lnTo>
                    <a:pt x="993" y="719"/>
                  </a:lnTo>
                  <a:lnTo>
                    <a:pt x="1079" y="639"/>
                  </a:lnTo>
                  <a:lnTo>
                    <a:pt x="1139" y="549"/>
                  </a:lnTo>
                  <a:lnTo>
                    <a:pt x="1108" y="463"/>
                  </a:lnTo>
                  <a:lnTo>
                    <a:pt x="1153" y="420"/>
                  </a:lnTo>
                  <a:lnTo>
                    <a:pt x="1146" y="2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43" name="Group 942">
            <a:extLst>
              <a:ext uri="{FF2B5EF4-FFF2-40B4-BE49-F238E27FC236}">
                <a16:creationId xmlns:a16="http://schemas.microsoft.com/office/drawing/2014/main" id="{4C36B0CF-7B69-4E81-ADEA-973A66D8BCBD}"/>
              </a:ext>
            </a:extLst>
          </p:cNvPr>
          <p:cNvGrpSpPr/>
          <p:nvPr/>
        </p:nvGrpSpPr>
        <p:grpSpPr>
          <a:xfrm>
            <a:off x="4158036" y="4588626"/>
            <a:ext cx="777389" cy="515420"/>
            <a:chOff x="4881563" y="3962400"/>
            <a:chExt cx="1738313" cy="1152525"/>
          </a:xfrm>
          <a:solidFill>
            <a:srgbClr val="D9DBDA"/>
          </a:solidFill>
        </p:grpSpPr>
        <p:sp>
          <p:nvSpPr>
            <p:cNvPr id="944" name="Freeform 288">
              <a:extLst>
                <a:ext uri="{FF2B5EF4-FFF2-40B4-BE49-F238E27FC236}">
                  <a16:creationId xmlns:a16="http://schemas.microsoft.com/office/drawing/2014/main" id="{CABA633E-20B5-4A29-AA17-3CC5F8E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4868863"/>
              <a:ext cx="7938" cy="11113"/>
            </a:xfrm>
            <a:custGeom>
              <a:avLst/>
              <a:gdLst>
                <a:gd name="T0" fmla="*/ 13 w 23"/>
                <a:gd name="T1" fmla="*/ 0 h 34"/>
                <a:gd name="T2" fmla="*/ 23 w 23"/>
                <a:gd name="T3" fmla="*/ 20 h 34"/>
                <a:gd name="T4" fmla="*/ 20 w 23"/>
                <a:gd name="T5" fmla="*/ 34 h 34"/>
                <a:gd name="T6" fmla="*/ 0 w 23"/>
                <a:gd name="T7" fmla="*/ 10 h 34"/>
                <a:gd name="T8" fmla="*/ 13 w 2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4">
                  <a:moveTo>
                    <a:pt x="13" y="0"/>
                  </a:moveTo>
                  <a:lnTo>
                    <a:pt x="23" y="20"/>
                  </a:lnTo>
                  <a:lnTo>
                    <a:pt x="20" y="34"/>
                  </a:lnTo>
                  <a:lnTo>
                    <a:pt x="0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5" name="Freeform 289">
              <a:extLst>
                <a:ext uri="{FF2B5EF4-FFF2-40B4-BE49-F238E27FC236}">
                  <a16:creationId xmlns:a16="http://schemas.microsoft.com/office/drawing/2014/main" id="{628E7278-3064-48F1-9049-709C4D36C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513" y="4841875"/>
              <a:ext cx="25400" cy="34925"/>
            </a:xfrm>
            <a:custGeom>
              <a:avLst/>
              <a:gdLst>
                <a:gd name="T0" fmla="*/ 10 w 80"/>
                <a:gd name="T1" fmla="*/ 57 h 111"/>
                <a:gd name="T2" fmla="*/ 0 w 80"/>
                <a:gd name="T3" fmla="*/ 80 h 111"/>
                <a:gd name="T4" fmla="*/ 34 w 80"/>
                <a:gd name="T5" fmla="*/ 111 h 111"/>
                <a:gd name="T6" fmla="*/ 54 w 80"/>
                <a:gd name="T7" fmla="*/ 40 h 111"/>
                <a:gd name="T8" fmla="*/ 80 w 80"/>
                <a:gd name="T9" fmla="*/ 0 h 111"/>
                <a:gd name="T10" fmla="*/ 61 w 80"/>
                <a:gd name="T11" fmla="*/ 17 h 111"/>
                <a:gd name="T12" fmla="*/ 10 w 80"/>
                <a:gd name="T13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1">
                  <a:moveTo>
                    <a:pt x="10" y="57"/>
                  </a:moveTo>
                  <a:lnTo>
                    <a:pt x="0" y="80"/>
                  </a:lnTo>
                  <a:lnTo>
                    <a:pt x="34" y="111"/>
                  </a:lnTo>
                  <a:lnTo>
                    <a:pt x="54" y="40"/>
                  </a:lnTo>
                  <a:lnTo>
                    <a:pt x="80" y="0"/>
                  </a:lnTo>
                  <a:lnTo>
                    <a:pt x="61" y="17"/>
                  </a:lnTo>
                  <a:lnTo>
                    <a:pt x="10" y="5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6" name="Freeform 290">
              <a:extLst>
                <a:ext uri="{FF2B5EF4-FFF2-40B4-BE49-F238E27FC236}">
                  <a16:creationId xmlns:a16="http://schemas.microsoft.com/office/drawing/2014/main" id="{63957ABF-9765-452B-B660-95E2B876F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38" y="4811713"/>
              <a:ext cx="12700" cy="9525"/>
            </a:xfrm>
            <a:custGeom>
              <a:avLst/>
              <a:gdLst>
                <a:gd name="T0" fmla="*/ 0 w 44"/>
                <a:gd name="T1" fmla="*/ 31 h 31"/>
                <a:gd name="T2" fmla="*/ 44 w 44"/>
                <a:gd name="T3" fmla="*/ 0 h 31"/>
                <a:gd name="T4" fmla="*/ 10 w 44"/>
                <a:gd name="T5" fmla="*/ 4 h 31"/>
                <a:gd name="T6" fmla="*/ 0 w 44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4" y="0"/>
                  </a:lnTo>
                  <a:lnTo>
                    <a:pt x="10" y="4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47" name="Freeform 291">
              <a:extLst>
                <a:ext uri="{FF2B5EF4-FFF2-40B4-BE49-F238E27FC236}">
                  <a16:creationId xmlns:a16="http://schemas.microsoft.com/office/drawing/2014/main" id="{6CCF5EB4-493C-48CD-999E-24995B1C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962400"/>
              <a:ext cx="1738313" cy="1152525"/>
            </a:xfrm>
            <a:custGeom>
              <a:avLst/>
              <a:gdLst>
                <a:gd name="T0" fmla="*/ 5418 w 5475"/>
                <a:gd name="T1" fmla="*/ 1781 h 3626"/>
                <a:gd name="T2" fmla="*/ 4841 w 5475"/>
                <a:gd name="T3" fmla="*/ 2440 h 3626"/>
                <a:gd name="T4" fmla="*/ 4599 w 5475"/>
                <a:gd name="T5" fmla="*/ 2492 h 3626"/>
                <a:gd name="T6" fmla="*/ 4313 w 5475"/>
                <a:gd name="T7" fmla="*/ 2615 h 3626"/>
                <a:gd name="T8" fmla="*/ 4024 w 5475"/>
                <a:gd name="T9" fmla="*/ 2733 h 3626"/>
                <a:gd name="T10" fmla="*/ 3974 w 5475"/>
                <a:gd name="T11" fmla="*/ 2754 h 3626"/>
                <a:gd name="T12" fmla="*/ 3845 w 5475"/>
                <a:gd name="T13" fmla="*/ 2841 h 3626"/>
                <a:gd name="T14" fmla="*/ 3769 w 5475"/>
                <a:gd name="T15" fmla="*/ 2862 h 3626"/>
                <a:gd name="T16" fmla="*/ 3589 w 5475"/>
                <a:gd name="T17" fmla="*/ 2836 h 3626"/>
                <a:gd name="T18" fmla="*/ 3626 w 5475"/>
                <a:gd name="T19" fmla="*/ 2916 h 3626"/>
                <a:gd name="T20" fmla="*/ 3777 w 5475"/>
                <a:gd name="T21" fmla="*/ 2961 h 3626"/>
                <a:gd name="T22" fmla="*/ 3884 w 5475"/>
                <a:gd name="T23" fmla="*/ 3053 h 3626"/>
                <a:gd name="T24" fmla="*/ 3947 w 5475"/>
                <a:gd name="T25" fmla="*/ 3049 h 3626"/>
                <a:gd name="T26" fmla="*/ 3863 w 5475"/>
                <a:gd name="T27" fmla="*/ 2854 h 3626"/>
                <a:gd name="T28" fmla="*/ 4185 w 5475"/>
                <a:gd name="T29" fmla="*/ 3133 h 3626"/>
                <a:gd name="T30" fmla="*/ 4401 w 5475"/>
                <a:gd name="T31" fmla="*/ 3191 h 3626"/>
                <a:gd name="T32" fmla="*/ 4217 w 5475"/>
                <a:gd name="T33" fmla="*/ 3336 h 3626"/>
                <a:gd name="T34" fmla="*/ 3887 w 5475"/>
                <a:gd name="T35" fmla="*/ 3421 h 3626"/>
                <a:gd name="T36" fmla="*/ 3412 w 5475"/>
                <a:gd name="T37" fmla="*/ 3568 h 3626"/>
                <a:gd name="T38" fmla="*/ 3389 w 5475"/>
                <a:gd name="T39" fmla="*/ 3287 h 3626"/>
                <a:gd name="T40" fmla="*/ 3158 w 5475"/>
                <a:gd name="T41" fmla="*/ 3173 h 3626"/>
                <a:gd name="T42" fmla="*/ 3516 w 5475"/>
                <a:gd name="T43" fmla="*/ 2977 h 3626"/>
                <a:gd name="T44" fmla="*/ 3478 w 5475"/>
                <a:gd name="T45" fmla="*/ 2817 h 3626"/>
                <a:gd name="T46" fmla="*/ 3369 w 5475"/>
                <a:gd name="T47" fmla="*/ 2879 h 3626"/>
                <a:gd name="T48" fmla="*/ 3203 w 5475"/>
                <a:gd name="T49" fmla="*/ 2883 h 3626"/>
                <a:gd name="T50" fmla="*/ 2902 w 5475"/>
                <a:gd name="T51" fmla="*/ 2823 h 3626"/>
                <a:gd name="T52" fmla="*/ 2946 w 5475"/>
                <a:gd name="T53" fmla="*/ 2839 h 3626"/>
                <a:gd name="T54" fmla="*/ 2871 w 5475"/>
                <a:gd name="T55" fmla="*/ 2694 h 3626"/>
                <a:gd name="T56" fmla="*/ 3246 w 5475"/>
                <a:gd name="T57" fmla="*/ 2594 h 3626"/>
                <a:gd name="T58" fmla="*/ 3002 w 5475"/>
                <a:gd name="T59" fmla="*/ 2547 h 3626"/>
                <a:gd name="T60" fmla="*/ 2973 w 5475"/>
                <a:gd name="T61" fmla="*/ 2633 h 3626"/>
                <a:gd name="T62" fmla="*/ 2853 w 5475"/>
                <a:gd name="T63" fmla="*/ 2598 h 3626"/>
                <a:gd name="T64" fmla="*/ 2635 w 5475"/>
                <a:gd name="T65" fmla="*/ 2703 h 3626"/>
                <a:gd name="T66" fmla="*/ 2566 w 5475"/>
                <a:gd name="T67" fmla="*/ 2855 h 3626"/>
                <a:gd name="T68" fmla="*/ 2442 w 5475"/>
                <a:gd name="T69" fmla="*/ 2824 h 3626"/>
                <a:gd name="T70" fmla="*/ 2454 w 5475"/>
                <a:gd name="T71" fmla="*/ 3009 h 3626"/>
                <a:gd name="T72" fmla="*/ 2287 w 5475"/>
                <a:gd name="T73" fmla="*/ 3035 h 3626"/>
                <a:gd name="T74" fmla="*/ 2292 w 5475"/>
                <a:gd name="T75" fmla="*/ 3161 h 3626"/>
                <a:gd name="T76" fmla="*/ 1816 w 5475"/>
                <a:gd name="T77" fmla="*/ 3088 h 3626"/>
                <a:gd name="T78" fmla="*/ 2284 w 5475"/>
                <a:gd name="T79" fmla="*/ 2704 h 3626"/>
                <a:gd name="T80" fmla="*/ 2245 w 5475"/>
                <a:gd name="T81" fmla="*/ 2372 h 3626"/>
                <a:gd name="T82" fmla="*/ 1436 w 5475"/>
                <a:gd name="T83" fmla="*/ 1888 h 3626"/>
                <a:gd name="T84" fmla="*/ 683 w 5475"/>
                <a:gd name="T85" fmla="*/ 2090 h 3626"/>
                <a:gd name="T86" fmla="*/ 95 w 5475"/>
                <a:gd name="T87" fmla="*/ 1969 h 3626"/>
                <a:gd name="T88" fmla="*/ 500 w 5475"/>
                <a:gd name="T89" fmla="*/ 1007 h 3626"/>
                <a:gd name="T90" fmla="*/ 528 w 5475"/>
                <a:gd name="T91" fmla="*/ 412 h 3626"/>
                <a:gd name="T92" fmla="*/ 1213 w 5475"/>
                <a:gd name="T93" fmla="*/ 263 h 3626"/>
                <a:gd name="T94" fmla="*/ 2000 w 5475"/>
                <a:gd name="T95" fmla="*/ 389 h 3626"/>
                <a:gd name="T96" fmla="*/ 2357 w 5475"/>
                <a:gd name="T97" fmla="*/ 422 h 3626"/>
                <a:gd name="T98" fmla="*/ 2677 w 5475"/>
                <a:gd name="T99" fmla="*/ 110 h 3626"/>
                <a:gd name="T100" fmla="*/ 3243 w 5475"/>
                <a:gd name="T101" fmla="*/ 42 h 3626"/>
                <a:gd name="T102" fmla="*/ 3927 w 5475"/>
                <a:gd name="T103" fmla="*/ 493 h 3626"/>
                <a:gd name="T104" fmla="*/ 4244 w 5475"/>
                <a:gd name="T105" fmla="*/ 872 h 3626"/>
                <a:gd name="T106" fmla="*/ 4892 w 5475"/>
                <a:gd name="T107" fmla="*/ 1066 h 3626"/>
                <a:gd name="T108" fmla="*/ 5475 w 5475"/>
                <a:gd name="T109" fmla="*/ 1332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75" h="3626">
                  <a:moveTo>
                    <a:pt x="5344" y="1556"/>
                  </a:moveTo>
                  <a:lnTo>
                    <a:pt x="5320" y="1563"/>
                  </a:lnTo>
                  <a:lnTo>
                    <a:pt x="5360" y="1619"/>
                  </a:lnTo>
                  <a:lnTo>
                    <a:pt x="5447" y="1602"/>
                  </a:lnTo>
                  <a:lnTo>
                    <a:pt x="5440" y="1645"/>
                  </a:lnTo>
                  <a:lnTo>
                    <a:pt x="5368" y="1702"/>
                  </a:lnTo>
                  <a:lnTo>
                    <a:pt x="5418" y="1781"/>
                  </a:lnTo>
                  <a:lnTo>
                    <a:pt x="5424" y="1917"/>
                  </a:lnTo>
                  <a:lnTo>
                    <a:pt x="5344" y="1977"/>
                  </a:lnTo>
                  <a:lnTo>
                    <a:pt x="5305" y="2068"/>
                  </a:lnTo>
                  <a:lnTo>
                    <a:pt x="5058" y="2100"/>
                  </a:lnTo>
                  <a:lnTo>
                    <a:pt x="4913" y="2260"/>
                  </a:lnTo>
                  <a:lnTo>
                    <a:pt x="4891" y="2393"/>
                  </a:lnTo>
                  <a:lnTo>
                    <a:pt x="4841" y="2440"/>
                  </a:lnTo>
                  <a:lnTo>
                    <a:pt x="4824" y="2441"/>
                  </a:lnTo>
                  <a:lnTo>
                    <a:pt x="4838" y="2411"/>
                  </a:lnTo>
                  <a:lnTo>
                    <a:pt x="4747" y="2397"/>
                  </a:lnTo>
                  <a:lnTo>
                    <a:pt x="4662" y="2442"/>
                  </a:lnTo>
                  <a:lnTo>
                    <a:pt x="4635" y="2485"/>
                  </a:lnTo>
                  <a:lnTo>
                    <a:pt x="4613" y="2499"/>
                  </a:lnTo>
                  <a:lnTo>
                    <a:pt x="4599" y="2492"/>
                  </a:lnTo>
                  <a:lnTo>
                    <a:pt x="4499" y="2530"/>
                  </a:lnTo>
                  <a:lnTo>
                    <a:pt x="4463" y="2597"/>
                  </a:lnTo>
                  <a:lnTo>
                    <a:pt x="4430" y="2617"/>
                  </a:lnTo>
                  <a:lnTo>
                    <a:pt x="4410" y="2577"/>
                  </a:lnTo>
                  <a:lnTo>
                    <a:pt x="4366" y="2571"/>
                  </a:lnTo>
                  <a:lnTo>
                    <a:pt x="4326" y="2578"/>
                  </a:lnTo>
                  <a:lnTo>
                    <a:pt x="4313" y="2615"/>
                  </a:lnTo>
                  <a:lnTo>
                    <a:pt x="4304" y="2654"/>
                  </a:lnTo>
                  <a:lnTo>
                    <a:pt x="4264" y="2662"/>
                  </a:lnTo>
                  <a:lnTo>
                    <a:pt x="4264" y="2641"/>
                  </a:lnTo>
                  <a:lnTo>
                    <a:pt x="4214" y="2618"/>
                  </a:lnTo>
                  <a:lnTo>
                    <a:pt x="4167" y="2675"/>
                  </a:lnTo>
                  <a:lnTo>
                    <a:pt x="4101" y="2709"/>
                  </a:lnTo>
                  <a:lnTo>
                    <a:pt x="4024" y="2733"/>
                  </a:lnTo>
                  <a:lnTo>
                    <a:pt x="4008" y="2714"/>
                  </a:lnTo>
                  <a:lnTo>
                    <a:pt x="3993" y="2630"/>
                  </a:lnTo>
                  <a:lnTo>
                    <a:pt x="3977" y="2660"/>
                  </a:lnTo>
                  <a:lnTo>
                    <a:pt x="3991" y="2746"/>
                  </a:lnTo>
                  <a:lnTo>
                    <a:pt x="4011" y="2750"/>
                  </a:lnTo>
                  <a:lnTo>
                    <a:pt x="3982" y="2770"/>
                  </a:lnTo>
                  <a:lnTo>
                    <a:pt x="3974" y="2754"/>
                  </a:lnTo>
                  <a:lnTo>
                    <a:pt x="3971" y="2724"/>
                  </a:lnTo>
                  <a:lnTo>
                    <a:pt x="3954" y="2701"/>
                  </a:lnTo>
                  <a:lnTo>
                    <a:pt x="3938" y="2757"/>
                  </a:lnTo>
                  <a:lnTo>
                    <a:pt x="3952" y="2764"/>
                  </a:lnTo>
                  <a:lnTo>
                    <a:pt x="3908" y="2807"/>
                  </a:lnTo>
                  <a:lnTo>
                    <a:pt x="3862" y="2828"/>
                  </a:lnTo>
                  <a:lnTo>
                    <a:pt x="3845" y="2841"/>
                  </a:lnTo>
                  <a:lnTo>
                    <a:pt x="3809" y="2848"/>
                  </a:lnTo>
                  <a:lnTo>
                    <a:pt x="3796" y="2908"/>
                  </a:lnTo>
                  <a:lnTo>
                    <a:pt x="3769" y="2924"/>
                  </a:lnTo>
                  <a:lnTo>
                    <a:pt x="3749" y="2914"/>
                  </a:lnTo>
                  <a:lnTo>
                    <a:pt x="3739" y="2889"/>
                  </a:lnTo>
                  <a:lnTo>
                    <a:pt x="3769" y="2874"/>
                  </a:lnTo>
                  <a:lnTo>
                    <a:pt x="3769" y="2862"/>
                  </a:lnTo>
                  <a:lnTo>
                    <a:pt x="3739" y="2879"/>
                  </a:lnTo>
                  <a:lnTo>
                    <a:pt x="3699" y="2832"/>
                  </a:lnTo>
                  <a:lnTo>
                    <a:pt x="3665" y="2836"/>
                  </a:lnTo>
                  <a:lnTo>
                    <a:pt x="3655" y="2862"/>
                  </a:lnTo>
                  <a:lnTo>
                    <a:pt x="3629" y="2840"/>
                  </a:lnTo>
                  <a:lnTo>
                    <a:pt x="3605" y="2877"/>
                  </a:lnTo>
                  <a:lnTo>
                    <a:pt x="3589" y="2836"/>
                  </a:lnTo>
                  <a:lnTo>
                    <a:pt x="3565" y="2807"/>
                  </a:lnTo>
                  <a:lnTo>
                    <a:pt x="3522" y="2781"/>
                  </a:lnTo>
                  <a:lnTo>
                    <a:pt x="3512" y="2841"/>
                  </a:lnTo>
                  <a:lnTo>
                    <a:pt x="3536" y="2870"/>
                  </a:lnTo>
                  <a:lnTo>
                    <a:pt x="3556" y="2890"/>
                  </a:lnTo>
                  <a:lnTo>
                    <a:pt x="3586" y="2893"/>
                  </a:lnTo>
                  <a:lnTo>
                    <a:pt x="3626" y="2916"/>
                  </a:lnTo>
                  <a:lnTo>
                    <a:pt x="3636" y="2956"/>
                  </a:lnTo>
                  <a:lnTo>
                    <a:pt x="3657" y="2962"/>
                  </a:lnTo>
                  <a:lnTo>
                    <a:pt x="3650" y="2912"/>
                  </a:lnTo>
                  <a:lnTo>
                    <a:pt x="3655" y="2892"/>
                  </a:lnTo>
                  <a:lnTo>
                    <a:pt x="3723" y="2934"/>
                  </a:lnTo>
                  <a:lnTo>
                    <a:pt x="3753" y="2945"/>
                  </a:lnTo>
                  <a:lnTo>
                    <a:pt x="3777" y="2961"/>
                  </a:lnTo>
                  <a:lnTo>
                    <a:pt x="3737" y="3001"/>
                  </a:lnTo>
                  <a:lnTo>
                    <a:pt x="3733" y="3011"/>
                  </a:lnTo>
                  <a:lnTo>
                    <a:pt x="3794" y="3004"/>
                  </a:lnTo>
                  <a:lnTo>
                    <a:pt x="3817" y="3017"/>
                  </a:lnTo>
                  <a:lnTo>
                    <a:pt x="3797" y="3037"/>
                  </a:lnTo>
                  <a:lnTo>
                    <a:pt x="3847" y="3037"/>
                  </a:lnTo>
                  <a:lnTo>
                    <a:pt x="3884" y="3053"/>
                  </a:lnTo>
                  <a:lnTo>
                    <a:pt x="3917" y="3093"/>
                  </a:lnTo>
                  <a:lnTo>
                    <a:pt x="3898" y="3175"/>
                  </a:lnTo>
                  <a:lnTo>
                    <a:pt x="3962" y="3178"/>
                  </a:lnTo>
                  <a:lnTo>
                    <a:pt x="4089" y="3224"/>
                  </a:lnTo>
                  <a:lnTo>
                    <a:pt x="4099" y="3201"/>
                  </a:lnTo>
                  <a:lnTo>
                    <a:pt x="4015" y="3148"/>
                  </a:lnTo>
                  <a:lnTo>
                    <a:pt x="3947" y="3049"/>
                  </a:lnTo>
                  <a:lnTo>
                    <a:pt x="3889" y="2937"/>
                  </a:lnTo>
                  <a:lnTo>
                    <a:pt x="3863" y="2963"/>
                  </a:lnTo>
                  <a:lnTo>
                    <a:pt x="3846" y="2937"/>
                  </a:lnTo>
                  <a:lnTo>
                    <a:pt x="3833" y="2891"/>
                  </a:lnTo>
                  <a:lnTo>
                    <a:pt x="3856" y="2881"/>
                  </a:lnTo>
                  <a:lnTo>
                    <a:pt x="3853" y="2861"/>
                  </a:lnTo>
                  <a:lnTo>
                    <a:pt x="3863" y="2854"/>
                  </a:lnTo>
                  <a:lnTo>
                    <a:pt x="3964" y="3049"/>
                  </a:lnTo>
                  <a:lnTo>
                    <a:pt x="4028" y="3142"/>
                  </a:lnTo>
                  <a:lnTo>
                    <a:pt x="4096" y="3174"/>
                  </a:lnTo>
                  <a:lnTo>
                    <a:pt x="4119" y="3181"/>
                  </a:lnTo>
                  <a:lnTo>
                    <a:pt x="4145" y="3183"/>
                  </a:lnTo>
                  <a:lnTo>
                    <a:pt x="4158" y="3163"/>
                  </a:lnTo>
                  <a:lnTo>
                    <a:pt x="4185" y="3133"/>
                  </a:lnTo>
                  <a:lnTo>
                    <a:pt x="4215" y="3180"/>
                  </a:lnTo>
                  <a:lnTo>
                    <a:pt x="4245" y="3160"/>
                  </a:lnTo>
                  <a:lnTo>
                    <a:pt x="4258" y="3139"/>
                  </a:lnTo>
                  <a:lnTo>
                    <a:pt x="4317" y="3125"/>
                  </a:lnTo>
                  <a:lnTo>
                    <a:pt x="4361" y="3132"/>
                  </a:lnTo>
                  <a:lnTo>
                    <a:pt x="4419" y="3174"/>
                  </a:lnTo>
                  <a:lnTo>
                    <a:pt x="4401" y="3191"/>
                  </a:lnTo>
                  <a:lnTo>
                    <a:pt x="4355" y="3185"/>
                  </a:lnTo>
                  <a:lnTo>
                    <a:pt x="4342" y="3192"/>
                  </a:lnTo>
                  <a:lnTo>
                    <a:pt x="4340" y="3254"/>
                  </a:lnTo>
                  <a:lnTo>
                    <a:pt x="4326" y="3294"/>
                  </a:lnTo>
                  <a:lnTo>
                    <a:pt x="4303" y="3298"/>
                  </a:lnTo>
                  <a:lnTo>
                    <a:pt x="4263" y="3305"/>
                  </a:lnTo>
                  <a:lnTo>
                    <a:pt x="4217" y="3336"/>
                  </a:lnTo>
                  <a:lnTo>
                    <a:pt x="4146" y="3280"/>
                  </a:lnTo>
                  <a:lnTo>
                    <a:pt x="4072" y="3283"/>
                  </a:lnTo>
                  <a:lnTo>
                    <a:pt x="4043" y="3320"/>
                  </a:lnTo>
                  <a:lnTo>
                    <a:pt x="4023" y="3363"/>
                  </a:lnTo>
                  <a:lnTo>
                    <a:pt x="3954" y="3385"/>
                  </a:lnTo>
                  <a:lnTo>
                    <a:pt x="3927" y="3418"/>
                  </a:lnTo>
                  <a:lnTo>
                    <a:pt x="3887" y="3421"/>
                  </a:lnTo>
                  <a:lnTo>
                    <a:pt x="3857" y="3401"/>
                  </a:lnTo>
                  <a:lnTo>
                    <a:pt x="3830" y="3416"/>
                  </a:lnTo>
                  <a:lnTo>
                    <a:pt x="3761" y="3486"/>
                  </a:lnTo>
                  <a:lnTo>
                    <a:pt x="3665" y="3566"/>
                  </a:lnTo>
                  <a:lnTo>
                    <a:pt x="3580" y="3626"/>
                  </a:lnTo>
                  <a:lnTo>
                    <a:pt x="3495" y="3577"/>
                  </a:lnTo>
                  <a:lnTo>
                    <a:pt x="3412" y="3568"/>
                  </a:lnTo>
                  <a:lnTo>
                    <a:pt x="3405" y="3545"/>
                  </a:lnTo>
                  <a:lnTo>
                    <a:pt x="3462" y="3502"/>
                  </a:lnTo>
                  <a:lnTo>
                    <a:pt x="3451" y="3445"/>
                  </a:lnTo>
                  <a:lnTo>
                    <a:pt x="3474" y="3435"/>
                  </a:lnTo>
                  <a:lnTo>
                    <a:pt x="3487" y="3342"/>
                  </a:lnTo>
                  <a:lnTo>
                    <a:pt x="3439" y="3270"/>
                  </a:lnTo>
                  <a:lnTo>
                    <a:pt x="3389" y="3287"/>
                  </a:lnTo>
                  <a:lnTo>
                    <a:pt x="3379" y="3260"/>
                  </a:lnTo>
                  <a:lnTo>
                    <a:pt x="3316" y="3207"/>
                  </a:lnTo>
                  <a:lnTo>
                    <a:pt x="3275" y="3204"/>
                  </a:lnTo>
                  <a:lnTo>
                    <a:pt x="3252" y="3238"/>
                  </a:lnTo>
                  <a:lnTo>
                    <a:pt x="3209" y="3222"/>
                  </a:lnTo>
                  <a:lnTo>
                    <a:pt x="3168" y="3199"/>
                  </a:lnTo>
                  <a:lnTo>
                    <a:pt x="3158" y="3173"/>
                  </a:lnTo>
                  <a:lnTo>
                    <a:pt x="3179" y="3158"/>
                  </a:lnTo>
                  <a:lnTo>
                    <a:pt x="3244" y="3108"/>
                  </a:lnTo>
                  <a:lnTo>
                    <a:pt x="3333" y="3035"/>
                  </a:lnTo>
                  <a:lnTo>
                    <a:pt x="3343" y="3005"/>
                  </a:lnTo>
                  <a:lnTo>
                    <a:pt x="3357" y="3028"/>
                  </a:lnTo>
                  <a:lnTo>
                    <a:pt x="3427" y="3000"/>
                  </a:lnTo>
                  <a:lnTo>
                    <a:pt x="3516" y="2977"/>
                  </a:lnTo>
                  <a:lnTo>
                    <a:pt x="3550" y="2987"/>
                  </a:lnTo>
                  <a:lnTo>
                    <a:pt x="3533" y="2953"/>
                  </a:lnTo>
                  <a:lnTo>
                    <a:pt x="3563" y="2923"/>
                  </a:lnTo>
                  <a:lnTo>
                    <a:pt x="3506" y="2943"/>
                  </a:lnTo>
                  <a:lnTo>
                    <a:pt x="3503" y="2907"/>
                  </a:lnTo>
                  <a:lnTo>
                    <a:pt x="3486" y="2884"/>
                  </a:lnTo>
                  <a:lnTo>
                    <a:pt x="3478" y="2817"/>
                  </a:lnTo>
                  <a:lnTo>
                    <a:pt x="3463" y="2861"/>
                  </a:lnTo>
                  <a:lnTo>
                    <a:pt x="3439" y="2868"/>
                  </a:lnTo>
                  <a:lnTo>
                    <a:pt x="3456" y="2911"/>
                  </a:lnTo>
                  <a:lnTo>
                    <a:pt x="3443" y="2908"/>
                  </a:lnTo>
                  <a:lnTo>
                    <a:pt x="3412" y="2888"/>
                  </a:lnTo>
                  <a:lnTo>
                    <a:pt x="3392" y="2891"/>
                  </a:lnTo>
                  <a:lnTo>
                    <a:pt x="3369" y="2879"/>
                  </a:lnTo>
                  <a:lnTo>
                    <a:pt x="3366" y="2842"/>
                  </a:lnTo>
                  <a:lnTo>
                    <a:pt x="3342" y="2859"/>
                  </a:lnTo>
                  <a:lnTo>
                    <a:pt x="3312" y="2835"/>
                  </a:lnTo>
                  <a:lnTo>
                    <a:pt x="3302" y="2855"/>
                  </a:lnTo>
                  <a:lnTo>
                    <a:pt x="3285" y="2859"/>
                  </a:lnTo>
                  <a:lnTo>
                    <a:pt x="3245" y="2867"/>
                  </a:lnTo>
                  <a:lnTo>
                    <a:pt x="3203" y="2883"/>
                  </a:lnTo>
                  <a:lnTo>
                    <a:pt x="3200" y="2907"/>
                  </a:lnTo>
                  <a:lnTo>
                    <a:pt x="3270" y="2919"/>
                  </a:lnTo>
                  <a:lnTo>
                    <a:pt x="3246" y="2926"/>
                  </a:lnTo>
                  <a:lnTo>
                    <a:pt x="3173" y="2913"/>
                  </a:lnTo>
                  <a:lnTo>
                    <a:pt x="3140" y="2920"/>
                  </a:lnTo>
                  <a:lnTo>
                    <a:pt x="2909" y="2860"/>
                  </a:lnTo>
                  <a:lnTo>
                    <a:pt x="2902" y="2823"/>
                  </a:lnTo>
                  <a:lnTo>
                    <a:pt x="2919" y="2856"/>
                  </a:lnTo>
                  <a:lnTo>
                    <a:pt x="3109" y="2901"/>
                  </a:lnTo>
                  <a:lnTo>
                    <a:pt x="3143" y="2903"/>
                  </a:lnTo>
                  <a:lnTo>
                    <a:pt x="3049" y="2829"/>
                  </a:lnTo>
                  <a:lnTo>
                    <a:pt x="2996" y="2829"/>
                  </a:lnTo>
                  <a:lnTo>
                    <a:pt x="2986" y="2855"/>
                  </a:lnTo>
                  <a:lnTo>
                    <a:pt x="2946" y="2839"/>
                  </a:lnTo>
                  <a:lnTo>
                    <a:pt x="2942" y="2806"/>
                  </a:lnTo>
                  <a:lnTo>
                    <a:pt x="3031" y="2785"/>
                  </a:lnTo>
                  <a:lnTo>
                    <a:pt x="3051" y="2782"/>
                  </a:lnTo>
                  <a:lnTo>
                    <a:pt x="3021" y="2732"/>
                  </a:lnTo>
                  <a:lnTo>
                    <a:pt x="2958" y="2719"/>
                  </a:lnTo>
                  <a:lnTo>
                    <a:pt x="2924" y="2736"/>
                  </a:lnTo>
                  <a:lnTo>
                    <a:pt x="2871" y="2694"/>
                  </a:lnTo>
                  <a:lnTo>
                    <a:pt x="2864" y="2680"/>
                  </a:lnTo>
                  <a:lnTo>
                    <a:pt x="2918" y="2697"/>
                  </a:lnTo>
                  <a:lnTo>
                    <a:pt x="2934" y="2686"/>
                  </a:lnTo>
                  <a:lnTo>
                    <a:pt x="2995" y="2703"/>
                  </a:lnTo>
                  <a:lnTo>
                    <a:pt x="3055" y="2715"/>
                  </a:lnTo>
                  <a:lnTo>
                    <a:pt x="3105" y="2735"/>
                  </a:lnTo>
                  <a:lnTo>
                    <a:pt x="3246" y="2594"/>
                  </a:lnTo>
                  <a:lnTo>
                    <a:pt x="3117" y="2682"/>
                  </a:lnTo>
                  <a:lnTo>
                    <a:pt x="3048" y="2702"/>
                  </a:lnTo>
                  <a:lnTo>
                    <a:pt x="3014" y="2666"/>
                  </a:lnTo>
                  <a:lnTo>
                    <a:pt x="2990" y="2636"/>
                  </a:lnTo>
                  <a:lnTo>
                    <a:pt x="2984" y="2614"/>
                  </a:lnTo>
                  <a:lnTo>
                    <a:pt x="2977" y="2570"/>
                  </a:lnTo>
                  <a:lnTo>
                    <a:pt x="3002" y="2547"/>
                  </a:lnTo>
                  <a:lnTo>
                    <a:pt x="2986" y="2513"/>
                  </a:lnTo>
                  <a:lnTo>
                    <a:pt x="2982" y="2480"/>
                  </a:lnTo>
                  <a:lnTo>
                    <a:pt x="2969" y="2527"/>
                  </a:lnTo>
                  <a:lnTo>
                    <a:pt x="2982" y="2543"/>
                  </a:lnTo>
                  <a:lnTo>
                    <a:pt x="2950" y="2570"/>
                  </a:lnTo>
                  <a:lnTo>
                    <a:pt x="2957" y="2607"/>
                  </a:lnTo>
                  <a:lnTo>
                    <a:pt x="2973" y="2633"/>
                  </a:lnTo>
                  <a:lnTo>
                    <a:pt x="2967" y="2656"/>
                  </a:lnTo>
                  <a:lnTo>
                    <a:pt x="2931" y="2670"/>
                  </a:lnTo>
                  <a:lnTo>
                    <a:pt x="2907" y="2650"/>
                  </a:lnTo>
                  <a:lnTo>
                    <a:pt x="2891" y="2664"/>
                  </a:lnTo>
                  <a:lnTo>
                    <a:pt x="2851" y="2664"/>
                  </a:lnTo>
                  <a:lnTo>
                    <a:pt x="2890" y="2597"/>
                  </a:lnTo>
                  <a:lnTo>
                    <a:pt x="2853" y="2598"/>
                  </a:lnTo>
                  <a:lnTo>
                    <a:pt x="2840" y="2575"/>
                  </a:lnTo>
                  <a:lnTo>
                    <a:pt x="2848" y="2637"/>
                  </a:lnTo>
                  <a:lnTo>
                    <a:pt x="2828" y="2655"/>
                  </a:lnTo>
                  <a:lnTo>
                    <a:pt x="2777" y="2662"/>
                  </a:lnTo>
                  <a:lnTo>
                    <a:pt x="2744" y="2678"/>
                  </a:lnTo>
                  <a:lnTo>
                    <a:pt x="2650" y="2683"/>
                  </a:lnTo>
                  <a:lnTo>
                    <a:pt x="2635" y="2703"/>
                  </a:lnTo>
                  <a:lnTo>
                    <a:pt x="2648" y="2735"/>
                  </a:lnTo>
                  <a:lnTo>
                    <a:pt x="2625" y="2772"/>
                  </a:lnTo>
                  <a:lnTo>
                    <a:pt x="2619" y="2822"/>
                  </a:lnTo>
                  <a:lnTo>
                    <a:pt x="2579" y="2859"/>
                  </a:lnTo>
                  <a:lnTo>
                    <a:pt x="2549" y="2895"/>
                  </a:lnTo>
                  <a:lnTo>
                    <a:pt x="2549" y="2882"/>
                  </a:lnTo>
                  <a:lnTo>
                    <a:pt x="2566" y="2855"/>
                  </a:lnTo>
                  <a:lnTo>
                    <a:pt x="2536" y="2846"/>
                  </a:lnTo>
                  <a:lnTo>
                    <a:pt x="2512" y="2830"/>
                  </a:lnTo>
                  <a:lnTo>
                    <a:pt x="2502" y="2793"/>
                  </a:lnTo>
                  <a:lnTo>
                    <a:pt x="2489" y="2820"/>
                  </a:lnTo>
                  <a:lnTo>
                    <a:pt x="2479" y="2791"/>
                  </a:lnTo>
                  <a:lnTo>
                    <a:pt x="2452" y="2781"/>
                  </a:lnTo>
                  <a:lnTo>
                    <a:pt x="2442" y="2824"/>
                  </a:lnTo>
                  <a:lnTo>
                    <a:pt x="2482" y="2867"/>
                  </a:lnTo>
                  <a:lnTo>
                    <a:pt x="2509" y="2880"/>
                  </a:lnTo>
                  <a:lnTo>
                    <a:pt x="2527" y="2893"/>
                  </a:lnTo>
                  <a:lnTo>
                    <a:pt x="2530" y="2932"/>
                  </a:lnTo>
                  <a:lnTo>
                    <a:pt x="2513" y="2972"/>
                  </a:lnTo>
                  <a:lnTo>
                    <a:pt x="2477" y="2982"/>
                  </a:lnTo>
                  <a:lnTo>
                    <a:pt x="2454" y="3009"/>
                  </a:lnTo>
                  <a:lnTo>
                    <a:pt x="2438" y="3012"/>
                  </a:lnTo>
                  <a:lnTo>
                    <a:pt x="2397" y="3014"/>
                  </a:lnTo>
                  <a:lnTo>
                    <a:pt x="2347" y="3027"/>
                  </a:lnTo>
                  <a:lnTo>
                    <a:pt x="2374" y="3054"/>
                  </a:lnTo>
                  <a:lnTo>
                    <a:pt x="2315" y="3090"/>
                  </a:lnTo>
                  <a:lnTo>
                    <a:pt x="2298" y="3067"/>
                  </a:lnTo>
                  <a:lnTo>
                    <a:pt x="2287" y="3035"/>
                  </a:lnTo>
                  <a:lnTo>
                    <a:pt x="2300" y="3018"/>
                  </a:lnTo>
                  <a:lnTo>
                    <a:pt x="2300" y="2985"/>
                  </a:lnTo>
                  <a:lnTo>
                    <a:pt x="2280" y="2968"/>
                  </a:lnTo>
                  <a:lnTo>
                    <a:pt x="2254" y="3045"/>
                  </a:lnTo>
                  <a:lnTo>
                    <a:pt x="2251" y="3097"/>
                  </a:lnTo>
                  <a:lnTo>
                    <a:pt x="2285" y="3117"/>
                  </a:lnTo>
                  <a:lnTo>
                    <a:pt x="2292" y="3161"/>
                  </a:lnTo>
                  <a:lnTo>
                    <a:pt x="2266" y="3177"/>
                  </a:lnTo>
                  <a:lnTo>
                    <a:pt x="2274" y="3210"/>
                  </a:lnTo>
                  <a:lnTo>
                    <a:pt x="2189" y="3129"/>
                  </a:lnTo>
                  <a:lnTo>
                    <a:pt x="2101" y="3134"/>
                  </a:lnTo>
                  <a:lnTo>
                    <a:pt x="2034" y="3184"/>
                  </a:lnTo>
                  <a:lnTo>
                    <a:pt x="1937" y="3202"/>
                  </a:lnTo>
                  <a:lnTo>
                    <a:pt x="1816" y="3088"/>
                  </a:lnTo>
                  <a:lnTo>
                    <a:pt x="1850" y="2969"/>
                  </a:lnTo>
                  <a:lnTo>
                    <a:pt x="1947" y="2941"/>
                  </a:lnTo>
                  <a:lnTo>
                    <a:pt x="2041" y="2874"/>
                  </a:lnTo>
                  <a:lnTo>
                    <a:pt x="2065" y="2732"/>
                  </a:lnTo>
                  <a:lnTo>
                    <a:pt x="2110" y="2687"/>
                  </a:lnTo>
                  <a:lnTo>
                    <a:pt x="2150" y="2714"/>
                  </a:lnTo>
                  <a:lnTo>
                    <a:pt x="2284" y="2704"/>
                  </a:lnTo>
                  <a:lnTo>
                    <a:pt x="2332" y="2689"/>
                  </a:lnTo>
                  <a:lnTo>
                    <a:pt x="2377" y="2729"/>
                  </a:lnTo>
                  <a:lnTo>
                    <a:pt x="2421" y="2707"/>
                  </a:lnTo>
                  <a:lnTo>
                    <a:pt x="2363" y="2631"/>
                  </a:lnTo>
                  <a:lnTo>
                    <a:pt x="2375" y="2566"/>
                  </a:lnTo>
                  <a:lnTo>
                    <a:pt x="2294" y="2376"/>
                  </a:lnTo>
                  <a:lnTo>
                    <a:pt x="2245" y="2372"/>
                  </a:lnTo>
                  <a:lnTo>
                    <a:pt x="2186" y="2253"/>
                  </a:lnTo>
                  <a:lnTo>
                    <a:pt x="2202" y="2151"/>
                  </a:lnTo>
                  <a:lnTo>
                    <a:pt x="2090" y="1935"/>
                  </a:lnTo>
                  <a:lnTo>
                    <a:pt x="1970" y="1918"/>
                  </a:lnTo>
                  <a:lnTo>
                    <a:pt x="1604" y="1776"/>
                  </a:lnTo>
                  <a:lnTo>
                    <a:pt x="1445" y="1839"/>
                  </a:lnTo>
                  <a:lnTo>
                    <a:pt x="1436" y="1888"/>
                  </a:lnTo>
                  <a:lnTo>
                    <a:pt x="1245" y="1907"/>
                  </a:lnTo>
                  <a:lnTo>
                    <a:pt x="1114" y="2068"/>
                  </a:lnTo>
                  <a:lnTo>
                    <a:pt x="1065" y="2051"/>
                  </a:lnTo>
                  <a:lnTo>
                    <a:pt x="931" y="2057"/>
                  </a:lnTo>
                  <a:lnTo>
                    <a:pt x="816" y="2123"/>
                  </a:lnTo>
                  <a:lnTo>
                    <a:pt x="727" y="2075"/>
                  </a:lnTo>
                  <a:lnTo>
                    <a:pt x="683" y="2090"/>
                  </a:lnTo>
                  <a:lnTo>
                    <a:pt x="620" y="2050"/>
                  </a:lnTo>
                  <a:lnTo>
                    <a:pt x="567" y="2073"/>
                  </a:lnTo>
                  <a:lnTo>
                    <a:pt x="313" y="2000"/>
                  </a:lnTo>
                  <a:lnTo>
                    <a:pt x="209" y="2081"/>
                  </a:lnTo>
                  <a:lnTo>
                    <a:pt x="166" y="2054"/>
                  </a:lnTo>
                  <a:lnTo>
                    <a:pt x="145" y="1985"/>
                  </a:lnTo>
                  <a:lnTo>
                    <a:pt x="95" y="1969"/>
                  </a:lnTo>
                  <a:lnTo>
                    <a:pt x="71" y="1876"/>
                  </a:lnTo>
                  <a:lnTo>
                    <a:pt x="23" y="1830"/>
                  </a:lnTo>
                  <a:lnTo>
                    <a:pt x="0" y="1698"/>
                  </a:lnTo>
                  <a:lnTo>
                    <a:pt x="73" y="1497"/>
                  </a:lnTo>
                  <a:lnTo>
                    <a:pt x="139" y="1439"/>
                  </a:lnTo>
                  <a:lnTo>
                    <a:pt x="130" y="1396"/>
                  </a:lnTo>
                  <a:lnTo>
                    <a:pt x="500" y="1007"/>
                  </a:lnTo>
                  <a:lnTo>
                    <a:pt x="566" y="1001"/>
                  </a:lnTo>
                  <a:lnTo>
                    <a:pt x="606" y="952"/>
                  </a:lnTo>
                  <a:lnTo>
                    <a:pt x="621" y="732"/>
                  </a:lnTo>
                  <a:lnTo>
                    <a:pt x="495" y="538"/>
                  </a:lnTo>
                  <a:lnTo>
                    <a:pt x="468" y="442"/>
                  </a:lnTo>
                  <a:lnTo>
                    <a:pt x="528" y="431"/>
                  </a:lnTo>
                  <a:lnTo>
                    <a:pt x="528" y="412"/>
                  </a:lnTo>
                  <a:lnTo>
                    <a:pt x="540" y="389"/>
                  </a:lnTo>
                  <a:lnTo>
                    <a:pt x="590" y="414"/>
                  </a:lnTo>
                  <a:lnTo>
                    <a:pt x="673" y="307"/>
                  </a:lnTo>
                  <a:lnTo>
                    <a:pt x="663" y="264"/>
                  </a:lnTo>
                  <a:lnTo>
                    <a:pt x="703" y="230"/>
                  </a:lnTo>
                  <a:lnTo>
                    <a:pt x="1073" y="264"/>
                  </a:lnTo>
                  <a:lnTo>
                    <a:pt x="1213" y="263"/>
                  </a:lnTo>
                  <a:lnTo>
                    <a:pt x="1390" y="344"/>
                  </a:lnTo>
                  <a:lnTo>
                    <a:pt x="1463" y="330"/>
                  </a:lnTo>
                  <a:lnTo>
                    <a:pt x="1549" y="306"/>
                  </a:lnTo>
                  <a:lnTo>
                    <a:pt x="1626" y="385"/>
                  </a:lnTo>
                  <a:lnTo>
                    <a:pt x="1837" y="380"/>
                  </a:lnTo>
                  <a:lnTo>
                    <a:pt x="1884" y="415"/>
                  </a:lnTo>
                  <a:lnTo>
                    <a:pt x="2000" y="389"/>
                  </a:lnTo>
                  <a:lnTo>
                    <a:pt x="2038" y="428"/>
                  </a:lnTo>
                  <a:lnTo>
                    <a:pt x="2097" y="357"/>
                  </a:lnTo>
                  <a:lnTo>
                    <a:pt x="2160" y="386"/>
                  </a:lnTo>
                  <a:lnTo>
                    <a:pt x="2153" y="427"/>
                  </a:lnTo>
                  <a:lnTo>
                    <a:pt x="2220" y="416"/>
                  </a:lnTo>
                  <a:lnTo>
                    <a:pt x="2244" y="445"/>
                  </a:lnTo>
                  <a:lnTo>
                    <a:pt x="2357" y="422"/>
                  </a:lnTo>
                  <a:lnTo>
                    <a:pt x="2414" y="523"/>
                  </a:lnTo>
                  <a:lnTo>
                    <a:pt x="2484" y="527"/>
                  </a:lnTo>
                  <a:lnTo>
                    <a:pt x="2511" y="544"/>
                  </a:lnTo>
                  <a:lnTo>
                    <a:pt x="2548" y="483"/>
                  </a:lnTo>
                  <a:lnTo>
                    <a:pt x="2518" y="457"/>
                  </a:lnTo>
                  <a:lnTo>
                    <a:pt x="2539" y="304"/>
                  </a:lnTo>
                  <a:lnTo>
                    <a:pt x="2677" y="110"/>
                  </a:lnTo>
                  <a:lnTo>
                    <a:pt x="2937" y="74"/>
                  </a:lnTo>
                  <a:lnTo>
                    <a:pt x="3034" y="107"/>
                  </a:lnTo>
                  <a:lnTo>
                    <a:pt x="3090" y="57"/>
                  </a:lnTo>
                  <a:lnTo>
                    <a:pt x="3093" y="27"/>
                  </a:lnTo>
                  <a:lnTo>
                    <a:pt x="3126" y="27"/>
                  </a:lnTo>
                  <a:lnTo>
                    <a:pt x="3166" y="3"/>
                  </a:lnTo>
                  <a:lnTo>
                    <a:pt x="3243" y="42"/>
                  </a:lnTo>
                  <a:lnTo>
                    <a:pt x="3446" y="0"/>
                  </a:lnTo>
                  <a:lnTo>
                    <a:pt x="3546" y="15"/>
                  </a:lnTo>
                  <a:lnTo>
                    <a:pt x="3691" y="197"/>
                  </a:lnTo>
                  <a:lnTo>
                    <a:pt x="3632" y="257"/>
                  </a:lnTo>
                  <a:lnTo>
                    <a:pt x="3675" y="323"/>
                  </a:lnTo>
                  <a:lnTo>
                    <a:pt x="3680" y="459"/>
                  </a:lnTo>
                  <a:lnTo>
                    <a:pt x="3927" y="493"/>
                  </a:lnTo>
                  <a:lnTo>
                    <a:pt x="3955" y="589"/>
                  </a:lnTo>
                  <a:lnTo>
                    <a:pt x="4033" y="762"/>
                  </a:lnTo>
                  <a:lnTo>
                    <a:pt x="4060" y="794"/>
                  </a:lnTo>
                  <a:lnTo>
                    <a:pt x="4071" y="871"/>
                  </a:lnTo>
                  <a:lnTo>
                    <a:pt x="4051" y="918"/>
                  </a:lnTo>
                  <a:lnTo>
                    <a:pt x="4131" y="967"/>
                  </a:lnTo>
                  <a:lnTo>
                    <a:pt x="4244" y="872"/>
                  </a:lnTo>
                  <a:lnTo>
                    <a:pt x="4422" y="974"/>
                  </a:lnTo>
                  <a:lnTo>
                    <a:pt x="4551" y="962"/>
                  </a:lnTo>
                  <a:lnTo>
                    <a:pt x="4617" y="899"/>
                  </a:lnTo>
                  <a:lnTo>
                    <a:pt x="4718" y="995"/>
                  </a:lnTo>
                  <a:lnTo>
                    <a:pt x="4738" y="1057"/>
                  </a:lnTo>
                  <a:lnTo>
                    <a:pt x="4800" y="1113"/>
                  </a:lnTo>
                  <a:lnTo>
                    <a:pt x="4892" y="1066"/>
                  </a:lnTo>
                  <a:lnTo>
                    <a:pt x="4993" y="1128"/>
                  </a:lnTo>
                  <a:lnTo>
                    <a:pt x="5037" y="1198"/>
                  </a:lnTo>
                  <a:lnTo>
                    <a:pt x="5170" y="1186"/>
                  </a:lnTo>
                  <a:lnTo>
                    <a:pt x="5201" y="1239"/>
                  </a:lnTo>
                  <a:lnTo>
                    <a:pt x="5315" y="1341"/>
                  </a:lnTo>
                  <a:lnTo>
                    <a:pt x="5418" y="1307"/>
                  </a:lnTo>
                  <a:lnTo>
                    <a:pt x="5475" y="1332"/>
                  </a:lnTo>
                  <a:lnTo>
                    <a:pt x="5428" y="1386"/>
                  </a:lnTo>
                  <a:lnTo>
                    <a:pt x="5463" y="1456"/>
                  </a:lnTo>
                  <a:lnTo>
                    <a:pt x="5344" y="155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F4950946-D3FC-423B-BAA5-D4643AF6BF38}"/>
              </a:ext>
            </a:extLst>
          </p:cNvPr>
          <p:cNvGrpSpPr/>
          <p:nvPr/>
        </p:nvGrpSpPr>
        <p:grpSpPr>
          <a:xfrm>
            <a:off x="3556713" y="4192478"/>
            <a:ext cx="299597" cy="234992"/>
            <a:chOff x="3536950" y="3076575"/>
            <a:chExt cx="669926" cy="525463"/>
          </a:xfrm>
          <a:solidFill>
            <a:srgbClr val="D9DBDA"/>
          </a:solidFill>
        </p:grpSpPr>
        <p:sp>
          <p:nvSpPr>
            <p:cNvPr id="949" name="Freeform 117">
              <a:extLst>
                <a:ext uri="{FF2B5EF4-FFF2-40B4-BE49-F238E27FC236}">
                  <a16:creationId xmlns:a16="http://schemas.microsoft.com/office/drawing/2014/main" id="{DE3408F1-4F96-4545-83EC-69A4407A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3381375"/>
              <a:ext cx="17463" cy="34925"/>
            </a:xfrm>
            <a:custGeom>
              <a:avLst/>
              <a:gdLst>
                <a:gd name="T0" fmla="*/ 37 w 54"/>
                <a:gd name="T1" fmla="*/ 109 h 109"/>
                <a:gd name="T2" fmla="*/ 54 w 54"/>
                <a:gd name="T3" fmla="*/ 63 h 109"/>
                <a:gd name="T4" fmla="*/ 19 w 54"/>
                <a:gd name="T5" fmla="*/ 0 h 109"/>
                <a:gd name="T6" fmla="*/ 37 w 54"/>
                <a:gd name="T7" fmla="*/ 59 h 109"/>
                <a:gd name="T8" fmla="*/ 0 w 54"/>
                <a:gd name="T9" fmla="*/ 86 h 109"/>
                <a:gd name="T10" fmla="*/ 37 w 54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09">
                  <a:moveTo>
                    <a:pt x="37" y="109"/>
                  </a:moveTo>
                  <a:lnTo>
                    <a:pt x="54" y="63"/>
                  </a:lnTo>
                  <a:lnTo>
                    <a:pt x="19" y="0"/>
                  </a:lnTo>
                  <a:lnTo>
                    <a:pt x="37" y="59"/>
                  </a:lnTo>
                  <a:lnTo>
                    <a:pt x="0" y="86"/>
                  </a:lnTo>
                  <a:lnTo>
                    <a:pt x="37" y="10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0" name="Freeform 118">
              <a:extLst>
                <a:ext uri="{FF2B5EF4-FFF2-40B4-BE49-F238E27FC236}">
                  <a16:creationId xmlns:a16="http://schemas.microsoft.com/office/drawing/2014/main" id="{D2CF1FA8-59E0-4358-B610-129A6E18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3470275"/>
              <a:ext cx="20638" cy="12700"/>
            </a:xfrm>
            <a:custGeom>
              <a:avLst/>
              <a:gdLst>
                <a:gd name="T0" fmla="*/ 30 w 65"/>
                <a:gd name="T1" fmla="*/ 0 h 43"/>
                <a:gd name="T2" fmla="*/ 0 w 65"/>
                <a:gd name="T3" fmla="*/ 6 h 43"/>
                <a:gd name="T4" fmla="*/ 38 w 65"/>
                <a:gd name="T5" fmla="*/ 40 h 43"/>
                <a:gd name="T6" fmla="*/ 65 w 65"/>
                <a:gd name="T7" fmla="*/ 43 h 43"/>
                <a:gd name="T8" fmla="*/ 30 w 6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3">
                  <a:moveTo>
                    <a:pt x="30" y="0"/>
                  </a:moveTo>
                  <a:lnTo>
                    <a:pt x="0" y="6"/>
                  </a:lnTo>
                  <a:lnTo>
                    <a:pt x="38" y="40"/>
                  </a:lnTo>
                  <a:lnTo>
                    <a:pt x="65" y="4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1" name="Freeform 119">
              <a:extLst>
                <a:ext uri="{FF2B5EF4-FFF2-40B4-BE49-F238E27FC236}">
                  <a16:creationId xmlns:a16="http://schemas.microsoft.com/office/drawing/2014/main" id="{BE28A6B5-78A0-4296-8FFC-D5D58E64F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950" y="3205163"/>
              <a:ext cx="269875" cy="382588"/>
            </a:xfrm>
            <a:custGeom>
              <a:avLst/>
              <a:gdLst>
                <a:gd name="T0" fmla="*/ 487 w 846"/>
                <a:gd name="T1" fmla="*/ 850 h 1205"/>
                <a:gd name="T2" fmla="*/ 427 w 846"/>
                <a:gd name="T3" fmla="*/ 818 h 1205"/>
                <a:gd name="T4" fmla="*/ 506 w 846"/>
                <a:gd name="T5" fmla="*/ 737 h 1205"/>
                <a:gd name="T6" fmla="*/ 476 w 846"/>
                <a:gd name="T7" fmla="*/ 701 h 1205"/>
                <a:gd name="T8" fmla="*/ 526 w 846"/>
                <a:gd name="T9" fmla="*/ 697 h 1205"/>
                <a:gd name="T10" fmla="*/ 595 w 846"/>
                <a:gd name="T11" fmla="*/ 656 h 1205"/>
                <a:gd name="T12" fmla="*/ 522 w 846"/>
                <a:gd name="T13" fmla="*/ 614 h 1205"/>
                <a:gd name="T14" fmla="*/ 559 w 846"/>
                <a:gd name="T15" fmla="*/ 577 h 1205"/>
                <a:gd name="T16" fmla="*/ 652 w 846"/>
                <a:gd name="T17" fmla="*/ 586 h 1205"/>
                <a:gd name="T18" fmla="*/ 621 w 846"/>
                <a:gd name="T19" fmla="*/ 520 h 1205"/>
                <a:gd name="T20" fmla="*/ 657 w 846"/>
                <a:gd name="T21" fmla="*/ 434 h 1205"/>
                <a:gd name="T22" fmla="*/ 681 w 846"/>
                <a:gd name="T23" fmla="*/ 487 h 1205"/>
                <a:gd name="T24" fmla="*/ 764 w 846"/>
                <a:gd name="T25" fmla="*/ 432 h 1205"/>
                <a:gd name="T26" fmla="*/ 782 w 846"/>
                <a:gd name="T27" fmla="*/ 483 h 1205"/>
                <a:gd name="T28" fmla="*/ 834 w 846"/>
                <a:gd name="T29" fmla="*/ 419 h 1205"/>
                <a:gd name="T30" fmla="*/ 803 w 846"/>
                <a:gd name="T31" fmla="*/ 263 h 1205"/>
                <a:gd name="T32" fmla="*/ 712 w 846"/>
                <a:gd name="T33" fmla="*/ 284 h 1205"/>
                <a:gd name="T34" fmla="*/ 630 w 846"/>
                <a:gd name="T35" fmla="*/ 308 h 1205"/>
                <a:gd name="T36" fmla="*/ 597 w 846"/>
                <a:gd name="T37" fmla="*/ 321 h 1205"/>
                <a:gd name="T38" fmla="*/ 604 w 846"/>
                <a:gd name="T39" fmla="*/ 294 h 1205"/>
                <a:gd name="T40" fmla="*/ 609 w 846"/>
                <a:gd name="T41" fmla="*/ 284 h 1205"/>
                <a:gd name="T42" fmla="*/ 627 w 846"/>
                <a:gd name="T43" fmla="*/ 268 h 1205"/>
                <a:gd name="T44" fmla="*/ 666 w 846"/>
                <a:gd name="T45" fmla="*/ 224 h 1205"/>
                <a:gd name="T46" fmla="*/ 602 w 846"/>
                <a:gd name="T47" fmla="*/ 245 h 1205"/>
                <a:gd name="T48" fmla="*/ 626 w 846"/>
                <a:gd name="T49" fmla="*/ 199 h 1205"/>
                <a:gd name="T50" fmla="*/ 655 w 846"/>
                <a:gd name="T51" fmla="*/ 148 h 1205"/>
                <a:gd name="T52" fmla="*/ 637 w 846"/>
                <a:gd name="T53" fmla="*/ 59 h 1205"/>
                <a:gd name="T54" fmla="*/ 567 w 846"/>
                <a:gd name="T55" fmla="*/ 0 h 1205"/>
                <a:gd name="T56" fmla="*/ 461 w 846"/>
                <a:gd name="T57" fmla="*/ 47 h 1205"/>
                <a:gd name="T58" fmla="*/ 350 w 846"/>
                <a:gd name="T59" fmla="*/ 45 h 1205"/>
                <a:gd name="T60" fmla="*/ 348 w 846"/>
                <a:gd name="T61" fmla="*/ 144 h 1205"/>
                <a:gd name="T62" fmla="*/ 351 w 846"/>
                <a:gd name="T63" fmla="*/ 177 h 1205"/>
                <a:gd name="T64" fmla="*/ 363 w 846"/>
                <a:gd name="T65" fmla="*/ 264 h 1205"/>
                <a:gd name="T66" fmla="*/ 305 w 846"/>
                <a:gd name="T67" fmla="*/ 178 h 1205"/>
                <a:gd name="T68" fmla="*/ 241 w 846"/>
                <a:gd name="T69" fmla="*/ 165 h 1205"/>
                <a:gd name="T70" fmla="*/ 202 w 846"/>
                <a:gd name="T71" fmla="*/ 255 h 1205"/>
                <a:gd name="T72" fmla="*/ 195 w 846"/>
                <a:gd name="T73" fmla="*/ 275 h 1205"/>
                <a:gd name="T74" fmla="*/ 165 w 846"/>
                <a:gd name="T75" fmla="*/ 272 h 1205"/>
                <a:gd name="T76" fmla="*/ 90 w 846"/>
                <a:gd name="T77" fmla="*/ 263 h 1205"/>
                <a:gd name="T78" fmla="*/ 55 w 846"/>
                <a:gd name="T79" fmla="*/ 196 h 1205"/>
                <a:gd name="T80" fmla="*/ 9 w 846"/>
                <a:gd name="T81" fmla="*/ 254 h 1205"/>
                <a:gd name="T82" fmla="*/ 37 w 846"/>
                <a:gd name="T83" fmla="*/ 360 h 1205"/>
                <a:gd name="T84" fmla="*/ 17 w 846"/>
                <a:gd name="T85" fmla="*/ 373 h 1205"/>
                <a:gd name="T86" fmla="*/ 52 w 846"/>
                <a:gd name="T87" fmla="*/ 513 h 1205"/>
                <a:gd name="T88" fmla="*/ 73 w 846"/>
                <a:gd name="T89" fmla="*/ 622 h 1205"/>
                <a:gd name="T90" fmla="*/ 19 w 846"/>
                <a:gd name="T91" fmla="*/ 642 h 1205"/>
                <a:gd name="T92" fmla="*/ 15 w 846"/>
                <a:gd name="T93" fmla="*/ 572 h 1205"/>
                <a:gd name="T94" fmla="*/ 0 w 846"/>
                <a:gd name="T95" fmla="*/ 758 h 1205"/>
                <a:gd name="T96" fmla="*/ 74 w 846"/>
                <a:gd name="T97" fmla="*/ 798 h 1205"/>
                <a:gd name="T98" fmla="*/ 97 w 846"/>
                <a:gd name="T99" fmla="*/ 751 h 1205"/>
                <a:gd name="T100" fmla="*/ 117 w 846"/>
                <a:gd name="T101" fmla="*/ 840 h 1205"/>
                <a:gd name="T102" fmla="*/ 181 w 846"/>
                <a:gd name="T103" fmla="*/ 869 h 1205"/>
                <a:gd name="T104" fmla="*/ 199 w 846"/>
                <a:gd name="T105" fmla="*/ 1008 h 1205"/>
                <a:gd name="T106" fmla="*/ 217 w 846"/>
                <a:gd name="T107" fmla="*/ 1121 h 1205"/>
                <a:gd name="T108" fmla="*/ 325 w 846"/>
                <a:gd name="T109" fmla="*/ 1205 h 1205"/>
                <a:gd name="T110" fmla="*/ 397 w 846"/>
                <a:gd name="T111" fmla="*/ 1167 h 1205"/>
                <a:gd name="T112" fmla="*/ 461 w 846"/>
                <a:gd name="T113" fmla="*/ 1152 h 1205"/>
                <a:gd name="T114" fmla="*/ 476 w 846"/>
                <a:gd name="T115" fmla="*/ 1070 h 1205"/>
                <a:gd name="T116" fmla="*/ 403 w 846"/>
                <a:gd name="T117" fmla="*/ 1016 h 1205"/>
                <a:gd name="T118" fmla="*/ 452 w 846"/>
                <a:gd name="T119" fmla="*/ 88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6" h="1205">
                  <a:moveTo>
                    <a:pt x="452" y="884"/>
                  </a:moveTo>
                  <a:lnTo>
                    <a:pt x="487" y="850"/>
                  </a:lnTo>
                  <a:lnTo>
                    <a:pt x="477" y="817"/>
                  </a:lnTo>
                  <a:lnTo>
                    <a:pt x="427" y="818"/>
                  </a:lnTo>
                  <a:lnTo>
                    <a:pt x="467" y="777"/>
                  </a:lnTo>
                  <a:lnTo>
                    <a:pt x="506" y="737"/>
                  </a:lnTo>
                  <a:lnTo>
                    <a:pt x="443" y="711"/>
                  </a:lnTo>
                  <a:lnTo>
                    <a:pt x="476" y="701"/>
                  </a:lnTo>
                  <a:lnTo>
                    <a:pt x="490" y="654"/>
                  </a:lnTo>
                  <a:lnTo>
                    <a:pt x="526" y="697"/>
                  </a:lnTo>
                  <a:lnTo>
                    <a:pt x="583" y="687"/>
                  </a:lnTo>
                  <a:lnTo>
                    <a:pt x="595" y="656"/>
                  </a:lnTo>
                  <a:lnTo>
                    <a:pt x="565" y="637"/>
                  </a:lnTo>
                  <a:lnTo>
                    <a:pt x="522" y="614"/>
                  </a:lnTo>
                  <a:lnTo>
                    <a:pt x="555" y="597"/>
                  </a:lnTo>
                  <a:lnTo>
                    <a:pt x="559" y="577"/>
                  </a:lnTo>
                  <a:lnTo>
                    <a:pt x="626" y="626"/>
                  </a:lnTo>
                  <a:lnTo>
                    <a:pt x="652" y="586"/>
                  </a:lnTo>
                  <a:lnTo>
                    <a:pt x="655" y="549"/>
                  </a:lnTo>
                  <a:lnTo>
                    <a:pt x="621" y="520"/>
                  </a:lnTo>
                  <a:lnTo>
                    <a:pt x="638" y="470"/>
                  </a:lnTo>
                  <a:lnTo>
                    <a:pt x="657" y="434"/>
                  </a:lnTo>
                  <a:lnTo>
                    <a:pt x="690" y="410"/>
                  </a:lnTo>
                  <a:lnTo>
                    <a:pt x="681" y="487"/>
                  </a:lnTo>
                  <a:lnTo>
                    <a:pt x="727" y="436"/>
                  </a:lnTo>
                  <a:lnTo>
                    <a:pt x="764" y="432"/>
                  </a:lnTo>
                  <a:lnTo>
                    <a:pt x="768" y="479"/>
                  </a:lnTo>
                  <a:lnTo>
                    <a:pt x="782" y="483"/>
                  </a:lnTo>
                  <a:lnTo>
                    <a:pt x="787" y="453"/>
                  </a:lnTo>
                  <a:lnTo>
                    <a:pt x="834" y="419"/>
                  </a:lnTo>
                  <a:lnTo>
                    <a:pt x="846" y="319"/>
                  </a:lnTo>
                  <a:lnTo>
                    <a:pt x="803" y="263"/>
                  </a:lnTo>
                  <a:lnTo>
                    <a:pt x="753" y="273"/>
                  </a:lnTo>
                  <a:lnTo>
                    <a:pt x="712" y="284"/>
                  </a:lnTo>
                  <a:lnTo>
                    <a:pt x="662" y="271"/>
                  </a:lnTo>
                  <a:lnTo>
                    <a:pt x="630" y="308"/>
                  </a:lnTo>
                  <a:lnTo>
                    <a:pt x="597" y="321"/>
                  </a:lnTo>
                  <a:lnTo>
                    <a:pt x="597" y="321"/>
                  </a:lnTo>
                  <a:lnTo>
                    <a:pt x="600" y="307"/>
                  </a:lnTo>
                  <a:lnTo>
                    <a:pt x="604" y="294"/>
                  </a:lnTo>
                  <a:lnTo>
                    <a:pt x="609" y="284"/>
                  </a:lnTo>
                  <a:lnTo>
                    <a:pt x="609" y="284"/>
                  </a:lnTo>
                  <a:lnTo>
                    <a:pt x="617" y="276"/>
                  </a:lnTo>
                  <a:lnTo>
                    <a:pt x="627" y="268"/>
                  </a:lnTo>
                  <a:lnTo>
                    <a:pt x="639" y="258"/>
                  </a:lnTo>
                  <a:lnTo>
                    <a:pt x="666" y="224"/>
                  </a:lnTo>
                  <a:lnTo>
                    <a:pt x="659" y="205"/>
                  </a:lnTo>
                  <a:lnTo>
                    <a:pt x="602" y="245"/>
                  </a:lnTo>
                  <a:lnTo>
                    <a:pt x="602" y="209"/>
                  </a:lnTo>
                  <a:lnTo>
                    <a:pt x="626" y="199"/>
                  </a:lnTo>
                  <a:lnTo>
                    <a:pt x="658" y="188"/>
                  </a:lnTo>
                  <a:lnTo>
                    <a:pt x="655" y="148"/>
                  </a:lnTo>
                  <a:lnTo>
                    <a:pt x="638" y="135"/>
                  </a:lnTo>
                  <a:lnTo>
                    <a:pt x="637" y="59"/>
                  </a:lnTo>
                  <a:lnTo>
                    <a:pt x="630" y="32"/>
                  </a:lnTo>
                  <a:lnTo>
                    <a:pt x="567" y="0"/>
                  </a:lnTo>
                  <a:lnTo>
                    <a:pt x="496" y="14"/>
                  </a:lnTo>
                  <a:lnTo>
                    <a:pt x="461" y="47"/>
                  </a:lnTo>
                  <a:lnTo>
                    <a:pt x="400" y="31"/>
                  </a:lnTo>
                  <a:lnTo>
                    <a:pt x="350" y="45"/>
                  </a:lnTo>
                  <a:lnTo>
                    <a:pt x="335" y="105"/>
                  </a:lnTo>
                  <a:lnTo>
                    <a:pt x="348" y="144"/>
                  </a:lnTo>
                  <a:lnTo>
                    <a:pt x="331" y="177"/>
                  </a:lnTo>
                  <a:lnTo>
                    <a:pt x="351" y="177"/>
                  </a:lnTo>
                  <a:lnTo>
                    <a:pt x="378" y="201"/>
                  </a:lnTo>
                  <a:lnTo>
                    <a:pt x="363" y="264"/>
                  </a:lnTo>
                  <a:lnTo>
                    <a:pt x="306" y="231"/>
                  </a:lnTo>
                  <a:lnTo>
                    <a:pt x="305" y="178"/>
                  </a:lnTo>
                  <a:lnTo>
                    <a:pt x="285" y="145"/>
                  </a:lnTo>
                  <a:lnTo>
                    <a:pt x="241" y="165"/>
                  </a:lnTo>
                  <a:lnTo>
                    <a:pt x="199" y="209"/>
                  </a:lnTo>
                  <a:lnTo>
                    <a:pt x="202" y="255"/>
                  </a:lnTo>
                  <a:lnTo>
                    <a:pt x="219" y="265"/>
                  </a:lnTo>
                  <a:lnTo>
                    <a:pt x="195" y="275"/>
                  </a:lnTo>
                  <a:lnTo>
                    <a:pt x="193" y="329"/>
                  </a:lnTo>
                  <a:lnTo>
                    <a:pt x="165" y="272"/>
                  </a:lnTo>
                  <a:lnTo>
                    <a:pt x="120" y="260"/>
                  </a:lnTo>
                  <a:lnTo>
                    <a:pt x="90" y="263"/>
                  </a:lnTo>
                  <a:lnTo>
                    <a:pt x="55" y="223"/>
                  </a:lnTo>
                  <a:lnTo>
                    <a:pt x="55" y="196"/>
                  </a:lnTo>
                  <a:lnTo>
                    <a:pt x="38" y="181"/>
                  </a:lnTo>
                  <a:lnTo>
                    <a:pt x="9" y="254"/>
                  </a:lnTo>
                  <a:lnTo>
                    <a:pt x="23" y="343"/>
                  </a:lnTo>
                  <a:lnTo>
                    <a:pt x="37" y="360"/>
                  </a:lnTo>
                  <a:lnTo>
                    <a:pt x="34" y="409"/>
                  </a:lnTo>
                  <a:lnTo>
                    <a:pt x="17" y="373"/>
                  </a:lnTo>
                  <a:lnTo>
                    <a:pt x="22" y="523"/>
                  </a:lnTo>
                  <a:lnTo>
                    <a:pt x="52" y="513"/>
                  </a:lnTo>
                  <a:lnTo>
                    <a:pt x="68" y="565"/>
                  </a:lnTo>
                  <a:lnTo>
                    <a:pt x="73" y="622"/>
                  </a:lnTo>
                  <a:lnTo>
                    <a:pt x="53" y="659"/>
                  </a:lnTo>
                  <a:lnTo>
                    <a:pt x="19" y="642"/>
                  </a:lnTo>
                  <a:lnTo>
                    <a:pt x="25" y="572"/>
                  </a:lnTo>
                  <a:lnTo>
                    <a:pt x="15" y="572"/>
                  </a:lnTo>
                  <a:lnTo>
                    <a:pt x="11" y="719"/>
                  </a:lnTo>
                  <a:lnTo>
                    <a:pt x="0" y="758"/>
                  </a:lnTo>
                  <a:lnTo>
                    <a:pt x="44" y="805"/>
                  </a:lnTo>
                  <a:lnTo>
                    <a:pt x="74" y="798"/>
                  </a:lnTo>
                  <a:lnTo>
                    <a:pt x="61" y="761"/>
                  </a:lnTo>
                  <a:lnTo>
                    <a:pt x="97" y="751"/>
                  </a:lnTo>
                  <a:lnTo>
                    <a:pt x="97" y="807"/>
                  </a:lnTo>
                  <a:lnTo>
                    <a:pt x="117" y="840"/>
                  </a:lnTo>
                  <a:lnTo>
                    <a:pt x="158" y="834"/>
                  </a:lnTo>
                  <a:lnTo>
                    <a:pt x="181" y="869"/>
                  </a:lnTo>
                  <a:lnTo>
                    <a:pt x="189" y="943"/>
                  </a:lnTo>
                  <a:lnTo>
                    <a:pt x="199" y="1008"/>
                  </a:lnTo>
                  <a:lnTo>
                    <a:pt x="193" y="1045"/>
                  </a:lnTo>
                  <a:lnTo>
                    <a:pt x="217" y="1121"/>
                  </a:lnTo>
                  <a:lnTo>
                    <a:pt x="214" y="1151"/>
                  </a:lnTo>
                  <a:lnTo>
                    <a:pt x="325" y="1205"/>
                  </a:lnTo>
                  <a:lnTo>
                    <a:pt x="421" y="1176"/>
                  </a:lnTo>
                  <a:lnTo>
                    <a:pt x="397" y="1167"/>
                  </a:lnTo>
                  <a:lnTo>
                    <a:pt x="417" y="1133"/>
                  </a:lnTo>
                  <a:lnTo>
                    <a:pt x="461" y="1152"/>
                  </a:lnTo>
                  <a:lnTo>
                    <a:pt x="484" y="1122"/>
                  </a:lnTo>
                  <a:lnTo>
                    <a:pt x="476" y="1070"/>
                  </a:lnTo>
                  <a:lnTo>
                    <a:pt x="406" y="1070"/>
                  </a:lnTo>
                  <a:lnTo>
                    <a:pt x="403" y="1016"/>
                  </a:lnTo>
                  <a:lnTo>
                    <a:pt x="446" y="976"/>
                  </a:lnTo>
                  <a:lnTo>
                    <a:pt x="452" y="88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2" name="Freeform 120">
              <a:extLst>
                <a:ext uri="{FF2B5EF4-FFF2-40B4-BE49-F238E27FC236}">
                  <a16:creationId xmlns:a16="http://schemas.microsoft.com/office/drawing/2014/main" id="{8655976E-662D-40B6-ACD8-EDBDF1C3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3452813"/>
              <a:ext cx="12700" cy="31750"/>
            </a:xfrm>
            <a:custGeom>
              <a:avLst/>
              <a:gdLst>
                <a:gd name="T0" fmla="*/ 39 w 39"/>
                <a:gd name="T1" fmla="*/ 57 h 99"/>
                <a:gd name="T2" fmla="*/ 19 w 39"/>
                <a:gd name="T3" fmla="*/ 0 h 99"/>
                <a:gd name="T4" fmla="*/ 2 w 39"/>
                <a:gd name="T5" fmla="*/ 4 h 99"/>
                <a:gd name="T6" fmla="*/ 0 w 39"/>
                <a:gd name="T7" fmla="*/ 57 h 99"/>
                <a:gd name="T8" fmla="*/ 17 w 39"/>
                <a:gd name="T9" fmla="*/ 99 h 99"/>
                <a:gd name="T10" fmla="*/ 39 w 39"/>
                <a:gd name="T11" fmla="*/ 5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99">
                  <a:moveTo>
                    <a:pt x="39" y="57"/>
                  </a:moveTo>
                  <a:lnTo>
                    <a:pt x="19" y="0"/>
                  </a:lnTo>
                  <a:lnTo>
                    <a:pt x="2" y="4"/>
                  </a:lnTo>
                  <a:lnTo>
                    <a:pt x="0" y="57"/>
                  </a:lnTo>
                  <a:lnTo>
                    <a:pt x="17" y="99"/>
                  </a:lnTo>
                  <a:lnTo>
                    <a:pt x="39" y="5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3" name="Freeform 121">
              <a:extLst>
                <a:ext uri="{FF2B5EF4-FFF2-40B4-BE49-F238E27FC236}">
                  <a16:creationId xmlns:a16="http://schemas.microsoft.com/office/drawing/2014/main" id="{6AF1B032-5247-4A7F-A6FA-5F08831A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352800"/>
              <a:ext cx="152400" cy="192088"/>
            </a:xfrm>
            <a:custGeom>
              <a:avLst/>
              <a:gdLst>
                <a:gd name="T0" fmla="*/ 170 w 484"/>
                <a:gd name="T1" fmla="*/ 138 h 605"/>
                <a:gd name="T2" fmla="*/ 143 w 484"/>
                <a:gd name="T3" fmla="*/ 181 h 605"/>
                <a:gd name="T4" fmla="*/ 114 w 484"/>
                <a:gd name="T5" fmla="*/ 215 h 605"/>
                <a:gd name="T6" fmla="*/ 17 w 484"/>
                <a:gd name="T7" fmla="*/ 193 h 605"/>
                <a:gd name="T8" fmla="*/ 0 w 484"/>
                <a:gd name="T9" fmla="*/ 216 h 605"/>
                <a:gd name="T10" fmla="*/ 70 w 484"/>
                <a:gd name="T11" fmla="*/ 288 h 605"/>
                <a:gd name="T12" fmla="*/ 48 w 484"/>
                <a:gd name="T13" fmla="*/ 328 h 605"/>
                <a:gd name="T14" fmla="*/ 82 w 484"/>
                <a:gd name="T15" fmla="*/ 377 h 605"/>
                <a:gd name="T16" fmla="*/ 62 w 484"/>
                <a:gd name="T17" fmla="*/ 404 h 605"/>
                <a:gd name="T18" fmla="*/ 76 w 484"/>
                <a:gd name="T19" fmla="*/ 451 h 605"/>
                <a:gd name="T20" fmla="*/ 103 w 484"/>
                <a:gd name="T21" fmla="*/ 487 h 605"/>
                <a:gd name="T22" fmla="*/ 140 w 484"/>
                <a:gd name="T23" fmla="*/ 477 h 605"/>
                <a:gd name="T24" fmla="*/ 140 w 484"/>
                <a:gd name="T25" fmla="*/ 477 h 605"/>
                <a:gd name="T26" fmla="*/ 158 w 484"/>
                <a:gd name="T27" fmla="*/ 487 h 605"/>
                <a:gd name="T28" fmla="*/ 174 w 484"/>
                <a:gd name="T29" fmla="*/ 494 h 605"/>
                <a:gd name="T30" fmla="*/ 186 w 484"/>
                <a:gd name="T31" fmla="*/ 500 h 605"/>
                <a:gd name="T32" fmla="*/ 186 w 484"/>
                <a:gd name="T33" fmla="*/ 500 h 605"/>
                <a:gd name="T34" fmla="*/ 189 w 484"/>
                <a:gd name="T35" fmla="*/ 500 h 605"/>
                <a:gd name="T36" fmla="*/ 191 w 484"/>
                <a:gd name="T37" fmla="*/ 499 h 605"/>
                <a:gd name="T38" fmla="*/ 196 w 484"/>
                <a:gd name="T39" fmla="*/ 497 h 605"/>
                <a:gd name="T40" fmla="*/ 203 w 484"/>
                <a:gd name="T41" fmla="*/ 492 h 605"/>
                <a:gd name="T42" fmla="*/ 210 w 484"/>
                <a:gd name="T43" fmla="*/ 488 h 605"/>
                <a:gd name="T44" fmla="*/ 221 w 484"/>
                <a:gd name="T45" fmla="*/ 478 h 605"/>
                <a:gd name="T46" fmla="*/ 225 w 484"/>
                <a:gd name="T47" fmla="*/ 472 h 605"/>
                <a:gd name="T48" fmla="*/ 267 w 484"/>
                <a:gd name="T49" fmla="*/ 522 h 605"/>
                <a:gd name="T50" fmla="*/ 220 w 484"/>
                <a:gd name="T51" fmla="*/ 532 h 605"/>
                <a:gd name="T52" fmla="*/ 240 w 484"/>
                <a:gd name="T53" fmla="*/ 569 h 605"/>
                <a:gd name="T54" fmla="*/ 277 w 484"/>
                <a:gd name="T55" fmla="*/ 575 h 605"/>
                <a:gd name="T56" fmla="*/ 310 w 484"/>
                <a:gd name="T57" fmla="*/ 605 h 605"/>
                <a:gd name="T58" fmla="*/ 360 w 484"/>
                <a:gd name="T59" fmla="*/ 598 h 605"/>
                <a:gd name="T60" fmla="*/ 313 w 484"/>
                <a:gd name="T61" fmla="*/ 535 h 605"/>
                <a:gd name="T62" fmla="*/ 319 w 484"/>
                <a:gd name="T63" fmla="*/ 501 h 605"/>
                <a:gd name="T64" fmla="*/ 343 w 484"/>
                <a:gd name="T65" fmla="*/ 525 h 605"/>
                <a:gd name="T66" fmla="*/ 342 w 484"/>
                <a:gd name="T67" fmla="*/ 494 h 605"/>
                <a:gd name="T68" fmla="*/ 396 w 484"/>
                <a:gd name="T69" fmla="*/ 501 h 605"/>
                <a:gd name="T70" fmla="*/ 445 w 484"/>
                <a:gd name="T71" fmla="*/ 428 h 605"/>
                <a:gd name="T72" fmla="*/ 381 w 484"/>
                <a:gd name="T73" fmla="*/ 359 h 605"/>
                <a:gd name="T74" fmla="*/ 378 w 484"/>
                <a:gd name="T75" fmla="*/ 302 h 605"/>
                <a:gd name="T76" fmla="*/ 484 w 484"/>
                <a:gd name="T77" fmla="*/ 205 h 605"/>
                <a:gd name="T78" fmla="*/ 483 w 484"/>
                <a:gd name="T79" fmla="*/ 155 h 605"/>
                <a:gd name="T80" fmla="*/ 463 w 484"/>
                <a:gd name="T81" fmla="*/ 102 h 605"/>
                <a:gd name="T82" fmla="*/ 451 w 484"/>
                <a:gd name="T83" fmla="*/ 25 h 605"/>
                <a:gd name="T84" fmla="*/ 401 w 484"/>
                <a:gd name="T85" fmla="*/ 0 h 605"/>
                <a:gd name="T86" fmla="*/ 306 w 484"/>
                <a:gd name="T87" fmla="*/ 97 h 605"/>
                <a:gd name="T88" fmla="*/ 332 w 484"/>
                <a:gd name="T89" fmla="*/ 137 h 605"/>
                <a:gd name="T90" fmla="*/ 333 w 484"/>
                <a:gd name="T91" fmla="*/ 176 h 605"/>
                <a:gd name="T92" fmla="*/ 303 w 484"/>
                <a:gd name="T93" fmla="*/ 147 h 605"/>
                <a:gd name="T94" fmla="*/ 283 w 484"/>
                <a:gd name="T95" fmla="*/ 160 h 605"/>
                <a:gd name="T96" fmla="*/ 267 w 484"/>
                <a:gd name="T97" fmla="*/ 230 h 605"/>
                <a:gd name="T98" fmla="*/ 206 w 484"/>
                <a:gd name="T99" fmla="*/ 190 h 605"/>
                <a:gd name="T100" fmla="*/ 213 w 484"/>
                <a:gd name="T101" fmla="*/ 160 h 605"/>
                <a:gd name="T102" fmla="*/ 193 w 484"/>
                <a:gd name="T103" fmla="*/ 141 h 605"/>
                <a:gd name="T104" fmla="*/ 249 w 484"/>
                <a:gd name="T105" fmla="*/ 84 h 605"/>
                <a:gd name="T106" fmla="*/ 156 w 484"/>
                <a:gd name="T107" fmla="*/ 108 h 605"/>
                <a:gd name="T108" fmla="*/ 103 w 484"/>
                <a:gd name="T109" fmla="*/ 79 h 605"/>
                <a:gd name="T110" fmla="*/ 103 w 484"/>
                <a:gd name="T111" fmla="*/ 102 h 605"/>
                <a:gd name="T112" fmla="*/ 170 w 484"/>
                <a:gd name="T113" fmla="*/ 13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4" h="605">
                  <a:moveTo>
                    <a:pt x="170" y="138"/>
                  </a:moveTo>
                  <a:lnTo>
                    <a:pt x="143" y="181"/>
                  </a:lnTo>
                  <a:lnTo>
                    <a:pt x="114" y="215"/>
                  </a:lnTo>
                  <a:lnTo>
                    <a:pt x="17" y="193"/>
                  </a:lnTo>
                  <a:lnTo>
                    <a:pt x="0" y="216"/>
                  </a:lnTo>
                  <a:lnTo>
                    <a:pt x="70" y="288"/>
                  </a:lnTo>
                  <a:lnTo>
                    <a:pt x="48" y="328"/>
                  </a:lnTo>
                  <a:lnTo>
                    <a:pt x="82" y="377"/>
                  </a:lnTo>
                  <a:lnTo>
                    <a:pt x="62" y="404"/>
                  </a:lnTo>
                  <a:lnTo>
                    <a:pt x="76" y="451"/>
                  </a:lnTo>
                  <a:lnTo>
                    <a:pt x="103" y="487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58" y="487"/>
                  </a:lnTo>
                  <a:lnTo>
                    <a:pt x="174" y="494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89" y="500"/>
                  </a:lnTo>
                  <a:lnTo>
                    <a:pt x="191" y="499"/>
                  </a:lnTo>
                  <a:lnTo>
                    <a:pt x="196" y="497"/>
                  </a:lnTo>
                  <a:lnTo>
                    <a:pt x="203" y="492"/>
                  </a:lnTo>
                  <a:lnTo>
                    <a:pt x="210" y="488"/>
                  </a:lnTo>
                  <a:lnTo>
                    <a:pt x="221" y="478"/>
                  </a:lnTo>
                  <a:lnTo>
                    <a:pt x="225" y="472"/>
                  </a:lnTo>
                  <a:lnTo>
                    <a:pt x="267" y="522"/>
                  </a:lnTo>
                  <a:lnTo>
                    <a:pt x="220" y="532"/>
                  </a:lnTo>
                  <a:lnTo>
                    <a:pt x="240" y="569"/>
                  </a:lnTo>
                  <a:lnTo>
                    <a:pt x="277" y="575"/>
                  </a:lnTo>
                  <a:lnTo>
                    <a:pt x="310" y="605"/>
                  </a:lnTo>
                  <a:lnTo>
                    <a:pt x="360" y="598"/>
                  </a:lnTo>
                  <a:lnTo>
                    <a:pt x="313" y="535"/>
                  </a:lnTo>
                  <a:lnTo>
                    <a:pt x="319" y="501"/>
                  </a:lnTo>
                  <a:lnTo>
                    <a:pt x="343" y="525"/>
                  </a:lnTo>
                  <a:lnTo>
                    <a:pt x="342" y="494"/>
                  </a:lnTo>
                  <a:lnTo>
                    <a:pt x="396" y="501"/>
                  </a:lnTo>
                  <a:lnTo>
                    <a:pt x="445" y="428"/>
                  </a:lnTo>
                  <a:lnTo>
                    <a:pt x="381" y="359"/>
                  </a:lnTo>
                  <a:lnTo>
                    <a:pt x="378" y="302"/>
                  </a:lnTo>
                  <a:lnTo>
                    <a:pt x="484" y="205"/>
                  </a:lnTo>
                  <a:lnTo>
                    <a:pt x="483" y="155"/>
                  </a:lnTo>
                  <a:lnTo>
                    <a:pt x="463" y="102"/>
                  </a:lnTo>
                  <a:lnTo>
                    <a:pt x="451" y="25"/>
                  </a:lnTo>
                  <a:lnTo>
                    <a:pt x="401" y="0"/>
                  </a:lnTo>
                  <a:lnTo>
                    <a:pt x="306" y="97"/>
                  </a:lnTo>
                  <a:lnTo>
                    <a:pt x="332" y="137"/>
                  </a:lnTo>
                  <a:lnTo>
                    <a:pt x="333" y="176"/>
                  </a:lnTo>
                  <a:lnTo>
                    <a:pt x="303" y="147"/>
                  </a:lnTo>
                  <a:lnTo>
                    <a:pt x="283" y="160"/>
                  </a:lnTo>
                  <a:lnTo>
                    <a:pt x="267" y="230"/>
                  </a:lnTo>
                  <a:lnTo>
                    <a:pt x="206" y="190"/>
                  </a:lnTo>
                  <a:lnTo>
                    <a:pt x="213" y="160"/>
                  </a:lnTo>
                  <a:lnTo>
                    <a:pt x="193" y="141"/>
                  </a:lnTo>
                  <a:lnTo>
                    <a:pt x="249" y="84"/>
                  </a:lnTo>
                  <a:lnTo>
                    <a:pt x="156" y="108"/>
                  </a:lnTo>
                  <a:lnTo>
                    <a:pt x="103" y="79"/>
                  </a:lnTo>
                  <a:lnTo>
                    <a:pt x="103" y="102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4" name="Freeform 122">
              <a:extLst>
                <a:ext uri="{FF2B5EF4-FFF2-40B4-BE49-F238E27FC236}">
                  <a16:creationId xmlns:a16="http://schemas.microsoft.com/office/drawing/2014/main" id="{1ED1EDBC-BD00-4A6D-8E75-B7F43BEB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221038"/>
              <a:ext cx="33338" cy="30163"/>
            </a:xfrm>
            <a:custGeom>
              <a:avLst/>
              <a:gdLst>
                <a:gd name="T0" fmla="*/ 47 w 106"/>
                <a:gd name="T1" fmla="*/ 34 h 97"/>
                <a:gd name="T2" fmla="*/ 7 w 106"/>
                <a:gd name="T3" fmla="*/ 25 h 97"/>
                <a:gd name="T4" fmla="*/ 0 w 106"/>
                <a:gd name="T5" fmla="*/ 50 h 97"/>
                <a:gd name="T6" fmla="*/ 27 w 106"/>
                <a:gd name="T7" fmla="*/ 97 h 97"/>
                <a:gd name="T8" fmla="*/ 87 w 106"/>
                <a:gd name="T9" fmla="*/ 67 h 97"/>
                <a:gd name="T10" fmla="*/ 106 w 106"/>
                <a:gd name="T11" fmla="*/ 7 h 97"/>
                <a:gd name="T12" fmla="*/ 54 w 106"/>
                <a:gd name="T13" fmla="*/ 0 h 97"/>
                <a:gd name="T14" fmla="*/ 47 w 106"/>
                <a:gd name="T15" fmla="*/ 3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97">
                  <a:moveTo>
                    <a:pt x="47" y="34"/>
                  </a:moveTo>
                  <a:lnTo>
                    <a:pt x="7" y="25"/>
                  </a:lnTo>
                  <a:lnTo>
                    <a:pt x="0" y="50"/>
                  </a:lnTo>
                  <a:lnTo>
                    <a:pt x="27" y="97"/>
                  </a:lnTo>
                  <a:lnTo>
                    <a:pt x="87" y="67"/>
                  </a:lnTo>
                  <a:lnTo>
                    <a:pt x="106" y="7"/>
                  </a:lnTo>
                  <a:lnTo>
                    <a:pt x="54" y="0"/>
                  </a:lnTo>
                  <a:lnTo>
                    <a:pt x="47" y="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5" name="Freeform 123">
              <a:extLst>
                <a:ext uri="{FF2B5EF4-FFF2-40B4-BE49-F238E27FC236}">
                  <a16:creationId xmlns:a16="http://schemas.microsoft.com/office/drawing/2014/main" id="{6C38DCB1-E121-40E5-B2EF-56A0EFDA1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3146425"/>
              <a:ext cx="26988" cy="20638"/>
            </a:xfrm>
            <a:custGeom>
              <a:avLst/>
              <a:gdLst>
                <a:gd name="T0" fmla="*/ 50 w 87"/>
                <a:gd name="T1" fmla="*/ 37 h 64"/>
                <a:gd name="T2" fmla="*/ 87 w 87"/>
                <a:gd name="T3" fmla="*/ 51 h 64"/>
                <a:gd name="T4" fmla="*/ 70 w 87"/>
                <a:gd name="T5" fmla="*/ 0 h 64"/>
                <a:gd name="T6" fmla="*/ 23 w 87"/>
                <a:gd name="T7" fmla="*/ 14 h 64"/>
                <a:gd name="T8" fmla="*/ 0 w 87"/>
                <a:gd name="T9" fmla="*/ 47 h 64"/>
                <a:gd name="T10" fmla="*/ 16 w 87"/>
                <a:gd name="T11" fmla="*/ 64 h 64"/>
                <a:gd name="T12" fmla="*/ 50 w 87"/>
                <a:gd name="T13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64">
                  <a:moveTo>
                    <a:pt x="50" y="37"/>
                  </a:moveTo>
                  <a:lnTo>
                    <a:pt x="87" y="51"/>
                  </a:lnTo>
                  <a:lnTo>
                    <a:pt x="70" y="0"/>
                  </a:lnTo>
                  <a:lnTo>
                    <a:pt x="23" y="14"/>
                  </a:lnTo>
                  <a:lnTo>
                    <a:pt x="0" y="47"/>
                  </a:lnTo>
                  <a:lnTo>
                    <a:pt x="16" y="64"/>
                  </a:lnTo>
                  <a:lnTo>
                    <a:pt x="50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6" name="Freeform 124">
              <a:extLst>
                <a:ext uri="{FF2B5EF4-FFF2-40B4-BE49-F238E27FC236}">
                  <a16:creationId xmlns:a16="http://schemas.microsoft.com/office/drawing/2014/main" id="{8ABA10A9-0ED0-4E3B-B5C1-25255A59D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3076575"/>
              <a:ext cx="219075" cy="200025"/>
            </a:xfrm>
            <a:custGeom>
              <a:avLst/>
              <a:gdLst>
                <a:gd name="T0" fmla="*/ 61 w 691"/>
                <a:gd name="T1" fmla="*/ 599 h 628"/>
                <a:gd name="T2" fmla="*/ 87 w 691"/>
                <a:gd name="T3" fmla="*/ 583 h 628"/>
                <a:gd name="T4" fmla="*/ 77 w 691"/>
                <a:gd name="T5" fmla="*/ 619 h 628"/>
                <a:gd name="T6" fmla="*/ 111 w 691"/>
                <a:gd name="T7" fmla="*/ 628 h 628"/>
                <a:gd name="T8" fmla="*/ 114 w 691"/>
                <a:gd name="T9" fmla="*/ 583 h 628"/>
                <a:gd name="T10" fmla="*/ 94 w 691"/>
                <a:gd name="T11" fmla="*/ 563 h 628"/>
                <a:gd name="T12" fmla="*/ 94 w 691"/>
                <a:gd name="T13" fmla="*/ 549 h 628"/>
                <a:gd name="T14" fmla="*/ 59 w 691"/>
                <a:gd name="T15" fmla="*/ 524 h 628"/>
                <a:gd name="T16" fmla="*/ 69 w 691"/>
                <a:gd name="T17" fmla="*/ 470 h 628"/>
                <a:gd name="T18" fmla="*/ 149 w 691"/>
                <a:gd name="T19" fmla="*/ 442 h 628"/>
                <a:gd name="T20" fmla="*/ 172 w 691"/>
                <a:gd name="T21" fmla="*/ 402 h 628"/>
                <a:gd name="T22" fmla="*/ 254 w 691"/>
                <a:gd name="T23" fmla="*/ 355 h 628"/>
                <a:gd name="T24" fmla="*/ 266 w 691"/>
                <a:gd name="T25" fmla="*/ 399 h 628"/>
                <a:gd name="T26" fmla="*/ 312 w 691"/>
                <a:gd name="T27" fmla="*/ 421 h 628"/>
                <a:gd name="T28" fmla="*/ 378 w 691"/>
                <a:gd name="T29" fmla="*/ 374 h 628"/>
                <a:gd name="T30" fmla="*/ 422 w 691"/>
                <a:gd name="T31" fmla="*/ 386 h 628"/>
                <a:gd name="T32" fmla="*/ 448 w 691"/>
                <a:gd name="T33" fmla="*/ 360 h 628"/>
                <a:gd name="T34" fmla="*/ 498 w 691"/>
                <a:gd name="T35" fmla="*/ 373 h 628"/>
                <a:gd name="T36" fmla="*/ 552 w 691"/>
                <a:gd name="T37" fmla="*/ 379 h 628"/>
                <a:gd name="T38" fmla="*/ 582 w 691"/>
                <a:gd name="T39" fmla="*/ 409 h 628"/>
                <a:gd name="T40" fmla="*/ 599 w 691"/>
                <a:gd name="T41" fmla="*/ 419 h 628"/>
                <a:gd name="T42" fmla="*/ 605 w 691"/>
                <a:gd name="T43" fmla="*/ 389 h 628"/>
                <a:gd name="T44" fmla="*/ 638 w 691"/>
                <a:gd name="T45" fmla="*/ 325 h 628"/>
                <a:gd name="T46" fmla="*/ 681 w 691"/>
                <a:gd name="T47" fmla="*/ 262 h 628"/>
                <a:gd name="T48" fmla="*/ 687 w 691"/>
                <a:gd name="T49" fmla="*/ 205 h 628"/>
                <a:gd name="T50" fmla="*/ 663 w 691"/>
                <a:gd name="T51" fmla="*/ 149 h 628"/>
                <a:gd name="T52" fmla="*/ 636 w 691"/>
                <a:gd name="T53" fmla="*/ 109 h 628"/>
                <a:gd name="T54" fmla="*/ 666 w 691"/>
                <a:gd name="T55" fmla="*/ 33 h 628"/>
                <a:gd name="T56" fmla="*/ 691 w 691"/>
                <a:gd name="T57" fmla="*/ 3 h 628"/>
                <a:gd name="T58" fmla="*/ 675 w 691"/>
                <a:gd name="T59" fmla="*/ 0 h 628"/>
                <a:gd name="T60" fmla="*/ 609 w 691"/>
                <a:gd name="T61" fmla="*/ 70 h 628"/>
                <a:gd name="T62" fmla="*/ 570 w 691"/>
                <a:gd name="T63" fmla="*/ 103 h 628"/>
                <a:gd name="T64" fmla="*/ 523 w 691"/>
                <a:gd name="T65" fmla="*/ 103 h 628"/>
                <a:gd name="T66" fmla="*/ 483 w 691"/>
                <a:gd name="T67" fmla="*/ 128 h 628"/>
                <a:gd name="T68" fmla="*/ 420 w 691"/>
                <a:gd name="T69" fmla="*/ 198 h 628"/>
                <a:gd name="T70" fmla="*/ 355 w 691"/>
                <a:gd name="T71" fmla="*/ 298 h 628"/>
                <a:gd name="T72" fmla="*/ 228 w 691"/>
                <a:gd name="T73" fmla="*/ 313 h 628"/>
                <a:gd name="T74" fmla="*/ 189 w 691"/>
                <a:gd name="T75" fmla="*/ 340 h 628"/>
                <a:gd name="T76" fmla="*/ 102 w 691"/>
                <a:gd name="T77" fmla="*/ 356 h 628"/>
                <a:gd name="T78" fmla="*/ 23 w 691"/>
                <a:gd name="T79" fmla="*/ 423 h 628"/>
                <a:gd name="T80" fmla="*/ 9 w 691"/>
                <a:gd name="T81" fmla="*/ 513 h 628"/>
                <a:gd name="T82" fmla="*/ 0 w 691"/>
                <a:gd name="T83" fmla="*/ 544 h 628"/>
                <a:gd name="T84" fmla="*/ 30 w 691"/>
                <a:gd name="T85" fmla="*/ 557 h 628"/>
                <a:gd name="T86" fmla="*/ 61 w 691"/>
                <a:gd name="T87" fmla="*/ 599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1" h="628">
                  <a:moveTo>
                    <a:pt x="61" y="599"/>
                  </a:moveTo>
                  <a:lnTo>
                    <a:pt x="87" y="583"/>
                  </a:lnTo>
                  <a:lnTo>
                    <a:pt x="77" y="619"/>
                  </a:lnTo>
                  <a:lnTo>
                    <a:pt x="111" y="628"/>
                  </a:lnTo>
                  <a:lnTo>
                    <a:pt x="114" y="583"/>
                  </a:lnTo>
                  <a:lnTo>
                    <a:pt x="94" y="563"/>
                  </a:lnTo>
                  <a:lnTo>
                    <a:pt x="94" y="549"/>
                  </a:lnTo>
                  <a:lnTo>
                    <a:pt x="59" y="524"/>
                  </a:lnTo>
                  <a:lnTo>
                    <a:pt x="69" y="470"/>
                  </a:lnTo>
                  <a:lnTo>
                    <a:pt x="149" y="442"/>
                  </a:lnTo>
                  <a:lnTo>
                    <a:pt x="172" y="402"/>
                  </a:lnTo>
                  <a:lnTo>
                    <a:pt x="254" y="355"/>
                  </a:lnTo>
                  <a:lnTo>
                    <a:pt x="266" y="399"/>
                  </a:lnTo>
                  <a:lnTo>
                    <a:pt x="312" y="421"/>
                  </a:lnTo>
                  <a:lnTo>
                    <a:pt x="378" y="374"/>
                  </a:lnTo>
                  <a:lnTo>
                    <a:pt x="422" y="386"/>
                  </a:lnTo>
                  <a:lnTo>
                    <a:pt x="448" y="360"/>
                  </a:lnTo>
                  <a:lnTo>
                    <a:pt x="498" y="373"/>
                  </a:lnTo>
                  <a:lnTo>
                    <a:pt x="552" y="379"/>
                  </a:lnTo>
                  <a:lnTo>
                    <a:pt x="582" y="409"/>
                  </a:lnTo>
                  <a:lnTo>
                    <a:pt x="599" y="419"/>
                  </a:lnTo>
                  <a:lnTo>
                    <a:pt x="605" y="389"/>
                  </a:lnTo>
                  <a:lnTo>
                    <a:pt x="638" y="325"/>
                  </a:lnTo>
                  <a:lnTo>
                    <a:pt x="681" y="262"/>
                  </a:lnTo>
                  <a:lnTo>
                    <a:pt x="687" y="205"/>
                  </a:lnTo>
                  <a:lnTo>
                    <a:pt x="663" y="149"/>
                  </a:lnTo>
                  <a:lnTo>
                    <a:pt x="636" y="109"/>
                  </a:lnTo>
                  <a:lnTo>
                    <a:pt x="666" y="33"/>
                  </a:lnTo>
                  <a:lnTo>
                    <a:pt x="691" y="3"/>
                  </a:lnTo>
                  <a:lnTo>
                    <a:pt x="675" y="0"/>
                  </a:lnTo>
                  <a:lnTo>
                    <a:pt x="609" y="70"/>
                  </a:lnTo>
                  <a:lnTo>
                    <a:pt x="570" y="103"/>
                  </a:lnTo>
                  <a:lnTo>
                    <a:pt x="523" y="103"/>
                  </a:lnTo>
                  <a:lnTo>
                    <a:pt x="483" y="128"/>
                  </a:lnTo>
                  <a:lnTo>
                    <a:pt x="420" y="198"/>
                  </a:lnTo>
                  <a:lnTo>
                    <a:pt x="355" y="298"/>
                  </a:lnTo>
                  <a:lnTo>
                    <a:pt x="228" y="313"/>
                  </a:lnTo>
                  <a:lnTo>
                    <a:pt x="189" y="340"/>
                  </a:lnTo>
                  <a:lnTo>
                    <a:pt x="102" y="356"/>
                  </a:lnTo>
                  <a:lnTo>
                    <a:pt x="23" y="423"/>
                  </a:lnTo>
                  <a:lnTo>
                    <a:pt x="9" y="513"/>
                  </a:lnTo>
                  <a:lnTo>
                    <a:pt x="0" y="544"/>
                  </a:lnTo>
                  <a:lnTo>
                    <a:pt x="30" y="557"/>
                  </a:lnTo>
                  <a:lnTo>
                    <a:pt x="61" y="59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7" name="Freeform 125">
              <a:extLst>
                <a:ext uri="{FF2B5EF4-FFF2-40B4-BE49-F238E27FC236}">
                  <a16:creationId xmlns:a16="http://schemas.microsoft.com/office/drawing/2014/main" id="{13222431-3638-4096-BCEC-0C6158F7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5" y="3536950"/>
              <a:ext cx="42863" cy="26988"/>
            </a:xfrm>
            <a:custGeom>
              <a:avLst/>
              <a:gdLst>
                <a:gd name="T0" fmla="*/ 37 w 137"/>
                <a:gd name="T1" fmla="*/ 0 h 87"/>
                <a:gd name="T2" fmla="*/ 54 w 137"/>
                <a:gd name="T3" fmla="*/ 34 h 87"/>
                <a:gd name="T4" fmla="*/ 0 w 137"/>
                <a:gd name="T5" fmla="*/ 57 h 87"/>
                <a:gd name="T6" fmla="*/ 35 w 137"/>
                <a:gd name="T7" fmla="*/ 87 h 87"/>
                <a:gd name="T8" fmla="*/ 64 w 137"/>
                <a:gd name="T9" fmla="*/ 57 h 87"/>
                <a:gd name="T10" fmla="*/ 97 w 137"/>
                <a:gd name="T11" fmla="*/ 44 h 87"/>
                <a:gd name="T12" fmla="*/ 137 w 137"/>
                <a:gd name="T13" fmla="*/ 49 h 87"/>
                <a:gd name="T14" fmla="*/ 124 w 137"/>
                <a:gd name="T15" fmla="*/ 27 h 87"/>
                <a:gd name="T16" fmla="*/ 37 w 137"/>
                <a:gd name="T1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87">
                  <a:moveTo>
                    <a:pt x="37" y="0"/>
                  </a:moveTo>
                  <a:lnTo>
                    <a:pt x="54" y="34"/>
                  </a:lnTo>
                  <a:lnTo>
                    <a:pt x="0" y="57"/>
                  </a:lnTo>
                  <a:lnTo>
                    <a:pt x="35" y="87"/>
                  </a:lnTo>
                  <a:lnTo>
                    <a:pt x="64" y="57"/>
                  </a:lnTo>
                  <a:lnTo>
                    <a:pt x="97" y="44"/>
                  </a:lnTo>
                  <a:lnTo>
                    <a:pt x="137" y="49"/>
                  </a:lnTo>
                  <a:lnTo>
                    <a:pt x="124" y="2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8" name="Freeform 126">
              <a:extLst>
                <a:ext uri="{FF2B5EF4-FFF2-40B4-BE49-F238E27FC236}">
                  <a16:creationId xmlns:a16="http://schemas.microsoft.com/office/drawing/2014/main" id="{27B0BEA6-8894-4C2D-BFB7-605161E5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3" y="3548063"/>
              <a:ext cx="41275" cy="53975"/>
            </a:xfrm>
            <a:custGeom>
              <a:avLst/>
              <a:gdLst>
                <a:gd name="T0" fmla="*/ 50 w 127"/>
                <a:gd name="T1" fmla="*/ 37 h 166"/>
                <a:gd name="T2" fmla="*/ 23 w 127"/>
                <a:gd name="T3" fmla="*/ 0 h 166"/>
                <a:gd name="T4" fmla="*/ 0 w 127"/>
                <a:gd name="T5" fmla="*/ 5 h 166"/>
                <a:gd name="T6" fmla="*/ 40 w 127"/>
                <a:gd name="T7" fmla="*/ 80 h 166"/>
                <a:gd name="T8" fmla="*/ 30 w 127"/>
                <a:gd name="T9" fmla="*/ 104 h 166"/>
                <a:gd name="T10" fmla="*/ 51 w 127"/>
                <a:gd name="T11" fmla="*/ 166 h 166"/>
                <a:gd name="T12" fmla="*/ 74 w 127"/>
                <a:gd name="T13" fmla="*/ 136 h 166"/>
                <a:gd name="T14" fmla="*/ 96 w 127"/>
                <a:gd name="T15" fmla="*/ 106 h 166"/>
                <a:gd name="T16" fmla="*/ 127 w 127"/>
                <a:gd name="T17" fmla="*/ 63 h 166"/>
                <a:gd name="T18" fmla="*/ 83 w 127"/>
                <a:gd name="T19" fmla="*/ 17 h 166"/>
                <a:gd name="T20" fmla="*/ 50 w 127"/>
                <a:gd name="T21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66">
                  <a:moveTo>
                    <a:pt x="50" y="37"/>
                  </a:moveTo>
                  <a:lnTo>
                    <a:pt x="23" y="0"/>
                  </a:lnTo>
                  <a:lnTo>
                    <a:pt x="0" y="5"/>
                  </a:lnTo>
                  <a:lnTo>
                    <a:pt x="40" y="80"/>
                  </a:lnTo>
                  <a:lnTo>
                    <a:pt x="30" y="104"/>
                  </a:lnTo>
                  <a:lnTo>
                    <a:pt x="51" y="166"/>
                  </a:lnTo>
                  <a:lnTo>
                    <a:pt x="74" y="136"/>
                  </a:lnTo>
                  <a:lnTo>
                    <a:pt x="96" y="106"/>
                  </a:lnTo>
                  <a:lnTo>
                    <a:pt x="127" y="63"/>
                  </a:lnTo>
                  <a:lnTo>
                    <a:pt x="83" y="17"/>
                  </a:lnTo>
                  <a:lnTo>
                    <a:pt x="50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59" name="Freeform 127">
              <a:extLst>
                <a:ext uri="{FF2B5EF4-FFF2-40B4-BE49-F238E27FC236}">
                  <a16:creationId xmlns:a16="http://schemas.microsoft.com/office/drawing/2014/main" id="{9E9591CF-F5BA-40A3-B6EC-7A80BFBCB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350" y="3554413"/>
              <a:ext cx="71438" cy="44450"/>
            </a:xfrm>
            <a:custGeom>
              <a:avLst/>
              <a:gdLst>
                <a:gd name="T0" fmla="*/ 190 w 225"/>
                <a:gd name="T1" fmla="*/ 45 h 140"/>
                <a:gd name="T2" fmla="*/ 190 w 225"/>
                <a:gd name="T3" fmla="*/ 45 h 140"/>
                <a:gd name="T4" fmla="*/ 185 w 225"/>
                <a:gd name="T5" fmla="*/ 42 h 140"/>
                <a:gd name="T6" fmla="*/ 176 w 225"/>
                <a:gd name="T7" fmla="*/ 41 h 140"/>
                <a:gd name="T8" fmla="*/ 152 w 225"/>
                <a:gd name="T9" fmla="*/ 40 h 140"/>
                <a:gd name="T10" fmla="*/ 129 w 225"/>
                <a:gd name="T11" fmla="*/ 40 h 140"/>
                <a:gd name="T12" fmla="*/ 120 w 225"/>
                <a:gd name="T13" fmla="*/ 40 h 140"/>
                <a:gd name="T14" fmla="*/ 113 w 225"/>
                <a:gd name="T15" fmla="*/ 39 h 140"/>
                <a:gd name="T16" fmla="*/ 113 w 225"/>
                <a:gd name="T17" fmla="*/ 39 h 140"/>
                <a:gd name="T18" fmla="*/ 98 w 225"/>
                <a:gd name="T19" fmla="*/ 31 h 140"/>
                <a:gd name="T20" fmla="*/ 71 w 225"/>
                <a:gd name="T21" fmla="*/ 18 h 140"/>
                <a:gd name="T22" fmla="*/ 36 w 225"/>
                <a:gd name="T23" fmla="*/ 0 h 140"/>
                <a:gd name="T24" fmla="*/ 0 w 225"/>
                <a:gd name="T25" fmla="*/ 10 h 140"/>
                <a:gd name="T26" fmla="*/ 1 w 225"/>
                <a:gd name="T27" fmla="*/ 30 h 140"/>
                <a:gd name="T28" fmla="*/ 48 w 225"/>
                <a:gd name="T29" fmla="*/ 62 h 140"/>
                <a:gd name="T30" fmla="*/ 1 w 225"/>
                <a:gd name="T31" fmla="*/ 67 h 140"/>
                <a:gd name="T32" fmla="*/ 1 w 225"/>
                <a:gd name="T33" fmla="*/ 89 h 140"/>
                <a:gd name="T34" fmla="*/ 78 w 225"/>
                <a:gd name="T35" fmla="*/ 116 h 140"/>
                <a:gd name="T36" fmla="*/ 98 w 225"/>
                <a:gd name="T37" fmla="*/ 138 h 140"/>
                <a:gd name="T38" fmla="*/ 155 w 225"/>
                <a:gd name="T39" fmla="*/ 138 h 140"/>
                <a:gd name="T40" fmla="*/ 225 w 225"/>
                <a:gd name="T41" fmla="*/ 140 h 140"/>
                <a:gd name="T42" fmla="*/ 205 w 225"/>
                <a:gd name="T43" fmla="*/ 95 h 140"/>
                <a:gd name="T44" fmla="*/ 205 w 225"/>
                <a:gd name="T45" fmla="*/ 95 h 140"/>
                <a:gd name="T46" fmla="*/ 204 w 225"/>
                <a:gd name="T47" fmla="*/ 88 h 140"/>
                <a:gd name="T48" fmla="*/ 201 w 225"/>
                <a:gd name="T49" fmla="*/ 72 h 140"/>
                <a:gd name="T50" fmla="*/ 199 w 225"/>
                <a:gd name="T51" fmla="*/ 64 h 140"/>
                <a:gd name="T52" fmla="*/ 197 w 225"/>
                <a:gd name="T53" fmla="*/ 56 h 140"/>
                <a:gd name="T54" fmla="*/ 194 w 225"/>
                <a:gd name="T55" fmla="*/ 49 h 140"/>
                <a:gd name="T56" fmla="*/ 190 w 225"/>
                <a:gd name="T57" fmla="*/ 45 h 140"/>
                <a:gd name="T58" fmla="*/ 190 w 225"/>
                <a:gd name="T59" fmla="*/ 4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5" h="140">
                  <a:moveTo>
                    <a:pt x="190" y="45"/>
                  </a:moveTo>
                  <a:lnTo>
                    <a:pt x="190" y="45"/>
                  </a:lnTo>
                  <a:lnTo>
                    <a:pt x="185" y="42"/>
                  </a:lnTo>
                  <a:lnTo>
                    <a:pt x="176" y="41"/>
                  </a:lnTo>
                  <a:lnTo>
                    <a:pt x="152" y="40"/>
                  </a:lnTo>
                  <a:lnTo>
                    <a:pt x="129" y="40"/>
                  </a:lnTo>
                  <a:lnTo>
                    <a:pt x="120" y="40"/>
                  </a:lnTo>
                  <a:lnTo>
                    <a:pt x="113" y="39"/>
                  </a:lnTo>
                  <a:lnTo>
                    <a:pt x="113" y="39"/>
                  </a:lnTo>
                  <a:lnTo>
                    <a:pt x="98" y="31"/>
                  </a:lnTo>
                  <a:lnTo>
                    <a:pt x="71" y="18"/>
                  </a:lnTo>
                  <a:lnTo>
                    <a:pt x="36" y="0"/>
                  </a:lnTo>
                  <a:lnTo>
                    <a:pt x="0" y="10"/>
                  </a:lnTo>
                  <a:lnTo>
                    <a:pt x="1" y="30"/>
                  </a:lnTo>
                  <a:lnTo>
                    <a:pt x="48" y="62"/>
                  </a:lnTo>
                  <a:lnTo>
                    <a:pt x="1" y="67"/>
                  </a:lnTo>
                  <a:lnTo>
                    <a:pt x="1" y="89"/>
                  </a:lnTo>
                  <a:lnTo>
                    <a:pt x="78" y="116"/>
                  </a:lnTo>
                  <a:lnTo>
                    <a:pt x="98" y="138"/>
                  </a:lnTo>
                  <a:lnTo>
                    <a:pt x="155" y="138"/>
                  </a:lnTo>
                  <a:lnTo>
                    <a:pt x="225" y="140"/>
                  </a:lnTo>
                  <a:lnTo>
                    <a:pt x="205" y="95"/>
                  </a:lnTo>
                  <a:lnTo>
                    <a:pt x="205" y="95"/>
                  </a:lnTo>
                  <a:lnTo>
                    <a:pt x="204" y="88"/>
                  </a:lnTo>
                  <a:lnTo>
                    <a:pt x="201" y="72"/>
                  </a:lnTo>
                  <a:lnTo>
                    <a:pt x="199" y="64"/>
                  </a:lnTo>
                  <a:lnTo>
                    <a:pt x="197" y="56"/>
                  </a:lnTo>
                  <a:lnTo>
                    <a:pt x="194" y="49"/>
                  </a:lnTo>
                  <a:lnTo>
                    <a:pt x="190" y="45"/>
                  </a:lnTo>
                  <a:lnTo>
                    <a:pt x="190" y="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0" name="Freeform 128">
              <a:extLst>
                <a:ext uri="{FF2B5EF4-FFF2-40B4-BE49-F238E27FC236}">
                  <a16:creationId xmlns:a16="http://schemas.microsoft.com/office/drawing/2014/main" id="{AEA02F3F-5BCC-4324-AAA0-64371E212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3494088"/>
              <a:ext cx="46038" cy="52388"/>
            </a:xfrm>
            <a:custGeom>
              <a:avLst/>
              <a:gdLst>
                <a:gd name="T0" fmla="*/ 132 w 146"/>
                <a:gd name="T1" fmla="*/ 82 h 161"/>
                <a:gd name="T2" fmla="*/ 35 w 146"/>
                <a:gd name="T3" fmla="*/ 0 h 161"/>
                <a:gd name="T4" fmla="*/ 5 w 146"/>
                <a:gd name="T5" fmla="*/ 30 h 161"/>
                <a:gd name="T6" fmla="*/ 0 w 146"/>
                <a:gd name="T7" fmla="*/ 93 h 161"/>
                <a:gd name="T8" fmla="*/ 127 w 146"/>
                <a:gd name="T9" fmla="*/ 161 h 161"/>
                <a:gd name="T10" fmla="*/ 146 w 146"/>
                <a:gd name="T11" fmla="*/ 99 h 161"/>
                <a:gd name="T12" fmla="*/ 132 w 146"/>
                <a:gd name="T13" fmla="*/ 8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61">
                  <a:moveTo>
                    <a:pt x="132" y="82"/>
                  </a:moveTo>
                  <a:lnTo>
                    <a:pt x="35" y="0"/>
                  </a:lnTo>
                  <a:lnTo>
                    <a:pt x="5" y="30"/>
                  </a:lnTo>
                  <a:lnTo>
                    <a:pt x="0" y="93"/>
                  </a:lnTo>
                  <a:lnTo>
                    <a:pt x="127" y="161"/>
                  </a:lnTo>
                  <a:lnTo>
                    <a:pt x="146" y="99"/>
                  </a:lnTo>
                  <a:lnTo>
                    <a:pt x="132" y="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1" name="Freeform 129">
              <a:extLst>
                <a:ext uri="{FF2B5EF4-FFF2-40B4-BE49-F238E27FC236}">
                  <a16:creationId xmlns:a16="http://schemas.microsoft.com/office/drawing/2014/main" id="{88C2D60A-AFCA-4858-B5B6-A998F9BE4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3443288"/>
              <a:ext cx="100013" cy="96838"/>
            </a:xfrm>
            <a:custGeom>
              <a:avLst/>
              <a:gdLst>
                <a:gd name="T0" fmla="*/ 265 w 317"/>
                <a:gd name="T1" fmla="*/ 277 h 309"/>
                <a:gd name="T2" fmla="*/ 298 w 317"/>
                <a:gd name="T3" fmla="*/ 251 h 309"/>
                <a:gd name="T4" fmla="*/ 317 w 317"/>
                <a:gd name="T5" fmla="*/ 207 h 309"/>
                <a:gd name="T6" fmla="*/ 304 w 317"/>
                <a:gd name="T7" fmla="*/ 158 h 309"/>
                <a:gd name="T8" fmla="*/ 237 w 317"/>
                <a:gd name="T9" fmla="*/ 132 h 309"/>
                <a:gd name="T10" fmla="*/ 224 w 317"/>
                <a:gd name="T11" fmla="*/ 96 h 309"/>
                <a:gd name="T12" fmla="*/ 210 w 317"/>
                <a:gd name="T13" fmla="*/ 79 h 309"/>
                <a:gd name="T14" fmla="*/ 199 w 317"/>
                <a:gd name="T15" fmla="*/ 59 h 309"/>
                <a:gd name="T16" fmla="*/ 189 w 317"/>
                <a:gd name="T17" fmla="*/ 30 h 309"/>
                <a:gd name="T18" fmla="*/ 112 w 317"/>
                <a:gd name="T19" fmla="*/ 0 h 309"/>
                <a:gd name="T20" fmla="*/ 83 w 317"/>
                <a:gd name="T21" fmla="*/ 50 h 309"/>
                <a:gd name="T22" fmla="*/ 47 w 317"/>
                <a:gd name="T23" fmla="*/ 61 h 309"/>
                <a:gd name="T24" fmla="*/ 6 w 317"/>
                <a:gd name="T25" fmla="*/ 41 h 309"/>
                <a:gd name="T26" fmla="*/ 0 w 317"/>
                <a:gd name="T27" fmla="*/ 98 h 309"/>
                <a:gd name="T28" fmla="*/ 31 w 317"/>
                <a:gd name="T29" fmla="*/ 140 h 309"/>
                <a:gd name="T30" fmla="*/ 84 w 317"/>
                <a:gd name="T31" fmla="*/ 177 h 309"/>
                <a:gd name="T32" fmla="*/ 91 w 317"/>
                <a:gd name="T33" fmla="*/ 229 h 309"/>
                <a:gd name="T34" fmla="*/ 128 w 317"/>
                <a:gd name="T35" fmla="*/ 236 h 309"/>
                <a:gd name="T36" fmla="*/ 105 w 317"/>
                <a:gd name="T37" fmla="*/ 256 h 309"/>
                <a:gd name="T38" fmla="*/ 146 w 317"/>
                <a:gd name="T39" fmla="*/ 302 h 309"/>
                <a:gd name="T40" fmla="*/ 211 w 317"/>
                <a:gd name="T41" fmla="*/ 309 h 309"/>
                <a:gd name="T42" fmla="*/ 265 w 317"/>
                <a:gd name="T43" fmla="*/ 27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7" h="309">
                  <a:moveTo>
                    <a:pt x="265" y="277"/>
                  </a:moveTo>
                  <a:lnTo>
                    <a:pt x="298" y="251"/>
                  </a:lnTo>
                  <a:lnTo>
                    <a:pt x="317" y="207"/>
                  </a:lnTo>
                  <a:lnTo>
                    <a:pt x="304" y="158"/>
                  </a:lnTo>
                  <a:lnTo>
                    <a:pt x="237" y="132"/>
                  </a:lnTo>
                  <a:lnTo>
                    <a:pt x="224" y="96"/>
                  </a:lnTo>
                  <a:lnTo>
                    <a:pt x="210" y="79"/>
                  </a:lnTo>
                  <a:lnTo>
                    <a:pt x="199" y="59"/>
                  </a:lnTo>
                  <a:lnTo>
                    <a:pt x="189" y="30"/>
                  </a:lnTo>
                  <a:lnTo>
                    <a:pt x="112" y="0"/>
                  </a:lnTo>
                  <a:lnTo>
                    <a:pt x="83" y="50"/>
                  </a:lnTo>
                  <a:lnTo>
                    <a:pt x="47" y="61"/>
                  </a:lnTo>
                  <a:lnTo>
                    <a:pt x="6" y="41"/>
                  </a:lnTo>
                  <a:lnTo>
                    <a:pt x="0" y="98"/>
                  </a:lnTo>
                  <a:lnTo>
                    <a:pt x="31" y="140"/>
                  </a:lnTo>
                  <a:lnTo>
                    <a:pt x="84" y="177"/>
                  </a:lnTo>
                  <a:lnTo>
                    <a:pt x="91" y="229"/>
                  </a:lnTo>
                  <a:lnTo>
                    <a:pt x="128" y="236"/>
                  </a:lnTo>
                  <a:lnTo>
                    <a:pt x="105" y="256"/>
                  </a:lnTo>
                  <a:lnTo>
                    <a:pt x="146" y="302"/>
                  </a:lnTo>
                  <a:lnTo>
                    <a:pt x="211" y="309"/>
                  </a:lnTo>
                  <a:lnTo>
                    <a:pt x="265" y="27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2" name="Freeform 130">
              <a:extLst>
                <a:ext uri="{FF2B5EF4-FFF2-40B4-BE49-F238E27FC236}">
                  <a16:creationId xmlns:a16="http://schemas.microsoft.com/office/drawing/2014/main" id="{56501699-04A2-46A0-A53E-754FD044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5" y="3529013"/>
              <a:ext cx="25400" cy="46038"/>
            </a:xfrm>
            <a:custGeom>
              <a:avLst/>
              <a:gdLst>
                <a:gd name="T0" fmla="*/ 6 w 80"/>
                <a:gd name="T1" fmla="*/ 0 h 141"/>
                <a:gd name="T2" fmla="*/ 16 w 80"/>
                <a:gd name="T3" fmla="*/ 39 h 141"/>
                <a:gd name="T4" fmla="*/ 0 w 80"/>
                <a:gd name="T5" fmla="*/ 42 h 141"/>
                <a:gd name="T6" fmla="*/ 13 w 80"/>
                <a:gd name="T7" fmla="*/ 86 h 141"/>
                <a:gd name="T8" fmla="*/ 11 w 80"/>
                <a:gd name="T9" fmla="*/ 106 h 141"/>
                <a:gd name="T10" fmla="*/ 58 w 80"/>
                <a:gd name="T11" fmla="*/ 141 h 141"/>
                <a:gd name="T12" fmla="*/ 80 w 80"/>
                <a:gd name="T13" fmla="*/ 88 h 141"/>
                <a:gd name="T14" fmla="*/ 77 w 80"/>
                <a:gd name="T15" fmla="*/ 59 h 141"/>
                <a:gd name="T16" fmla="*/ 6 w 80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1">
                  <a:moveTo>
                    <a:pt x="6" y="0"/>
                  </a:moveTo>
                  <a:lnTo>
                    <a:pt x="16" y="39"/>
                  </a:lnTo>
                  <a:lnTo>
                    <a:pt x="0" y="42"/>
                  </a:lnTo>
                  <a:lnTo>
                    <a:pt x="13" y="86"/>
                  </a:lnTo>
                  <a:lnTo>
                    <a:pt x="11" y="106"/>
                  </a:lnTo>
                  <a:lnTo>
                    <a:pt x="58" y="141"/>
                  </a:lnTo>
                  <a:lnTo>
                    <a:pt x="80" y="88"/>
                  </a:lnTo>
                  <a:lnTo>
                    <a:pt x="77" y="59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3" name="Freeform 131">
              <a:extLst>
                <a:ext uri="{FF2B5EF4-FFF2-40B4-BE49-F238E27FC236}">
                  <a16:creationId xmlns:a16="http://schemas.microsoft.com/office/drawing/2014/main" id="{18586E69-6FD3-48D9-B68E-FF070F206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3519488"/>
              <a:ext cx="28575" cy="68263"/>
            </a:xfrm>
            <a:custGeom>
              <a:avLst/>
              <a:gdLst>
                <a:gd name="T0" fmla="*/ 33 w 90"/>
                <a:gd name="T1" fmla="*/ 73 h 216"/>
                <a:gd name="T2" fmla="*/ 7 w 90"/>
                <a:gd name="T3" fmla="*/ 123 h 216"/>
                <a:gd name="T4" fmla="*/ 0 w 90"/>
                <a:gd name="T5" fmla="*/ 173 h 216"/>
                <a:gd name="T6" fmla="*/ 7 w 90"/>
                <a:gd name="T7" fmla="*/ 216 h 216"/>
                <a:gd name="T8" fmla="*/ 31 w 90"/>
                <a:gd name="T9" fmla="*/ 186 h 216"/>
                <a:gd name="T10" fmla="*/ 66 w 90"/>
                <a:gd name="T11" fmla="*/ 105 h 216"/>
                <a:gd name="T12" fmla="*/ 90 w 90"/>
                <a:gd name="T13" fmla="*/ 43 h 216"/>
                <a:gd name="T14" fmla="*/ 88 w 90"/>
                <a:gd name="T15" fmla="*/ 0 h 216"/>
                <a:gd name="T16" fmla="*/ 33 w 90"/>
                <a:gd name="T17" fmla="*/ 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16">
                  <a:moveTo>
                    <a:pt x="33" y="73"/>
                  </a:moveTo>
                  <a:lnTo>
                    <a:pt x="7" y="123"/>
                  </a:lnTo>
                  <a:lnTo>
                    <a:pt x="0" y="173"/>
                  </a:lnTo>
                  <a:lnTo>
                    <a:pt x="7" y="216"/>
                  </a:lnTo>
                  <a:lnTo>
                    <a:pt x="31" y="186"/>
                  </a:lnTo>
                  <a:lnTo>
                    <a:pt x="66" y="105"/>
                  </a:lnTo>
                  <a:lnTo>
                    <a:pt x="90" y="43"/>
                  </a:lnTo>
                  <a:lnTo>
                    <a:pt x="88" y="0"/>
                  </a:lnTo>
                  <a:lnTo>
                    <a:pt x="33" y="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4" name="Freeform 132">
              <a:extLst>
                <a:ext uri="{FF2B5EF4-FFF2-40B4-BE49-F238E27FC236}">
                  <a16:creationId xmlns:a16="http://schemas.microsoft.com/office/drawing/2014/main" id="{B74F3B60-6195-4935-8589-F6C48A36C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3556000"/>
              <a:ext cx="22225" cy="20638"/>
            </a:xfrm>
            <a:custGeom>
              <a:avLst/>
              <a:gdLst>
                <a:gd name="T0" fmla="*/ 20 w 70"/>
                <a:gd name="T1" fmla="*/ 53 h 66"/>
                <a:gd name="T2" fmla="*/ 60 w 70"/>
                <a:gd name="T3" fmla="*/ 66 h 66"/>
                <a:gd name="T4" fmla="*/ 70 w 70"/>
                <a:gd name="T5" fmla="*/ 26 h 66"/>
                <a:gd name="T6" fmla="*/ 0 w 70"/>
                <a:gd name="T7" fmla="*/ 0 h 66"/>
                <a:gd name="T8" fmla="*/ 20 w 70"/>
                <a:gd name="T9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20" y="53"/>
                  </a:moveTo>
                  <a:lnTo>
                    <a:pt x="60" y="66"/>
                  </a:lnTo>
                  <a:lnTo>
                    <a:pt x="70" y="26"/>
                  </a:lnTo>
                  <a:lnTo>
                    <a:pt x="0" y="0"/>
                  </a:lnTo>
                  <a:lnTo>
                    <a:pt x="20" y="5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5" name="Freeform 133">
              <a:extLst>
                <a:ext uri="{FF2B5EF4-FFF2-40B4-BE49-F238E27FC236}">
                  <a16:creationId xmlns:a16="http://schemas.microsoft.com/office/drawing/2014/main" id="{9E9030C1-4E96-4A1A-9BD4-37E2BF33B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3535363"/>
              <a:ext cx="12700" cy="19050"/>
            </a:xfrm>
            <a:custGeom>
              <a:avLst/>
              <a:gdLst>
                <a:gd name="T0" fmla="*/ 0 w 40"/>
                <a:gd name="T1" fmla="*/ 30 h 60"/>
                <a:gd name="T2" fmla="*/ 11 w 40"/>
                <a:gd name="T3" fmla="*/ 60 h 60"/>
                <a:gd name="T4" fmla="*/ 40 w 40"/>
                <a:gd name="T5" fmla="*/ 0 h 60"/>
                <a:gd name="T6" fmla="*/ 0 w 40"/>
                <a:gd name="T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60">
                  <a:moveTo>
                    <a:pt x="0" y="30"/>
                  </a:moveTo>
                  <a:lnTo>
                    <a:pt x="11" y="60"/>
                  </a:lnTo>
                  <a:lnTo>
                    <a:pt x="4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6" name="Freeform 116">
              <a:extLst>
                <a:ext uri="{FF2B5EF4-FFF2-40B4-BE49-F238E27FC236}">
                  <a16:creationId xmlns:a16="http://schemas.microsoft.com/office/drawing/2014/main" id="{F01F5D27-E063-416E-92C7-FDF30F4C3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3511550"/>
              <a:ext cx="6350" cy="26988"/>
            </a:xfrm>
            <a:custGeom>
              <a:avLst/>
              <a:gdLst>
                <a:gd name="T0" fmla="*/ 0 w 23"/>
                <a:gd name="T1" fmla="*/ 54 h 87"/>
                <a:gd name="T2" fmla="*/ 0 w 23"/>
                <a:gd name="T3" fmla="*/ 87 h 87"/>
                <a:gd name="T4" fmla="*/ 20 w 23"/>
                <a:gd name="T5" fmla="*/ 60 h 87"/>
                <a:gd name="T6" fmla="*/ 23 w 23"/>
                <a:gd name="T7" fmla="*/ 30 h 87"/>
                <a:gd name="T8" fmla="*/ 13 w 23"/>
                <a:gd name="T9" fmla="*/ 0 h 87"/>
                <a:gd name="T10" fmla="*/ 0 w 23"/>
                <a:gd name="T11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7">
                  <a:moveTo>
                    <a:pt x="0" y="54"/>
                  </a:moveTo>
                  <a:lnTo>
                    <a:pt x="0" y="87"/>
                  </a:lnTo>
                  <a:lnTo>
                    <a:pt x="20" y="60"/>
                  </a:lnTo>
                  <a:lnTo>
                    <a:pt x="23" y="30"/>
                  </a:lnTo>
                  <a:lnTo>
                    <a:pt x="13" y="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967" name="Group 966">
            <a:extLst>
              <a:ext uri="{FF2B5EF4-FFF2-40B4-BE49-F238E27FC236}">
                <a16:creationId xmlns:a16="http://schemas.microsoft.com/office/drawing/2014/main" id="{CEEE2565-1A6F-4DAE-A6F9-62F2EA7479A7}"/>
              </a:ext>
            </a:extLst>
          </p:cNvPr>
          <p:cNvGrpSpPr/>
          <p:nvPr/>
        </p:nvGrpSpPr>
        <p:grpSpPr>
          <a:xfrm>
            <a:off x="3470807" y="4402624"/>
            <a:ext cx="384790" cy="518259"/>
            <a:chOff x="3344863" y="3546475"/>
            <a:chExt cx="860425" cy="1158875"/>
          </a:xfrm>
          <a:solidFill>
            <a:srgbClr val="23BA85"/>
          </a:solidFill>
        </p:grpSpPr>
        <p:sp>
          <p:nvSpPr>
            <p:cNvPr id="968" name="Freeform 292">
              <a:extLst>
                <a:ext uri="{FF2B5EF4-FFF2-40B4-BE49-F238E27FC236}">
                  <a16:creationId xmlns:a16="http://schemas.microsoft.com/office/drawing/2014/main" id="{8883A5F0-0208-4C46-AB31-802FA79F2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463" y="3681413"/>
              <a:ext cx="69850" cy="58738"/>
            </a:xfrm>
            <a:custGeom>
              <a:avLst/>
              <a:gdLst>
                <a:gd name="T0" fmla="*/ 30 w 217"/>
                <a:gd name="T1" fmla="*/ 63 h 181"/>
                <a:gd name="T2" fmla="*/ 0 w 217"/>
                <a:gd name="T3" fmla="*/ 39 h 181"/>
                <a:gd name="T4" fmla="*/ 22 w 217"/>
                <a:gd name="T5" fmla="*/ 0 h 181"/>
                <a:gd name="T6" fmla="*/ 74 w 217"/>
                <a:gd name="T7" fmla="*/ 73 h 181"/>
                <a:gd name="T8" fmla="*/ 107 w 217"/>
                <a:gd name="T9" fmla="*/ 105 h 181"/>
                <a:gd name="T10" fmla="*/ 167 w 217"/>
                <a:gd name="T11" fmla="*/ 112 h 181"/>
                <a:gd name="T12" fmla="*/ 204 w 217"/>
                <a:gd name="T13" fmla="*/ 107 h 181"/>
                <a:gd name="T14" fmla="*/ 197 w 217"/>
                <a:gd name="T15" fmla="*/ 121 h 181"/>
                <a:gd name="T16" fmla="*/ 217 w 217"/>
                <a:gd name="T17" fmla="*/ 181 h 181"/>
                <a:gd name="T18" fmla="*/ 181 w 217"/>
                <a:gd name="T19" fmla="*/ 157 h 181"/>
                <a:gd name="T20" fmla="*/ 137 w 217"/>
                <a:gd name="T21" fmla="*/ 148 h 181"/>
                <a:gd name="T22" fmla="*/ 104 w 217"/>
                <a:gd name="T23" fmla="*/ 172 h 181"/>
                <a:gd name="T24" fmla="*/ 70 w 217"/>
                <a:gd name="T25" fmla="*/ 148 h 181"/>
                <a:gd name="T26" fmla="*/ 70 w 217"/>
                <a:gd name="T27" fmla="*/ 148 h 181"/>
                <a:gd name="T28" fmla="*/ 68 w 217"/>
                <a:gd name="T29" fmla="*/ 147 h 181"/>
                <a:gd name="T30" fmla="*/ 60 w 217"/>
                <a:gd name="T31" fmla="*/ 143 h 181"/>
                <a:gd name="T32" fmla="*/ 54 w 217"/>
                <a:gd name="T33" fmla="*/ 136 h 181"/>
                <a:gd name="T34" fmla="*/ 51 w 217"/>
                <a:gd name="T35" fmla="*/ 133 h 181"/>
                <a:gd name="T36" fmla="*/ 50 w 217"/>
                <a:gd name="T37" fmla="*/ 128 h 181"/>
                <a:gd name="T38" fmla="*/ 50 w 217"/>
                <a:gd name="T39" fmla="*/ 128 h 181"/>
                <a:gd name="T40" fmla="*/ 53 w 217"/>
                <a:gd name="T41" fmla="*/ 98 h 181"/>
                <a:gd name="T42" fmla="*/ 54 w 217"/>
                <a:gd name="T43" fmla="*/ 76 h 181"/>
                <a:gd name="T44" fmla="*/ 30 w 217"/>
                <a:gd name="T45" fmla="*/ 6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181">
                  <a:moveTo>
                    <a:pt x="30" y="63"/>
                  </a:moveTo>
                  <a:lnTo>
                    <a:pt x="0" y="39"/>
                  </a:lnTo>
                  <a:lnTo>
                    <a:pt x="22" y="0"/>
                  </a:lnTo>
                  <a:lnTo>
                    <a:pt x="74" y="73"/>
                  </a:lnTo>
                  <a:lnTo>
                    <a:pt x="107" y="105"/>
                  </a:lnTo>
                  <a:lnTo>
                    <a:pt x="167" y="112"/>
                  </a:lnTo>
                  <a:lnTo>
                    <a:pt x="204" y="107"/>
                  </a:lnTo>
                  <a:lnTo>
                    <a:pt x="197" y="121"/>
                  </a:lnTo>
                  <a:lnTo>
                    <a:pt x="217" y="181"/>
                  </a:lnTo>
                  <a:lnTo>
                    <a:pt x="181" y="157"/>
                  </a:lnTo>
                  <a:lnTo>
                    <a:pt x="137" y="148"/>
                  </a:lnTo>
                  <a:lnTo>
                    <a:pt x="104" y="172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68" y="147"/>
                  </a:lnTo>
                  <a:lnTo>
                    <a:pt x="60" y="143"/>
                  </a:lnTo>
                  <a:lnTo>
                    <a:pt x="54" y="136"/>
                  </a:lnTo>
                  <a:lnTo>
                    <a:pt x="51" y="133"/>
                  </a:lnTo>
                  <a:lnTo>
                    <a:pt x="50" y="128"/>
                  </a:lnTo>
                  <a:lnTo>
                    <a:pt x="50" y="128"/>
                  </a:lnTo>
                  <a:lnTo>
                    <a:pt x="53" y="98"/>
                  </a:lnTo>
                  <a:lnTo>
                    <a:pt x="54" y="76"/>
                  </a:lnTo>
                  <a:lnTo>
                    <a:pt x="30" y="6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69" name="Freeform 293">
              <a:extLst>
                <a:ext uri="{FF2B5EF4-FFF2-40B4-BE49-F238E27FC236}">
                  <a16:creationId xmlns:a16="http://schemas.microsoft.com/office/drawing/2014/main" id="{71AEDB95-74BF-4289-BEFC-1AE8CACDD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3595688"/>
              <a:ext cx="52388" cy="71438"/>
            </a:xfrm>
            <a:custGeom>
              <a:avLst/>
              <a:gdLst>
                <a:gd name="T0" fmla="*/ 0 w 167"/>
                <a:gd name="T1" fmla="*/ 183 h 223"/>
                <a:gd name="T2" fmla="*/ 43 w 167"/>
                <a:gd name="T3" fmla="*/ 219 h 223"/>
                <a:gd name="T4" fmla="*/ 43 w 167"/>
                <a:gd name="T5" fmla="*/ 219 h 223"/>
                <a:gd name="T6" fmla="*/ 44 w 167"/>
                <a:gd name="T7" fmla="*/ 221 h 223"/>
                <a:gd name="T8" fmla="*/ 47 w 167"/>
                <a:gd name="T9" fmla="*/ 223 h 223"/>
                <a:gd name="T10" fmla="*/ 51 w 167"/>
                <a:gd name="T11" fmla="*/ 223 h 223"/>
                <a:gd name="T12" fmla="*/ 53 w 167"/>
                <a:gd name="T13" fmla="*/ 223 h 223"/>
                <a:gd name="T14" fmla="*/ 56 w 167"/>
                <a:gd name="T15" fmla="*/ 222 h 223"/>
                <a:gd name="T16" fmla="*/ 60 w 167"/>
                <a:gd name="T17" fmla="*/ 219 h 223"/>
                <a:gd name="T18" fmla="*/ 60 w 167"/>
                <a:gd name="T19" fmla="*/ 219 h 223"/>
                <a:gd name="T20" fmla="*/ 70 w 167"/>
                <a:gd name="T21" fmla="*/ 208 h 223"/>
                <a:gd name="T22" fmla="*/ 80 w 167"/>
                <a:gd name="T23" fmla="*/ 193 h 223"/>
                <a:gd name="T24" fmla="*/ 93 w 167"/>
                <a:gd name="T25" fmla="*/ 175 h 223"/>
                <a:gd name="T26" fmla="*/ 120 w 167"/>
                <a:gd name="T27" fmla="*/ 179 h 223"/>
                <a:gd name="T28" fmla="*/ 147 w 167"/>
                <a:gd name="T29" fmla="*/ 192 h 223"/>
                <a:gd name="T30" fmla="*/ 167 w 167"/>
                <a:gd name="T31" fmla="*/ 175 h 223"/>
                <a:gd name="T32" fmla="*/ 145 w 167"/>
                <a:gd name="T33" fmla="*/ 135 h 223"/>
                <a:gd name="T34" fmla="*/ 125 w 167"/>
                <a:gd name="T35" fmla="*/ 125 h 223"/>
                <a:gd name="T36" fmla="*/ 142 w 167"/>
                <a:gd name="T37" fmla="*/ 102 h 223"/>
                <a:gd name="T38" fmla="*/ 149 w 167"/>
                <a:gd name="T39" fmla="*/ 82 h 223"/>
                <a:gd name="T40" fmla="*/ 132 w 167"/>
                <a:gd name="T41" fmla="*/ 59 h 223"/>
                <a:gd name="T42" fmla="*/ 92 w 167"/>
                <a:gd name="T43" fmla="*/ 63 h 223"/>
                <a:gd name="T44" fmla="*/ 72 w 167"/>
                <a:gd name="T45" fmla="*/ 46 h 223"/>
                <a:gd name="T46" fmla="*/ 72 w 167"/>
                <a:gd name="T47" fmla="*/ 9 h 223"/>
                <a:gd name="T48" fmla="*/ 25 w 167"/>
                <a:gd name="T49" fmla="*/ 0 h 223"/>
                <a:gd name="T50" fmla="*/ 8 w 167"/>
                <a:gd name="T51" fmla="*/ 24 h 223"/>
                <a:gd name="T52" fmla="*/ 12 w 167"/>
                <a:gd name="T53" fmla="*/ 51 h 223"/>
                <a:gd name="T54" fmla="*/ 55 w 167"/>
                <a:gd name="T55" fmla="*/ 56 h 223"/>
                <a:gd name="T56" fmla="*/ 102 w 167"/>
                <a:gd name="T57" fmla="*/ 86 h 223"/>
                <a:gd name="T58" fmla="*/ 99 w 167"/>
                <a:gd name="T59" fmla="*/ 110 h 223"/>
                <a:gd name="T60" fmla="*/ 69 w 167"/>
                <a:gd name="T61" fmla="*/ 120 h 223"/>
                <a:gd name="T62" fmla="*/ 35 w 167"/>
                <a:gd name="T63" fmla="*/ 90 h 223"/>
                <a:gd name="T64" fmla="*/ 15 w 167"/>
                <a:gd name="T65" fmla="*/ 103 h 223"/>
                <a:gd name="T66" fmla="*/ 30 w 167"/>
                <a:gd name="T67" fmla="*/ 133 h 223"/>
                <a:gd name="T68" fmla="*/ 13 w 167"/>
                <a:gd name="T69" fmla="*/ 153 h 223"/>
                <a:gd name="T70" fmla="*/ 0 w 167"/>
                <a:gd name="T71" fmla="*/ 18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223">
                  <a:moveTo>
                    <a:pt x="0" y="183"/>
                  </a:moveTo>
                  <a:lnTo>
                    <a:pt x="43" y="219"/>
                  </a:lnTo>
                  <a:lnTo>
                    <a:pt x="43" y="219"/>
                  </a:lnTo>
                  <a:lnTo>
                    <a:pt x="44" y="221"/>
                  </a:lnTo>
                  <a:lnTo>
                    <a:pt x="47" y="223"/>
                  </a:lnTo>
                  <a:lnTo>
                    <a:pt x="51" y="223"/>
                  </a:lnTo>
                  <a:lnTo>
                    <a:pt x="53" y="223"/>
                  </a:lnTo>
                  <a:lnTo>
                    <a:pt x="56" y="222"/>
                  </a:lnTo>
                  <a:lnTo>
                    <a:pt x="60" y="219"/>
                  </a:lnTo>
                  <a:lnTo>
                    <a:pt x="60" y="219"/>
                  </a:lnTo>
                  <a:lnTo>
                    <a:pt x="70" y="208"/>
                  </a:lnTo>
                  <a:lnTo>
                    <a:pt x="80" y="193"/>
                  </a:lnTo>
                  <a:lnTo>
                    <a:pt x="93" y="175"/>
                  </a:lnTo>
                  <a:lnTo>
                    <a:pt x="120" y="179"/>
                  </a:lnTo>
                  <a:lnTo>
                    <a:pt x="147" y="192"/>
                  </a:lnTo>
                  <a:lnTo>
                    <a:pt x="167" y="175"/>
                  </a:lnTo>
                  <a:lnTo>
                    <a:pt x="145" y="135"/>
                  </a:lnTo>
                  <a:lnTo>
                    <a:pt x="125" y="125"/>
                  </a:lnTo>
                  <a:lnTo>
                    <a:pt x="142" y="102"/>
                  </a:lnTo>
                  <a:lnTo>
                    <a:pt x="149" y="82"/>
                  </a:lnTo>
                  <a:lnTo>
                    <a:pt x="132" y="59"/>
                  </a:lnTo>
                  <a:lnTo>
                    <a:pt x="92" y="63"/>
                  </a:lnTo>
                  <a:lnTo>
                    <a:pt x="72" y="46"/>
                  </a:lnTo>
                  <a:lnTo>
                    <a:pt x="72" y="9"/>
                  </a:lnTo>
                  <a:lnTo>
                    <a:pt x="25" y="0"/>
                  </a:lnTo>
                  <a:lnTo>
                    <a:pt x="8" y="24"/>
                  </a:lnTo>
                  <a:lnTo>
                    <a:pt x="12" y="51"/>
                  </a:lnTo>
                  <a:lnTo>
                    <a:pt x="55" y="56"/>
                  </a:lnTo>
                  <a:lnTo>
                    <a:pt x="102" y="86"/>
                  </a:lnTo>
                  <a:lnTo>
                    <a:pt x="99" y="110"/>
                  </a:lnTo>
                  <a:lnTo>
                    <a:pt x="69" y="120"/>
                  </a:lnTo>
                  <a:lnTo>
                    <a:pt x="35" y="90"/>
                  </a:lnTo>
                  <a:lnTo>
                    <a:pt x="15" y="103"/>
                  </a:lnTo>
                  <a:lnTo>
                    <a:pt x="30" y="133"/>
                  </a:lnTo>
                  <a:lnTo>
                    <a:pt x="13" y="153"/>
                  </a:lnTo>
                  <a:lnTo>
                    <a:pt x="0" y="18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0" name="Freeform 294">
              <a:extLst>
                <a:ext uri="{FF2B5EF4-FFF2-40B4-BE49-F238E27FC236}">
                  <a16:creationId xmlns:a16="http://schemas.microsoft.com/office/drawing/2014/main" id="{E519C20E-D64E-4212-A035-525501779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3621088"/>
              <a:ext cx="22225" cy="23813"/>
            </a:xfrm>
            <a:custGeom>
              <a:avLst/>
              <a:gdLst>
                <a:gd name="T0" fmla="*/ 62 w 69"/>
                <a:gd name="T1" fmla="*/ 64 h 74"/>
                <a:gd name="T2" fmla="*/ 69 w 69"/>
                <a:gd name="T3" fmla="*/ 37 h 74"/>
                <a:gd name="T4" fmla="*/ 26 w 69"/>
                <a:gd name="T5" fmla="*/ 0 h 74"/>
                <a:gd name="T6" fmla="*/ 2 w 69"/>
                <a:gd name="T7" fmla="*/ 5 h 74"/>
                <a:gd name="T8" fmla="*/ 0 w 69"/>
                <a:gd name="T9" fmla="*/ 57 h 74"/>
                <a:gd name="T10" fmla="*/ 30 w 69"/>
                <a:gd name="T11" fmla="*/ 74 h 74"/>
                <a:gd name="T12" fmla="*/ 62 w 69"/>
                <a:gd name="T13" fmla="*/ 6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4">
                  <a:moveTo>
                    <a:pt x="62" y="64"/>
                  </a:moveTo>
                  <a:lnTo>
                    <a:pt x="69" y="37"/>
                  </a:lnTo>
                  <a:lnTo>
                    <a:pt x="26" y="0"/>
                  </a:lnTo>
                  <a:lnTo>
                    <a:pt x="2" y="5"/>
                  </a:lnTo>
                  <a:lnTo>
                    <a:pt x="0" y="57"/>
                  </a:lnTo>
                  <a:lnTo>
                    <a:pt x="30" y="74"/>
                  </a:lnTo>
                  <a:lnTo>
                    <a:pt x="62" y="6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1" name="Freeform 295">
              <a:extLst>
                <a:ext uri="{FF2B5EF4-FFF2-40B4-BE49-F238E27FC236}">
                  <a16:creationId xmlns:a16="http://schemas.microsoft.com/office/drawing/2014/main" id="{CF0857C1-0AB9-4E72-8508-AB7CF355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3589338"/>
              <a:ext cx="14288" cy="17463"/>
            </a:xfrm>
            <a:custGeom>
              <a:avLst/>
              <a:gdLst>
                <a:gd name="T0" fmla="*/ 8 w 42"/>
                <a:gd name="T1" fmla="*/ 0 h 54"/>
                <a:gd name="T2" fmla="*/ 0 w 42"/>
                <a:gd name="T3" fmla="*/ 27 h 54"/>
                <a:gd name="T4" fmla="*/ 23 w 42"/>
                <a:gd name="T5" fmla="*/ 54 h 54"/>
                <a:gd name="T6" fmla="*/ 42 w 42"/>
                <a:gd name="T7" fmla="*/ 34 h 54"/>
                <a:gd name="T8" fmla="*/ 42 w 42"/>
                <a:gd name="T9" fmla="*/ 34 h 54"/>
                <a:gd name="T10" fmla="*/ 35 w 42"/>
                <a:gd name="T11" fmla="*/ 0 h 54"/>
                <a:gd name="T12" fmla="*/ 35 w 42"/>
                <a:gd name="T13" fmla="*/ 0 h 54"/>
                <a:gd name="T14" fmla="*/ 8 w 42"/>
                <a:gd name="T15" fmla="*/ 0 h 54"/>
                <a:gd name="T16" fmla="*/ 8 w 42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4">
                  <a:moveTo>
                    <a:pt x="8" y="0"/>
                  </a:moveTo>
                  <a:lnTo>
                    <a:pt x="0" y="27"/>
                  </a:lnTo>
                  <a:lnTo>
                    <a:pt x="23" y="54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2" name="Freeform 296">
              <a:extLst>
                <a:ext uri="{FF2B5EF4-FFF2-40B4-BE49-F238E27FC236}">
                  <a16:creationId xmlns:a16="http://schemas.microsoft.com/office/drawing/2014/main" id="{1D4E17BA-8A33-4FC9-92DA-F63F5D1C4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3605213"/>
              <a:ext cx="9525" cy="12700"/>
            </a:xfrm>
            <a:custGeom>
              <a:avLst/>
              <a:gdLst>
                <a:gd name="T0" fmla="*/ 17 w 27"/>
                <a:gd name="T1" fmla="*/ 41 h 41"/>
                <a:gd name="T2" fmla="*/ 27 w 27"/>
                <a:gd name="T3" fmla="*/ 20 h 41"/>
                <a:gd name="T4" fmla="*/ 0 w 27"/>
                <a:gd name="T5" fmla="*/ 0 h 41"/>
                <a:gd name="T6" fmla="*/ 17 w 27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1">
                  <a:moveTo>
                    <a:pt x="17" y="41"/>
                  </a:moveTo>
                  <a:lnTo>
                    <a:pt x="27" y="2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3" name="Freeform 297">
              <a:extLst>
                <a:ext uri="{FF2B5EF4-FFF2-40B4-BE49-F238E27FC236}">
                  <a16:creationId xmlns:a16="http://schemas.microsoft.com/office/drawing/2014/main" id="{4F4FEA95-2EF5-4B73-B43D-1D547621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750" y="3611563"/>
              <a:ext cx="7938" cy="11113"/>
            </a:xfrm>
            <a:custGeom>
              <a:avLst/>
              <a:gdLst>
                <a:gd name="T0" fmla="*/ 23 w 23"/>
                <a:gd name="T1" fmla="*/ 0 h 37"/>
                <a:gd name="T2" fmla="*/ 0 w 23"/>
                <a:gd name="T3" fmla="*/ 7 h 37"/>
                <a:gd name="T4" fmla="*/ 3 w 23"/>
                <a:gd name="T5" fmla="*/ 37 h 37"/>
                <a:gd name="T6" fmla="*/ 23 w 2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7">
                  <a:moveTo>
                    <a:pt x="23" y="0"/>
                  </a:moveTo>
                  <a:lnTo>
                    <a:pt x="0" y="7"/>
                  </a:lnTo>
                  <a:lnTo>
                    <a:pt x="3" y="37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4" name="Freeform 298">
              <a:extLst>
                <a:ext uri="{FF2B5EF4-FFF2-40B4-BE49-F238E27FC236}">
                  <a16:creationId xmlns:a16="http://schemas.microsoft.com/office/drawing/2014/main" id="{5E8675DB-69BC-485C-A879-E9CF2C70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5" y="3768725"/>
              <a:ext cx="22225" cy="15875"/>
            </a:xfrm>
            <a:custGeom>
              <a:avLst/>
              <a:gdLst>
                <a:gd name="T0" fmla="*/ 39 w 69"/>
                <a:gd name="T1" fmla="*/ 20 h 47"/>
                <a:gd name="T2" fmla="*/ 69 w 69"/>
                <a:gd name="T3" fmla="*/ 13 h 47"/>
                <a:gd name="T4" fmla="*/ 56 w 69"/>
                <a:gd name="T5" fmla="*/ 0 h 47"/>
                <a:gd name="T6" fmla="*/ 16 w 69"/>
                <a:gd name="T7" fmla="*/ 0 h 47"/>
                <a:gd name="T8" fmla="*/ 0 w 69"/>
                <a:gd name="T9" fmla="*/ 27 h 47"/>
                <a:gd name="T10" fmla="*/ 17 w 69"/>
                <a:gd name="T11" fmla="*/ 47 h 47"/>
                <a:gd name="T12" fmla="*/ 39 w 69"/>
                <a:gd name="T13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7">
                  <a:moveTo>
                    <a:pt x="39" y="20"/>
                  </a:moveTo>
                  <a:lnTo>
                    <a:pt x="69" y="13"/>
                  </a:lnTo>
                  <a:lnTo>
                    <a:pt x="56" y="0"/>
                  </a:lnTo>
                  <a:lnTo>
                    <a:pt x="16" y="0"/>
                  </a:lnTo>
                  <a:lnTo>
                    <a:pt x="0" y="27"/>
                  </a:lnTo>
                  <a:lnTo>
                    <a:pt x="17" y="47"/>
                  </a:lnTo>
                  <a:lnTo>
                    <a:pt x="39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5" name="Freeform 299">
              <a:extLst>
                <a:ext uri="{FF2B5EF4-FFF2-40B4-BE49-F238E27FC236}">
                  <a16:creationId xmlns:a16="http://schemas.microsoft.com/office/drawing/2014/main" id="{CCEE55D2-2A91-445E-8C5E-D5FD75DDA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0" y="3751263"/>
              <a:ext cx="23813" cy="11113"/>
            </a:xfrm>
            <a:custGeom>
              <a:avLst/>
              <a:gdLst>
                <a:gd name="T0" fmla="*/ 72 w 72"/>
                <a:gd name="T1" fmla="*/ 0 h 38"/>
                <a:gd name="T2" fmla="*/ 40 w 72"/>
                <a:gd name="T3" fmla="*/ 14 h 38"/>
                <a:gd name="T4" fmla="*/ 0 w 72"/>
                <a:gd name="T5" fmla="*/ 38 h 38"/>
                <a:gd name="T6" fmla="*/ 60 w 72"/>
                <a:gd name="T7" fmla="*/ 17 h 38"/>
                <a:gd name="T8" fmla="*/ 72 w 72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8">
                  <a:moveTo>
                    <a:pt x="72" y="0"/>
                  </a:moveTo>
                  <a:lnTo>
                    <a:pt x="40" y="14"/>
                  </a:lnTo>
                  <a:lnTo>
                    <a:pt x="0" y="38"/>
                  </a:lnTo>
                  <a:lnTo>
                    <a:pt x="60" y="1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6" name="Freeform 300">
              <a:extLst>
                <a:ext uri="{FF2B5EF4-FFF2-40B4-BE49-F238E27FC236}">
                  <a16:creationId xmlns:a16="http://schemas.microsoft.com/office/drawing/2014/main" id="{36D736CF-F8D5-4C68-A6D6-052B3D90E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5" y="3744913"/>
              <a:ext cx="19050" cy="4763"/>
            </a:xfrm>
            <a:custGeom>
              <a:avLst/>
              <a:gdLst>
                <a:gd name="T0" fmla="*/ 57 w 57"/>
                <a:gd name="T1" fmla="*/ 0 h 13"/>
                <a:gd name="T2" fmla="*/ 0 w 57"/>
                <a:gd name="T3" fmla="*/ 6 h 13"/>
                <a:gd name="T4" fmla="*/ 47 w 57"/>
                <a:gd name="T5" fmla="*/ 13 h 13"/>
                <a:gd name="T6" fmla="*/ 57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57" y="0"/>
                  </a:moveTo>
                  <a:lnTo>
                    <a:pt x="0" y="6"/>
                  </a:lnTo>
                  <a:lnTo>
                    <a:pt x="47" y="1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7" name="Freeform 301">
              <a:extLst>
                <a:ext uri="{FF2B5EF4-FFF2-40B4-BE49-F238E27FC236}">
                  <a16:creationId xmlns:a16="http://schemas.microsoft.com/office/drawing/2014/main" id="{08ED32B7-AE86-46E0-8169-80842A3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963" y="3743325"/>
              <a:ext cx="15875" cy="3175"/>
            </a:xfrm>
            <a:custGeom>
              <a:avLst/>
              <a:gdLst>
                <a:gd name="T0" fmla="*/ 27 w 51"/>
                <a:gd name="T1" fmla="*/ 0 h 13"/>
                <a:gd name="T2" fmla="*/ 0 w 51"/>
                <a:gd name="T3" fmla="*/ 13 h 13"/>
                <a:gd name="T4" fmla="*/ 51 w 51"/>
                <a:gd name="T5" fmla="*/ 6 h 13"/>
                <a:gd name="T6" fmla="*/ 27 w 5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3">
                  <a:moveTo>
                    <a:pt x="27" y="0"/>
                  </a:moveTo>
                  <a:lnTo>
                    <a:pt x="0" y="13"/>
                  </a:lnTo>
                  <a:lnTo>
                    <a:pt x="51" y="6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78" name="Freeform 302">
              <a:extLst>
                <a:ext uri="{FF2B5EF4-FFF2-40B4-BE49-F238E27FC236}">
                  <a16:creationId xmlns:a16="http://schemas.microsoft.com/office/drawing/2014/main" id="{1A7C0872-E3DA-45E5-A483-0271E722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863" y="3546475"/>
              <a:ext cx="860425" cy="1158875"/>
            </a:xfrm>
            <a:custGeom>
              <a:avLst/>
              <a:gdLst>
                <a:gd name="T0" fmla="*/ 2632 w 2711"/>
                <a:gd name="T1" fmla="*/ 1437 h 3652"/>
                <a:gd name="T2" fmla="*/ 2546 w 2711"/>
                <a:gd name="T3" fmla="*/ 839 h 3652"/>
                <a:gd name="T4" fmla="*/ 2470 w 2711"/>
                <a:gd name="T5" fmla="*/ 664 h 3652"/>
                <a:gd name="T6" fmla="*/ 2287 w 2711"/>
                <a:gd name="T7" fmla="*/ 580 h 3652"/>
                <a:gd name="T8" fmla="*/ 2316 w 2711"/>
                <a:gd name="T9" fmla="*/ 490 h 3652"/>
                <a:gd name="T10" fmla="*/ 2232 w 2711"/>
                <a:gd name="T11" fmla="*/ 461 h 3652"/>
                <a:gd name="T12" fmla="*/ 2117 w 2711"/>
                <a:gd name="T13" fmla="*/ 349 h 3652"/>
                <a:gd name="T14" fmla="*/ 1985 w 2711"/>
                <a:gd name="T15" fmla="*/ 344 h 3652"/>
                <a:gd name="T16" fmla="*/ 1934 w 2711"/>
                <a:gd name="T17" fmla="*/ 350 h 3652"/>
                <a:gd name="T18" fmla="*/ 1920 w 2711"/>
                <a:gd name="T19" fmla="*/ 291 h 3652"/>
                <a:gd name="T20" fmla="*/ 1815 w 2711"/>
                <a:gd name="T21" fmla="*/ 408 h 3652"/>
                <a:gd name="T22" fmla="*/ 1616 w 2711"/>
                <a:gd name="T23" fmla="*/ 496 h 3652"/>
                <a:gd name="T24" fmla="*/ 1430 w 2711"/>
                <a:gd name="T25" fmla="*/ 568 h 3652"/>
                <a:gd name="T26" fmla="*/ 1462 w 2711"/>
                <a:gd name="T27" fmla="*/ 422 h 3652"/>
                <a:gd name="T28" fmla="*/ 1371 w 2711"/>
                <a:gd name="T29" fmla="*/ 359 h 3652"/>
                <a:gd name="T30" fmla="*/ 1210 w 2711"/>
                <a:gd name="T31" fmla="*/ 278 h 3652"/>
                <a:gd name="T32" fmla="*/ 1176 w 2711"/>
                <a:gd name="T33" fmla="*/ 145 h 3652"/>
                <a:gd name="T34" fmla="*/ 1010 w 2711"/>
                <a:gd name="T35" fmla="*/ 133 h 3652"/>
                <a:gd name="T36" fmla="*/ 782 w 2711"/>
                <a:gd name="T37" fmla="*/ 88 h 3652"/>
                <a:gd name="T38" fmla="*/ 718 w 2711"/>
                <a:gd name="T39" fmla="*/ 6 h 3652"/>
                <a:gd name="T40" fmla="*/ 695 w 2711"/>
                <a:gd name="T41" fmla="*/ 136 h 3652"/>
                <a:gd name="T42" fmla="*/ 792 w 2711"/>
                <a:gd name="T43" fmla="*/ 102 h 3652"/>
                <a:gd name="T44" fmla="*/ 874 w 2711"/>
                <a:gd name="T45" fmla="*/ 228 h 3652"/>
                <a:gd name="T46" fmla="*/ 817 w 2711"/>
                <a:gd name="T47" fmla="*/ 301 h 3652"/>
                <a:gd name="T48" fmla="*/ 851 w 2711"/>
                <a:gd name="T49" fmla="*/ 334 h 3652"/>
                <a:gd name="T50" fmla="*/ 902 w 2711"/>
                <a:gd name="T51" fmla="*/ 446 h 3652"/>
                <a:gd name="T52" fmla="*/ 859 w 2711"/>
                <a:gd name="T53" fmla="*/ 500 h 3652"/>
                <a:gd name="T54" fmla="*/ 1000 w 2711"/>
                <a:gd name="T55" fmla="*/ 604 h 3652"/>
                <a:gd name="T56" fmla="*/ 1124 w 2711"/>
                <a:gd name="T57" fmla="*/ 749 h 3652"/>
                <a:gd name="T58" fmla="*/ 984 w 2711"/>
                <a:gd name="T59" fmla="*/ 621 h 3652"/>
                <a:gd name="T60" fmla="*/ 728 w 2711"/>
                <a:gd name="T61" fmla="*/ 707 h 3652"/>
                <a:gd name="T62" fmla="*/ 752 w 2711"/>
                <a:gd name="T63" fmla="*/ 799 h 3652"/>
                <a:gd name="T64" fmla="*/ 709 w 2711"/>
                <a:gd name="T65" fmla="*/ 794 h 3652"/>
                <a:gd name="T66" fmla="*/ 627 w 2711"/>
                <a:gd name="T67" fmla="*/ 678 h 3652"/>
                <a:gd name="T68" fmla="*/ 325 w 2711"/>
                <a:gd name="T69" fmla="*/ 767 h 3652"/>
                <a:gd name="T70" fmla="*/ 379 w 2711"/>
                <a:gd name="T71" fmla="*/ 843 h 3652"/>
                <a:gd name="T72" fmla="*/ 442 w 2711"/>
                <a:gd name="T73" fmla="*/ 898 h 3652"/>
                <a:gd name="T74" fmla="*/ 373 w 2711"/>
                <a:gd name="T75" fmla="*/ 925 h 3652"/>
                <a:gd name="T76" fmla="*/ 311 w 2711"/>
                <a:gd name="T77" fmla="*/ 1361 h 3652"/>
                <a:gd name="T78" fmla="*/ 23 w 2711"/>
                <a:gd name="T79" fmla="*/ 1715 h 3652"/>
                <a:gd name="T80" fmla="*/ 37 w 2711"/>
                <a:gd name="T81" fmla="*/ 2084 h 3652"/>
                <a:gd name="T82" fmla="*/ 74 w 2711"/>
                <a:gd name="T83" fmla="*/ 2379 h 3652"/>
                <a:gd name="T84" fmla="*/ 237 w 2711"/>
                <a:gd name="T85" fmla="*/ 2803 h 3652"/>
                <a:gd name="T86" fmla="*/ 658 w 2711"/>
                <a:gd name="T87" fmla="*/ 2882 h 3652"/>
                <a:gd name="T88" fmla="*/ 507 w 2711"/>
                <a:gd name="T89" fmla="*/ 3242 h 3652"/>
                <a:gd name="T90" fmla="*/ 621 w 2711"/>
                <a:gd name="T91" fmla="*/ 3562 h 3652"/>
                <a:gd name="T92" fmla="*/ 847 w 2711"/>
                <a:gd name="T93" fmla="*/ 3510 h 3652"/>
                <a:gd name="T94" fmla="*/ 1034 w 2711"/>
                <a:gd name="T95" fmla="*/ 3499 h 3652"/>
                <a:gd name="T96" fmla="*/ 1180 w 2711"/>
                <a:gd name="T97" fmla="*/ 3556 h 3652"/>
                <a:gd name="T98" fmla="*/ 1372 w 2711"/>
                <a:gd name="T99" fmla="*/ 3568 h 3652"/>
                <a:gd name="T100" fmla="*/ 1726 w 2711"/>
                <a:gd name="T101" fmla="*/ 3516 h 3652"/>
                <a:gd name="T102" fmla="*/ 2122 w 2711"/>
                <a:gd name="T103" fmla="*/ 3481 h 3652"/>
                <a:gd name="T104" fmla="*/ 2248 w 2711"/>
                <a:gd name="T105" fmla="*/ 3206 h 3652"/>
                <a:gd name="T106" fmla="*/ 2227 w 2711"/>
                <a:gd name="T107" fmla="*/ 2923 h 3652"/>
                <a:gd name="T108" fmla="*/ 1961 w 2711"/>
                <a:gd name="T109" fmla="*/ 2504 h 3652"/>
                <a:gd name="T110" fmla="*/ 1929 w 2711"/>
                <a:gd name="T111" fmla="*/ 2319 h 3652"/>
                <a:gd name="T112" fmla="*/ 2362 w 2711"/>
                <a:gd name="T113" fmla="*/ 2076 h 3652"/>
                <a:gd name="T114" fmla="*/ 2642 w 2711"/>
                <a:gd name="T115" fmla="*/ 2056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3652">
                  <a:moveTo>
                    <a:pt x="2711" y="1803"/>
                  </a:moveTo>
                  <a:lnTo>
                    <a:pt x="2634" y="1657"/>
                  </a:lnTo>
                  <a:lnTo>
                    <a:pt x="2602" y="1538"/>
                  </a:lnTo>
                  <a:lnTo>
                    <a:pt x="2632" y="1437"/>
                  </a:lnTo>
                  <a:lnTo>
                    <a:pt x="2577" y="1322"/>
                  </a:lnTo>
                  <a:lnTo>
                    <a:pt x="2590" y="1180"/>
                  </a:lnTo>
                  <a:lnTo>
                    <a:pt x="2455" y="1067"/>
                  </a:lnTo>
                  <a:lnTo>
                    <a:pt x="2546" y="839"/>
                  </a:lnTo>
                  <a:lnTo>
                    <a:pt x="2541" y="671"/>
                  </a:lnTo>
                  <a:lnTo>
                    <a:pt x="2524" y="668"/>
                  </a:lnTo>
                  <a:lnTo>
                    <a:pt x="2497" y="641"/>
                  </a:lnTo>
                  <a:lnTo>
                    <a:pt x="2470" y="664"/>
                  </a:lnTo>
                  <a:lnTo>
                    <a:pt x="2454" y="624"/>
                  </a:lnTo>
                  <a:lnTo>
                    <a:pt x="2424" y="622"/>
                  </a:lnTo>
                  <a:lnTo>
                    <a:pt x="2380" y="625"/>
                  </a:lnTo>
                  <a:lnTo>
                    <a:pt x="2287" y="580"/>
                  </a:lnTo>
                  <a:lnTo>
                    <a:pt x="2316" y="563"/>
                  </a:lnTo>
                  <a:lnTo>
                    <a:pt x="2329" y="536"/>
                  </a:lnTo>
                  <a:lnTo>
                    <a:pt x="2295" y="500"/>
                  </a:lnTo>
                  <a:lnTo>
                    <a:pt x="2316" y="490"/>
                  </a:lnTo>
                  <a:lnTo>
                    <a:pt x="2292" y="481"/>
                  </a:lnTo>
                  <a:lnTo>
                    <a:pt x="2279" y="441"/>
                  </a:lnTo>
                  <a:lnTo>
                    <a:pt x="2242" y="437"/>
                  </a:lnTo>
                  <a:lnTo>
                    <a:pt x="2232" y="461"/>
                  </a:lnTo>
                  <a:lnTo>
                    <a:pt x="2205" y="422"/>
                  </a:lnTo>
                  <a:lnTo>
                    <a:pt x="2175" y="425"/>
                  </a:lnTo>
                  <a:lnTo>
                    <a:pt x="2158" y="405"/>
                  </a:lnTo>
                  <a:lnTo>
                    <a:pt x="2117" y="349"/>
                  </a:lnTo>
                  <a:lnTo>
                    <a:pt x="2074" y="302"/>
                  </a:lnTo>
                  <a:lnTo>
                    <a:pt x="2054" y="310"/>
                  </a:lnTo>
                  <a:lnTo>
                    <a:pt x="2044" y="334"/>
                  </a:lnTo>
                  <a:lnTo>
                    <a:pt x="1985" y="344"/>
                  </a:lnTo>
                  <a:lnTo>
                    <a:pt x="1931" y="407"/>
                  </a:lnTo>
                  <a:lnTo>
                    <a:pt x="1908" y="390"/>
                  </a:lnTo>
                  <a:lnTo>
                    <a:pt x="1904" y="367"/>
                  </a:lnTo>
                  <a:lnTo>
                    <a:pt x="1934" y="350"/>
                  </a:lnTo>
                  <a:lnTo>
                    <a:pt x="1947" y="305"/>
                  </a:lnTo>
                  <a:lnTo>
                    <a:pt x="2017" y="307"/>
                  </a:lnTo>
                  <a:lnTo>
                    <a:pt x="2017" y="290"/>
                  </a:lnTo>
                  <a:lnTo>
                    <a:pt x="1920" y="291"/>
                  </a:lnTo>
                  <a:lnTo>
                    <a:pt x="1861" y="358"/>
                  </a:lnTo>
                  <a:lnTo>
                    <a:pt x="1851" y="408"/>
                  </a:lnTo>
                  <a:lnTo>
                    <a:pt x="1805" y="435"/>
                  </a:lnTo>
                  <a:lnTo>
                    <a:pt x="1815" y="408"/>
                  </a:lnTo>
                  <a:lnTo>
                    <a:pt x="1778" y="395"/>
                  </a:lnTo>
                  <a:lnTo>
                    <a:pt x="1661" y="463"/>
                  </a:lnTo>
                  <a:lnTo>
                    <a:pt x="1659" y="500"/>
                  </a:lnTo>
                  <a:lnTo>
                    <a:pt x="1616" y="496"/>
                  </a:lnTo>
                  <a:lnTo>
                    <a:pt x="1629" y="553"/>
                  </a:lnTo>
                  <a:lnTo>
                    <a:pt x="1546" y="513"/>
                  </a:lnTo>
                  <a:lnTo>
                    <a:pt x="1470" y="527"/>
                  </a:lnTo>
                  <a:lnTo>
                    <a:pt x="1430" y="568"/>
                  </a:lnTo>
                  <a:lnTo>
                    <a:pt x="1406" y="561"/>
                  </a:lnTo>
                  <a:lnTo>
                    <a:pt x="1392" y="468"/>
                  </a:lnTo>
                  <a:lnTo>
                    <a:pt x="1439" y="442"/>
                  </a:lnTo>
                  <a:lnTo>
                    <a:pt x="1462" y="422"/>
                  </a:lnTo>
                  <a:lnTo>
                    <a:pt x="1504" y="338"/>
                  </a:lnTo>
                  <a:lnTo>
                    <a:pt x="1498" y="311"/>
                  </a:lnTo>
                  <a:lnTo>
                    <a:pt x="1404" y="332"/>
                  </a:lnTo>
                  <a:lnTo>
                    <a:pt x="1371" y="359"/>
                  </a:lnTo>
                  <a:lnTo>
                    <a:pt x="1307" y="307"/>
                  </a:lnTo>
                  <a:lnTo>
                    <a:pt x="1260" y="277"/>
                  </a:lnTo>
                  <a:lnTo>
                    <a:pt x="1231" y="330"/>
                  </a:lnTo>
                  <a:lnTo>
                    <a:pt x="1210" y="278"/>
                  </a:lnTo>
                  <a:lnTo>
                    <a:pt x="1133" y="261"/>
                  </a:lnTo>
                  <a:lnTo>
                    <a:pt x="1173" y="211"/>
                  </a:lnTo>
                  <a:lnTo>
                    <a:pt x="1179" y="175"/>
                  </a:lnTo>
                  <a:lnTo>
                    <a:pt x="1176" y="145"/>
                  </a:lnTo>
                  <a:lnTo>
                    <a:pt x="1156" y="112"/>
                  </a:lnTo>
                  <a:lnTo>
                    <a:pt x="1129" y="115"/>
                  </a:lnTo>
                  <a:lnTo>
                    <a:pt x="1075" y="96"/>
                  </a:lnTo>
                  <a:lnTo>
                    <a:pt x="1010" y="133"/>
                  </a:lnTo>
                  <a:lnTo>
                    <a:pt x="1029" y="100"/>
                  </a:lnTo>
                  <a:lnTo>
                    <a:pt x="933" y="129"/>
                  </a:lnTo>
                  <a:lnTo>
                    <a:pt x="822" y="75"/>
                  </a:lnTo>
                  <a:lnTo>
                    <a:pt x="782" y="88"/>
                  </a:lnTo>
                  <a:lnTo>
                    <a:pt x="759" y="100"/>
                  </a:lnTo>
                  <a:lnTo>
                    <a:pt x="725" y="66"/>
                  </a:lnTo>
                  <a:lnTo>
                    <a:pt x="718" y="29"/>
                  </a:lnTo>
                  <a:lnTo>
                    <a:pt x="718" y="6"/>
                  </a:lnTo>
                  <a:lnTo>
                    <a:pt x="698" y="0"/>
                  </a:lnTo>
                  <a:lnTo>
                    <a:pt x="685" y="46"/>
                  </a:lnTo>
                  <a:lnTo>
                    <a:pt x="685" y="100"/>
                  </a:lnTo>
                  <a:lnTo>
                    <a:pt x="695" y="136"/>
                  </a:lnTo>
                  <a:lnTo>
                    <a:pt x="702" y="126"/>
                  </a:lnTo>
                  <a:lnTo>
                    <a:pt x="709" y="90"/>
                  </a:lnTo>
                  <a:lnTo>
                    <a:pt x="752" y="110"/>
                  </a:lnTo>
                  <a:lnTo>
                    <a:pt x="792" y="102"/>
                  </a:lnTo>
                  <a:lnTo>
                    <a:pt x="816" y="125"/>
                  </a:lnTo>
                  <a:lnTo>
                    <a:pt x="832" y="162"/>
                  </a:lnTo>
                  <a:lnTo>
                    <a:pt x="836" y="191"/>
                  </a:lnTo>
                  <a:lnTo>
                    <a:pt x="874" y="228"/>
                  </a:lnTo>
                  <a:lnTo>
                    <a:pt x="907" y="253"/>
                  </a:lnTo>
                  <a:lnTo>
                    <a:pt x="887" y="293"/>
                  </a:lnTo>
                  <a:lnTo>
                    <a:pt x="850" y="291"/>
                  </a:lnTo>
                  <a:lnTo>
                    <a:pt x="817" y="301"/>
                  </a:lnTo>
                  <a:lnTo>
                    <a:pt x="795" y="331"/>
                  </a:lnTo>
                  <a:lnTo>
                    <a:pt x="805" y="367"/>
                  </a:lnTo>
                  <a:lnTo>
                    <a:pt x="841" y="357"/>
                  </a:lnTo>
                  <a:lnTo>
                    <a:pt x="851" y="334"/>
                  </a:lnTo>
                  <a:lnTo>
                    <a:pt x="878" y="360"/>
                  </a:lnTo>
                  <a:lnTo>
                    <a:pt x="831" y="404"/>
                  </a:lnTo>
                  <a:lnTo>
                    <a:pt x="842" y="444"/>
                  </a:lnTo>
                  <a:lnTo>
                    <a:pt x="902" y="446"/>
                  </a:lnTo>
                  <a:lnTo>
                    <a:pt x="913" y="483"/>
                  </a:lnTo>
                  <a:lnTo>
                    <a:pt x="906" y="500"/>
                  </a:lnTo>
                  <a:lnTo>
                    <a:pt x="896" y="520"/>
                  </a:lnTo>
                  <a:lnTo>
                    <a:pt x="859" y="500"/>
                  </a:lnTo>
                  <a:lnTo>
                    <a:pt x="852" y="510"/>
                  </a:lnTo>
                  <a:lnTo>
                    <a:pt x="849" y="553"/>
                  </a:lnTo>
                  <a:lnTo>
                    <a:pt x="929" y="589"/>
                  </a:lnTo>
                  <a:lnTo>
                    <a:pt x="1000" y="604"/>
                  </a:lnTo>
                  <a:lnTo>
                    <a:pt x="1046" y="621"/>
                  </a:lnTo>
                  <a:lnTo>
                    <a:pt x="1084" y="667"/>
                  </a:lnTo>
                  <a:lnTo>
                    <a:pt x="1085" y="718"/>
                  </a:lnTo>
                  <a:lnTo>
                    <a:pt x="1124" y="749"/>
                  </a:lnTo>
                  <a:lnTo>
                    <a:pt x="1195" y="783"/>
                  </a:lnTo>
                  <a:lnTo>
                    <a:pt x="1121" y="774"/>
                  </a:lnTo>
                  <a:lnTo>
                    <a:pt x="1044" y="678"/>
                  </a:lnTo>
                  <a:lnTo>
                    <a:pt x="984" y="621"/>
                  </a:lnTo>
                  <a:lnTo>
                    <a:pt x="900" y="612"/>
                  </a:lnTo>
                  <a:lnTo>
                    <a:pt x="790" y="600"/>
                  </a:lnTo>
                  <a:lnTo>
                    <a:pt x="740" y="647"/>
                  </a:lnTo>
                  <a:lnTo>
                    <a:pt x="728" y="707"/>
                  </a:lnTo>
                  <a:lnTo>
                    <a:pt x="748" y="773"/>
                  </a:lnTo>
                  <a:lnTo>
                    <a:pt x="776" y="799"/>
                  </a:lnTo>
                  <a:lnTo>
                    <a:pt x="749" y="823"/>
                  </a:lnTo>
                  <a:lnTo>
                    <a:pt x="752" y="799"/>
                  </a:lnTo>
                  <a:lnTo>
                    <a:pt x="721" y="747"/>
                  </a:lnTo>
                  <a:lnTo>
                    <a:pt x="668" y="734"/>
                  </a:lnTo>
                  <a:lnTo>
                    <a:pt x="665" y="757"/>
                  </a:lnTo>
                  <a:lnTo>
                    <a:pt x="709" y="794"/>
                  </a:lnTo>
                  <a:lnTo>
                    <a:pt x="689" y="823"/>
                  </a:lnTo>
                  <a:lnTo>
                    <a:pt x="639" y="817"/>
                  </a:lnTo>
                  <a:lnTo>
                    <a:pt x="614" y="708"/>
                  </a:lnTo>
                  <a:lnTo>
                    <a:pt x="627" y="678"/>
                  </a:lnTo>
                  <a:lnTo>
                    <a:pt x="391" y="687"/>
                  </a:lnTo>
                  <a:lnTo>
                    <a:pt x="341" y="747"/>
                  </a:lnTo>
                  <a:lnTo>
                    <a:pt x="349" y="774"/>
                  </a:lnTo>
                  <a:lnTo>
                    <a:pt x="325" y="767"/>
                  </a:lnTo>
                  <a:lnTo>
                    <a:pt x="302" y="790"/>
                  </a:lnTo>
                  <a:lnTo>
                    <a:pt x="305" y="844"/>
                  </a:lnTo>
                  <a:lnTo>
                    <a:pt x="335" y="849"/>
                  </a:lnTo>
                  <a:lnTo>
                    <a:pt x="379" y="843"/>
                  </a:lnTo>
                  <a:lnTo>
                    <a:pt x="419" y="839"/>
                  </a:lnTo>
                  <a:lnTo>
                    <a:pt x="446" y="885"/>
                  </a:lnTo>
                  <a:lnTo>
                    <a:pt x="470" y="932"/>
                  </a:lnTo>
                  <a:lnTo>
                    <a:pt x="442" y="898"/>
                  </a:lnTo>
                  <a:lnTo>
                    <a:pt x="416" y="875"/>
                  </a:lnTo>
                  <a:lnTo>
                    <a:pt x="389" y="873"/>
                  </a:lnTo>
                  <a:lnTo>
                    <a:pt x="372" y="893"/>
                  </a:lnTo>
                  <a:lnTo>
                    <a:pt x="373" y="925"/>
                  </a:lnTo>
                  <a:lnTo>
                    <a:pt x="318" y="1102"/>
                  </a:lnTo>
                  <a:lnTo>
                    <a:pt x="325" y="1232"/>
                  </a:lnTo>
                  <a:lnTo>
                    <a:pt x="280" y="1275"/>
                  </a:lnTo>
                  <a:lnTo>
                    <a:pt x="311" y="1361"/>
                  </a:lnTo>
                  <a:lnTo>
                    <a:pt x="251" y="1451"/>
                  </a:lnTo>
                  <a:lnTo>
                    <a:pt x="165" y="1531"/>
                  </a:lnTo>
                  <a:lnTo>
                    <a:pt x="22" y="1586"/>
                  </a:lnTo>
                  <a:lnTo>
                    <a:pt x="23" y="1715"/>
                  </a:lnTo>
                  <a:lnTo>
                    <a:pt x="68" y="1831"/>
                  </a:lnTo>
                  <a:lnTo>
                    <a:pt x="12" y="1938"/>
                  </a:lnTo>
                  <a:lnTo>
                    <a:pt x="0" y="2034"/>
                  </a:lnTo>
                  <a:lnTo>
                    <a:pt x="37" y="2084"/>
                  </a:lnTo>
                  <a:lnTo>
                    <a:pt x="71" y="2146"/>
                  </a:lnTo>
                  <a:lnTo>
                    <a:pt x="115" y="2160"/>
                  </a:lnTo>
                  <a:lnTo>
                    <a:pt x="115" y="2266"/>
                  </a:lnTo>
                  <a:lnTo>
                    <a:pt x="74" y="2379"/>
                  </a:lnTo>
                  <a:lnTo>
                    <a:pt x="84" y="2462"/>
                  </a:lnTo>
                  <a:lnTo>
                    <a:pt x="132" y="2574"/>
                  </a:lnTo>
                  <a:lnTo>
                    <a:pt x="123" y="2687"/>
                  </a:lnTo>
                  <a:lnTo>
                    <a:pt x="237" y="2803"/>
                  </a:lnTo>
                  <a:lnTo>
                    <a:pt x="377" y="2810"/>
                  </a:lnTo>
                  <a:lnTo>
                    <a:pt x="464" y="2847"/>
                  </a:lnTo>
                  <a:lnTo>
                    <a:pt x="524" y="2839"/>
                  </a:lnTo>
                  <a:lnTo>
                    <a:pt x="658" y="2882"/>
                  </a:lnTo>
                  <a:lnTo>
                    <a:pt x="674" y="2907"/>
                  </a:lnTo>
                  <a:lnTo>
                    <a:pt x="612" y="2962"/>
                  </a:lnTo>
                  <a:lnTo>
                    <a:pt x="536" y="3069"/>
                  </a:lnTo>
                  <a:lnTo>
                    <a:pt x="507" y="3242"/>
                  </a:lnTo>
                  <a:lnTo>
                    <a:pt x="439" y="3434"/>
                  </a:lnTo>
                  <a:lnTo>
                    <a:pt x="454" y="3547"/>
                  </a:lnTo>
                  <a:lnTo>
                    <a:pt x="527" y="3537"/>
                  </a:lnTo>
                  <a:lnTo>
                    <a:pt x="621" y="3562"/>
                  </a:lnTo>
                  <a:lnTo>
                    <a:pt x="683" y="3528"/>
                  </a:lnTo>
                  <a:lnTo>
                    <a:pt x="763" y="3541"/>
                  </a:lnTo>
                  <a:lnTo>
                    <a:pt x="813" y="3481"/>
                  </a:lnTo>
                  <a:lnTo>
                    <a:pt x="847" y="3510"/>
                  </a:lnTo>
                  <a:lnTo>
                    <a:pt x="924" y="3460"/>
                  </a:lnTo>
                  <a:lnTo>
                    <a:pt x="981" y="3479"/>
                  </a:lnTo>
                  <a:lnTo>
                    <a:pt x="998" y="3442"/>
                  </a:lnTo>
                  <a:lnTo>
                    <a:pt x="1034" y="3499"/>
                  </a:lnTo>
                  <a:lnTo>
                    <a:pt x="1089" y="3512"/>
                  </a:lnTo>
                  <a:lnTo>
                    <a:pt x="1129" y="3511"/>
                  </a:lnTo>
                  <a:lnTo>
                    <a:pt x="1171" y="3512"/>
                  </a:lnTo>
                  <a:lnTo>
                    <a:pt x="1180" y="3556"/>
                  </a:lnTo>
                  <a:lnTo>
                    <a:pt x="1275" y="3648"/>
                  </a:lnTo>
                  <a:lnTo>
                    <a:pt x="1336" y="3652"/>
                  </a:lnTo>
                  <a:lnTo>
                    <a:pt x="1381" y="3602"/>
                  </a:lnTo>
                  <a:lnTo>
                    <a:pt x="1372" y="3568"/>
                  </a:lnTo>
                  <a:lnTo>
                    <a:pt x="1451" y="3553"/>
                  </a:lnTo>
                  <a:lnTo>
                    <a:pt x="1550" y="3615"/>
                  </a:lnTo>
                  <a:lnTo>
                    <a:pt x="1674" y="3591"/>
                  </a:lnTo>
                  <a:lnTo>
                    <a:pt x="1726" y="3516"/>
                  </a:lnTo>
                  <a:lnTo>
                    <a:pt x="1922" y="3522"/>
                  </a:lnTo>
                  <a:lnTo>
                    <a:pt x="1992" y="3487"/>
                  </a:lnTo>
                  <a:lnTo>
                    <a:pt x="2148" y="3551"/>
                  </a:lnTo>
                  <a:lnTo>
                    <a:pt x="2122" y="3481"/>
                  </a:lnTo>
                  <a:lnTo>
                    <a:pt x="2147" y="3428"/>
                  </a:lnTo>
                  <a:lnTo>
                    <a:pt x="2063" y="3309"/>
                  </a:lnTo>
                  <a:lnTo>
                    <a:pt x="2186" y="3206"/>
                  </a:lnTo>
                  <a:lnTo>
                    <a:pt x="2248" y="3206"/>
                  </a:lnTo>
                  <a:lnTo>
                    <a:pt x="2261" y="3117"/>
                  </a:lnTo>
                  <a:lnTo>
                    <a:pt x="2358" y="3045"/>
                  </a:lnTo>
                  <a:lnTo>
                    <a:pt x="2334" y="3001"/>
                  </a:lnTo>
                  <a:lnTo>
                    <a:pt x="2227" y="2923"/>
                  </a:lnTo>
                  <a:lnTo>
                    <a:pt x="2204" y="2834"/>
                  </a:lnTo>
                  <a:lnTo>
                    <a:pt x="2097" y="2774"/>
                  </a:lnTo>
                  <a:lnTo>
                    <a:pt x="1981" y="2650"/>
                  </a:lnTo>
                  <a:lnTo>
                    <a:pt x="1961" y="2504"/>
                  </a:lnTo>
                  <a:lnTo>
                    <a:pt x="1868" y="2377"/>
                  </a:lnTo>
                  <a:lnTo>
                    <a:pt x="1849" y="2293"/>
                  </a:lnTo>
                  <a:lnTo>
                    <a:pt x="1888" y="2244"/>
                  </a:lnTo>
                  <a:lnTo>
                    <a:pt x="1929" y="2319"/>
                  </a:lnTo>
                  <a:lnTo>
                    <a:pt x="1969" y="2283"/>
                  </a:lnTo>
                  <a:lnTo>
                    <a:pt x="2136" y="2206"/>
                  </a:lnTo>
                  <a:lnTo>
                    <a:pt x="2203" y="2196"/>
                  </a:lnTo>
                  <a:lnTo>
                    <a:pt x="2362" y="2076"/>
                  </a:lnTo>
                  <a:lnTo>
                    <a:pt x="2464" y="2048"/>
                  </a:lnTo>
                  <a:lnTo>
                    <a:pt x="2441" y="1974"/>
                  </a:lnTo>
                  <a:lnTo>
                    <a:pt x="2516" y="1964"/>
                  </a:lnTo>
                  <a:lnTo>
                    <a:pt x="2642" y="2056"/>
                  </a:lnTo>
                  <a:lnTo>
                    <a:pt x="2668" y="1971"/>
                  </a:lnTo>
                  <a:lnTo>
                    <a:pt x="2711" y="1864"/>
                  </a:lnTo>
                  <a:lnTo>
                    <a:pt x="2711" y="180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979" name="Freeform 291">
            <a:extLst>
              <a:ext uri="{FF2B5EF4-FFF2-40B4-BE49-F238E27FC236}">
                <a16:creationId xmlns:a16="http://schemas.microsoft.com/office/drawing/2014/main" id="{B931F7DA-8552-4AEE-915F-1F2C19176A45}"/>
              </a:ext>
            </a:extLst>
          </p:cNvPr>
          <p:cNvSpPr>
            <a:spLocks/>
          </p:cNvSpPr>
          <p:nvPr/>
        </p:nvSpPr>
        <p:spPr bwMode="auto">
          <a:xfrm>
            <a:off x="5131368" y="5229706"/>
            <a:ext cx="175393" cy="173226"/>
          </a:xfrm>
          <a:custGeom>
            <a:avLst/>
            <a:gdLst>
              <a:gd name="connsiteX0" fmla="*/ 9346 w 183631"/>
              <a:gd name="connsiteY0" fmla="*/ 127102 h 181362"/>
              <a:gd name="connsiteX1" fmla="*/ 21808 w 183631"/>
              <a:gd name="connsiteY1" fmla="*/ 138282 h 181362"/>
              <a:gd name="connsiteX2" fmla="*/ 34418 w 183631"/>
              <a:gd name="connsiteY2" fmla="*/ 134108 h 181362"/>
              <a:gd name="connsiteX3" fmla="*/ 48363 w 183631"/>
              <a:gd name="connsiteY3" fmla="*/ 145139 h 181362"/>
              <a:gd name="connsiteX4" fmla="*/ 49105 w 183631"/>
              <a:gd name="connsiteY4" fmla="*/ 155872 h 181362"/>
              <a:gd name="connsiteX5" fmla="*/ 55039 w 183631"/>
              <a:gd name="connsiteY5" fmla="*/ 164369 h 181362"/>
              <a:gd name="connsiteX6" fmla="*/ 69577 w 183631"/>
              <a:gd name="connsiteY6" fmla="*/ 169437 h 181362"/>
              <a:gd name="connsiteX7" fmla="*/ 72099 w 183631"/>
              <a:gd name="connsiteY7" fmla="*/ 180915 h 181362"/>
              <a:gd name="connsiteX8" fmla="*/ 54594 w 183631"/>
              <a:gd name="connsiteY8" fmla="*/ 181362 h 181362"/>
              <a:gd name="connsiteX9" fmla="*/ 26110 w 183631"/>
              <a:gd name="connsiteY9" fmla="*/ 173760 h 181362"/>
              <a:gd name="connsiteX10" fmla="*/ 4896 w 183631"/>
              <a:gd name="connsiteY10" fmla="*/ 151549 h 181362"/>
              <a:gd name="connsiteX11" fmla="*/ 0 w 183631"/>
              <a:gd name="connsiteY11" fmla="*/ 132469 h 181362"/>
              <a:gd name="connsiteX12" fmla="*/ 54111 w 183631"/>
              <a:gd name="connsiteY12" fmla="*/ 0 h 181362"/>
              <a:gd name="connsiteX13" fmla="*/ 71355 w 183631"/>
              <a:gd name="connsiteY13" fmla="*/ 595 h 181362"/>
              <a:gd name="connsiteX14" fmla="*/ 93803 w 183631"/>
              <a:gd name="connsiteY14" fmla="*/ 12785 h 181362"/>
              <a:gd name="connsiteX15" fmla="*/ 121899 w 183631"/>
              <a:gd name="connsiteY15" fmla="*/ 43408 h 181362"/>
              <a:gd name="connsiteX16" fmla="*/ 148806 w 183631"/>
              <a:gd name="connsiteY16" fmla="*/ 39989 h 181362"/>
              <a:gd name="connsiteX17" fmla="*/ 157280 w 183631"/>
              <a:gd name="connsiteY17" fmla="*/ 18731 h 181362"/>
              <a:gd name="connsiteX18" fmla="*/ 163523 w 183631"/>
              <a:gd name="connsiteY18" fmla="*/ 6838 h 181362"/>
              <a:gd name="connsiteX19" fmla="*/ 174078 w 183631"/>
              <a:gd name="connsiteY19" fmla="*/ 16055 h 181362"/>
              <a:gd name="connsiteX20" fmla="*/ 181957 w 183631"/>
              <a:gd name="connsiteY20" fmla="*/ 20218 h 181362"/>
              <a:gd name="connsiteX21" fmla="*/ 183631 w 183631"/>
              <a:gd name="connsiteY21" fmla="*/ 22747 h 181362"/>
              <a:gd name="connsiteX22" fmla="*/ 144107 w 183631"/>
              <a:gd name="connsiteY22" fmla="*/ 87805 h 181362"/>
              <a:gd name="connsiteX23" fmla="*/ 90036 w 183631"/>
              <a:gd name="connsiteY23" fmla="*/ 160114 h 181362"/>
              <a:gd name="connsiteX24" fmla="*/ 83843 w 183631"/>
              <a:gd name="connsiteY24" fmla="*/ 153118 h 181362"/>
              <a:gd name="connsiteX25" fmla="*/ 87708 w 183631"/>
              <a:gd name="connsiteY25" fmla="*/ 147766 h 181362"/>
              <a:gd name="connsiteX26" fmla="*/ 79829 w 183631"/>
              <a:gd name="connsiteY26" fmla="*/ 144496 h 181362"/>
              <a:gd name="connsiteX27" fmla="*/ 81762 w 183631"/>
              <a:gd name="connsiteY27" fmla="*/ 137806 h 181362"/>
              <a:gd name="connsiteX28" fmla="*/ 78491 w 183631"/>
              <a:gd name="connsiteY28" fmla="*/ 134090 h 181362"/>
              <a:gd name="connsiteX29" fmla="*/ 69869 w 183631"/>
              <a:gd name="connsiteY29" fmla="*/ 132752 h 181362"/>
              <a:gd name="connsiteX30" fmla="*/ 61841 w 183631"/>
              <a:gd name="connsiteY30" fmla="*/ 124278 h 181362"/>
              <a:gd name="connsiteX31" fmla="*/ 60355 w 183631"/>
              <a:gd name="connsiteY31" fmla="*/ 110453 h 181362"/>
              <a:gd name="connsiteX32" fmla="*/ 59760 w 183631"/>
              <a:gd name="connsiteY32" fmla="*/ 103912 h 181362"/>
              <a:gd name="connsiteX33" fmla="*/ 33002 w 183631"/>
              <a:gd name="connsiteY33" fmla="*/ 85627 h 181362"/>
              <a:gd name="connsiteX34" fmla="*/ 32853 w 183631"/>
              <a:gd name="connsiteY34" fmla="*/ 73883 h 181362"/>
              <a:gd name="connsiteX35" fmla="*/ 26907 w 183631"/>
              <a:gd name="connsiteY35" fmla="*/ 66748 h 181362"/>
              <a:gd name="connsiteX36" fmla="*/ 15014 w 183631"/>
              <a:gd name="connsiteY36" fmla="*/ 66748 h 181362"/>
              <a:gd name="connsiteX37" fmla="*/ 15460 w 183631"/>
              <a:gd name="connsiteY37" fmla="*/ 50395 h 181362"/>
              <a:gd name="connsiteX38" fmla="*/ 8919 w 183631"/>
              <a:gd name="connsiteY38" fmla="*/ 49057 h 181362"/>
              <a:gd name="connsiteX39" fmla="*/ 8919 w 183631"/>
              <a:gd name="connsiteY39" fmla="*/ 41922 h 181362"/>
              <a:gd name="connsiteX40" fmla="*/ 18136 w 183631"/>
              <a:gd name="connsiteY40" fmla="*/ 35083 h 181362"/>
              <a:gd name="connsiteX41" fmla="*/ 32704 w 183631"/>
              <a:gd name="connsiteY41" fmla="*/ 48165 h 181362"/>
              <a:gd name="connsiteX42" fmla="*/ 45935 w 183631"/>
              <a:gd name="connsiteY42" fmla="*/ 52030 h 181362"/>
              <a:gd name="connsiteX43" fmla="*/ 54557 w 183631"/>
              <a:gd name="connsiteY43" fmla="*/ 58571 h 181362"/>
              <a:gd name="connsiteX44" fmla="*/ 57233 w 183631"/>
              <a:gd name="connsiteY44" fmla="*/ 48760 h 181362"/>
              <a:gd name="connsiteX45" fmla="*/ 64369 w 183631"/>
              <a:gd name="connsiteY45" fmla="*/ 42814 h 181362"/>
              <a:gd name="connsiteX46" fmla="*/ 55003 w 183631"/>
              <a:gd name="connsiteY46" fmla="*/ 35529 h 181362"/>
              <a:gd name="connsiteX47" fmla="*/ 52476 w 183631"/>
              <a:gd name="connsiteY47" fmla="*/ 31070 h 181362"/>
              <a:gd name="connsiteX48" fmla="*/ 42516 w 183631"/>
              <a:gd name="connsiteY48" fmla="*/ 24975 h 181362"/>
              <a:gd name="connsiteX49" fmla="*/ 41029 w 183631"/>
              <a:gd name="connsiteY49" fmla="*/ 17244 h 181362"/>
              <a:gd name="connsiteX50" fmla="*/ 52773 w 183631"/>
              <a:gd name="connsiteY50" fmla="*/ 9366 h 18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3631" h="181362">
                <a:moveTo>
                  <a:pt x="9346" y="127102"/>
                </a:moveTo>
                <a:lnTo>
                  <a:pt x="21808" y="138282"/>
                </a:lnTo>
                <a:lnTo>
                  <a:pt x="34418" y="134108"/>
                </a:lnTo>
                <a:lnTo>
                  <a:pt x="48363" y="145139"/>
                </a:lnTo>
                <a:lnTo>
                  <a:pt x="49105" y="155872"/>
                </a:lnTo>
                <a:lnTo>
                  <a:pt x="55039" y="164369"/>
                </a:lnTo>
                <a:lnTo>
                  <a:pt x="69577" y="169437"/>
                </a:lnTo>
                <a:lnTo>
                  <a:pt x="72099" y="180915"/>
                </a:lnTo>
                <a:lnTo>
                  <a:pt x="54594" y="181362"/>
                </a:lnTo>
                <a:lnTo>
                  <a:pt x="26110" y="173760"/>
                </a:lnTo>
                <a:lnTo>
                  <a:pt x="4896" y="151549"/>
                </a:lnTo>
                <a:lnTo>
                  <a:pt x="0" y="132469"/>
                </a:lnTo>
                <a:close/>
                <a:moveTo>
                  <a:pt x="54111" y="0"/>
                </a:moveTo>
                <a:lnTo>
                  <a:pt x="71355" y="595"/>
                </a:lnTo>
                <a:lnTo>
                  <a:pt x="93803" y="12785"/>
                </a:lnTo>
                <a:lnTo>
                  <a:pt x="121899" y="43408"/>
                </a:lnTo>
                <a:lnTo>
                  <a:pt x="148806" y="39989"/>
                </a:lnTo>
                <a:lnTo>
                  <a:pt x="157280" y="18731"/>
                </a:lnTo>
                <a:lnTo>
                  <a:pt x="163523" y="6838"/>
                </a:lnTo>
                <a:lnTo>
                  <a:pt x="174078" y="16055"/>
                </a:lnTo>
                <a:lnTo>
                  <a:pt x="181957" y="20218"/>
                </a:lnTo>
                <a:lnTo>
                  <a:pt x="183631" y="22747"/>
                </a:lnTo>
                <a:lnTo>
                  <a:pt x="144107" y="87805"/>
                </a:lnTo>
                <a:lnTo>
                  <a:pt x="90036" y="160114"/>
                </a:lnTo>
                <a:lnTo>
                  <a:pt x="83843" y="153118"/>
                </a:lnTo>
                <a:lnTo>
                  <a:pt x="87708" y="147766"/>
                </a:lnTo>
                <a:lnTo>
                  <a:pt x="79829" y="144496"/>
                </a:lnTo>
                <a:lnTo>
                  <a:pt x="81762" y="137806"/>
                </a:lnTo>
                <a:lnTo>
                  <a:pt x="78491" y="134090"/>
                </a:lnTo>
                <a:lnTo>
                  <a:pt x="69869" y="132752"/>
                </a:lnTo>
                <a:lnTo>
                  <a:pt x="61841" y="124278"/>
                </a:lnTo>
                <a:lnTo>
                  <a:pt x="60355" y="110453"/>
                </a:lnTo>
                <a:lnTo>
                  <a:pt x="59760" y="103912"/>
                </a:lnTo>
                <a:lnTo>
                  <a:pt x="33002" y="85627"/>
                </a:lnTo>
                <a:lnTo>
                  <a:pt x="32853" y="73883"/>
                </a:lnTo>
                <a:lnTo>
                  <a:pt x="26907" y="66748"/>
                </a:lnTo>
                <a:lnTo>
                  <a:pt x="15014" y="66748"/>
                </a:lnTo>
                <a:lnTo>
                  <a:pt x="15460" y="50395"/>
                </a:lnTo>
                <a:lnTo>
                  <a:pt x="8919" y="49057"/>
                </a:lnTo>
                <a:lnTo>
                  <a:pt x="8919" y="41922"/>
                </a:lnTo>
                <a:lnTo>
                  <a:pt x="18136" y="35083"/>
                </a:lnTo>
                <a:lnTo>
                  <a:pt x="32704" y="48165"/>
                </a:lnTo>
                <a:lnTo>
                  <a:pt x="45935" y="52030"/>
                </a:lnTo>
                <a:lnTo>
                  <a:pt x="54557" y="58571"/>
                </a:lnTo>
                <a:lnTo>
                  <a:pt x="57233" y="48760"/>
                </a:lnTo>
                <a:lnTo>
                  <a:pt x="64369" y="42814"/>
                </a:lnTo>
                <a:lnTo>
                  <a:pt x="55003" y="35529"/>
                </a:lnTo>
                <a:lnTo>
                  <a:pt x="52476" y="31070"/>
                </a:lnTo>
                <a:lnTo>
                  <a:pt x="42516" y="24975"/>
                </a:lnTo>
                <a:lnTo>
                  <a:pt x="41029" y="17244"/>
                </a:lnTo>
                <a:lnTo>
                  <a:pt x="52773" y="9366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0" name="Freeform 305">
            <a:extLst>
              <a:ext uri="{FF2B5EF4-FFF2-40B4-BE49-F238E27FC236}">
                <a16:creationId xmlns:a16="http://schemas.microsoft.com/office/drawing/2014/main" id="{57EECFE4-F96A-4173-955C-82FC0D6BF30B}"/>
              </a:ext>
            </a:extLst>
          </p:cNvPr>
          <p:cNvSpPr>
            <a:spLocks/>
          </p:cNvSpPr>
          <p:nvPr/>
        </p:nvSpPr>
        <p:spPr bwMode="auto">
          <a:xfrm>
            <a:off x="3819392" y="4410434"/>
            <a:ext cx="426677" cy="391179"/>
          </a:xfrm>
          <a:custGeom>
            <a:avLst/>
            <a:gdLst>
              <a:gd name="T0" fmla="*/ 2855 w 3008"/>
              <a:gd name="T1" fmla="*/ 1698 h 2753"/>
              <a:gd name="T2" fmla="*/ 2873 w 3008"/>
              <a:gd name="T3" fmla="*/ 1383 h 2753"/>
              <a:gd name="T4" fmla="*/ 2752 w 3008"/>
              <a:gd name="T5" fmla="*/ 1193 h 2753"/>
              <a:gd name="T6" fmla="*/ 2941 w 3008"/>
              <a:gd name="T7" fmla="*/ 979 h 2753"/>
              <a:gd name="T8" fmla="*/ 2914 w 3008"/>
              <a:gd name="T9" fmla="*/ 825 h 2753"/>
              <a:gd name="T10" fmla="*/ 2849 w 3008"/>
              <a:gd name="T11" fmla="*/ 551 h 2753"/>
              <a:gd name="T12" fmla="*/ 2740 w 3008"/>
              <a:gd name="T13" fmla="*/ 318 h 2753"/>
              <a:gd name="T14" fmla="*/ 2615 w 3008"/>
              <a:gd name="T15" fmla="*/ 265 h 2753"/>
              <a:gd name="T16" fmla="*/ 2153 w 3008"/>
              <a:gd name="T17" fmla="*/ 234 h 2753"/>
              <a:gd name="T18" fmla="*/ 1615 w 3008"/>
              <a:gd name="T19" fmla="*/ 255 h 2753"/>
              <a:gd name="T20" fmla="*/ 1532 w 3008"/>
              <a:gd name="T21" fmla="*/ 315 h 2753"/>
              <a:gd name="T22" fmla="*/ 1549 w 3008"/>
              <a:gd name="T23" fmla="*/ 246 h 2753"/>
              <a:gd name="T24" fmla="*/ 1680 w 3008"/>
              <a:gd name="T25" fmla="*/ 138 h 2753"/>
              <a:gd name="T26" fmla="*/ 1673 w 3008"/>
              <a:gd name="T27" fmla="*/ 79 h 2753"/>
              <a:gd name="T28" fmla="*/ 1539 w 3008"/>
              <a:gd name="T29" fmla="*/ 226 h 2753"/>
              <a:gd name="T30" fmla="*/ 1402 w 3008"/>
              <a:gd name="T31" fmla="*/ 254 h 2753"/>
              <a:gd name="T32" fmla="*/ 1305 w 3008"/>
              <a:gd name="T33" fmla="*/ 195 h 2753"/>
              <a:gd name="T34" fmla="*/ 1283 w 3008"/>
              <a:gd name="T35" fmla="*/ 76 h 2753"/>
              <a:gd name="T36" fmla="*/ 1340 w 3008"/>
              <a:gd name="T37" fmla="*/ 63 h 2753"/>
              <a:gd name="T38" fmla="*/ 1390 w 3008"/>
              <a:gd name="T39" fmla="*/ 145 h 2753"/>
              <a:gd name="T40" fmla="*/ 1374 w 3008"/>
              <a:gd name="T41" fmla="*/ 65 h 2753"/>
              <a:gd name="T42" fmla="*/ 1153 w 3008"/>
              <a:gd name="T43" fmla="*/ 0 h 2753"/>
              <a:gd name="T44" fmla="*/ 887 w 3008"/>
              <a:gd name="T45" fmla="*/ 63 h 2753"/>
              <a:gd name="T46" fmla="*/ 687 w 3008"/>
              <a:gd name="T47" fmla="*/ 151 h 2753"/>
              <a:gd name="T48" fmla="*/ 529 w 3008"/>
              <a:gd name="T49" fmla="*/ 315 h 2753"/>
              <a:gd name="T50" fmla="*/ 207 w 3008"/>
              <a:gd name="T51" fmla="*/ 405 h 2753"/>
              <a:gd name="T52" fmla="*/ 141 w 3008"/>
              <a:gd name="T53" fmla="*/ 485 h 2753"/>
              <a:gd name="T54" fmla="*/ 74 w 3008"/>
              <a:gd name="T55" fmla="*/ 505 h 2753"/>
              <a:gd name="T56" fmla="*/ 118 w 3008"/>
              <a:gd name="T57" fmla="*/ 557 h 2753"/>
              <a:gd name="T58" fmla="*/ 86 w 3008"/>
              <a:gd name="T59" fmla="*/ 615 h 2753"/>
              <a:gd name="T60" fmla="*/ 0 w 3008"/>
              <a:gd name="T61" fmla="*/ 1011 h 2753"/>
              <a:gd name="T62" fmla="*/ 122 w 3008"/>
              <a:gd name="T63" fmla="*/ 1266 h 2753"/>
              <a:gd name="T64" fmla="*/ 147 w 3008"/>
              <a:gd name="T65" fmla="*/ 1482 h 2753"/>
              <a:gd name="T66" fmla="*/ 256 w 3008"/>
              <a:gd name="T67" fmla="*/ 1747 h 2753"/>
              <a:gd name="T68" fmla="*/ 213 w 3008"/>
              <a:gd name="T69" fmla="*/ 1915 h 2753"/>
              <a:gd name="T70" fmla="*/ 230 w 3008"/>
              <a:gd name="T71" fmla="*/ 1973 h 2753"/>
              <a:gd name="T72" fmla="*/ 329 w 3008"/>
              <a:gd name="T73" fmla="*/ 1914 h 2753"/>
              <a:gd name="T74" fmla="*/ 401 w 3008"/>
              <a:gd name="T75" fmla="*/ 2081 h 2753"/>
              <a:gd name="T76" fmla="*/ 548 w 3008"/>
              <a:gd name="T77" fmla="*/ 2125 h 2753"/>
              <a:gd name="T78" fmla="*/ 646 w 3008"/>
              <a:gd name="T79" fmla="*/ 2204 h 2753"/>
              <a:gd name="T80" fmla="*/ 815 w 3008"/>
              <a:gd name="T81" fmla="*/ 2286 h 2753"/>
              <a:gd name="T82" fmla="*/ 814 w 3008"/>
              <a:gd name="T83" fmla="*/ 2158 h 2753"/>
              <a:gd name="T84" fmla="*/ 1042 w 3008"/>
              <a:gd name="T85" fmla="*/ 2222 h 2753"/>
              <a:gd name="T86" fmla="*/ 1114 w 3008"/>
              <a:gd name="T87" fmla="*/ 2372 h 2753"/>
              <a:gd name="T88" fmla="*/ 1306 w 3008"/>
              <a:gd name="T89" fmla="*/ 2437 h 2753"/>
              <a:gd name="T90" fmla="*/ 1374 w 3008"/>
              <a:gd name="T91" fmla="*/ 2559 h 2753"/>
              <a:gd name="T92" fmla="*/ 1482 w 3008"/>
              <a:gd name="T93" fmla="*/ 2665 h 2753"/>
              <a:gd name="T94" fmla="*/ 1613 w 3008"/>
              <a:gd name="T95" fmla="*/ 2536 h 2753"/>
              <a:gd name="T96" fmla="*/ 1730 w 3008"/>
              <a:gd name="T97" fmla="*/ 2703 h 2753"/>
              <a:gd name="T98" fmla="*/ 2041 w 3008"/>
              <a:gd name="T99" fmla="*/ 2673 h 2753"/>
              <a:gd name="T100" fmla="*/ 2290 w 3008"/>
              <a:gd name="T101" fmla="*/ 2601 h 2753"/>
              <a:gd name="T102" fmla="*/ 2460 w 3008"/>
              <a:gd name="T103" fmla="*/ 2753 h 2753"/>
              <a:gd name="T104" fmla="*/ 2517 w 3008"/>
              <a:gd name="T105" fmla="*/ 2652 h 2753"/>
              <a:gd name="T106" fmla="*/ 2953 w 3008"/>
              <a:gd name="T107" fmla="*/ 2257 h 2753"/>
              <a:gd name="T108" fmla="*/ 3008 w 3008"/>
              <a:gd name="T109" fmla="*/ 1988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008" h="2753">
                <a:moveTo>
                  <a:pt x="2882" y="1794"/>
                </a:moveTo>
                <a:lnTo>
                  <a:pt x="2855" y="1698"/>
                </a:lnTo>
                <a:lnTo>
                  <a:pt x="2831" y="1538"/>
                </a:lnTo>
                <a:lnTo>
                  <a:pt x="2873" y="1383"/>
                </a:lnTo>
                <a:lnTo>
                  <a:pt x="2722" y="1313"/>
                </a:lnTo>
                <a:lnTo>
                  <a:pt x="2752" y="1193"/>
                </a:lnTo>
                <a:lnTo>
                  <a:pt x="2934" y="1094"/>
                </a:lnTo>
                <a:lnTo>
                  <a:pt x="2941" y="979"/>
                </a:lnTo>
                <a:lnTo>
                  <a:pt x="2959" y="939"/>
                </a:lnTo>
                <a:lnTo>
                  <a:pt x="2914" y="825"/>
                </a:lnTo>
                <a:lnTo>
                  <a:pt x="2840" y="595"/>
                </a:lnTo>
                <a:lnTo>
                  <a:pt x="2849" y="551"/>
                </a:lnTo>
                <a:lnTo>
                  <a:pt x="2848" y="418"/>
                </a:lnTo>
                <a:lnTo>
                  <a:pt x="2740" y="318"/>
                </a:lnTo>
                <a:lnTo>
                  <a:pt x="2655" y="261"/>
                </a:lnTo>
                <a:lnTo>
                  <a:pt x="2615" y="265"/>
                </a:lnTo>
                <a:lnTo>
                  <a:pt x="2402" y="293"/>
                </a:lnTo>
                <a:lnTo>
                  <a:pt x="2153" y="234"/>
                </a:lnTo>
                <a:lnTo>
                  <a:pt x="1661" y="214"/>
                </a:lnTo>
                <a:lnTo>
                  <a:pt x="1615" y="255"/>
                </a:lnTo>
                <a:lnTo>
                  <a:pt x="1559" y="295"/>
                </a:lnTo>
                <a:lnTo>
                  <a:pt x="1532" y="315"/>
                </a:lnTo>
                <a:lnTo>
                  <a:pt x="1512" y="250"/>
                </a:lnTo>
                <a:lnTo>
                  <a:pt x="1549" y="246"/>
                </a:lnTo>
                <a:lnTo>
                  <a:pt x="1628" y="192"/>
                </a:lnTo>
                <a:lnTo>
                  <a:pt x="1680" y="138"/>
                </a:lnTo>
                <a:lnTo>
                  <a:pt x="1687" y="86"/>
                </a:lnTo>
                <a:lnTo>
                  <a:pt x="1673" y="79"/>
                </a:lnTo>
                <a:lnTo>
                  <a:pt x="1654" y="139"/>
                </a:lnTo>
                <a:lnTo>
                  <a:pt x="1539" y="226"/>
                </a:lnTo>
                <a:lnTo>
                  <a:pt x="1468" y="250"/>
                </a:lnTo>
                <a:lnTo>
                  <a:pt x="1402" y="254"/>
                </a:lnTo>
                <a:lnTo>
                  <a:pt x="1378" y="227"/>
                </a:lnTo>
                <a:lnTo>
                  <a:pt x="1305" y="195"/>
                </a:lnTo>
                <a:lnTo>
                  <a:pt x="1293" y="126"/>
                </a:lnTo>
                <a:lnTo>
                  <a:pt x="1283" y="76"/>
                </a:lnTo>
                <a:lnTo>
                  <a:pt x="1314" y="46"/>
                </a:lnTo>
                <a:lnTo>
                  <a:pt x="1340" y="63"/>
                </a:lnTo>
                <a:lnTo>
                  <a:pt x="1374" y="115"/>
                </a:lnTo>
                <a:lnTo>
                  <a:pt x="1390" y="145"/>
                </a:lnTo>
                <a:lnTo>
                  <a:pt x="1394" y="128"/>
                </a:lnTo>
                <a:lnTo>
                  <a:pt x="1374" y="65"/>
                </a:lnTo>
                <a:lnTo>
                  <a:pt x="1292" y="9"/>
                </a:lnTo>
                <a:lnTo>
                  <a:pt x="1153" y="0"/>
                </a:lnTo>
                <a:lnTo>
                  <a:pt x="1003" y="38"/>
                </a:lnTo>
                <a:lnTo>
                  <a:pt x="887" y="63"/>
                </a:lnTo>
                <a:lnTo>
                  <a:pt x="794" y="134"/>
                </a:lnTo>
                <a:lnTo>
                  <a:pt x="687" y="151"/>
                </a:lnTo>
                <a:lnTo>
                  <a:pt x="608" y="237"/>
                </a:lnTo>
                <a:lnTo>
                  <a:pt x="529" y="315"/>
                </a:lnTo>
                <a:lnTo>
                  <a:pt x="380" y="343"/>
                </a:lnTo>
                <a:lnTo>
                  <a:pt x="207" y="405"/>
                </a:lnTo>
                <a:lnTo>
                  <a:pt x="174" y="451"/>
                </a:lnTo>
                <a:lnTo>
                  <a:pt x="141" y="485"/>
                </a:lnTo>
                <a:lnTo>
                  <a:pt x="101" y="471"/>
                </a:lnTo>
                <a:lnTo>
                  <a:pt x="74" y="505"/>
                </a:lnTo>
                <a:lnTo>
                  <a:pt x="95" y="548"/>
                </a:lnTo>
                <a:lnTo>
                  <a:pt x="118" y="557"/>
                </a:lnTo>
                <a:lnTo>
                  <a:pt x="101" y="581"/>
                </a:lnTo>
                <a:lnTo>
                  <a:pt x="86" y="615"/>
                </a:lnTo>
                <a:lnTo>
                  <a:pt x="91" y="783"/>
                </a:lnTo>
                <a:lnTo>
                  <a:pt x="0" y="1011"/>
                </a:lnTo>
                <a:lnTo>
                  <a:pt x="135" y="1124"/>
                </a:lnTo>
                <a:lnTo>
                  <a:pt x="122" y="1266"/>
                </a:lnTo>
                <a:lnTo>
                  <a:pt x="177" y="1381"/>
                </a:lnTo>
                <a:lnTo>
                  <a:pt x="147" y="1482"/>
                </a:lnTo>
                <a:lnTo>
                  <a:pt x="179" y="1601"/>
                </a:lnTo>
                <a:lnTo>
                  <a:pt x="256" y="1747"/>
                </a:lnTo>
                <a:lnTo>
                  <a:pt x="256" y="1808"/>
                </a:lnTo>
                <a:lnTo>
                  <a:pt x="213" y="1915"/>
                </a:lnTo>
                <a:lnTo>
                  <a:pt x="187" y="2000"/>
                </a:lnTo>
                <a:lnTo>
                  <a:pt x="230" y="1973"/>
                </a:lnTo>
                <a:lnTo>
                  <a:pt x="262" y="1902"/>
                </a:lnTo>
                <a:lnTo>
                  <a:pt x="329" y="1914"/>
                </a:lnTo>
                <a:lnTo>
                  <a:pt x="361" y="2074"/>
                </a:lnTo>
                <a:lnTo>
                  <a:pt x="401" y="2081"/>
                </a:lnTo>
                <a:lnTo>
                  <a:pt x="471" y="2050"/>
                </a:lnTo>
                <a:lnTo>
                  <a:pt x="548" y="2125"/>
                </a:lnTo>
                <a:lnTo>
                  <a:pt x="672" y="2101"/>
                </a:lnTo>
                <a:lnTo>
                  <a:pt x="646" y="2204"/>
                </a:lnTo>
                <a:lnTo>
                  <a:pt x="745" y="2304"/>
                </a:lnTo>
                <a:lnTo>
                  <a:pt x="815" y="2286"/>
                </a:lnTo>
                <a:lnTo>
                  <a:pt x="775" y="2203"/>
                </a:lnTo>
                <a:lnTo>
                  <a:pt x="814" y="2158"/>
                </a:lnTo>
                <a:lnTo>
                  <a:pt x="905" y="2227"/>
                </a:lnTo>
                <a:lnTo>
                  <a:pt x="1042" y="2222"/>
                </a:lnTo>
                <a:lnTo>
                  <a:pt x="1082" y="2213"/>
                </a:lnTo>
                <a:lnTo>
                  <a:pt x="1114" y="2372"/>
                </a:lnTo>
                <a:lnTo>
                  <a:pt x="1176" y="2344"/>
                </a:lnTo>
                <a:lnTo>
                  <a:pt x="1306" y="2437"/>
                </a:lnTo>
                <a:lnTo>
                  <a:pt x="1307" y="2525"/>
                </a:lnTo>
                <a:lnTo>
                  <a:pt x="1374" y="2559"/>
                </a:lnTo>
                <a:lnTo>
                  <a:pt x="1378" y="2577"/>
                </a:lnTo>
                <a:lnTo>
                  <a:pt x="1482" y="2665"/>
                </a:lnTo>
                <a:lnTo>
                  <a:pt x="1574" y="2558"/>
                </a:lnTo>
                <a:lnTo>
                  <a:pt x="1613" y="2536"/>
                </a:lnTo>
                <a:lnTo>
                  <a:pt x="1668" y="2642"/>
                </a:lnTo>
                <a:lnTo>
                  <a:pt x="1730" y="2703"/>
                </a:lnTo>
                <a:lnTo>
                  <a:pt x="1903" y="2626"/>
                </a:lnTo>
                <a:lnTo>
                  <a:pt x="2041" y="2673"/>
                </a:lnTo>
                <a:lnTo>
                  <a:pt x="2112" y="2611"/>
                </a:lnTo>
                <a:lnTo>
                  <a:pt x="2290" y="2601"/>
                </a:lnTo>
                <a:lnTo>
                  <a:pt x="2358" y="2689"/>
                </a:lnTo>
                <a:lnTo>
                  <a:pt x="2460" y="2753"/>
                </a:lnTo>
                <a:lnTo>
                  <a:pt x="2526" y="2695"/>
                </a:lnTo>
                <a:lnTo>
                  <a:pt x="2517" y="2652"/>
                </a:lnTo>
                <a:lnTo>
                  <a:pt x="2887" y="2263"/>
                </a:lnTo>
                <a:lnTo>
                  <a:pt x="2953" y="2257"/>
                </a:lnTo>
                <a:lnTo>
                  <a:pt x="2993" y="2208"/>
                </a:lnTo>
                <a:lnTo>
                  <a:pt x="3008" y="1988"/>
                </a:lnTo>
                <a:lnTo>
                  <a:pt x="2882" y="1794"/>
                </a:lnTo>
                <a:close/>
              </a:path>
            </a:pathLst>
          </a:custGeom>
          <a:solidFill>
            <a:srgbClr val="23BA8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1" name="Freeform 306">
            <a:extLst>
              <a:ext uri="{FF2B5EF4-FFF2-40B4-BE49-F238E27FC236}">
                <a16:creationId xmlns:a16="http://schemas.microsoft.com/office/drawing/2014/main" id="{FF8BD478-D7F2-4DC4-993D-920EB527CA9D}"/>
              </a:ext>
            </a:extLst>
          </p:cNvPr>
          <p:cNvSpPr>
            <a:spLocks/>
          </p:cNvSpPr>
          <p:nvPr/>
        </p:nvSpPr>
        <p:spPr bwMode="auto">
          <a:xfrm>
            <a:off x="3464417" y="4740558"/>
            <a:ext cx="24848" cy="48277"/>
          </a:xfrm>
          <a:custGeom>
            <a:avLst/>
            <a:gdLst>
              <a:gd name="T0" fmla="*/ 176 w 176"/>
              <a:gd name="T1" fmla="*/ 195 h 339"/>
              <a:gd name="T2" fmla="*/ 167 w 176"/>
              <a:gd name="T3" fmla="*/ 308 h 339"/>
              <a:gd name="T4" fmla="*/ 80 w 176"/>
              <a:gd name="T5" fmla="*/ 339 h 339"/>
              <a:gd name="T6" fmla="*/ 33 w 176"/>
              <a:gd name="T7" fmla="*/ 329 h 339"/>
              <a:gd name="T8" fmla="*/ 0 w 176"/>
              <a:gd name="T9" fmla="*/ 290 h 339"/>
              <a:gd name="T10" fmla="*/ 2 w 176"/>
              <a:gd name="T11" fmla="*/ 196 h 339"/>
              <a:gd name="T12" fmla="*/ 34 w 176"/>
              <a:gd name="T13" fmla="*/ 80 h 339"/>
              <a:gd name="T14" fmla="*/ 118 w 176"/>
              <a:gd name="T15" fmla="*/ 0 h 339"/>
              <a:gd name="T16" fmla="*/ 128 w 176"/>
              <a:gd name="T17" fmla="*/ 83 h 339"/>
              <a:gd name="T18" fmla="*/ 176 w 176"/>
              <a:gd name="T19" fmla="*/ 19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339">
                <a:moveTo>
                  <a:pt x="176" y="195"/>
                </a:moveTo>
                <a:lnTo>
                  <a:pt x="167" y="308"/>
                </a:lnTo>
                <a:lnTo>
                  <a:pt x="80" y="339"/>
                </a:lnTo>
                <a:lnTo>
                  <a:pt x="33" y="329"/>
                </a:lnTo>
                <a:lnTo>
                  <a:pt x="0" y="290"/>
                </a:lnTo>
                <a:lnTo>
                  <a:pt x="2" y="196"/>
                </a:lnTo>
                <a:lnTo>
                  <a:pt x="34" y="80"/>
                </a:lnTo>
                <a:lnTo>
                  <a:pt x="118" y="0"/>
                </a:lnTo>
                <a:lnTo>
                  <a:pt x="128" y="83"/>
                </a:lnTo>
                <a:lnTo>
                  <a:pt x="176" y="195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2" name="Freeform 307">
            <a:extLst>
              <a:ext uri="{FF2B5EF4-FFF2-40B4-BE49-F238E27FC236}">
                <a16:creationId xmlns:a16="http://schemas.microsoft.com/office/drawing/2014/main" id="{7F132AEE-6A7A-47A9-B4E8-A540C04FE411}"/>
              </a:ext>
            </a:extLst>
          </p:cNvPr>
          <p:cNvSpPr>
            <a:spLocks/>
          </p:cNvSpPr>
          <p:nvPr/>
        </p:nvSpPr>
        <p:spPr bwMode="auto">
          <a:xfrm>
            <a:off x="3326691" y="4659624"/>
            <a:ext cx="160447" cy="124241"/>
          </a:xfrm>
          <a:custGeom>
            <a:avLst/>
            <a:gdLst>
              <a:gd name="T0" fmla="*/ 1131 w 1131"/>
              <a:gd name="T1" fmla="*/ 454 h 871"/>
              <a:gd name="T2" fmla="*/ 1090 w 1131"/>
              <a:gd name="T3" fmla="*/ 567 h 871"/>
              <a:gd name="T4" fmla="*/ 1006 w 1131"/>
              <a:gd name="T5" fmla="*/ 647 h 871"/>
              <a:gd name="T6" fmla="*/ 974 w 1131"/>
              <a:gd name="T7" fmla="*/ 763 h 871"/>
              <a:gd name="T8" fmla="*/ 972 w 1131"/>
              <a:gd name="T9" fmla="*/ 857 h 871"/>
              <a:gd name="T10" fmla="*/ 872 w 1131"/>
              <a:gd name="T11" fmla="*/ 871 h 871"/>
              <a:gd name="T12" fmla="*/ 761 w 1131"/>
              <a:gd name="T13" fmla="*/ 806 h 871"/>
              <a:gd name="T14" fmla="*/ 707 w 1131"/>
              <a:gd name="T15" fmla="*/ 710 h 871"/>
              <a:gd name="T16" fmla="*/ 693 w 1131"/>
              <a:gd name="T17" fmla="*/ 611 h 871"/>
              <a:gd name="T18" fmla="*/ 663 w 1131"/>
              <a:gd name="T19" fmla="*/ 591 h 871"/>
              <a:gd name="T20" fmla="*/ 600 w 1131"/>
              <a:gd name="T21" fmla="*/ 677 h 871"/>
              <a:gd name="T22" fmla="*/ 494 w 1131"/>
              <a:gd name="T23" fmla="*/ 652 h 871"/>
              <a:gd name="T24" fmla="*/ 439 w 1131"/>
              <a:gd name="T25" fmla="*/ 546 h 871"/>
              <a:gd name="T26" fmla="*/ 384 w 1131"/>
              <a:gd name="T27" fmla="*/ 433 h 871"/>
              <a:gd name="T28" fmla="*/ 265 w 1131"/>
              <a:gd name="T29" fmla="*/ 438 h 871"/>
              <a:gd name="T30" fmla="*/ 215 w 1131"/>
              <a:gd name="T31" fmla="*/ 409 h 871"/>
              <a:gd name="T32" fmla="*/ 187 w 1131"/>
              <a:gd name="T33" fmla="*/ 323 h 871"/>
              <a:gd name="T34" fmla="*/ 134 w 1131"/>
              <a:gd name="T35" fmla="*/ 303 h 871"/>
              <a:gd name="T36" fmla="*/ 40 w 1131"/>
              <a:gd name="T37" fmla="*/ 334 h 871"/>
              <a:gd name="T38" fmla="*/ 27 w 1131"/>
              <a:gd name="T39" fmla="*/ 277 h 871"/>
              <a:gd name="T40" fmla="*/ 0 w 1131"/>
              <a:gd name="T41" fmla="*/ 228 h 871"/>
              <a:gd name="T42" fmla="*/ 5 w 1131"/>
              <a:gd name="T43" fmla="*/ 165 h 871"/>
              <a:gd name="T44" fmla="*/ 95 w 1131"/>
              <a:gd name="T45" fmla="*/ 111 h 871"/>
              <a:gd name="T46" fmla="*/ 188 w 1131"/>
              <a:gd name="T47" fmla="*/ 33 h 871"/>
              <a:gd name="T48" fmla="*/ 325 w 1131"/>
              <a:gd name="T49" fmla="*/ 126 h 871"/>
              <a:gd name="T50" fmla="*/ 412 w 1131"/>
              <a:gd name="T51" fmla="*/ 125 h 871"/>
              <a:gd name="T52" fmla="*/ 515 w 1131"/>
              <a:gd name="T53" fmla="*/ 74 h 871"/>
              <a:gd name="T54" fmla="*/ 594 w 1131"/>
              <a:gd name="T55" fmla="*/ 0 h 871"/>
              <a:gd name="T56" fmla="*/ 744 w 1131"/>
              <a:gd name="T57" fmla="*/ 6 h 871"/>
              <a:gd name="T58" fmla="*/ 801 w 1131"/>
              <a:gd name="T59" fmla="*/ 38 h 871"/>
              <a:gd name="T60" fmla="*/ 891 w 1131"/>
              <a:gd name="T61" fmla="*/ 35 h 871"/>
              <a:gd name="T62" fmla="*/ 938 w 1131"/>
              <a:gd name="T63" fmla="*/ 47 h 871"/>
              <a:gd name="T64" fmla="*/ 965 w 1131"/>
              <a:gd name="T65" fmla="*/ 104 h 871"/>
              <a:gd name="T66" fmla="*/ 936 w 1131"/>
              <a:gd name="T67" fmla="*/ 160 h 871"/>
              <a:gd name="T68" fmla="*/ 879 w 1131"/>
              <a:gd name="T69" fmla="*/ 207 h 871"/>
              <a:gd name="T70" fmla="*/ 907 w 1131"/>
              <a:gd name="T71" fmla="*/ 266 h 871"/>
              <a:gd name="T72" fmla="*/ 967 w 1131"/>
              <a:gd name="T73" fmla="*/ 285 h 871"/>
              <a:gd name="T74" fmla="*/ 1053 w 1131"/>
              <a:gd name="T75" fmla="*/ 272 h 871"/>
              <a:gd name="T76" fmla="*/ 1087 w 1131"/>
              <a:gd name="T77" fmla="*/ 334 h 871"/>
              <a:gd name="T78" fmla="*/ 1131 w 1131"/>
              <a:gd name="T79" fmla="*/ 348 h 871"/>
              <a:gd name="T80" fmla="*/ 1131 w 1131"/>
              <a:gd name="T81" fmla="*/ 454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1" h="871">
                <a:moveTo>
                  <a:pt x="1131" y="454"/>
                </a:moveTo>
                <a:lnTo>
                  <a:pt x="1090" y="567"/>
                </a:lnTo>
                <a:lnTo>
                  <a:pt x="1006" y="647"/>
                </a:lnTo>
                <a:lnTo>
                  <a:pt x="974" y="763"/>
                </a:lnTo>
                <a:lnTo>
                  <a:pt x="972" y="857"/>
                </a:lnTo>
                <a:lnTo>
                  <a:pt x="872" y="871"/>
                </a:lnTo>
                <a:lnTo>
                  <a:pt x="761" y="806"/>
                </a:lnTo>
                <a:lnTo>
                  <a:pt x="707" y="710"/>
                </a:lnTo>
                <a:lnTo>
                  <a:pt x="693" y="611"/>
                </a:lnTo>
                <a:lnTo>
                  <a:pt x="663" y="591"/>
                </a:lnTo>
                <a:lnTo>
                  <a:pt x="600" y="677"/>
                </a:lnTo>
                <a:lnTo>
                  <a:pt x="494" y="652"/>
                </a:lnTo>
                <a:lnTo>
                  <a:pt x="439" y="546"/>
                </a:lnTo>
                <a:lnTo>
                  <a:pt x="384" y="433"/>
                </a:lnTo>
                <a:lnTo>
                  <a:pt x="265" y="438"/>
                </a:lnTo>
                <a:lnTo>
                  <a:pt x="215" y="409"/>
                </a:lnTo>
                <a:lnTo>
                  <a:pt x="187" y="323"/>
                </a:lnTo>
                <a:lnTo>
                  <a:pt x="134" y="303"/>
                </a:lnTo>
                <a:lnTo>
                  <a:pt x="40" y="334"/>
                </a:lnTo>
                <a:lnTo>
                  <a:pt x="27" y="277"/>
                </a:lnTo>
                <a:lnTo>
                  <a:pt x="0" y="228"/>
                </a:lnTo>
                <a:lnTo>
                  <a:pt x="5" y="165"/>
                </a:lnTo>
                <a:lnTo>
                  <a:pt x="95" y="111"/>
                </a:lnTo>
                <a:lnTo>
                  <a:pt x="188" y="33"/>
                </a:lnTo>
                <a:lnTo>
                  <a:pt x="325" y="126"/>
                </a:lnTo>
                <a:lnTo>
                  <a:pt x="412" y="125"/>
                </a:lnTo>
                <a:lnTo>
                  <a:pt x="515" y="74"/>
                </a:lnTo>
                <a:lnTo>
                  <a:pt x="594" y="0"/>
                </a:lnTo>
                <a:lnTo>
                  <a:pt x="744" y="6"/>
                </a:lnTo>
                <a:lnTo>
                  <a:pt x="801" y="38"/>
                </a:lnTo>
                <a:lnTo>
                  <a:pt x="891" y="35"/>
                </a:lnTo>
                <a:lnTo>
                  <a:pt x="938" y="47"/>
                </a:lnTo>
                <a:lnTo>
                  <a:pt x="965" y="104"/>
                </a:lnTo>
                <a:lnTo>
                  <a:pt x="936" y="160"/>
                </a:lnTo>
                <a:lnTo>
                  <a:pt x="879" y="207"/>
                </a:lnTo>
                <a:lnTo>
                  <a:pt x="907" y="266"/>
                </a:lnTo>
                <a:lnTo>
                  <a:pt x="967" y="285"/>
                </a:lnTo>
                <a:lnTo>
                  <a:pt x="1053" y="272"/>
                </a:lnTo>
                <a:lnTo>
                  <a:pt x="1087" y="334"/>
                </a:lnTo>
                <a:lnTo>
                  <a:pt x="1131" y="348"/>
                </a:lnTo>
                <a:lnTo>
                  <a:pt x="1131" y="454"/>
                </a:lnTo>
                <a:close/>
              </a:path>
            </a:pathLst>
          </a:custGeom>
          <a:solidFill>
            <a:srgbClr val="23BA8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3" name="Freeform 308">
            <a:extLst>
              <a:ext uri="{FF2B5EF4-FFF2-40B4-BE49-F238E27FC236}">
                <a16:creationId xmlns:a16="http://schemas.microsoft.com/office/drawing/2014/main" id="{FBF2DE26-DA04-47F0-A75B-25353BE0E4D6}"/>
              </a:ext>
            </a:extLst>
          </p:cNvPr>
          <p:cNvSpPr>
            <a:spLocks/>
          </p:cNvSpPr>
          <p:nvPr/>
        </p:nvSpPr>
        <p:spPr bwMode="auto">
          <a:xfrm>
            <a:off x="3475070" y="4893902"/>
            <a:ext cx="192395" cy="114302"/>
          </a:xfrm>
          <a:custGeom>
            <a:avLst/>
            <a:gdLst>
              <a:gd name="T0" fmla="*/ 1284 w 1352"/>
              <a:gd name="T1" fmla="*/ 344 h 804"/>
              <a:gd name="T2" fmla="*/ 1202 w 1352"/>
              <a:gd name="T3" fmla="*/ 432 h 804"/>
              <a:gd name="T4" fmla="*/ 1150 w 1352"/>
              <a:gd name="T5" fmla="*/ 310 h 804"/>
              <a:gd name="T6" fmla="*/ 1053 w 1352"/>
              <a:gd name="T7" fmla="*/ 274 h 804"/>
              <a:gd name="T8" fmla="*/ 1105 w 1352"/>
              <a:gd name="T9" fmla="*/ 100 h 804"/>
              <a:gd name="T10" fmla="*/ 945 w 1352"/>
              <a:gd name="T11" fmla="*/ 79 h 804"/>
              <a:gd name="T12" fmla="*/ 815 w 1352"/>
              <a:gd name="T13" fmla="*/ 50 h 804"/>
              <a:gd name="T14" fmla="*/ 731 w 1352"/>
              <a:gd name="T15" fmla="*/ 81 h 804"/>
              <a:gd name="T16" fmla="*/ 589 w 1352"/>
              <a:gd name="T17" fmla="*/ 102 h 804"/>
              <a:gd name="T18" fmla="*/ 422 w 1352"/>
              <a:gd name="T19" fmla="*/ 87 h 804"/>
              <a:gd name="T20" fmla="*/ 341 w 1352"/>
              <a:gd name="T21" fmla="*/ 115 h 804"/>
              <a:gd name="T22" fmla="*/ 289 w 1352"/>
              <a:gd name="T23" fmla="*/ 178 h 804"/>
              <a:gd name="T24" fmla="*/ 203 w 1352"/>
              <a:gd name="T25" fmla="*/ 282 h 804"/>
              <a:gd name="T26" fmla="*/ 134 w 1352"/>
              <a:gd name="T27" fmla="*/ 369 h 804"/>
              <a:gd name="T28" fmla="*/ 52 w 1352"/>
              <a:gd name="T29" fmla="*/ 499 h 804"/>
              <a:gd name="T30" fmla="*/ 4 w 1352"/>
              <a:gd name="T31" fmla="*/ 615 h 804"/>
              <a:gd name="T32" fmla="*/ 20 w 1352"/>
              <a:gd name="T33" fmla="*/ 721 h 804"/>
              <a:gd name="T34" fmla="*/ 55 w 1352"/>
              <a:gd name="T35" fmla="*/ 651 h 804"/>
              <a:gd name="T36" fmla="*/ 72 w 1352"/>
              <a:gd name="T37" fmla="*/ 618 h 804"/>
              <a:gd name="T38" fmla="*/ 144 w 1352"/>
              <a:gd name="T39" fmla="*/ 561 h 804"/>
              <a:gd name="T40" fmla="*/ 249 w 1352"/>
              <a:gd name="T41" fmla="*/ 629 h 804"/>
              <a:gd name="T42" fmla="*/ 243 w 1352"/>
              <a:gd name="T43" fmla="*/ 639 h 804"/>
              <a:gd name="T44" fmla="*/ 434 w 1352"/>
              <a:gd name="T45" fmla="*/ 744 h 804"/>
              <a:gd name="T46" fmla="*/ 594 w 1352"/>
              <a:gd name="T47" fmla="*/ 733 h 804"/>
              <a:gd name="T48" fmla="*/ 693 w 1352"/>
              <a:gd name="T49" fmla="*/ 616 h 804"/>
              <a:gd name="T50" fmla="*/ 767 w 1352"/>
              <a:gd name="T51" fmla="*/ 652 h 804"/>
              <a:gd name="T52" fmla="*/ 844 w 1352"/>
              <a:gd name="T53" fmla="*/ 710 h 804"/>
              <a:gd name="T54" fmla="*/ 844 w 1352"/>
              <a:gd name="T55" fmla="*/ 717 h 804"/>
              <a:gd name="T56" fmla="*/ 845 w 1352"/>
              <a:gd name="T57" fmla="*/ 780 h 804"/>
              <a:gd name="T58" fmla="*/ 845 w 1352"/>
              <a:gd name="T59" fmla="*/ 783 h 804"/>
              <a:gd name="T60" fmla="*/ 849 w 1352"/>
              <a:gd name="T61" fmla="*/ 790 h 804"/>
              <a:gd name="T62" fmla="*/ 862 w 1352"/>
              <a:gd name="T63" fmla="*/ 797 h 804"/>
              <a:gd name="T64" fmla="*/ 878 w 1352"/>
              <a:gd name="T65" fmla="*/ 803 h 804"/>
              <a:gd name="T66" fmla="*/ 896 w 1352"/>
              <a:gd name="T67" fmla="*/ 664 h 804"/>
              <a:gd name="T68" fmla="*/ 1020 w 1352"/>
              <a:gd name="T69" fmla="*/ 649 h 804"/>
              <a:gd name="T70" fmla="*/ 1137 w 1352"/>
              <a:gd name="T71" fmla="*/ 628 h 804"/>
              <a:gd name="T72" fmla="*/ 1217 w 1352"/>
              <a:gd name="T73" fmla="*/ 671 h 804"/>
              <a:gd name="T74" fmla="*/ 1342 w 1352"/>
              <a:gd name="T75" fmla="*/ 514 h 804"/>
              <a:gd name="T76" fmla="*/ 1314 w 1352"/>
              <a:gd name="T77" fmla="*/ 391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52" h="804">
                <a:moveTo>
                  <a:pt x="1314" y="391"/>
                </a:moveTo>
                <a:lnTo>
                  <a:pt x="1284" y="344"/>
                </a:lnTo>
                <a:lnTo>
                  <a:pt x="1254" y="381"/>
                </a:lnTo>
                <a:lnTo>
                  <a:pt x="1202" y="432"/>
                </a:lnTo>
                <a:lnTo>
                  <a:pt x="1174" y="392"/>
                </a:lnTo>
                <a:lnTo>
                  <a:pt x="1150" y="310"/>
                </a:lnTo>
                <a:lnTo>
                  <a:pt x="1073" y="313"/>
                </a:lnTo>
                <a:lnTo>
                  <a:pt x="1053" y="274"/>
                </a:lnTo>
                <a:lnTo>
                  <a:pt x="1082" y="241"/>
                </a:lnTo>
                <a:lnTo>
                  <a:pt x="1105" y="100"/>
                </a:lnTo>
                <a:lnTo>
                  <a:pt x="1019" y="101"/>
                </a:lnTo>
                <a:lnTo>
                  <a:pt x="945" y="79"/>
                </a:lnTo>
                <a:lnTo>
                  <a:pt x="892" y="0"/>
                </a:lnTo>
                <a:lnTo>
                  <a:pt x="815" y="50"/>
                </a:lnTo>
                <a:lnTo>
                  <a:pt x="781" y="21"/>
                </a:lnTo>
                <a:lnTo>
                  <a:pt x="731" y="81"/>
                </a:lnTo>
                <a:lnTo>
                  <a:pt x="651" y="68"/>
                </a:lnTo>
                <a:lnTo>
                  <a:pt x="589" y="102"/>
                </a:lnTo>
                <a:lnTo>
                  <a:pt x="495" y="77"/>
                </a:lnTo>
                <a:lnTo>
                  <a:pt x="422" y="87"/>
                </a:lnTo>
                <a:lnTo>
                  <a:pt x="376" y="134"/>
                </a:lnTo>
                <a:lnTo>
                  <a:pt x="341" y="115"/>
                </a:lnTo>
                <a:lnTo>
                  <a:pt x="292" y="118"/>
                </a:lnTo>
                <a:lnTo>
                  <a:pt x="289" y="178"/>
                </a:lnTo>
                <a:lnTo>
                  <a:pt x="312" y="214"/>
                </a:lnTo>
                <a:lnTo>
                  <a:pt x="203" y="282"/>
                </a:lnTo>
                <a:lnTo>
                  <a:pt x="188" y="332"/>
                </a:lnTo>
                <a:lnTo>
                  <a:pt x="134" y="369"/>
                </a:lnTo>
                <a:lnTo>
                  <a:pt x="125" y="415"/>
                </a:lnTo>
                <a:lnTo>
                  <a:pt x="52" y="499"/>
                </a:lnTo>
                <a:lnTo>
                  <a:pt x="46" y="558"/>
                </a:lnTo>
                <a:lnTo>
                  <a:pt x="4" y="615"/>
                </a:lnTo>
                <a:lnTo>
                  <a:pt x="0" y="725"/>
                </a:lnTo>
                <a:lnTo>
                  <a:pt x="20" y="721"/>
                </a:lnTo>
                <a:lnTo>
                  <a:pt x="66" y="651"/>
                </a:lnTo>
                <a:lnTo>
                  <a:pt x="55" y="651"/>
                </a:lnTo>
                <a:lnTo>
                  <a:pt x="34" y="673"/>
                </a:lnTo>
                <a:lnTo>
                  <a:pt x="72" y="618"/>
                </a:lnTo>
                <a:lnTo>
                  <a:pt x="97" y="578"/>
                </a:lnTo>
                <a:lnTo>
                  <a:pt x="144" y="561"/>
                </a:lnTo>
                <a:lnTo>
                  <a:pt x="220" y="573"/>
                </a:lnTo>
                <a:lnTo>
                  <a:pt x="249" y="629"/>
                </a:lnTo>
                <a:lnTo>
                  <a:pt x="240" y="636"/>
                </a:lnTo>
                <a:lnTo>
                  <a:pt x="243" y="639"/>
                </a:lnTo>
                <a:lnTo>
                  <a:pt x="318" y="804"/>
                </a:lnTo>
                <a:lnTo>
                  <a:pt x="434" y="744"/>
                </a:lnTo>
                <a:lnTo>
                  <a:pt x="524" y="753"/>
                </a:lnTo>
                <a:lnTo>
                  <a:pt x="594" y="733"/>
                </a:lnTo>
                <a:lnTo>
                  <a:pt x="657" y="623"/>
                </a:lnTo>
                <a:lnTo>
                  <a:pt x="693" y="616"/>
                </a:lnTo>
                <a:lnTo>
                  <a:pt x="712" y="583"/>
                </a:lnTo>
                <a:lnTo>
                  <a:pt x="767" y="652"/>
                </a:lnTo>
                <a:lnTo>
                  <a:pt x="838" y="712"/>
                </a:lnTo>
                <a:lnTo>
                  <a:pt x="844" y="710"/>
                </a:lnTo>
                <a:lnTo>
                  <a:pt x="841" y="714"/>
                </a:lnTo>
                <a:lnTo>
                  <a:pt x="844" y="717"/>
                </a:lnTo>
                <a:lnTo>
                  <a:pt x="844" y="717"/>
                </a:lnTo>
                <a:lnTo>
                  <a:pt x="845" y="780"/>
                </a:lnTo>
                <a:lnTo>
                  <a:pt x="845" y="780"/>
                </a:lnTo>
                <a:lnTo>
                  <a:pt x="845" y="783"/>
                </a:lnTo>
                <a:lnTo>
                  <a:pt x="846" y="785"/>
                </a:lnTo>
                <a:lnTo>
                  <a:pt x="849" y="790"/>
                </a:lnTo>
                <a:lnTo>
                  <a:pt x="855" y="793"/>
                </a:lnTo>
                <a:lnTo>
                  <a:pt x="862" y="797"/>
                </a:lnTo>
                <a:lnTo>
                  <a:pt x="873" y="801"/>
                </a:lnTo>
                <a:lnTo>
                  <a:pt x="878" y="803"/>
                </a:lnTo>
                <a:lnTo>
                  <a:pt x="909" y="793"/>
                </a:lnTo>
                <a:lnTo>
                  <a:pt x="896" y="664"/>
                </a:lnTo>
                <a:lnTo>
                  <a:pt x="920" y="630"/>
                </a:lnTo>
                <a:lnTo>
                  <a:pt x="1020" y="649"/>
                </a:lnTo>
                <a:lnTo>
                  <a:pt x="1080" y="615"/>
                </a:lnTo>
                <a:lnTo>
                  <a:pt x="1137" y="628"/>
                </a:lnTo>
                <a:lnTo>
                  <a:pt x="1197" y="667"/>
                </a:lnTo>
                <a:lnTo>
                  <a:pt x="1217" y="671"/>
                </a:lnTo>
                <a:lnTo>
                  <a:pt x="1236" y="604"/>
                </a:lnTo>
                <a:lnTo>
                  <a:pt x="1342" y="514"/>
                </a:lnTo>
                <a:lnTo>
                  <a:pt x="1352" y="467"/>
                </a:lnTo>
                <a:lnTo>
                  <a:pt x="1314" y="391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4" name="Freeform 309">
            <a:extLst>
              <a:ext uri="{FF2B5EF4-FFF2-40B4-BE49-F238E27FC236}">
                <a16:creationId xmlns:a16="http://schemas.microsoft.com/office/drawing/2014/main" id="{3887E877-D2EE-4AD2-AD41-1777C12C9C31}"/>
              </a:ext>
            </a:extLst>
          </p:cNvPr>
          <p:cNvSpPr>
            <a:spLocks/>
          </p:cNvSpPr>
          <p:nvPr/>
        </p:nvSpPr>
        <p:spPr bwMode="auto">
          <a:xfrm>
            <a:off x="3624865" y="4927980"/>
            <a:ext cx="13490" cy="10650"/>
          </a:xfrm>
          <a:custGeom>
            <a:avLst/>
            <a:gdLst>
              <a:gd name="T0" fmla="*/ 97 w 97"/>
              <a:gd name="T1" fmla="*/ 69 h 72"/>
              <a:gd name="T2" fmla="*/ 20 w 97"/>
              <a:gd name="T3" fmla="*/ 72 h 72"/>
              <a:gd name="T4" fmla="*/ 0 w 97"/>
              <a:gd name="T5" fmla="*/ 33 h 72"/>
              <a:gd name="T6" fmla="*/ 29 w 97"/>
              <a:gd name="T7" fmla="*/ 0 h 72"/>
              <a:gd name="T8" fmla="*/ 97 w 97"/>
              <a:gd name="T9" fmla="*/ 6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72">
                <a:moveTo>
                  <a:pt x="97" y="69"/>
                </a:moveTo>
                <a:lnTo>
                  <a:pt x="20" y="72"/>
                </a:lnTo>
                <a:lnTo>
                  <a:pt x="0" y="33"/>
                </a:lnTo>
                <a:lnTo>
                  <a:pt x="29" y="0"/>
                </a:lnTo>
                <a:lnTo>
                  <a:pt x="97" y="69"/>
                </a:lnTo>
                <a:close/>
              </a:path>
            </a:pathLst>
          </a:custGeom>
          <a:solidFill>
            <a:srgbClr val="A0E13A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85" name="Freeform 310">
            <a:extLst>
              <a:ext uri="{FF2B5EF4-FFF2-40B4-BE49-F238E27FC236}">
                <a16:creationId xmlns:a16="http://schemas.microsoft.com/office/drawing/2014/main" id="{FAC61045-22C0-48B1-A7EE-E71E9A42B4FF}"/>
              </a:ext>
            </a:extLst>
          </p:cNvPr>
          <p:cNvSpPr>
            <a:spLocks/>
          </p:cNvSpPr>
          <p:nvPr/>
        </p:nvSpPr>
        <p:spPr bwMode="auto">
          <a:xfrm>
            <a:off x="3629126" y="4812968"/>
            <a:ext cx="315215" cy="165418"/>
          </a:xfrm>
          <a:custGeom>
            <a:avLst/>
            <a:gdLst>
              <a:gd name="T0" fmla="*/ 2166 w 2220"/>
              <a:gd name="T1" fmla="*/ 482 h 1162"/>
              <a:gd name="T2" fmla="*/ 2124 w 2220"/>
              <a:gd name="T3" fmla="*/ 457 h 1162"/>
              <a:gd name="T4" fmla="*/ 2082 w 2220"/>
              <a:gd name="T5" fmla="*/ 517 h 1162"/>
              <a:gd name="T6" fmla="*/ 2053 w 2220"/>
              <a:gd name="T7" fmla="*/ 757 h 1162"/>
              <a:gd name="T8" fmla="*/ 1909 w 2220"/>
              <a:gd name="T9" fmla="*/ 1016 h 1162"/>
              <a:gd name="T10" fmla="*/ 1784 w 2220"/>
              <a:gd name="T11" fmla="*/ 1017 h 1162"/>
              <a:gd name="T12" fmla="*/ 1607 w 2220"/>
              <a:gd name="T13" fmla="*/ 1045 h 1162"/>
              <a:gd name="T14" fmla="*/ 1186 w 2220"/>
              <a:gd name="T15" fmla="*/ 1110 h 1162"/>
              <a:gd name="T16" fmla="*/ 847 w 2220"/>
              <a:gd name="T17" fmla="*/ 1047 h 1162"/>
              <a:gd name="T18" fmla="*/ 726 w 2220"/>
              <a:gd name="T19" fmla="*/ 871 h 1162"/>
              <a:gd name="T20" fmla="*/ 420 w 2220"/>
              <a:gd name="T21" fmla="*/ 993 h 1162"/>
              <a:gd name="T22" fmla="*/ 232 w 2220"/>
              <a:gd name="T23" fmla="*/ 960 h 1162"/>
              <a:gd name="T24" fmla="*/ 172 w 2220"/>
              <a:gd name="T25" fmla="*/ 950 h 1162"/>
              <a:gd name="T26" fmla="*/ 92 w 2220"/>
              <a:gd name="T27" fmla="*/ 961 h 1162"/>
              <a:gd name="T28" fmla="*/ 0 w 2220"/>
              <a:gd name="T29" fmla="*/ 810 h 1162"/>
              <a:gd name="T30" fmla="*/ 66 w 2220"/>
              <a:gd name="T31" fmla="*/ 665 h 1162"/>
              <a:gd name="T32" fmla="*/ 222 w 2220"/>
              <a:gd name="T33" fmla="*/ 761 h 1162"/>
              <a:gd name="T34" fmla="*/ 258 w 2220"/>
              <a:gd name="T35" fmla="*/ 677 h 1162"/>
              <a:gd name="T36" fmla="*/ 436 w 2220"/>
              <a:gd name="T37" fmla="*/ 724 h 1162"/>
              <a:gd name="T38" fmla="*/ 612 w 2220"/>
              <a:gd name="T39" fmla="*/ 625 h 1162"/>
              <a:gd name="T40" fmla="*/ 878 w 2220"/>
              <a:gd name="T41" fmla="*/ 596 h 1162"/>
              <a:gd name="T42" fmla="*/ 1008 w 2220"/>
              <a:gd name="T43" fmla="*/ 590 h 1162"/>
              <a:gd name="T44" fmla="*/ 949 w 2220"/>
              <a:gd name="T45" fmla="*/ 418 h 1162"/>
              <a:gd name="T46" fmla="*/ 1134 w 2220"/>
              <a:gd name="T47" fmla="*/ 315 h 1162"/>
              <a:gd name="T48" fmla="*/ 1244 w 2220"/>
              <a:gd name="T49" fmla="*/ 154 h 1162"/>
              <a:gd name="T50" fmla="*/ 1391 w 2220"/>
              <a:gd name="T51" fmla="*/ 192 h 1162"/>
              <a:gd name="T52" fmla="*/ 1492 w 2220"/>
              <a:gd name="T53" fmla="*/ 200 h 1162"/>
              <a:gd name="T54" fmla="*/ 1612 w 2220"/>
              <a:gd name="T55" fmla="*/ 115 h 1162"/>
              <a:gd name="T56" fmla="*/ 1646 w 2220"/>
              <a:gd name="T57" fmla="*/ 0 h 1162"/>
              <a:gd name="T58" fmla="*/ 1824 w 2220"/>
              <a:gd name="T59" fmla="*/ 34 h 1162"/>
              <a:gd name="T60" fmla="*/ 2052 w 2220"/>
              <a:gd name="T61" fmla="*/ 85 h 1162"/>
              <a:gd name="T62" fmla="*/ 2137 w 2220"/>
              <a:gd name="T63" fmla="*/ 186 h 1162"/>
              <a:gd name="T64" fmla="*/ 2205 w 2220"/>
              <a:gd name="T65" fmla="*/ 41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0" h="1162">
                <a:moveTo>
                  <a:pt x="2220" y="495"/>
                </a:moveTo>
                <a:lnTo>
                  <a:pt x="2166" y="482"/>
                </a:lnTo>
                <a:lnTo>
                  <a:pt x="2133" y="501"/>
                </a:lnTo>
                <a:lnTo>
                  <a:pt x="2124" y="457"/>
                </a:lnTo>
                <a:lnTo>
                  <a:pt x="2093" y="486"/>
                </a:lnTo>
                <a:lnTo>
                  <a:pt x="2082" y="517"/>
                </a:lnTo>
                <a:lnTo>
                  <a:pt x="2086" y="528"/>
                </a:lnTo>
                <a:lnTo>
                  <a:pt x="2053" y="757"/>
                </a:lnTo>
                <a:lnTo>
                  <a:pt x="1917" y="913"/>
                </a:lnTo>
                <a:lnTo>
                  <a:pt x="1909" y="1016"/>
                </a:lnTo>
                <a:lnTo>
                  <a:pt x="1869" y="1056"/>
                </a:lnTo>
                <a:lnTo>
                  <a:pt x="1784" y="1017"/>
                </a:lnTo>
                <a:lnTo>
                  <a:pt x="1710" y="1044"/>
                </a:lnTo>
                <a:lnTo>
                  <a:pt x="1607" y="1045"/>
                </a:lnTo>
                <a:lnTo>
                  <a:pt x="1457" y="1162"/>
                </a:lnTo>
                <a:lnTo>
                  <a:pt x="1186" y="1110"/>
                </a:lnTo>
                <a:lnTo>
                  <a:pt x="1074" y="1054"/>
                </a:lnTo>
                <a:lnTo>
                  <a:pt x="847" y="1047"/>
                </a:lnTo>
                <a:lnTo>
                  <a:pt x="794" y="963"/>
                </a:lnTo>
                <a:lnTo>
                  <a:pt x="726" y="871"/>
                </a:lnTo>
                <a:lnTo>
                  <a:pt x="491" y="922"/>
                </a:lnTo>
                <a:lnTo>
                  <a:pt x="420" y="993"/>
                </a:lnTo>
                <a:lnTo>
                  <a:pt x="309" y="959"/>
                </a:lnTo>
                <a:lnTo>
                  <a:pt x="232" y="960"/>
                </a:lnTo>
                <a:lnTo>
                  <a:pt x="202" y="913"/>
                </a:lnTo>
                <a:lnTo>
                  <a:pt x="172" y="950"/>
                </a:lnTo>
                <a:lnTo>
                  <a:pt x="120" y="1001"/>
                </a:lnTo>
                <a:lnTo>
                  <a:pt x="92" y="961"/>
                </a:lnTo>
                <a:lnTo>
                  <a:pt x="68" y="879"/>
                </a:lnTo>
                <a:lnTo>
                  <a:pt x="0" y="810"/>
                </a:lnTo>
                <a:lnTo>
                  <a:pt x="23" y="669"/>
                </a:lnTo>
                <a:lnTo>
                  <a:pt x="66" y="665"/>
                </a:lnTo>
                <a:lnTo>
                  <a:pt x="161" y="757"/>
                </a:lnTo>
                <a:lnTo>
                  <a:pt x="222" y="761"/>
                </a:lnTo>
                <a:lnTo>
                  <a:pt x="267" y="711"/>
                </a:lnTo>
                <a:lnTo>
                  <a:pt x="258" y="677"/>
                </a:lnTo>
                <a:lnTo>
                  <a:pt x="337" y="662"/>
                </a:lnTo>
                <a:lnTo>
                  <a:pt x="436" y="724"/>
                </a:lnTo>
                <a:lnTo>
                  <a:pt x="560" y="700"/>
                </a:lnTo>
                <a:lnTo>
                  <a:pt x="612" y="625"/>
                </a:lnTo>
                <a:lnTo>
                  <a:pt x="808" y="631"/>
                </a:lnTo>
                <a:lnTo>
                  <a:pt x="878" y="596"/>
                </a:lnTo>
                <a:lnTo>
                  <a:pt x="1034" y="660"/>
                </a:lnTo>
                <a:lnTo>
                  <a:pt x="1008" y="590"/>
                </a:lnTo>
                <a:lnTo>
                  <a:pt x="1033" y="537"/>
                </a:lnTo>
                <a:lnTo>
                  <a:pt x="949" y="418"/>
                </a:lnTo>
                <a:lnTo>
                  <a:pt x="1072" y="315"/>
                </a:lnTo>
                <a:lnTo>
                  <a:pt x="1134" y="315"/>
                </a:lnTo>
                <a:lnTo>
                  <a:pt x="1147" y="226"/>
                </a:lnTo>
                <a:lnTo>
                  <a:pt x="1244" y="154"/>
                </a:lnTo>
                <a:lnTo>
                  <a:pt x="1306" y="185"/>
                </a:lnTo>
                <a:lnTo>
                  <a:pt x="1391" y="192"/>
                </a:lnTo>
                <a:lnTo>
                  <a:pt x="1431" y="223"/>
                </a:lnTo>
                <a:lnTo>
                  <a:pt x="1492" y="200"/>
                </a:lnTo>
                <a:lnTo>
                  <a:pt x="1492" y="143"/>
                </a:lnTo>
                <a:lnTo>
                  <a:pt x="1612" y="115"/>
                </a:lnTo>
                <a:lnTo>
                  <a:pt x="1589" y="5"/>
                </a:lnTo>
                <a:lnTo>
                  <a:pt x="1646" y="0"/>
                </a:lnTo>
                <a:lnTo>
                  <a:pt x="1710" y="53"/>
                </a:lnTo>
                <a:lnTo>
                  <a:pt x="1824" y="34"/>
                </a:lnTo>
                <a:lnTo>
                  <a:pt x="1967" y="90"/>
                </a:lnTo>
                <a:lnTo>
                  <a:pt x="2052" y="85"/>
                </a:lnTo>
                <a:lnTo>
                  <a:pt x="2154" y="89"/>
                </a:lnTo>
                <a:lnTo>
                  <a:pt x="2137" y="186"/>
                </a:lnTo>
                <a:lnTo>
                  <a:pt x="2165" y="367"/>
                </a:lnTo>
                <a:lnTo>
                  <a:pt x="2205" y="411"/>
                </a:lnTo>
                <a:lnTo>
                  <a:pt x="2220" y="495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6" name="Freeform 311">
            <a:extLst>
              <a:ext uri="{FF2B5EF4-FFF2-40B4-BE49-F238E27FC236}">
                <a16:creationId xmlns:a16="http://schemas.microsoft.com/office/drawing/2014/main" id="{7799CD13-E129-4B46-8646-F45AEA01D36F}"/>
              </a:ext>
            </a:extLst>
          </p:cNvPr>
          <p:cNvSpPr>
            <a:spLocks/>
          </p:cNvSpPr>
          <p:nvPr/>
        </p:nvSpPr>
        <p:spPr bwMode="auto">
          <a:xfrm>
            <a:off x="3733486" y="4680923"/>
            <a:ext cx="281138" cy="163997"/>
          </a:xfrm>
          <a:custGeom>
            <a:avLst/>
            <a:gdLst>
              <a:gd name="T0" fmla="*/ 1984 w 1984"/>
              <a:gd name="T1" fmla="*/ 675 h 1156"/>
              <a:gd name="T2" fmla="*/ 1963 w 1984"/>
              <a:gd name="T3" fmla="*/ 702 h 1156"/>
              <a:gd name="T4" fmla="*/ 1834 w 1984"/>
              <a:gd name="T5" fmla="*/ 730 h 1156"/>
              <a:gd name="T6" fmla="*/ 1777 w 1984"/>
              <a:gd name="T7" fmla="*/ 823 h 1156"/>
              <a:gd name="T8" fmla="*/ 1667 w 1984"/>
              <a:gd name="T9" fmla="*/ 900 h 1156"/>
              <a:gd name="T10" fmla="*/ 1609 w 1984"/>
              <a:gd name="T11" fmla="*/ 936 h 1156"/>
              <a:gd name="T12" fmla="*/ 1472 w 1984"/>
              <a:gd name="T13" fmla="*/ 933 h 1156"/>
              <a:gd name="T14" fmla="*/ 1419 w 1984"/>
              <a:gd name="T15" fmla="*/ 1022 h 1156"/>
              <a:gd name="T16" fmla="*/ 1317 w 1984"/>
              <a:gd name="T17" fmla="*/ 1018 h 1156"/>
              <a:gd name="T18" fmla="*/ 1232 w 1984"/>
              <a:gd name="T19" fmla="*/ 1023 h 1156"/>
              <a:gd name="T20" fmla="*/ 1089 w 1984"/>
              <a:gd name="T21" fmla="*/ 967 h 1156"/>
              <a:gd name="T22" fmla="*/ 975 w 1984"/>
              <a:gd name="T23" fmla="*/ 986 h 1156"/>
              <a:gd name="T24" fmla="*/ 911 w 1984"/>
              <a:gd name="T25" fmla="*/ 933 h 1156"/>
              <a:gd name="T26" fmla="*/ 854 w 1984"/>
              <a:gd name="T27" fmla="*/ 938 h 1156"/>
              <a:gd name="T28" fmla="*/ 877 w 1984"/>
              <a:gd name="T29" fmla="*/ 1048 h 1156"/>
              <a:gd name="T30" fmla="*/ 757 w 1984"/>
              <a:gd name="T31" fmla="*/ 1076 h 1156"/>
              <a:gd name="T32" fmla="*/ 757 w 1984"/>
              <a:gd name="T33" fmla="*/ 1133 h 1156"/>
              <a:gd name="T34" fmla="*/ 696 w 1984"/>
              <a:gd name="T35" fmla="*/ 1156 h 1156"/>
              <a:gd name="T36" fmla="*/ 656 w 1984"/>
              <a:gd name="T37" fmla="*/ 1125 h 1156"/>
              <a:gd name="T38" fmla="*/ 571 w 1984"/>
              <a:gd name="T39" fmla="*/ 1118 h 1156"/>
              <a:gd name="T40" fmla="*/ 509 w 1984"/>
              <a:gd name="T41" fmla="*/ 1087 h 1156"/>
              <a:gd name="T42" fmla="*/ 485 w 1984"/>
              <a:gd name="T43" fmla="*/ 1043 h 1156"/>
              <a:gd name="T44" fmla="*/ 378 w 1984"/>
              <a:gd name="T45" fmla="*/ 965 h 1156"/>
              <a:gd name="T46" fmla="*/ 355 w 1984"/>
              <a:gd name="T47" fmla="*/ 876 h 1156"/>
              <a:gd name="T48" fmla="*/ 248 w 1984"/>
              <a:gd name="T49" fmla="*/ 816 h 1156"/>
              <a:gd name="T50" fmla="*/ 132 w 1984"/>
              <a:gd name="T51" fmla="*/ 692 h 1156"/>
              <a:gd name="T52" fmla="*/ 112 w 1984"/>
              <a:gd name="T53" fmla="*/ 546 h 1156"/>
              <a:gd name="T54" fmla="*/ 19 w 1984"/>
              <a:gd name="T55" fmla="*/ 419 h 1156"/>
              <a:gd name="T56" fmla="*/ 0 w 1984"/>
              <a:gd name="T57" fmla="*/ 335 h 1156"/>
              <a:gd name="T58" fmla="*/ 39 w 1984"/>
              <a:gd name="T59" fmla="*/ 286 h 1156"/>
              <a:gd name="T60" fmla="*/ 80 w 1984"/>
              <a:gd name="T61" fmla="*/ 361 h 1156"/>
              <a:gd name="T62" fmla="*/ 120 w 1984"/>
              <a:gd name="T63" fmla="*/ 325 h 1156"/>
              <a:gd name="T64" fmla="*/ 287 w 1984"/>
              <a:gd name="T65" fmla="*/ 248 h 1156"/>
              <a:gd name="T66" fmla="*/ 354 w 1984"/>
              <a:gd name="T67" fmla="*/ 238 h 1156"/>
              <a:gd name="T68" fmla="*/ 513 w 1984"/>
              <a:gd name="T69" fmla="*/ 118 h 1156"/>
              <a:gd name="T70" fmla="*/ 615 w 1984"/>
              <a:gd name="T71" fmla="*/ 90 h 1156"/>
              <a:gd name="T72" fmla="*/ 592 w 1984"/>
              <a:gd name="T73" fmla="*/ 16 h 1156"/>
              <a:gd name="T74" fmla="*/ 667 w 1984"/>
              <a:gd name="T75" fmla="*/ 6 h 1156"/>
              <a:gd name="T76" fmla="*/ 793 w 1984"/>
              <a:gd name="T77" fmla="*/ 98 h 1156"/>
              <a:gd name="T78" fmla="*/ 836 w 1984"/>
              <a:gd name="T79" fmla="*/ 71 h 1156"/>
              <a:gd name="T80" fmla="*/ 868 w 1984"/>
              <a:gd name="T81" fmla="*/ 0 h 1156"/>
              <a:gd name="T82" fmla="*/ 935 w 1984"/>
              <a:gd name="T83" fmla="*/ 12 h 1156"/>
              <a:gd name="T84" fmla="*/ 967 w 1984"/>
              <a:gd name="T85" fmla="*/ 172 h 1156"/>
              <a:gd name="T86" fmla="*/ 1007 w 1984"/>
              <a:gd name="T87" fmla="*/ 179 h 1156"/>
              <a:gd name="T88" fmla="*/ 1077 w 1984"/>
              <a:gd name="T89" fmla="*/ 148 h 1156"/>
              <a:gd name="T90" fmla="*/ 1154 w 1984"/>
              <a:gd name="T91" fmla="*/ 223 h 1156"/>
              <a:gd name="T92" fmla="*/ 1278 w 1984"/>
              <a:gd name="T93" fmla="*/ 199 h 1156"/>
              <a:gd name="T94" fmla="*/ 1252 w 1984"/>
              <a:gd name="T95" fmla="*/ 302 h 1156"/>
              <a:gd name="T96" fmla="*/ 1351 w 1984"/>
              <a:gd name="T97" fmla="*/ 402 h 1156"/>
              <a:gd name="T98" fmla="*/ 1421 w 1984"/>
              <a:gd name="T99" fmla="*/ 384 h 1156"/>
              <a:gd name="T100" fmla="*/ 1381 w 1984"/>
              <a:gd name="T101" fmla="*/ 301 h 1156"/>
              <a:gd name="T102" fmla="*/ 1420 w 1984"/>
              <a:gd name="T103" fmla="*/ 256 h 1156"/>
              <a:gd name="T104" fmla="*/ 1511 w 1984"/>
              <a:gd name="T105" fmla="*/ 325 h 1156"/>
              <a:gd name="T106" fmla="*/ 1648 w 1984"/>
              <a:gd name="T107" fmla="*/ 320 h 1156"/>
              <a:gd name="T108" fmla="*/ 1688 w 1984"/>
              <a:gd name="T109" fmla="*/ 311 h 1156"/>
              <a:gd name="T110" fmla="*/ 1720 w 1984"/>
              <a:gd name="T111" fmla="*/ 470 h 1156"/>
              <a:gd name="T112" fmla="*/ 1782 w 1984"/>
              <a:gd name="T113" fmla="*/ 442 h 1156"/>
              <a:gd name="T114" fmla="*/ 1912 w 1984"/>
              <a:gd name="T115" fmla="*/ 535 h 1156"/>
              <a:gd name="T116" fmla="*/ 1913 w 1984"/>
              <a:gd name="T117" fmla="*/ 623 h 1156"/>
              <a:gd name="T118" fmla="*/ 1980 w 1984"/>
              <a:gd name="T119" fmla="*/ 657 h 1156"/>
              <a:gd name="T120" fmla="*/ 1984 w 1984"/>
              <a:gd name="T121" fmla="*/ 675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84" h="1156">
                <a:moveTo>
                  <a:pt x="1984" y="675"/>
                </a:moveTo>
                <a:lnTo>
                  <a:pt x="1963" y="702"/>
                </a:lnTo>
                <a:lnTo>
                  <a:pt x="1834" y="730"/>
                </a:lnTo>
                <a:lnTo>
                  <a:pt x="1777" y="823"/>
                </a:lnTo>
                <a:lnTo>
                  <a:pt x="1667" y="900"/>
                </a:lnTo>
                <a:lnTo>
                  <a:pt x="1609" y="936"/>
                </a:lnTo>
                <a:lnTo>
                  <a:pt x="1472" y="933"/>
                </a:lnTo>
                <a:lnTo>
                  <a:pt x="1419" y="1022"/>
                </a:lnTo>
                <a:lnTo>
                  <a:pt x="1317" y="1018"/>
                </a:lnTo>
                <a:lnTo>
                  <a:pt x="1232" y="1023"/>
                </a:lnTo>
                <a:lnTo>
                  <a:pt x="1089" y="967"/>
                </a:lnTo>
                <a:lnTo>
                  <a:pt x="975" y="986"/>
                </a:lnTo>
                <a:lnTo>
                  <a:pt x="911" y="933"/>
                </a:lnTo>
                <a:lnTo>
                  <a:pt x="854" y="938"/>
                </a:lnTo>
                <a:lnTo>
                  <a:pt x="877" y="1048"/>
                </a:lnTo>
                <a:lnTo>
                  <a:pt x="757" y="1076"/>
                </a:lnTo>
                <a:lnTo>
                  <a:pt x="757" y="1133"/>
                </a:lnTo>
                <a:lnTo>
                  <a:pt x="696" y="1156"/>
                </a:lnTo>
                <a:lnTo>
                  <a:pt x="656" y="1125"/>
                </a:lnTo>
                <a:lnTo>
                  <a:pt x="571" y="1118"/>
                </a:lnTo>
                <a:lnTo>
                  <a:pt x="509" y="1087"/>
                </a:lnTo>
                <a:lnTo>
                  <a:pt x="485" y="1043"/>
                </a:lnTo>
                <a:lnTo>
                  <a:pt x="378" y="965"/>
                </a:lnTo>
                <a:lnTo>
                  <a:pt x="355" y="876"/>
                </a:lnTo>
                <a:lnTo>
                  <a:pt x="248" y="816"/>
                </a:lnTo>
                <a:lnTo>
                  <a:pt x="132" y="692"/>
                </a:lnTo>
                <a:lnTo>
                  <a:pt x="112" y="546"/>
                </a:lnTo>
                <a:lnTo>
                  <a:pt x="19" y="419"/>
                </a:lnTo>
                <a:lnTo>
                  <a:pt x="0" y="335"/>
                </a:lnTo>
                <a:lnTo>
                  <a:pt x="39" y="286"/>
                </a:lnTo>
                <a:lnTo>
                  <a:pt x="80" y="361"/>
                </a:lnTo>
                <a:lnTo>
                  <a:pt x="120" y="325"/>
                </a:lnTo>
                <a:lnTo>
                  <a:pt x="287" y="248"/>
                </a:lnTo>
                <a:lnTo>
                  <a:pt x="354" y="238"/>
                </a:lnTo>
                <a:lnTo>
                  <a:pt x="513" y="118"/>
                </a:lnTo>
                <a:lnTo>
                  <a:pt x="615" y="90"/>
                </a:lnTo>
                <a:lnTo>
                  <a:pt x="592" y="16"/>
                </a:lnTo>
                <a:lnTo>
                  <a:pt x="667" y="6"/>
                </a:lnTo>
                <a:lnTo>
                  <a:pt x="793" y="98"/>
                </a:lnTo>
                <a:lnTo>
                  <a:pt x="836" y="71"/>
                </a:lnTo>
                <a:lnTo>
                  <a:pt x="868" y="0"/>
                </a:lnTo>
                <a:lnTo>
                  <a:pt x="935" y="12"/>
                </a:lnTo>
                <a:lnTo>
                  <a:pt x="967" y="172"/>
                </a:lnTo>
                <a:lnTo>
                  <a:pt x="1007" y="179"/>
                </a:lnTo>
                <a:lnTo>
                  <a:pt x="1077" y="148"/>
                </a:lnTo>
                <a:lnTo>
                  <a:pt x="1154" y="223"/>
                </a:lnTo>
                <a:lnTo>
                  <a:pt x="1278" y="199"/>
                </a:lnTo>
                <a:lnTo>
                  <a:pt x="1252" y="302"/>
                </a:lnTo>
                <a:lnTo>
                  <a:pt x="1351" y="402"/>
                </a:lnTo>
                <a:lnTo>
                  <a:pt x="1421" y="384"/>
                </a:lnTo>
                <a:lnTo>
                  <a:pt x="1381" y="301"/>
                </a:lnTo>
                <a:lnTo>
                  <a:pt x="1420" y="256"/>
                </a:lnTo>
                <a:lnTo>
                  <a:pt x="1511" y="325"/>
                </a:lnTo>
                <a:lnTo>
                  <a:pt x="1648" y="320"/>
                </a:lnTo>
                <a:lnTo>
                  <a:pt x="1688" y="311"/>
                </a:lnTo>
                <a:lnTo>
                  <a:pt x="1720" y="470"/>
                </a:lnTo>
                <a:lnTo>
                  <a:pt x="1782" y="442"/>
                </a:lnTo>
                <a:lnTo>
                  <a:pt x="1912" y="535"/>
                </a:lnTo>
                <a:lnTo>
                  <a:pt x="1913" y="623"/>
                </a:lnTo>
                <a:lnTo>
                  <a:pt x="1980" y="657"/>
                </a:lnTo>
                <a:lnTo>
                  <a:pt x="1984" y="675"/>
                </a:lnTo>
                <a:close/>
              </a:path>
            </a:pathLst>
          </a:cu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7" name="Freeform 312">
            <a:extLst>
              <a:ext uri="{FF2B5EF4-FFF2-40B4-BE49-F238E27FC236}">
                <a16:creationId xmlns:a16="http://schemas.microsoft.com/office/drawing/2014/main" id="{6DC919A5-C4A0-428D-B790-FF27C7EFAA2A}"/>
              </a:ext>
            </a:extLst>
          </p:cNvPr>
          <p:cNvSpPr>
            <a:spLocks/>
          </p:cNvSpPr>
          <p:nvPr/>
        </p:nvSpPr>
        <p:spPr bwMode="auto">
          <a:xfrm>
            <a:off x="3932274" y="4770375"/>
            <a:ext cx="236411" cy="122111"/>
          </a:xfrm>
          <a:custGeom>
            <a:avLst/>
            <a:gdLst>
              <a:gd name="T0" fmla="*/ 1591 w 1664"/>
              <a:gd name="T1" fmla="*/ 418 h 857"/>
              <a:gd name="T2" fmla="*/ 1614 w 1664"/>
              <a:gd name="T3" fmla="*/ 550 h 857"/>
              <a:gd name="T4" fmla="*/ 1534 w 1664"/>
              <a:gd name="T5" fmla="*/ 577 h 857"/>
              <a:gd name="T6" fmla="*/ 1422 w 1664"/>
              <a:gd name="T7" fmla="*/ 520 h 857"/>
              <a:gd name="T8" fmla="*/ 1297 w 1664"/>
              <a:gd name="T9" fmla="*/ 530 h 857"/>
              <a:gd name="T10" fmla="*/ 1191 w 1664"/>
              <a:gd name="T11" fmla="*/ 466 h 857"/>
              <a:gd name="T12" fmla="*/ 1156 w 1664"/>
              <a:gd name="T13" fmla="*/ 524 h 857"/>
              <a:gd name="T14" fmla="*/ 1071 w 1664"/>
              <a:gd name="T15" fmla="*/ 555 h 857"/>
              <a:gd name="T16" fmla="*/ 1019 w 1664"/>
              <a:gd name="T17" fmla="*/ 689 h 857"/>
              <a:gd name="T18" fmla="*/ 885 w 1664"/>
              <a:gd name="T19" fmla="*/ 654 h 857"/>
              <a:gd name="T20" fmla="*/ 762 w 1664"/>
              <a:gd name="T21" fmla="*/ 651 h 857"/>
              <a:gd name="T22" fmla="*/ 624 w 1664"/>
              <a:gd name="T23" fmla="*/ 753 h 857"/>
              <a:gd name="T24" fmla="*/ 558 w 1664"/>
              <a:gd name="T25" fmla="*/ 768 h 857"/>
              <a:gd name="T26" fmla="*/ 559 w 1664"/>
              <a:gd name="T27" fmla="*/ 817 h 857"/>
              <a:gd name="T28" fmla="*/ 510 w 1664"/>
              <a:gd name="T29" fmla="*/ 857 h 857"/>
              <a:gd name="T30" fmla="*/ 288 w 1664"/>
              <a:gd name="T31" fmla="*/ 846 h 857"/>
              <a:gd name="T32" fmla="*/ 251 w 1664"/>
              <a:gd name="T33" fmla="*/ 805 h 857"/>
              <a:gd name="T34" fmla="*/ 122 w 1664"/>
              <a:gd name="T35" fmla="*/ 728 h 857"/>
              <a:gd name="T36" fmla="*/ 68 w 1664"/>
              <a:gd name="T37" fmla="*/ 710 h 857"/>
              <a:gd name="T38" fmla="*/ 28 w 1664"/>
              <a:gd name="T39" fmla="*/ 666 h 857"/>
              <a:gd name="T40" fmla="*/ 0 w 1664"/>
              <a:gd name="T41" fmla="*/ 485 h 857"/>
              <a:gd name="T42" fmla="*/ 17 w 1664"/>
              <a:gd name="T43" fmla="*/ 388 h 857"/>
              <a:gd name="T44" fmla="*/ 70 w 1664"/>
              <a:gd name="T45" fmla="*/ 299 h 857"/>
              <a:gd name="T46" fmla="*/ 207 w 1664"/>
              <a:gd name="T47" fmla="*/ 302 h 857"/>
              <a:gd name="T48" fmla="*/ 265 w 1664"/>
              <a:gd name="T49" fmla="*/ 266 h 857"/>
              <a:gd name="T50" fmla="*/ 375 w 1664"/>
              <a:gd name="T51" fmla="*/ 189 h 857"/>
              <a:gd name="T52" fmla="*/ 432 w 1664"/>
              <a:gd name="T53" fmla="*/ 96 h 857"/>
              <a:gd name="T54" fmla="*/ 561 w 1664"/>
              <a:gd name="T55" fmla="*/ 68 h 857"/>
              <a:gd name="T56" fmla="*/ 582 w 1664"/>
              <a:gd name="T57" fmla="*/ 41 h 857"/>
              <a:gd name="T58" fmla="*/ 686 w 1664"/>
              <a:gd name="T59" fmla="*/ 129 h 857"/>
              <a:gd name="T60" fmla="*/ 778 w 1664"/>
              <a:gd name="T61" fmla="*/ 22 h 857"/>
              <a:gd name="T62" fmla="*/ 817 w 1664"/>
              <a:gd name="T63" fmla="*/ 0 h 857"/>
              <a:gd name="T64" fmla="*/ 872 w 1664"/>
              <a:gd name="T65" fmla="*/ 106 h 857"/>
              <a:gd name="T66" fmla="*/ 934 w 1664"/>
              <a:gd name="T67" fmla="*/ 167 h 857"/>
              <a:gd name="T68" fmla="*/ 1107 w 1664"/>
              <a:gd name="T69" fmla="*/ 90 h 857"/>
              <a:gd name="T70" fmla="*/ 1245 w 1664"/>
              <a:gd name="T71" fmla="*/ 137 h 857"/>
              <a:gd name="T72" fmla="*/ 1316 w 1664"/>
              <a:gd name="T73" fmla="*/ 75 h 857"/>
              <a:gd name="T74" fmla="*/ 1494 w 1664"/>
              <a:gd name="T75" fmla="*/ 65 h 857"/>
              <a:gd name="T76" fmla="*/ 1562 w 1664"/>
              <a:gd name="T77" fmla="*/ 153 h 857"/>
              <a:gd name="T78" fmla="*/ 1664 w 1664"/>
              <a:gd name="T79" fmla="*/ 217 h 857"/>
              <a:gd name="T80" fmla="*/ 1591 w 1664"/>
              <a:gd name="T81" fmla="*/ 418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64" h="857">
                <a:moveTo>
                  <a:pt x="1591" y="418"/>
                </a:moveTo>
                <a:lnTo>
                  <a:pt x="1614" y="550"/>
                </a:lnTo>
                <a:lnTo>
                  <a:pt x="1534" y="577"/>
                </a:lnTo>
                <a:lnTo>
                  <a:pt x="1422" y="520"/>
                </a:lnTo>
                <a:lnTo>
                  <a:pt x="1297" y="530"/>
                </a:lnTo>
                <a:lnTo>
                  <a:pt x="1191" y="466"/>
                </a:lnTo>
                <a:lnTo>
                  <a:pt x="1156" y="524"/>
                </a:lnTo>
                <a:lnTo>
                  <a:pt x="1071" y="555"/>
                </a:lnTo>
                <a:lnTo>
                  <a:pt x="1019" y="689"/>
                </a:lnTo>
                <a:lnTo>
                  <a:pt x="885" y="654"/>
                </a:lnTo>
                <a:lnTo>
                  <a:pt x="762" y="651"/>
                </a:lnTo>
                <a:lnTo>
                  <a:pt x="624" y="753"/>
                </a:lnTo>
                <a:lnTo>
                  <a:pt x="558" y="768"/>
                </a:lnTo>
                <a:lnTo>
                  <a:pt x="559" y="817"/>
                </a:lnTo>
                <a:lnTo>
                  <a:pt x="510" y="857"/>
                </a:lnTo>
                <a:lnTo>
                  <a:pt x="288" y="846"/>
                </a:lnTo>
                <a:lnTo>
                  <a:pt x="251" y="805"/>
                </a:lnTo>
                <a:lnTo>
                  <a:pt x="122" y="728"/>
                </a:lnTo>
                <a:lnTo>
                  <a:pt x="68" y="710"/>
                </a:lnTo>
                <a:lnTo>
                  <a:pt x="28" y="666"/>
                </a:lnTo>
                <a:lnTo>
                  <a:pt x="0" y="485"/>
                </a:lnTo>
                <a:lnTo>
                  <a:pt x="17" y="388"/>
                </a:lnTo>
                <a:lnTo>
                  <a:pt x="70" y="299"/>
                </a:lnTo>
                <a:lnTo>
                  <a:pt x="207" y="302"/>
                </a:lnTo>
                <a:lnTo>
                  <a:pt x="265" y="266"/>
                </a:lnTo>
                <a:lnTo>
                  <a:pt x="375" y="189"/>
                </a:lnTo>
                <a:lnTo>
                  <a:pt x="432" y="96"/>
                </a:lnTo>
                <a:lnTo>
                  <a:pt x="561" y="68"/>
                </a:lnTo>
                <a:lnTo>
                  <a:pt x="582" y="41"/>
                </a:lnTo>
                <a:lnTo>
                  <a:pt x="686" y="129"/>
                </a:lnTo>
                <a:lnTo>
                  <a:pt x="778" y="22"/>
                </a:lnTo>
                <a:lnTo>
                  <a:pt x="817" y="0"/>
                </a:lnTo>
                <a:lnTo>
                  <a:pt x="872" y="106"/>
                </a:lnTo>
                <a:lnTo>
                  <a:pt x="934" y="167"/>
                </a:lnTo>
                <a:lnTo>
                  <a:pt x="1107" y="90"/>
                </a:lnTo>
                <a:lnTo>
                  <a:pt x="1245" y="137"/>
                </a:lnTo>
                <a:lnTo>
                  <a:pt x="1316" y="75"/>
                </a:lnTo>
                <a:lnTo>
                  <a:pt x="1494" y="65"/>
                </a:lnTo>
                <a:lnTo>
                  <a:pt x="1562" y="153"/>
                </a:lnTo>
                <a:lnTo>
                  <a:pt x="1664" y="217"/>
                </a:lnTo>
                <a:lnTo>
                  <a:pt x="1591" y="418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8" name="Freeform 313">
            <a:extLst>
              <a:ext uri="{FF2B5EF4-FFF2-40B4-BE49-F238E27FC236}">
                <a16:creationId xmlns:a16="http://schemas.microsoft.com/office/drawing/2014/main" id="{94FBECD2-40B3-4C17-94AE-A2EC473B2D41}"/>
              </a:ext>
            </a:extLst>
          </p:cNvPr>
          <p:cNvSpPr>
            <a:spLocks/>
          </p:cNvSpPr>
          <p:nvPr/>
        </p:nvSpPr>
        <p:spPr bwMode="auto">
          <a:xfrm>
            <a:off x="3899616" y="4837107"/>
            <a:ext cx="288237" cy="176066"/>
          </a:xfrm>
          <a:custGeom>
            <a:avLst/>
            <a:gdLst>
              <a:gd name="T0" fmla="*/ 1985 w 2028"/>
              <a:gd name="T1" fmla="*/ 308 h 1241"/>
              <a:gd name="T2" fmla="*/ 1964 w 2028"/>
              <a:gd name="T3" fmla="*/ 239 h 1241"/>
              <a:gd name="T4" fmla="*/ 1914 w 2028"/>
              <a:gd name="T5" fmla="*/ 223 h 1241"/>
              <a:gd name="T6" fmla="*/ 1890 w 2028"/>
              <a:gd name="T7" fmla="*/ 130 h 1241"/>
              <a:gd name="T8" fmla="*/ 1842 w 2028"/>
              <a:gd name="T9" fmla="*/ 84 h 1241"/>
              <a:gd name="T10" fmla="*/ 1762 w 2028"/>
              <a:gd name="T11" fmla="*/ 111 h 1241"/>
              <a:gd name="T12" fmla="*/ 1650 w 2028"/>
              <a:gd name="T13" fmla="*/ 54 h 1241"/>
              <a:gd name="T14" fmla="*/ 1525 w 2028"/>
              <a:gd name="T15" fmla="*/ 64 h 1241"/>
              <a:gd name="T16" fmla="*/ 1419 w 2028"/>
              <a:gd name="T17" fmla="*/ 0 h 1241"/>
              <a:gd name="T18" fmla="*/ 1384 w 2028"/>
              <a:gd name="T19" fmla="*/ 58 h 1241"/>
              <a:gd name="T20" fmla="*/ 1299 w 2028"/>
              <a:gd name="T21" fmla="*/ 89 h 1241"/>
              <a:gd name="T22" fmla="*/ 1247 w 2028"/>
              <a:gd name="T23" fmla="*/ 223 h 1241"/>
              <a:gd name="T24" fmla="*/ 1113 w 2028"/>
              <a:gd name="T25" fmla="*/ 188 h 1241"/>
              <a:gd name="T26" fmla="*/ 990 w 2028"/>
              <a:gd name="T27" fmla="*/ 185 h 1241"/>
              <a:gd name="T28" fmla="*/ 852 w 2028"/>
              <a:gd name="T29" fmla="*/ 287 h 1241"/>
              <a:gd name="T30" fmla="*/ 786 w 2028"/>
              <a:gd name="T31" fmla="*/ 302 h 1241"/>
              <a:gd name="T32" fmla="*/ 787 w 2028"/>
              <a:gd name="T33" fmla="*/ 351 h 1241"/>
              <a:gd name="T34" fmla="*/ 738 w 2028"/>
              <a:gd name="T35" fmla="*/ 391 h 1241"/>
              <a:gd name="T36" fmla="*/ 516 w 2028"/>
              <a:gd name="T37" fmla="*/ 380 h 1241"/>
              <a:gd name="T38" fmla="*/ 479 w 2028"/>
              <a:gd name="T39" fmla="*/ 339 h 1241"/>
              <a:gd name="T40" fmla="*/ 350 w 2028"/>
              <a:gd name="T41" fmla="*/ 262 h 1241"/>
              <a:gd name="T42" fmla="*/ 296 w 2028"/>
              <a:gd name="T43" fmla="*/ 244 h 1241"/>
              <a:gd name="T44" fmla="*/ 311 w 2028"/>
              <a:gd name="T45" fmla="*/ 328 h 1241"/>
              <a:gd name="T46" fmla="*/ 257 w 2028"/>
              <a:gd name="T47" fmla="*/ 315 h 1241"/>
              <a:gd name="T48" fmla="*/ 224 w 2028"/>
              <a:gd name="T49" fmla="*/ 334 h 1241"/>
              <a:gd name="T50" fmla="*/ 230 w 2028"/>
              <a:gd name="T51" fmla="*/ 361 h 1241"/>
              <a:gd name="T52" fmla="*/ 215 w 2028"/>
              <a:gd name="T53" fmla="*/ 396 h 1241"/>
              <a:gd name="T54" fmla="*/ 198 w 2028"/>
              <a:gd name="T55" fmla="*/ 413 h 1241"/>
              <a:gd name="T56" fmla="*/ 177 w 2028"/>
              <a:gd name="T57" fmla="*/ 361 h 1241"/>
              <a:gd name="T58" fmla="*/ 144 w 2028"/>
              <a:gd name="T59" fmla="*/ 590 h 1241"/>
              <a:gd name="T60" fmla="*/ 8 w 2028"/>
              <a:gd name="T61" fmla="*/ 746 h 1241"/>
              <a:gd name="T62" fmla="*/ 0 w 2028"/>
              <a:gd name="T63" fmla="*/ 849 h 1241"/>
              <a:gd name="T64" fmla="*/ 36 w 2028"/>
              <a:gd name="T65" fmla="*/ 813 h 1241"/>
              <a:gd name="T66" fmla="*/ 87 w 2028"/>
              <a:gd name="T67" fmla="*/ 850 h 1241"/>
              <a:gd name="T68" fmla="*/ 149 w 2028"/>
              <a:gd name="T69" fmla="*/ 929 h 1241"/>
              <a:gd name="T70" fmla="*/ 214 w 2028"/>
              <a:gd name="T71" fmla="*/ 961 h 1241"/>
              <a:gd name="T72" fmla="*/ 301 w 2028"/>
              <a:gd name="T73" fmla="*/ 991 h 1241"/>
              <a:gd name="T74" fmla="*/ 372 w 2028"/>
              <a:gd name="T75" fmla="*/ 1066 h 1241"/>
              <a:gd name="T76" fmla="*/ 551 w 2028"/>
              <a:gd name="T77" fmla="*/ 1241 h 1241"/>
              <a:gd name="T78" fmla="*/ 720 w 2028"/>
              <a:gd name="T79" fmla="*/ 1216 h 1241"/>
              <a:gd name="T80" fmla="*/ 860 w 2028"/>
              <a:gd name="T81" fmla="*/ 1205 h 1241"/>
              <a:gd name="T82" fmla="*/ 949 w 2028"/>
              <a:gd name="T83" fmla="*/ 1151 h 1241"/>
              <a:gd name="T84" fmla="*/ 1045 w 2028"/>
              <a:gd name="T85" fmla="*/ 1064 h 1241"/>
              <a:gd name="T86" fmla="*/ 1129 w 2028"/>
              <a:gd name="T87" fmla="*/ 1063 h 1241"/>
              <a:gd name="T88" fmla="*/ 1206 w 2028"/>
              <a:gd name="T89" fmla="*/ 1086 h 1241"/>
              <a:gd name="T90" fmla="*/ 1283 w 2028"/>
              <a:gd name="T91" fmla="*/ 1105 h 1241"/>
              <a:gd name="T92" fmla="*/ 1412 w 2028"/>
              <a:gd name="T93" fmla="*/ 1040 h 1241"/>
              <a:gd name="T94" fmla="*/ 1511 w 2028"/>
              <a:gd name="T95" fmla="*/ 1026 h 1241"/>
              <a:gd name="T96" fmla="*/ 1587 w 2028"/>
              <a:gd name="T97" fmla="*/ 939 h 1241"/>
              <a:gd name="T98" fmla="*/ 1661 w 2028"/>
              <a:gd name="T99" fmla="*/ 729 h 1241"/>
              <a:gd name="T100" fmla="*/ 1813 w 2028"/>
              <a:gd name="T101" fmla="*/ 536 h 1241"/>
              <a:gd name="T102" fmla="*/ 1956 w 2028"/>
              <a:gd name="T103" fmla="*/ 395 h 1241"/>
              <a:gd name="T104" fmla="*/ 2002 w 2028"/>
              <a:gd name="T105" fmla="*/ 397 h 1241"/>
              <a:gd name="T106" fmla="*/ 2028 w 2028"/>
              <a:gd name="T107" fmla="*/ 335 h 1241"/>
              <a:gd name="T108" fmla="*/ 1985 w 2028"/>
              <a:gd name="T109" fmla="*/ 308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28" h="1241">
                <a:moveTo>
                  <a:pt x="1985" y="308"/>
                </a:moveTo>
                <a:lnTo>
                  <a:pt x="1964" y="239"/>
                </a:lnTo>
                <a:lnTo>
                  <a:pt x="1914" y="223"/>
                </a:lnTo>
                <a:lnTo>
                  <a:pt x="1890" y="130"/>
                </a:lnTo>
                <a:lnTo>
                  <a:pt x="1842" y="84"/>
                </a:lnTo>
                <a:lnTo>
                  <a:pt x="1762" y="111"/>
                </a:lnTo>
                <a:lnTo>
                  <a:pt x="1650" y="54"/>
                </a:lnTo>
                <a:lnTo>
                  <a:pt x="1525" y="64"/>
                </a:lnTo>
                <a:lnTo>
                  <a:pt x="1419" y="0"/>
                </a:lnTo>
                <a:lnTo>
                  <a:pt x="1384" y="58"/>
                </a:lnTo>
                <a:lnTo>
                  <a:pt x="1299" y="89"/>
                </a:lnTo>
                <a:lnTo>
                  <a:pt x="1247" y="223"/>
                </a:lnTo>
                <a:lnTo>
                  <a:pt x="1113" y="188"/>
                </a:lnTo>
                <a:lnTo>
                  <a:pt x="990" y="185"/>
                </a:lnTo>
                <a:lnTo>
                  <a:pt x="852" y="287"/>
                </a:lnTo>
                <a:lnTo>
                  <a:pt x="786" y="302"/>
                </a:lnTo>
                <a:lnTo>
                  <a:pt x="787" y="351"/>
                </a:lnTo>
                <a:lnTo>
                  <a:pt x="738" y="391"/>
                </a:lnTo>
                <a:lnTo>
                  <a:pt x="516" y="380"/>
                </a:lnTo>
                <a:lnTo>
                  <a:pt x="479" y="339"/>
                </a:lnTo>
                <a:lnTo>
                  <a:pt x="350" y="262"/>
                </a:lnTo>
                <a:lnTo>
                  <a:pt x="296" y="244"/>
                </a:lnTo>
                <a:lnTo>
                  <a:pt x="311" y="328"/>
                </a:lnTo>
                <a:lnTo>
                  <a:pt x="257" y="315"/>
                </a:lnTo>
                <a:lnTo>
                  <a:pt x="224" y="334"/>
                </a:lnTo>
                <a:lnTo>
                  <a:pt x="230" y="361"/>
                </a:lnTo>
                <a:lnTo>
                  <a:pt x="215" y="396"/>
                </a:lnTo>
                <a:lnTo>
                  <a:pt x="198" y="413"/>
                </a:lnTo>
                <a:lnTo>
                  <a:pt x="177" y="361"/>
                </a:lnTo>
                <a:lnTo>
                  <a:pt x="144" y="590"/>
                </a:lnTo>
                <a:lnTo>
                  <a:pt x="8" y="746"/>
                </a:lnTo>
                <a:lnTo>
                  <a:pt x="0" y="849"/>
                </a:lnTo>
                <a:lnTo>
                  <a:pt x="36" y="813"/>
                </a:lnTo>
                <a:lnTo>
                  <a:pt x="87" y="850"/>
                </a:lnTo>
                <a:lnTo>
                  <a:pt x="149" y="929"/>
                </a:lnTo>
                <a:lnTo>
                  <a:pt x="214" y="961"/>
                </a:lnTo>
                <a:lnTo>
                  <a:pt x="301" y="991"/>
                </a:lnTo>
                <a:lnTo>
                  <a:pt x="372" y="1066"/>
                </a:lnTo>
                <a:lnTo>
                  <a:pt x="551" y="1241"/>
                </a:lnTo>
                <a:lnTo>
                  <a:pt x="720" y="1216"/>
                </a:lnTo>
                <a:lnTo>
                  <a:pt x="860" y="1205"/>
                </a:lnTo>
                <a:lnTo>
                  <a:pt x="949" y="1151"/>
                </a:lnTo>
                <a:lnTo>
                  <a:pt x="1045" y="1064"/>
                </a:lnTo>
                <a:lnTo>
                  <a:pt x="1129" y="1063"/>
                </a:lnTo>
                <a:lnTo>
                  <a:pt x="1206" y="1086"/>
                </a:lnTo>
                <a:lnTo>
                  <a:pt x="1283" y="1105"/>
                </a:lnTo>
                <a:lnTo>
                  <a:pt x="1412" y="1040"/>
                </a:lnTo>
                <a:lnTo>
                  <a:pt x="1511" y="1026"/>
                </a:lnTo>
                <a:lnTo>
                  <a:pt x="1587" y="939"/>
                </a:lnTo>
                <a:lnTo>
                  <a:pt x="1661" y="729"/>
                </a:lnTo>
                <a:lnTo>
                  <a:pt x="1813" y="536"/>
                </a:lnTo>
                <a:lnTo>
                  <a:pt x="1956" y="395"/>
                </a:lnTo>
                <a:lnTo>
                  <a:pt x="2002" y="397"/>
                </a:lnTo>
                <a:lnTo>
                  <a:pt x="2028" y="335"/>
                </a:lnTo>
                <a:lnTo>
                  <a:pt x="1985" y="308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9" name="Freeform 314">
            <a:extLst>
              <a:ext uri="{FF2B5EF4-FFF2-40B4-BE49-F238E27FC236}">
                <a16:creationId xmlns:a16="http://schemas.microsoft.com/office/drawing/2014/main" id="{B94D3460-90D3-4136-B895-F21FC617E7C3}"/>
              </a:ext>
            </a:extLst>
          </p:cNvPr>
          <p:cNvSpPr>
            <a:spLocks/>
          </p:cNvSpPr>
          <p:nvPr/>
        </p:nvSpPr>
        <p:spPr bwMode="auto">
          <a:xfrm>
            <a:off x="3788151" y="4952121"/>
            <a:ext cx="132760" cy="85193"/>
          </a:xfrm>
          <a:custGeom>
            <a:avLst/>
            <a:gdLst>
              <a:gd name="T0" fmla="*/ 938 w 938"/>
              <a:gd name="T1" fmla="*/ 116 h 599"/>
              <a:gd name="T2" fmla="*/ 874 w 938"/>
              <a:gd name="T3" fmla="*/ 124 h 599"/>
              <a:gd name="T4" fmla="*/ 848 w 938"/>
              <a:gd name="T5" fmla="*/ 194 h 599"/>
              <a:gd name="T6" fmla="*/ 786 w 938"/>
              <a:gd name="T7" fmla="*/ 182 h 599"/>
              <a:gd name="T8" fmla="*/ 760 w 938"/>
              <a:gd name="T9" fmla="*/ 253 h 599"/>
              <a:gd name="T10" fmla="*/ 662 w 938"/>
              <a:gd name="T11" fmla="*/ 271 h 599"/>
              <a:gd name="T12" fmla="*/ 703 w 938"/>
              <a:gd name="T13" fmla="*/ 381 h 599"/>
              <a:gd name="T14" fmla="*/ 651 w 938"/>
              <a:gd name="T15" fmla="*/ 452 h 599"/>
              <a:gd name="T16" fmla="*/ 597 w 938"/>
              <a:gd name="T17" fmla="*/ 471 h 599"/>
              <a:gd name="T18" fmla="*/ 594 w 938"/>
              <a:gd name="T19" fmla="*/ 541 h 599"/>
              <a:gd name="T20" fmla="*/ 612 w 938"/>
              <a:gd name="T21" fmla="*/ 577 h 599"/>
              <a:gd name="T22" fmla="*/ 590 w 938"/>
              <a:gd name="T23" fmla="*/ 599 h 599"/>
              <a:gd name="T24" fmla="*/ 536 w 938"/>
              <a:gd name="T25" fmla="*/ 582 h 599"/>
              <a:gd name="T26" fmla="*/ 438 w 938"/>
              <a:gd name="T27" fmla="*/ 578 h 599"/>
              <a:gd name="T28" fmla="*/ 371 w 938"/>
              <a:gd name="T29" fmla="*/ 530 h 599"/>
              <a:gd name="T30" fmla="*/ 337 w 938"/>
              <a:gd name="T31" fmla="*/ 588 h 599"/>
              <a:gd name="T32" fmla="*/ 185 w 938"/>
              <a:gd name="T33" fmla="*/ 598 h 599"/>
              <a:gd name="T34" fmla="*/ 136 w 938"/>
              <a:gd name="T35" fmla="*/ 577 h 599"/>
              <a:gd name="T36" fmla="*/ 80 w 938"/>
              <a:gd name="T37" fmla="*/ 568 h 599"/>
              <a:gd name="T38" fmla="*/ 97 w 938"/>
              <a:gd name="T39" fmla="*/ 528 h 599"/>
              <a:gd name="T40" fmla="*/ 84 w 938"/>
              <a:gd name="T41" fmla="*/ 506 h 599"/>
              <a:gd name="T42" fmla="*/ 113 w 938"/>
              <a:gd name="T43" fmla="*/ 510 h 599"/>
              <a:gd name="T44" fmla="*/ 126 w 938"/>
              <a:gd name="T45" fmla="*/ 476 h 599"/>
              <a:gd name="T46" fmla="*/ 108 w 938"/>
              <a:gd name="T47" fmla="*/ 440 h 599"/>
              <a:gd name="T48" fmla="*/ 28 w 938"/>
              <a:gd name="T49" fmla="*/ 401 h 599"/>
              <a:gd name="T50" fmla="*/ 64 w 938"/>
              <a:gd name="T51" fmla="*/ 348 h 599"/>
              <a:gd name="T52" fmla="*/ 58 w 938"/>
              <a:gd name="T53" fmla="*/ 316 h 599"/>
              <a:gd name="T54" fmla="*/ 0 w 938"/>
              <a:gd name="T55" fmla="*/ 255 h 599"/>
              <a:gd name="T56" fmla="*/ 66 w 938"/>
              <a:gd name="T57" fmla="*/ 130 h 599"/>
              <a:gd name="T58" fmla="*/ 337 w 938"/>
              <a:gd name="T59" fmla="*/ 182 h 599"/>
              <a:gd name="T60" fmla="*/ 487 w 938"/>
              <a:gd name="T61" fmla="*/ 65 h 599"/>
              <a:gd name="T62" fmla="*/ 590 w 938"/>
              <a:gd name="T63" fmla="*/ 64 h 599"/>
              <a:gd name="T64" fmla="*/ 664 w 938"/>
              <a:gd name="T65" fmla="*/ 37 h 599"/>
              <a:gd name="T66" fmla="*/ 749 w 938"/>
              <a:gd name="T67" fmla="*/ 76 h 599"/>
              <a:gd name="T68" fmla="*/ 789 w 938"/>
              <a:gd name="T69" fmla="*/ 36 h 599"/>
              <a:gd name="T70" fmla="*/ 825 w 938"/>
              <a:gd name="T71" fmla="*/ 0 h 599"/>
              <a:gd name="T72" fmla="*/ 876 w 938"/>
              <a:gd name="T73" fmla="*/ 37 h 599"/>
              <a:gd name="T74" fmla="*/ 938 w 938"/>
              <a:gd name="T75" fmla="*/ 116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8" h="599">
                <a:moveTo>
                  <a:pt x="938" y="116"/>
                </a:moveTo>
                <a:lnTo>
                  <a:pt x="874" y="124"/>
                </a:lnTo>
                <a:lnTo>
                  <a:pt x="848" y="194"/>
                </a:lnTo>
                <a:lnTo>
                  <a:pt x="786" y="182"/>
                </a:lnTo>
                <a:lnTo>
                  <a:pt x="760" y="253"/>
                </a:lnTo>
                <a:lnTo>
                  <a:pt x="662" y="271"/>
                </a:lnTo>
                <a:lnTo>
                  <a:pt x="703" y="381"/>
                </a:lnTo>
                <a:lnTo>
                  <a:pt x="651" y="452"/>
                </a:lnTo>
                <a:lnTo>
                  <a:pt x="597" y="471"/>
                </a:lnTo>
                <a:lnTo>
                  <a:pt x="594" y="541"/>
                </a:lnTo>
                <a:lnTo>
                  <a:pt x="612" y="577"/>
                </a:lnTo>
                <a:lnTo>
                  <a:pt x="590" y="599"/>
                </a:lnTo>
                <a:lnTo>
                  <a:pt x="536" y="582"/>
                </a:lnTo>
                <a:lnTo>
                  <a:pt x="438" y="578"/>
                </a:lnTo>
                <a:lnTo>
                  <a:pt x="371" y="530"/>
                </a:lnTo>
                <a:lnTo>
                  <a:pt x="337" y="588"/>
                </a:lnTo>
                <a:lnTo>
                  <a:pt x="185" y="598"/>
                </a:lnTo>
                <a:lnTo>
                  <a:pt x="136" y="577"/>
                </a:lnTo>
                <a:lnTo>
                  <a:pt x="80" y="568"/>
                </a:lnTo>
                <a:lnTo>
                  <a:pt x="97" y="528"/>
                </a:lnTo>
                <a:lnTo>
                  <a:pt x="84" y="506"/>
                </a:lnTo>
                <a:lnTo>
                  <a:pt x="113" y="510"/>
                </a:lnTo>
                <a:lnTo>
                  <a:pt x="126" y="476"/>
                </a:lnTo>
                <a:lnTo>
                  <a:pt x="108" y="440"/>
                </a:lnTo>
                <a:lnTo>
                  <a:pt x="28" y="401"/>
                </a:lnTo>
                <a:lnTo>
                  <a:pt x="64" y="348"/>
                </a:lnTo>
                <a:lnTo>
                  <a:pt x="58" y="316"/>
                </a:lnTo>
                <a:lnTo>
                  <a:pt x="0" y="255"/>
                </a:lnTo>
                <a:lnTo>
                  <a:pt x="66" y="130"/>
                </a:lnTo>
                <a:lnTo>
                  <a:pt x="337" y="182"/>
                </a:lnTo>
                <a:lnTo>
                  <a:pt x="487" y="65"/>
                </a:lnTo>
                <a:lnTo>
                  <a:pt x="590" y="64"/>
                </a:lnTo>
                <a:lnTo>
                  <a:pt x="664" y="37"/>
                </a:lnTo>
                <a:lnTo>
                  <a:pt x="749" y="76"/>
                </a:lnTo>
                <a:lnTo>
                  <a:pt x="789" y="36"/>
                </a:lnTo>
                <a:lnTo>
                  <a:pt x="825" y="0"/>
                </a:lnTo>
                <a:lnTo>
                  <a:pt x="876" y="37"/>
                </a:lnTo>
                <a:lnTo>
                  <a:pt x="938" y="116"/>
                </a:lnTo>
                <a:close/>
              </a:path>
            </a:pathLst>
          </a:custGeom>
          <a:solidFill>
            <a:srgbClr val="23BA8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0" name="Freeform 315">
            <a:extLst>
              <a:ext uri="{FF2B5EF4-FFF2-40B4-BE49-F238E27FC236}">
                <a16:creationId xmlns:a16="http://schemas.microsoft.com/office/drawing/2014/main" id="{0672B824-69AA-4AF9-B649-68A900E2CAFB}"/>
              </a:ext>
            </a:extLst>
          </p:cNvPr>
          <p:cNvSpPr>
            <a:spLocks/>
          </p:cNvSpPr>
          <p:nvPr/>
        </p:nvSpPr>
        <p:spPr bwMode="auto">
          <a:xfrm>
            <a:off x="4361790" y="4841370"/>
            <a:ext cx="139859" cy="168967"/>
          </a:xfrm>
          <a:custGeom>
            <a:avLst/>
            <a:gdLst>
              <a:gd name="T0" fmla="*/ 985 w 985"/>
              <a:gd name="T1" fmla="*/ 931 h 1193"/>
              <a:gd name="T2" fmla="*/ 941 w 985"/>
              <a:gd name="T3" fmla="*/ 953 h 1193"/>
              <a:gd name="T4" fmla="*/ 896 w 985"/>
              <a:gd name="T5" fmla="*/ 913 h 1193"/>
              <a:gd name="T6" fmla="*/ 848 w 985"/>
              <a:gd name="T7" fmla="*/ 928 h 1193"/>
              <a:gd name="T8" fmla="*/ 714 w 985"/>
              <a:gd name="T9" fmla="*/ 938 h 1193"/>
              <a:gd name="T10" fmla="*/ 674 w 985"/>
              <a:gd name="T11" fmla="*/ 911 h 1193"/>
              <a:gd name="T12" fmla="*/ 629 w 985"/>
              <a:gd name="T13" fmla="*/ 956 h 1193"/>
              <a:gd name="T14" fmla="*/ 605 w 985"/>
              <a:gd name="T15" fmla="*/ 1098 h 1193"/>
              <a:gd name="T16" fmla="*/ 511 w 985"/>
              <a:gd name="T17" fmla="*/ 1165 h 1193"/>
              <a:gd name="T18" fmla="*/ 414 w 985"/>
              <a:gd name="T19" fmla="*/ 1193 h 1193"/>
              <a:gd name="T20" fmla="*/ 391 w 985"/>
              <a:gd name="T21" fmla="*/ 1069 h 1193"/>
              <a:gd name="T22" fmla="*/ 407 w 985"/>
              <a:gd name="T23" fmla="*/ 785 h 1193"/>
              <a:gd name="T24" fmla="*/ 356 w 985"/>
              <a:gd name="T25" fmla="*/ 640 h 1193"/>
              <a:gd name="T26" fmla="*/ 162 w 985"/>
              <a:gd name="T27" fmla="*/ 390 h 1193"/>
              <a:gd name="T28" fmla="*/ 90 w 985"/>
              <a:gd name="T29" fmla="*/ 204 h 1193"/>
              <a:gd name="T30" fmla="*/ 0 w 985"/>
              <a:gd name="T31" fmla="*/ 112 h 1193"/>
              <a:gd name="T32" fmla="*/ 9 w 985"/>
              <a:gd name="T33" fmla="*/ 63 h 1193"/>
              <a:gd name="T34" fmla="*/ 168 w 985"/>
              <a:gd name="T35" fmla="*/ 0 h 1193"/>
              <a:gd name="T36" fmla="*/ 534 w 985"/>
              <a:gd name="T37" fmla="*/ 142 h 1193"/>
              <a:gd name="T38" fmla="*/ 654 w 985"/>
              <a:gd name="T39" fmla="*/ 159 h 1193"/>
              <a:gd name="T40" fmla="*/ 766 w 985"/>
              <a:gd name="T41" fmla="*/ 375 h 1193"/>
              <a:gd name="T42" fmla="*/ 750 w 985"/>
              <a:gd name="T43" fmla="*/ 477 h 1193"/>
              <a:gd name="T44" fmla="*/ 809 w 985"/>
              <a:gd name="T45" fmla="*/ 596 h 1193"/>
              <a:gd name="T46" fmla="*/ 858 w 985"/>
              <a:gd name="T47" fmla="*/ 600 h 1193"/>
              <a:gd name="T48" fmla="*/ 939 w 985"/>
              <a:gd name="T49" fmla="*/ 790 h 1193"/>
              <a:gd name="T50" fmla="*/ 927 w 985"/>
              <a:gd name="T51" fmla="*/ 855 h 1193"/>
              <a:gd name="T52" fmla="*/ 985 w 985"/>
              <a:gd name="T53" fmla="*/ 931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5" h="1193">
                <a:moveTo>
                  <a:pt x="985" y="931"/>
                </a:moveTo>
                <a:lnTo>
                  <a:pt x="941" y="953"/>
                </a:lnTo>
                <a:lnTo>
                  <a:pt x="896" y="913"/>
                </a:lnTo>
                <a:lnTo>
                  <a:pt x="848" y="928"/>
                </a:lnTo>
                <a:lnTo>
                  <a:pt x="714" y="938"/>
                </a:lnTo>
                <a:lnTo>
                  <a:pt x="674" y="911"/>
                </a:lnTo>
                <a:lnTo>
                  <a:pt x="629" y="956"/>
                </a:lnTo>
                <a:lnTo>
                  <a:pt x="605" y="1098"/>
                </a:lnTo>
                <a:lnTo>
                  <a:pt x="511" y="1165"/>
                </a:lnTo>
                <a:lnTo>
                  <a:pt x="414" y="1193"/>
                </a:lnTo>
                <a:lnTo>
                  <a:pt x="391" y="1069"/>
                </a:lnTo>
                <a:lnTo>
                  <a:pt x="407" y="785"/>
                </a:lnTo>
                <a:lnTo>
                  <a:pt x="356" y="640"/>
                </a:lnTo>
                <a:lnTo>
                  <a:pt x="162" y="390"/>
                </a:lnTo>
                <a:lnTo>
                  <a:pt x="90" y="204"/>
                </a:lnTo>
                <a:lnTo>
                  <a:pt x="0" y="112"/>
                </a:lnTo>
                <a:lnTo>
                  <a:pt x="9" y="63"/>
                </a:lnTo>
                <a:lnTo>
                  <a:pt x="168" y="0"/>
                </a:lnTo>
                <a:lnTo>
                  <a:pt x="534" y="142"/>
                </a:lnTo>
                <a:lnTo>
                  <a:pt x="654" y="159"/>
                </a:lnTo>
                <a:lnTo>
                  <a:pt x="766" y="375"/>
                </a:lnTo>
                <a:lnTo>
                  <a:pt x="750" y="477"/>
                </a:lnTo>
                <a:lnTo>
                  <a:pt x="809" y="596"/>
                </a:lnTo>
                <a:lnTo>
                  <a:pt x="858" y="600"/>
                </a:lnTo>
                <a:lnTo>
                  <a:pt x="939" y="790"/>
                </a:lnTo>
                <a:lnTo>
                  <a:pt x="927" y="855"/>
                </a:lnTo>
                <a:lnTo>
                  <a:pt x="985" y="931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1" name="Freeform 316">
            <a:extLst>
              <a:ext uri="{FF2B5EF4-FFF2-40B4-BE49-F238E27FC236}">
                <a16:creationId xmlns:a16="http://schemas.microsoft.com/office/drawing/2014/main" id="{C258DBD5-A89A-42D0-A518-C78370CECEC0}"/>
              </a:ext>
            </a:extLst>
          </p:cNvPr>
          <p:cNvSpPr>
            <a:spLocks/>
          </p:cNvSpPr>
          <p:nvPr/>
        </p:nvSpPr>
        <p:spPr bwMode="auto">
          <a:xfrm>
            <a:off x="4177914" y="5107595"/>
            <a:ext cx="265519" cy="173226"/>
          </a:xfrm>
          <a:custGeom>
            <a:avLst/>
            <a:gdLst>
              <a:gd name="T0" fmla="*/ 1862 w 1871"/>
              <a:gd name="T1" fmla="*/ 302 h 1217"/>
              <a:gd name="T2" fmla="*/ 1815 w 1871"/>
              <a:gd name="T3" fmla="*/ 386 h 1217"/>
              <a:gd name="T4" fmla="*/ 1712 w 1871"/>
              <a:gd name="T5" fmla="*/ 400 h 1217"/>
              <a:gd name="T6" fmla="*/ 1608 w 1871"/>
              <a:gd name="T7" fmla="*/ 623 h 1217"/>
              <a:gd name="T8" fmla="*/ 1577 w 1871"/>
              <a:gd name="T9" fmla="*/ 670 h 1217"/>
              <a:gd name="T10" fmla="*/ 1549 w 1871"/>
              <a:gd name="T11" fmla="*/ 723 h 1217"/>
              <a:gd name="T12" fmla="*/ 1498 w 1871"/>
              <a:gd name="T13" fmla="*/ 720 h 1217"/>
              <a:gd name="T14" fmla="*/ 1475 w 1871"/>
              <a:gd name="T15" fmla="*/ 760 h 1217"/>
              <a:gd name="T16" fmla="*/ 1518 w 1871"/>
              <a:gd name="T17" fmla="*/ 753 h 1217"/>
              <a:gd name="T18" fmla="*/ 1582 w 1871"/>
              <a:gd name="T19" fmla="*/ 766 h 1217"/>
              <a:gd name="T20" fmla="*/ 1596 w 1871"/>
              <a:gd name="T21" fmla="*/ 819 h 1217"/>
              <a:gd name="T22" fmla="*/ 1640 w 1871"/>
              <a:gd name="T23" fmla="*/ 871 h 1217"/>
              <a:gd name="T24" fmla="*/ 1593 w 1871"/>
              <a:gd name="T25" fmla="*/ 918 h 1217"/>
              <a:gd name="T26" fmla="*/ 1477 w 1871"/>
              <a:gd name="T27" fmla="*/ 946 h 1217"/>
              <a:gd name="T28" fmla="*/ 1377 w 1871"/>
              <a:gd name="T29" fmla="*/ 880 h 1217"/>
              <a:gd name="T30" fmla="*/ 1277 w 1871"/>
              <a:gd name="T31" fmla="*/ 918 h 1217"/>
              <a:gd name="T32" fmla="*/ 1187 w 1871"/>
              <a:gd name="T33" fmla="*/ 982 h 1217"/>
              <a:gd name="T34" fmla="*/ 1115 w 1871"/>
              <a:gd name="T35" fmla="*/ 1049 h 1217"/>
              <a:gd name="T36" fmla="*/ 1069 w 1871"/>
              <a:gd name="T37" fmla="*/ 1139 h 1217"/>
              <a:gd name="T38" fmla="*/ 675 w 1871"/>
              <a:gd name="T39" fmla="*/ 1093 h 1217"/>
              <a:gd name="T40" fmla="*/ 386 w 1871"/>
              <a:gd name="T41" fmla="*/ 1149 h 1217"/>
              <a:gd name="T42" fmla="*/ 123 w 1871"/>
              <a:gd name="T43" fmla="*/ 1217 h 1217"/>
              <a:gd name="T44" fmla="*/ 172 w 1871"/>
              <a:gd name="T45" fmla="*/ 1061 h 1217"/>
              <a:gd name="T46" fmla="*/ 33 w 1871"/>
              <a:gd name="T47" fmla="*/ 834 h 1217"/>
              <a:gd name="T48" fmla="*/ 18 w 1871"/>
              <a:gd name="T49" fmla="*/ 567 h 1217"/>
              <a:gd name="T50" fmla="*/ 126 w 1871"/>
              <a:gd name="T51" fmla="*/ 427 h 1217"/>
              <a:gd name="T52" fmla="*/ 1 w 1871"/>
              <a:gd name="T53" fmla="*/ 193 h 1217"/>
              <a:gd name="T54" fmla="*/ 75 w 1871"/>
              <a:gd name="T55" fmla="*/ 0 h 1217"/>
              <a:gd name="T56" fmla="*/ 162 w 1871"/>
              <a:gd name="T57" fmla="*/ 58 h 1217"/>
              <a:gd name="T58" fmla="*/ 133 w 1871"/>
              <a:gd name="T59" fmla="*/ 178 h 1217"/>
              <a:gd name="T60" fmla="*/ 488 w 1871"/>
              <a:gd name="T61" fmla="*/ 242 h 1217"/>
              <a:gd name="T62" fmla="*/ 751 w 1871"/>
              <a:gd name="T63" fmla="*/ 249 h 1217"/>
              <a:gd name="T64" fmla="*/ 1049 w 1871"/>
              <a:gd name="T65" fmla="*/ 111 h 1217"/>
              <a:gd name="T66" fmla="*/ 1489 w 1871"/>
              <a:gd name="T67" fmla="*/ 74 h 1217"/>
              <a:gd name="T68" fmla="*/ 1657 w 1871"/>
              <a:gd name="T69" fmla="*/ 128 h 1217"/>
              <a:gd name="T70" fmla="*/ 1871 w 1871"/>
              <a:gd name="T71" fmla="*/ 242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71" h="1217">
                <a:moveTo>
                  <a:pt x="1871" y="242"/>
                </a:moveTo>
                <a:lnTo>
                  <a:pt x="1862" y="302"/>
                </a:lnTo>
                <a:lnTo>
                  <a:pt x="1818" y="366"/>
                </a:lnTo>
                <a:lnTo>
                  <a:pt x="1815" y="386"/>
                </a:lnTo>
                <a:lnTo>
                  <a:pt x="1746" y="380"/>
                </a:lnTo>
                <a:lnTo>
                  <a:pt x="1712" y="400"/>
                </a:lnTo>
                <a:lnTo>
                  <a:pt x="1647" y="497"/>
                </a:lnTo>
                <a:lnTo>
                  <a:pt x="1608" y="623"/>
                </a:lnTo>
                <a:lnTo>
                  <a:pt x="1601" y="663"/>
                </a:lnTo>
                <a:lnTo>
                  <a:pt x="1577" y="670"/>
                </a:lnTo>
                <a:lnTo>
                  <a:pt x="1549" y="697"/>
                </a:lnTo>
                <a:lnTo>
                  <a:pt x="1549" y="723"/>
                </a:lnTo>
                <a:lnTo>
                  <a:pt x="1525" y="713"/>
                </a:lnTo>
                <a:lnTo>
                  <a:pt x="1498" y="720"/>
                </a:lnTo>
                <a:lnTo>
                  <a:pt x="1495" y="747"/>
                </a:lnTo>
                <a:lnTo>
                  <a:pt x="1475" y="760"/>
                </a:lnTo>
                <a:lnTo>
                  <a:pt x="1493" y="770"/>
                </a:lnTo>
                <a:lnTo>
                  <a:pt x="1518" y="753"/>
                </a:lnTo>
                <a:lnTo>
                  <a:pt x="1559" y="757"/>
                </a:lnTo>
                <a:lnTo>
                  <a:pt x="1582" y="766"/>
                </a:lnTo>
                <a:lnTo>
                  <a:pt x="1592" y="789"/>
                </a:lnTo>
                <a:lnTo>
                  <a:pt x="1596" y="819"/>
                </a:lnTo>
                <a:lnTo>
                  <a:pt x="1603" y="836"/>
                </a:lnTo>
                <a:lnTo>
                  <a:pt x="1640" y="871"/>
                </a:lnTo>
                <a:lnTo>
                  <a:pt x="1657" y="908"/>
                </a:lnTo>
                <a:lnTo>
                  <a:pt x="1593" y="918"/>
                </a:lnTo>
                <a:lnTo>
                  <a:pt x="1544" y="946"/>
                </a:lnTo>
                <a:lnTo>
                  <a:pt x="1477" y="946"/>
                </a:lnTo>
                <a:lnTo>
                  <a:pt x="1471" y="919"/>
                </a:lnTo>
                <a:lnTo>
                  <a:pt x="1377" y="880"/>
                </a:lnTo>
                <a:lnTo>
                  <a:pt x="1354" y="904"/>
                </a:lnTo>
                <a:lnTo>
                  <a:pt x="1277" y="918"/>
                </a:lnTo>
                <a:lnTo>
                  <a:pt x="1248" y="975"/>
                </a:lnTo>
                <a:lnTo>
                  <a:pt x="1187" y="982"/>
                </a:lnTo>
                <a:lnTo>
                  <a:pt x="1092" y="1006"/>
                </a:lnTo>
                <a:lnTo>
                  <a:pt x="1115" y="1049"/>
                </a:lnTo>
                <a:lnTo>
                  <a:pt x="1115" y="1102"/>
                </a:lnTo>
                <a:lnTo>
                  <a:pt x="1069" y="1139"/>
                </a:lnTo>
                <a:lnTo>
                  <a:pt x="870" y="1171"/>
                </a:lnTo>
                <a:lnTo>
                  <a:pt x="675" y="1093"/>
                </a:lnTo>
                <a:lnTo>
                  <a:pt x="542" y="1061"/>
                </a:lnTo>
                <a:lnTo>
                  <a:pt x="386" y="1149"/>
                </a:lnTo>
                <a:lnTo>
                  <a:pt x="233" y="1133"/>
                </a:lnTo>
                <a:lnTo>
                  <a:pt x="123" y="1217"/>
                </a:lnTo>
                <a:lnTo>
                  <a:pt x="136" y="1121"/>
                </a:lnTo>
                <a:lnTo>
                  <a:pt x="172" y="1061"/>
                </a:lnTo>
                <a:lnTo>
                  <a:pt x="165" y="945"/>
                </a:lnTo>
                <a:lnTo>
                  <a:pt x="33" y="834"/>
                </a:lnTo>
                <a:lnTo>
                  <a:pt x="6" y="773"/>
                </a:lnTo>
                <a:lnTo>
                  <a:pt x="18" y="567"/>
                </a:lnTo>
                <a:lnTo>
                  <a:pt x="130" y="480"/>
                </a:lnTo>
                <a:lnTo>
                  <a:pt x="126" y="427"/>
                </a:lnTo>
                <a:lnTo>
                  <a:pt x="62" y="348"/>
                </a:lnTo>
                <a:lnTo>
                  <a:pt x="1" y="193"/>
                </a:lnTo>
                <a:lnTo>
                  <a:pt x="0" y="104"/>
                </a:lnTo>
                <a:lnTo>
                  <a:pt x="75" y="0"/>
                </a:lnTo>
                <a:lnTo>
                  <a:pt x="162" y="12"/>
                </a:lnTo>
                <a:lnTo>
                  <a:pt x="162" y="58"/>
                </a:lnTo>
                <a:lnTo>
                  <a:pt x="93" y="103"/>
                </a:lnTo>
                <a:lnTo>
                  <a:pt x="133" y="178"/>
                </a:lnTo>
                <a:lnTo>
                  <a:pt x="264" y="164"/>
                </a:lnTo>
                <a:lnTo>
                  <a:pt x="488" y="242"/>
                </a:lnTo>
                <a:lnTo>
                  <a:pt x="547" y="204"/>
                </a:lnTo>
                <a:lnTo>
                  <a:pt x="751" y="249"/>
                </a:lnTo>
                <a:lnTo>
                  <a:pt x="904" y="244"/>
                </a:lnTo>
                <a:lnTo>
                  <a:pt x="1049" y="111"/>
                </a:lnTo>
                <a:lnTo>
                  <a:pt x="1359" y="25"/>
                </a:lnTo>
                <a:lnTo>
                  <a:pt x="1489" y="74"/>
                </a:lnTo>
                <a:lnTo>
                  <a:pt x="1589" y="53"/>
                </a:lnTo>
                <a:lnTo>
                  <a:pt x="1657" y="128"/>
                </a:lnTo>
                <a:lnTo>
                  <a:pt x="1737" y="131"/>
                </a:lnTo>
                <a:lnTo>
                  <a:pt x="1871" y="242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2" name="Freeform 317">
            <a:extLst>
              <a:ext uri="{FF2B5EF4-FFF2-40B4-BE49-F238E27FC236}">
                <a16:creationId xmlns:a16="http://schemas.microsoft.com/office/drawing/2014/main" id="{B0957590-067E-4C5C-9F0A-7176AA640592}"/>
              </a:ext>
            </a:extLst>
          </p:cNvPr>
          <p:cNvSpPr>
            <a:spLocks/>
          </p:cNvSpPr>
          <p:nvPr/>
        </p:nvSpPr>
        <p:spPr bwMode="auto">
          <a:xfrm>
            <a:off x="4082069" y="4856985"/>
            <a:ext cx="401828" cy="286108"/>
          </a:xfrm>
          <a:custGeom>
            <a:avLst/>
            <a:gdLst>
              <a:gd name="T0" fmla="*/ 2826 w 2829"/>
              <a:gd name="T1" fmla="*/ 1498 h 2015"/>
              <a:gd name="T2" fmla="*/ 2767 w 2829"/>
              <a:gd name="T3" fmla="*/ 1558 h 2015"/>
              <a:gd name="T4" fmla="*/ 2684 w 2829"/>
              <a:gd name="T5" fmla="*/ 1589 h 2015"/>
              <a:gd name="T6" fmla="*/ 2588 w 2829"/>
              <a:gd name="T7" fmla="*/ 1693 h 2015"/>
              <a:gd name="T8" fmla="*/ 2631 w 2829"/>
              <a:gd name="T9" fmla="*/ 1629 h 2015"/>
              <a:gd name="T10" fmla="*/ 2664 w 2829"/>
              <a:gd name="T11" fmla="*/ 1576 h 2015"/>
              <a:gd name="T12" fmla="*/ 2694 w 2829"/>
              <a:gd name="T13" fmla="*/ 1532 h 2015"/>
              <a:gd name="T14" fmla="*/ 2657 w 2829"/>
              <a:gd name="T15" fmla="*/ 1513 h 2015"/>
              <a:gd name="T16" fmla="*/ 2616 w 2829"/>
              <a:gd name="T17" fmla="*/ 1460 h 2015"/>
              <a:gd name="T18" fmla="*/ 2570 w 2829"/>
              <a:gd name="T19" fmla="*/ 1500 h 2015"/>
              <a:gd name="T20" fmla="*/ 2527 w 2829"/>
              <a:gd name="T21" fmla="*/ 1514 h 2015"/>
              <a:gd name="T22" fmla="*/ 2604 w 2829"/>
              <a:gd name="T23" fmla="*/ 1527 h 2015"/>
              <a:gd name="T24" fmla="*/ 2581 w 2829"/>
              <a:gd name="T25" fmla="*/ 1587 h 2015"/>
              <a:gd name="T26" fmla="*/ 2558 w 2829"/>
              <a:gd name="T27" fmla="*/ 1610 h 2015"/>
              <a:gd name="T28" fmla="*/ 2535 w 2829"/>
              <a:gd name="T29" fmla="*/ 1610 h 2015"/>
              <a:gd name="T30" fmla="*/ 2558 w 2829"/>
              <a:gd name="T31" fmla="*/ 1663 h 2015"/>
              <a:gd name="T32" fmla="*/ 2529 w 2829"/>
              <a:gd name="T33" fmla="*/ 1719 h 2015"/>
              <a:gd name="T34" fmla="*/ 2588 w 2829"/>
              <a:gd name="T35" fmla="*/ 1673 h 2015"/>
              <a:gd name="T36" fmla="*/ 2519 w 2829"/>
              <a:gd name="T37" fmla="*/ 1760 h 2015"/>
              <a:gd name="T38" fmla="*/ 2527 w 2829"/>
              <a:gd name="T39" fmla="*/ 1833 h 2015"/>
              <a:gd name="T40" fmla="*/ 2545 w 2829"/>
              <a:gd name="T41" fmla="*/ 2008 h 2015"/>
              <a:gd name="T42" fmla="*/ 2331 w 2829"/>
              <a:gd name="T43" fmla="*/ 1894 h 2015"/>
              <a:gd name="T44" fmla="*/ 2163 w 2829"/>
              <a:gd name="T45" fmla="*/ 1840 h 2015"/>
              <a:gd name="T46" fmla="*/ 1723 w 2829"/>
              <a:gd name="T47" fmla="*/ 1877 h 2015"/>
              <a:gd name="T48" fmla="*/ 1425 w 2829"/>
              <a:gd name="T49" fmla="*/ 2015 h 2015"/>
              <a:gd name="T50" fmla="*/ 1162 w 2829"/>
              <a:gd name="T51" fmla="*/ 2008 h 2015"/>
              <a:gd name="T52" fmla="*/ 807 w 2829"/>
              <a:gd name="T53" fmla="*/ 1944 h 2015"/>
              <a:gd name="T54" fmla="*/ 836 w 2829"/>
              <a:gd name="T55" fmla="*/ 1824 h 2015"/>
              <a:gd name="T56" fmla="*/ 749 w 2829"/>
              <a:gd name="T57" fmla="*/ 1766 h 2015"/>
              <a:gd name="T58" fmla="*/ 712 w 2829"/>
              <a:gd name="T59" fmla="*/ 1614 h 2015"/>
              <a:gd name="T60" fmla="*/ 595 w 2829"/>
              <a:gd name="T61" fmla="*/ 1611 h 2015"/>
              <a:gd name="T62" fmla="*/ 454 w 2829"/>
              <a:gd name="T63" fmla="*/ 1513 h 2015"/>
              <a:gd name="T64" fmla="*/ 331 w 2829"/>
              <a:gd name="T65" fmla="*/ 1524 h 2015"/>
              <a:gd name="T66" fmla="*/ 333 w 2829"/>
              <a:gd name="T67" fmla="*/ 1348 h 2015"/>
              <a:gd name="T68" fmla="*/ 192 w 2829"/>
              <a:gd name="T69" fmla="*/ 1303 h 2015"/>
              <a:gd name="T70" fmla="*/ 0 w 2829"/>
              <a:gd name="T71" fmla="*/ 963 h 2015"/>
              <a:gd name="T72" fmla="*/ 228 w 2829"/>
              <a:gd name="T73" fmla="*/ 884 h 2015"/>
              <a:gd name="T74" fmla="*/ 378 w 2829"/>
              <a:gd name="T75" fmla="*/ 587 h 2015"/>
              <a:gd name="T76" fmla="*/ 673 w 2829"/>
              <a:gd name="T77" fmla="*/ 253 h 2015"/>
              <a:gd name="T78" fmla="*/ 745 w 2829"/>
              <a:gd name="T79" fmla="*/ 193 h 2015"/>
              <a:gd name="T80" fmla="*/ 1103 w 2829"/>
              <a:gd name="T81" fmla="*/ 185 h 2015"/>
              <a:gd name="T82" fmla="*/ 1219 w 2829"/>
              <a:gd name="T83" fmla="*/ 202 h 2015"/>
              <a:gd name="T84" fmla="*/ 1352 w 2829"/>
              <a:gd name="T85" fmla="*/ 235 h 2015"/>
              <a:gd name="T86" fmla="*/ 1601 w 2829"/>
              <a:gd name="T87" fmla="*/ 163 h 2015"/>
              <a:gd name="T88" fmla="*/ 1781 w 2829"/>
              <a:gd name="T89" fmla="*/ 19 h 2015"/>
              <a:gd name="T90" fmla="*/ 2062 w 2829"/>
              <a:gd name="T91" fmla="*/ 92 h 2015"/>
              <a:gd name="T92" fmla="*/ 2328 w 2829"/>
              <a:gd name="T93" fmla="*/ 528 h 2015"/>
              <a:gd name="T94" fmla="*/ 2363 w 2829"/>
              <a:gd name="T95" fmla="*/ 957 h 2015"/>
              <a:gd name="T96" fmla="*/ 2352 w 2829"/>
              <a:gd name="T97" fmla="*/ 1200 h 2015"/>
              <a:gd name="T98" fmla="*/ 2570 w 2829"/>
              <a:gd name="T99" fmla="*/ 1296 h 2015"/>
              <a:gd name="T100" fmla="*/ 2725 w 2829"/>
              <a:gd name="T101" fmla="*/ 1241 h 2015"/>
              <a:gd name="T102" fmla="*/ 2829 w 2829"/>
              <a:gd name="T103" fmla="*/ 1395 h 2015"/>
              <a:gd name="T104" fmla="*/ 2806 w 2829"/>
              <a:gd name="T105" fmla="*/ 1462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29" h="2015">
                <a:moveTo>
                  <a:pt x="2806" y="1462"/>
                </a:moveTo>
                <a:lnTo>
                  <a:pt x="2826" y="1498"/>
                </a:lnTo>
                <a:lnTo>
                  <a:pt x="2823" y="1534"/>
                </a:lnTo>
                <a:lnTo>
                  <a:pt x="2767" y="1558"/>
                </a:lnTo>
                <a:lnTo>
                  <a:pt x="2731" y="1579"/>
                </a:lnTo>
                <a:lnTo>
                  <a:pt x="2684" y="1589"/>
                </a:lnTo>
                <a:lnTo>
                  <a:pt x="2641" y="1643"/>
                </a:lnTo>
                <a:lnTo>
                  <a:pt x="2588" y="1693"/>
                </a:lnTo>
                <a:lnTo>
                  <a:pt x="2598" y="1666"/>
                </a:lnTo>
                <a:lnTo>
                  <a:pt x="2631" y="1629"/>
                </a:lnTo>
                <a:lnTo>
                  <a:pt x="2631" y="1599"/>
                </a:lnTo>
                <a:lnTo>
                  <a:pt x="2664" y="1576"/>
                </a:lnTo>
                <a:lnTo>
                  <a:pt x="2697" y="1549"/>
                </a:lnTo>
                <a:lnTo>
                  <a:pt x="2694" y="1532"/>
                </a:lnTo>
                <a:lnTo>
                  <a:pt x="2647" y="1542"/>
                </a:lnTo>
                <a:lnTo>
                  <a:pt x="2657" y="1513"/>
                </a:lnTo>
                <a:lnTo>
                  <a:pt x="2647" y="1483"/>
                </a:lnTo>
                <a:lnTo>
                  <a:pt x="2616" y="1460"/>
                </a:lnTo>
                <a:lnTo>
                  <a:pt x="2584" y="1473"/>
                </a:lnTo>
                <a:lnTo>
                  <a:pt x="2570" y="1500"/>
                </a:lnTo>
                <a:lnTo>
                  <a:pt x="2530" y="1488"/>
                </a:lnTo>
                <a:lnTo>
                  <a:pt x="2527" y="1514"/>
                </a:lnTo>
                <a:lnTo>
                  <a:pt x="2594" y="1520"/>
                </a:lnTo>
                <a:lnTo>
                  <a:pt x="2604" y="1527"/>
                </a:lnTo>
                <a:lnTo>
                  <a:pt x="2614" y="1547"/>
                </a:lnTo>
                <a:lnTo>
                  <a:pt x="2581" y="1587"/>
                </a:lnTo>
                <a:lnTo>
                  <a:pt x="2575" y="1604"/>
                </a:lnTo>
                <a:lnTo>
                  <a:pt x="2558" y="1610"/>
                </a:lnTo>
                <a:lnTo>
                  <a:pt x="2548" y="1597"/>
                </a:lnTo>
                <a:lnTo>
                  <a:pt x="2535" y="1610"/>
                </a:lnTo>
                <a:lnTo>
                  <a:pt x="2558" y="1640"/>
                </a:lnTo>
                <a:lnTo>
                  <a:pt x="2558" y="1663"/>
                </a:lnTo>
                <a:lnTo>
                  <a:pt x="2526" y="1684"/>
                </a:lnTo>
                <a:lnTo>
                  <a:pt x="2529" y="1719"/>
                </a:lnTo>
                <a:lnTo>
                  <a:pt x="2545" y="1683"/>
                </a:lnTo>
                <a:lnTo>
                  <a:pt x="2588" y="1673"/>
                </a:lnTo>
                <a:lnTo>
                  <a:pt x="2588" y="1693"/>
                </a:lnTo>
                <a:lnTo>
                  <a:pt x="2519" y="1760"/>
                </a:lnTo>
                <a:lnTo>
                  <a:pt x="2522" y="1783"/>
                </a:lnTo>
                <a:lnTo>
                  <a:pt x="2527" y="1833"/>
                </a:lnTo>
                <a:lnTo>
                  <a:pt x="2521" y="1939"/>
                </a:lnTo>
                <a:lnTo>
                  <a:pt x="2545" y="2008"/>
                </a:lnTo>
                <a:lnTo>
                  <a:pt x="2411" y="1897"/>
                </a:lnTo>
                <a:lnTo>
                  <a:pt x="2331" y="1894"/>
                </a:lnTo>
                <a:lnTo>
                  <a:pt x="2263" y="1819"/>
                </a:lnTo>
                <a:lnTo>
                  <a:pt x="2163" y="1840"/>
                </a:lnTo>
                <a:lnTo>
                  <a:pt x="2033" y="1791"/>
                </a:lnTo>
                <a:lnTo>
                  <a:pt x="1723" y="1877"/>
                </a:lnTo>
                <a:lnTo>
                  <a:pt x="1578" y="2010"/>
                </a:lnTo>
                <a:lnTo>
                  <a:pt x="1425" y="2015"/>
                </a:lnTo>
                <a:lnTo>
                  <a:pt x="1221" y="1970"/>
                </a:lnTo>
                <a:lnTo>
                  <a:pt x="1162" y="2008"/>
                </a:lnTo>
                <a:lnTo>
                  <a:pt x="938" y="1930"/>
                </a:lnTo>
                <a:lnTo>
                  <a:pt x="807" y="1944"/>
                </a:lnTo>
                <a:lnTo>
                  <a:pt x="767" y="1869"/>
                </a:lnTo>
                <a:lnTo>
                  <a:pt x="836" y="1824"/>
                </a:lnTo>
                <a:lnTo>
                  <a:pt x="836" y="1778"/>
                </a:lnTo>
                <a:lnTo>
                  <a:pt x="749" y="1766"/>
                </a:lnTo>
                <a:lnTo>
                  <a:pt x="689" y="1709"/>
                </a:lnTo>
                <a:lnTo>
                  <a:pt x="712" y="1614"/>
                </a:lnTo>
                <a:lnTo>
                  <a:pt x="668" y="1573"/>
                </a:lnTo>
                <a:lnTo>
                  <a:pt x="595" y="1611"/>
                </a:lnTo>
                <a:lnTo>
                  <a:pt x="551" y="1608"/>
                </a:lnTo>
                <a:lnTo>
                  <a:pt x="454" y="1513"/>
                </a:lnTo>
                <a:lnTo>
                  <a:pt x="367" y="1530"/>
                </a:lnTo>
                <a:lnTo>
                  <a:pt x="331" y="1524"/>
                </a:lnTo>
                <a:lnTo>
                  <a:pt x="363" y="1417"/>
                </a:lnTo>
                <a:lnTo>
                  <a:pt x="333" y="1348"/>
                </a:lnTo>
                <a:lnTo>
                  <a:pt x="253" y="1325"/>
                </a:lnTo>
                <a:lnTo>
                  <a:pt x="192" y="1303"/>
                </a:lnTo>
                <a:lnTo>
                  <a:pt x="171" y="1210"/>
                </a:lnTo>
                <a:lnTo>
                  <a:pt x="0" y="963"/>
                </a:lnTo>
                <a:lnTo>
                  <a:pt x="129" y="898"/>
                </a:lnTo>
                <a:lnTo>
                  <a:pt x="228" y="884"/>
                </a:lnTo>
                <a:lnTo>
                  <a:pt x="304" y="797"/>
                </a:lnTo>
                <a:lnTo>
                  <a:pt x="378" y="587"/>
                </a:lnTo>
                <a:lnTo>
                  <a:pt x="530" y="394"/>
                </a:lnTo>
                <a:lnTo>
                  <a:pt x="673" y="253"/>
                </a:lnTo>
                <a:lnTo>
                  <a:pt x="719" y="255"/>
                </a:lnTo>
                <a:lnTo>
                  <a:pt x="745" y="193"/>
                </a:lnTo>
                <a:lnTo>
                  <a:pt x="849" y="112"/>
                </a:lnTo>
                <a:lnTo>
                  <a:pt x="1103" y="185"/>
                </a:lnTo>
                <a:lnTo>
                  <a:pt x="1156" y="162"/>
                </a:lnTo>
                <a:lnTo>
                  <a:pt x="1219" y="202"/>
                </a:lnTo>
                <a:lnTo>
                  <a:pt x="1263" y="187"/>
                </a:lnTo>
                <a:lnTo>
                  <a:pt x="1352" y="235"/>
                </a:lnTo>
                <a:lnTo>
                  <a:pt x="1467" y="169"/>
                </a:lnTo>
                <a:lnTo>
                  <a:pt x="1601" y="163"/>
                </a:lnTo>
                <a:lnTo>
                  <a:pt x="1650" y="180"/>
                </a:lnTo>
                <a:lnTo>
                  <a:pt x="1781" y="19"/>
                </a:lnTo>
                <a:lnTo>
                  <a:pt x="1972" y="0"/>
                </a:lnTo>
                <a:lnTo>
                  <a:pt x="2062" y="92"/>
                </a:lnTo>
                <a:lnTo>
                  <a:pt x="2134" y="278"/>
                </a:lnTo>
                <a:lnTo>
                  <a:pt x="2328" y="528"/>
                </a:lnTo>
                <a:lnTo>
                  <a:pt x="2379" y="673"/>
                </a:lnTo>
                <a:lnTo>
                  <a:pt x="2363" y="957"/>
                </a:lnTo>
                <a:lnTo>
                  <a:pt x="2386" y="1081"/>
                </a:lnTo>
                <a:lnTo>
                  <a:pt x="2352" y="1200"/>
                </a:lnTo>
                <a:lnTo>
                  <a:pt x="2473" y="1314"/>
                </a:lnTo>
                <a:lnTo>
                  <a:pt x="2570" y="1296"/>
                </a:lnTo>
                <a:lnTo>
                  <a:pt x="2637" y="1246"/>
                </a:lnTo>
                <a:lnTo>
                  <a:pt x="2725" y="1241"/>
                </a:lnTo>
                <a:lnTo>
                  <a:pt x="2810" y="1322"/>
                </a:lnTo>
                <a:lnTo>
                  <a:pt x="2829" y="1395"/>
                </a:lnTo>
                <a:lnTo>
                  <a:pt x="2826" y="1471"/>
                </a:lnTo>
                <a:lnTo>
                  <a:pt x="2806" y="1462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3" name="Freeform 318">
            <a:extLst>
              <a:ext uri="{FF2B5EF4-FFF2-40B4-BE49-F238E27FC236}">
                <a16:creationId xmlns:a16="http://schemas.microsoft.com/office/drawing/2014/main" id="{5997DCA4-2E21-4FF1-A496-C590ED4BD152}"/>
              </a:ext>
            </a:extLst>
          </p:cNvPr>
          <p:cNvSpPr>
            <a:spLocks/>
          </p:cNvSpPr>
          <p:nvPr/>
        </p:nvSpPr>
        <p:spPr bwMode="auto">
          <a:xfrm>
            <a:off x="4093430" y="5216219"/>
            <a:ext cx="108621" cy="86613"/>
          </a:xfrm>
          <a:custGeom>
            <a:avLst/>
            <a:gdLst>
              <a:gd name="T0" fmla="*/ 766 w 766"/>
              <a:gd name="T1" fmla="*/ 296 h 607"/>
              <a:gd name="T2" fmla="*/ 730 w 766"/>
              <a:gd name="T3" fmla="*/ 356 h 607"/>
              <a:gd name="T4" fmla="*/ 717 w 766"/>
              <a:gd name="T5" fmla="*/ 452 h 607"/>
              <a:gd name="T6" fmla="*/ 601 w 766"/>
              <a:gd name="T7" fmla="*/ 503 h 607"/>
              <a:gd name="T8" fmla="*/ 441 w 766"/>
              <a:gd name="T9" fmla="*/ 501 h 607"/>
              <a:gd name="T10" fmla="*/ 355 w 766"/>
              <a:gd name="T11" fmla="*/ 589 h 607"/>
              <a:gd name="T12" fmla="*/ 248 w 766"/>
              <a:gd name="T13" fmla="*/ 589 h 607"/>
              <a:gd name="T14" fmla="*/ 188 w 766"/>
              <a:gd name="T15" fmla="*/ 557 h 607"/>
              <a:gd name="T16" fmla="*/ 116 w 766"/>
              <a:gd name="T17" fmla="*/ 607 h 607"/>
              <a:gd name="T18" fmla="*/ 38 w 766"/>
              <a:gd name="T19" fmla="*/ 509 h 607"/>
              <a:gd name="T20" fmla="*/ 0 w 766"/>
              <a:gd name="T21" fmla="*/ 379 h 607"/>
              <a:gd name="T22" fmla="*/ 32 w 766"/>
              <a:gd name="T23" fmla="*/ 207 h 607"/>
              <a:gd name="T24" fmla="*/ 72 w 766"/>
              <a:gd name="T25" fmla="*/ 192 h 607"/>
              <a:gd name="T26" fmla="*/ 101 w 766"/>
              <a:gd name="T27" fmla="*/ 120 h 607"/>
              <a:gd name="T28" fmla="*/ 187 w 766"/>
              <a:gd name="T29" fmla="*/ 79 h 607"/>
              <a:gd name="T30" fmla="*/ 237 w 766"/>
              <a:gd name="T31" fmla="*/ 105 h 607"/>
              <a:gd name="T32" fmla="*/ 287 w 766"/>
              <a:gd name="T33" fmla="*/ 98 h 607"/>
              <a:gd name="T34" fmla="*/ 311 w 766"/>
              <a:gd name="T35" fmla="*/ 54 h 607"/>
              <a:gd name="T36" fmla="*/ 388 w 766"/>
              <a:gd name="T37" fmla="*/ 47 h 607"/>
              <a:gd name="T38" fmla="*/ 417 w 766"/>
              <a:gd name="T39" fmla="*/ 11 h 607"/>
              <a:gd name="T40" fmla="*/ 467 w 766"/>
              <a:gd name="T41" fmla="*/ 10 h 607"/>
              <a:gd name="T42" fmla="*/ 480 w 766"/>
              <a:gd name="T43" fmla="*/ 33 h 607"/>
              <a:gd name="T44" fmla="*/ 534 w 766"/>
              <a:gd name="T45" fmla="*/ 0 h 607"/>
              <a:gd name="T46" fmla="*/ 600 w 766"/>
              <a:gd name="T47" fmla="*/ 8 h 607"/>
              <a:gd name="T48" fmla="*/ 627 w 766"/>
              <a:gd name="T49" fmla="*/ 69 h 607"/>
              <a:gd name="T50" fmla="*/ 759 w 766"/>
              <a:gd name="T51" fmla="*/ 180 h 607"/>
              <a:gd name="T52" fmla="*/ 766 w 766"/>
              <a:gd name="T53" fmla="*/ 29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6" h="607">
                <a:moveTo>
                  <a:pt x="766" y="296"/>
                </a:moveTo>
                <a:lnTo>
                  <a:pt x="730" y="356"/>
                </a:lnTo>
                <a:lnTo>
                  <a:pt x="717" y="452"/>
                </a:lnTo>
                <a:lnTo>
                  <a:pt x="601" y="503"/>
                </a:lnTo>
                <a:lnTo>
                  <a:pt x="441" y="501"/>
                </a:lnTo>
                <a:lnTo>
                  <a:pt x="355" y="589"/>
                </a:lnTo>
                <a:lnTo>
                  <a:pt x="248" y="589"/>
                </a:lnTo>
                <a:lnTo>
                  <a:pt x="188" y="557"/>
                </a:lnTo>
                <a:lnTo>
                  <a:pt x="116" y="607"/>
                </a:lnTo>
                <a:lnTo>
                  <a:pt x="38" y="509"/>
                </a:lnTo>
                <a:lnTo>
                  <a:pt x="0" y="379"/>
                </a:lnTo>
                <a:lnTo>
                  <a:pt x="32" y="207"/>
                </a:lnTo>
                <a:lnTo>
                  <a:pt x="72" y="192"/>
                </a:lnTo>
                <a:lnTo>
                  <a:pt x="101" y="120"/>
                </a:lnTo>
                <a:lnTo>
                  <a:pt x="187" y="79"/>
                </a:lnTo>
                <a:lnTo>
                  <a:pt x="237" y="105"/>
                </a:lnTo>
                <a:lnTo>
                  <a:pt x="287" y="98"/>
                </a:lnTo>
                <a:lnTo>
                  <a:pt x="311" y="54"/>
                </a:lnTo>
                <a:lnTo>
                  <a:pt x="388" y="47"/>
                </a:lnTo>
                <a:lnTo>
                  <a:pt x="417" y="11"/>
                </a:lnTo>
                <a:lnTo>
                  <a:pt x="467" y="10"/>
                </a:lnTo>
                <a:lnTo>
                  <a:pt x="480" y="33"/>
                </a:lnTo>
                <a:lnTo>
                  <a:pt x="534" y="0"/>
                </a:lnTo>
                <a:lnTo>
                  <a:pt x="600" y="8"/>
                </a:lnTo>
                <a:lnTo>
                  <a:pt x="627" y="69"/>
                </a:lnTo>
                <a:lnTo>
                  <a:pt x="759" y="180"/>
                </a:lnTo>
                <a:lnTo>
                  <a:pt x="766" y="296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4" name="Freeform 319">
            <a:extLst>
              <a:ext uri="{FF2B5EF4-FFF2-40B4-BE49-F238E27FC236}">
                <a16:creationId xmlns:a16="http://schemas.microsoft.com/office/drawing/2014/main" id="{94E6307F-67C7-4682-9E39-A3CAA09FB106}"/>
              </a:ext>
            </a:extLst>
          </p:cNvPr>
          <p:cNvSpPr>
            <a:spLocks/>
          </p:cNvSpPr>
          <p:nvPr/>
        </p:nvSpPr>
        <p:spPr bwMode="auto">
          <a:xfrm>
            <a:off x="4021723" y="4987618"/>
            <a:ext cx="174646" cy="258419"/>
          </a:xfrm>
          <a:custGeom>
            <a:avLst/>
            <a:gdLst>
              <a:gd name="T0" fmla="*/ 1103 w 1227"/>
              <a:gd name="T1" fmla="*/ 1618 h 1817"/>
              <a:gd name="T2" fmla="*/ 970 w 1227"/>
              <a:gd name="T3" fmla="*/ 1620 h 1817"/>
              <a:gd name="T4" fmla="*/ 814 w 1227"/>
              <a:gd name="T5" fmla="*/ 1664 h 1817"/>
              <a:gd name="T6" fmla="*/ 690 w 1227"/>
              <a:gd name="T7" fmla="*/ 1689 h 1817"/>
              <a:gd name="T8" fmla="*/ 535 w 1227"/>
              <a:gd name="T9" fmla="*/ 1817 h 1817"/>
              <a:gd name="T10" fmla="*/ 423 w 1227"/>
              <a:gd name="T11" fmla="*/ 1608 h 1817"/>
              <a:gd name="T12" fmla="*/ 386 w 1227"/>
              <a:gd name="T13" fmla="*/ 1540 h 1817"/>
              <a:gd name="T14" fmla="*/ 381 w 1227"/>
              <a:gd name="T15" fmla="*/ 1513 h 1817"/>
              <a:gd name="T16" fmla="*/ 361 w 1227"/>
              <a:gd name="T17" fmla="*/ 1477 h 1817"/>
              <a:gd name="T18" fmla="*/ 342 w 1227"/>
              <a:gd name="T19" fmla="*/ 1454 h 1817"/>
              <a:gd name="T20" fmla="*/ 340 w 1227"/>
              <a:gd name="T21" fmla="*/ 1447 h 1817"/>
              <a:gd name="T22" fmla="*/ 349 w 1227"/>
              <a:gd name="T23" fmla="*/ 1442 h 1817"/>
              <a:gd name="T24" fmla="*/ 384 w 1227"/>
              <a:gd name="T25" fmla="*/ 1446 h 1817"/>
              <a:gd name="T26" fmla="*/ 423 w 1227"/>
              <a:gd name="T27" fmla="*/ 1454 h 1817"/>
              <a:gd name="T28" fmla="*/ 434 w 1227"/>
              <a:gd name="T29" fmla="*/ 1447 h 1817"/>
              <a:gd name="T30" fmla="*/ 443 w 1227"/>
              <a:gd name="T31" fmla="*/ 1429 h 1817"/>
              <a:gd name="T32" fmla="*/ 448 w 1227"/>
              <a:gd name="T33" fmla="*/ 1403 h 1817"/>
              <a:gd name="T34" fmla="*/ 445 w 1227"/>
              <a:gd name="T35" fmla="*/ 1379 h 1817"/>
              <a:gd name="T36" fmla="*/ 430 w 1227"/>
              <a:gd name="T37" fmla="*/ 1360 h 1817"/>
              <a:gd name="T38" fmla="*/ 378 w 1227"/>
              <a:gd name="T39" fmla="*/ 1341 h 1817"/>
              <a:gd name="T40" fmla="*/ 306 w 1227"/>
              <a:gd name="T41" fmla="*/ 1310 h 1817"/>
              <a:gd name="T42" fmla="*/ 280 w 1227"/>
              <a:gd name="T43" fmla="*/ 1292 h 1817"/>
              <a:gd name="T44" fmla="*/ 270 w 1227"/>
              <a:gd name="T45" fmla="*/ 1273 h 1817"/>
              <a:gd name="T46" fmla="*/ 268 w 1227"/>
              <a:gd name="T47" fmla="*/ 1261 h 1817"/>
              <a:gd name="T48" fmla="*/ 255 w 1227"/>
              <a:gd name="T49" fmla="*/ 1240 h 1817"/>
              <a:gd name="T50" fmla="*/ 219 w 1227"/>
              <a:gd name="T51" fmla="*/ 1210 h 1817"/>
              <a:gd name="T52" fmla="*/ 177 w 1227"/>
              <a:gd name="T53" fmla="*/ 1183 h 1817"/>
              <a:gd name="T54" fmla="*/ 150 w 1227"/>
              <a:gd name="T55" fmla="*/ 1149 h 1817"/>
              <a:gd name="T56" fmla="*/ 195 w 1227"/>
              <a:gd name="T57" fmla="*/ 1116 h 1817"/>
              <a:gd name="T58" fmla="*/ 130 w 1227"/>
              <a:gd name="T59" fmla="*/ 901 h 1817"/>
              <a:gd name="T60" fmla="*/ 186 w 1227"/>
              <a:gd name="T61" fmla="*/ 857 h 1817"/>
              <a:gd name="T62" fmla="*/ 137 w 1227"/>
              <a:gd name="T63" fmla="*/ 589 h 1817"/>
              <a:gd name="T64" fmla="*/ 145 w 1227"/>
              <a:gd name="T65" fmla="*/ 426 h 1817"/>
              <a:gd name="T66" fmla="*/ 35 w 1227"/>
              <a:gd name="T67" fmla="*/ 377 h 1817"/>
              <a:gd name="T68" fmla="*/ 0 w 1227"/>
              <a:gd name="T69" fmla="*/ 142 h 1817"/>
              <a:gd name="T70" fmla="*/ 269 w 1227"/>
              <a:gd name="T71" fmla="*/ 0 h 1817"/>
              <a:gd name="T72" fmla="*/ 594 w 1227"/>
              <a:gd name="T73" fmla="*/ 289 h 1817"/>
              <a:gd name="T74" fmla="*/ 756 w 1227"/>
              <a:gd name="T75" fmla="*/ 427 h 1817"/>
              <a:gd name="T76" fmla="*/ 790 w 1227"/>
              <a:gd name="T77" fmla="*/ 609 h 1817"/>
              <a:gd name="T78" fmla="*/ 1018 w 1227"/>
              <a:gd name="T79" fmla="*/ 690 h 1817"/>
              <a:gd name="T80" fmla="*/ 1112 w 1227"/>
              <a:gd name="T81" fmla="*/ 788 h 1817"/>
              <a:gd name="T82" fmla="*/ 1098 w 1227"/>
              <a:gd name="T83" fmla="*/ 1038 h 1817"/>
              <a:gd name="T84" fmla="*/ 1227 w 1227"/>
              <a:gd name="T85" fmla="*/ 1325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27" h="1817">
                <a:moveTo>
                  <a:pt x="1227" y="1325"/>
                </a:moveTo>
                <a:lnTo>
                  <a:pt x="1115" y="1412"/>
                </a:lnTo>
                <a:lnTo>
                  <a:pt x="1103" y="1618"/>
                </a:lnTo>
                <a:lnTo>
                  <a:pt x="1037" y="1610"/>
                </a:lnTo>
                <a:lnTo>
                  <a:pt x="983" y="1643"/>
                </a:lnTo>
                <a:lnTo>
                  <a:pt x="970" y="1620"/>
                </a:lnTo>
                <a:lnTo>
                  <a:pt x="920" y="1621"/>
                </a:lnTo>
                <a:lnTo>
                  <a:pt x="891" y="1657"/>
                </a:lnTo>
                <a:lnTo>
                  <a:pt x="814" y="1664"/>
                </a:lnTo>
                <a:lnTo>
                  <a:pt x="790" y="1708"/>
                </a:lnTo>
                <a:lnTo>
                  <a:pt x="740" y="1715"/>
                </a:lnTo>
                <a:lnTo>
                  <a:pt x="690" y="1689"/>
                </a:lnTo>
                <a:lnTo>
                  <a:pt x="604" y="1730"/>
                </a:lnTo>
                <a:lnTo>
                  <a:pt x="575" y="1802"/>
                </a:lnTo>
                <a:lnTo>
                  <a:pt x="535" y="1817"/>
                </a:lnTo>
                <a:lnTo>
                  <a:pt x="517" y="1710"/>
                </a:lnTo>
                <a:lnTo>
                  <a:pt x="524" y="1667"/>
                </a:lnTo>
                <a:lnTo>
                  <a:pt x="423" y="1608"/>
                </a:lnTo>
                <a:lnTo>
                  <a:pt x="386" y="1552"/>
                </a:lnTo>
                <a:lnTo>
                  <a:pt x="386" y="1552"/>
                </a:lnTo>
                <a:lnTo>
                  <a:pt x="386" y="1540"/>
                </a:lnTo>
                <a:lnTo>
                  <a:pt x="385" y="1530"/>
                </a:lnTo>
                <a:lnTo>
                  <a:pt x="384" y="1520"/>
                </a:lnTo>
                <a:lnTo>
                  <a:pt x="381" y="1513"/>
                </a:lnTo>
                <a:lnTo>
                  <a:pt x="376" y="1498"/>
                </a:lnTo>
                <a:lnTo>
                  <a:pt x="369" y="1486"/>
                </a:lnTo>
                <a:lnTo>
                  <a:pt x="361" y="1477"/>
                </a:lnTo>
                <a:lnTo>
                  <a:pt x="355" y="1468"/>
                </a:lnTo>
                <a:lnTo>
                  <a:pt x="348" y="1461"/>
                </a:lnTo>
                <a:lnTo>
                  <a:pt x="342" y="1454"/>
                </a:lnTo>
                <a:lnTo>
                  <a:pt x="342" y="1454"/>
                </a:lnTo>
                <a:lnTo>
                  <a:pt x="340" y="1449"/>
                </a:lnTo>
                <a:lnTo>
                  <a:pt x="340" y="1447"/>
                </a:lnTo>
                <a:lnTo>
                  <a:pt x="341" y="1445"/>
                </a:lnTo>
                <a:lnTo>
                  <a:pt x="345" y="1442"/>
                </a:lnTo>
                <a:lnTo>
                  <a:pt x="349" y="1442"/>
                </a:lnTo>
                <a:lnTo>
                  <a:pt x="355" y="1442"/>
                </a:lnTo>
                <a:lnTo>
                  <a:pt x="369" y="1444"/>
                </a:lnTo>
                <a:lnTo>
                  <a:pt x="384" y="1446"/>
                </a:lnTo>
                <a:lnTo>
                  <a:pt x="399" y="1449"/>
                </a:lnTo>
                <a:lnTo>
                  <a:pt x="423" y="1454"/>
                </a:lnTo>
                <a:lnTo>
                  <a:pt x="423" y="1454"/>
                </a:lnTo>
                <a:lnTo>
                  <a:pt x="426" y="1454"/>
                </a:lnTo>
                <a:lnTo>
                  <a:pt x="429" y="1451"/>
                </a:lnTo>
                <a:lnTo>
                  <a:pt x="434" y="1447"/>
                </a:lnTo>
                <a:lnTo>
                  <a:pt x="437" y="1442"/>
                </a:lnTo>
                <a:lnTo>
                  <a:pt x="440" y="1436"/>
                </a:lnTo>
                <a:lnTo>
                  <a:pt x="443" y="1429"/>
                </a:lnTo>
                <a:lnTo>
                  <a:pt x="445" y="1420"/>
                </a:lnTo>
                <a:lnTo>
                  <a:pt x="447" y="1412"/>
                </a:lnTo>
                <a:lnTo>
                  <a:pt x="448" y="1403"/>
                </a:lnTo>
                <a:lnTo>
                  <a:pt x="448" y="1396"/>
                </a:lnTo>
                <a:lnTo>
                  <a:pt x="447" y="1387"/>
                </a:lnTo>
                <a:lnTo>
                  <a:pt x="445" y="1379"/>
                </a:lnTo>
                <a:lnTo>
                  <a:pt x="442" y="1371"/>
                </a:lnTo>
                <a:lnTo>
                  <a:pt x="436" y="1366"/>
                </a:lnTo>
                <a:lnTo>
                  <a:pt x="430" y="1360"/>
                </a:lnTo>
                <a:lnTo>
                  <a:pt x="423" y="1355"/>
                </a:lnTo>
                <a:lnTo>
                  <a:pt x="423" y="1355"/>
                </a:lnTo>
                <a:lnTo>
                  <a:pt x="378" y="1341"/>
                </a:lnTo>
                <a:lnTo>
                  <a:pt x="353" y="1331"/>
                </a:lnTo>
                <a:lnTo>
                  <a:pt x="328" y="1321"/>
                </a:lnTo>
                <a:lnTo>
                  <a:pt x="306" y="1310"/>
                </a:lnTo>
                <a:lnTo>
                  <a:pt x="296" y="1303"/>
                </a:lnTo>
                <a:lnTo>
                  <a:pt x="287" y="1298"/>
                </a:lnTo>
                <a:lnTo>
                  <a:pt x="280" y="1292"/>
                </a:lnTo>
                <a:lnTo>
                  <a:pt x="274" y="1285"/>
                </a:lnTo>
                <a:lnTo>
                  <a:pt x="271" y="1279"/>
                </a:lnTo>
                <a:lnTo>
                  <a:pt x="270" y="1273"/>
                </a:lnTo>
                <a:lnTo>
                  <a:pt x="270" y="1273"/>
                </a:lnTo>
                <a:lnTo>
                  <a:pt x="270" y="1266"/>
                </a:lnTo>
                <a:lnTo>
                  <a:pt x="268" y="1261"/>
                </a:lnTo>
                <a:lnTo>
                  <a:pt x="267" y="1255"/>
                </a:lnTo>
                <a:lnTo>
                  <a:pt x="263" y="1250"/>
                </a:lnTo>
                <a:lnTo>
                  <a:pt x="255" y="1240"/>
                </a:lnTo>
                <a:lnTo>
                  <a:pt x="245" y="1230"/>
                </a:lnTo>
                <a:lnTo>
                  <a:pt x="233" y="1220"/>
                </a:lnTo>
                <a:lnTo>
                  <a:pt x="219" y="1210"/>
                </a:lnTo>
                <a:lnTo>
                  <a:pt x="186" y="1189"/>
                </a:lnTo>
                <a:lnTo>
                  <a:pt x="186" y="1189"/>
                </a:lnTo>
                <a:lnTo>
                  <a:pt x="177" y="1183"/>
                </a:lnTo>
                <a:lnTo>
                  <a:pt x="167" y="1173"/>
                </a:lnTo>
                <a:lnTo>
                  <a:pt x="158" y="1162"/>
                </a:lnTo>
                <a:lnTo>
                  <a:pt x="150" y="1149"/>
                </a:lnTo>
                <a:lnTo>
                  <a:pt x="123" y="1095"/>
                </a:lnTo>
                <a:lnTo>
                  <a:pt x="148" y="1073"/>
                </a:lnTo>
                <a:lnTo>
                  <a:pt x="195" y="1116"/>
                </a:lnTo>
                <a:lnTo>
                  <a:pt x="218" y="1009"/>
                </a:lnTo>
                <a:lnTo>
                  <a:pt x="147" y="953"/>
                </a:lnTo>
                <a:lnTo>
                  <a:pt x="130" y="901"/>
                </a:lnTo>
                <a:lnTo>
                  <a:pt x="240" y="906"/>
                </a:lnTo>
                <a:lnTo>
                  <a:pt x="243" y="873"/>
                </a:lnTo>
                <a:lnTo>
                  <a:pt x="186" y="857"/>
                </a:lnTo>
                <a:lnTo>
                  <a:pt x="190" y="831"/>
                </a:lnTo>
                <a:lnTo>
                  <a:pt x="78" y="725"/>
                </a:lnTo>
                <a:lnTo>
                  <a:pt x="137" y="589"/>
                </a:lnTo>
                <a:lnTo>
                  <a:pt x="74" y="556"/>
                </a:lnTo>
                <a:lnTo>
                  <a:pt x="76" y="466"/>
                </a:lnTo>
                <a:lnTo>
                  <a:pt x="145" y="426"/>
                </a:lnTo>
                <a:lnTo>
                  <a:pt x="135" y="390"/>
                </a:lnTo>
                <a:lnTo>
                  <a:pt x="92" y="390"/>
                </a:lnTo>
                <a:lnTo>
                  <a:pt x="35" y="377"/>
                </a:lnTo>
                <a:lnTo>
                  <a:pt x="45" y="294"/>
                </a:lnTo>
                <a:lnTo>
                  <a:pt x="8" y="265"/>
                </a:lnTo>
                <a:lnTo>
                  <a:pt x="0" y="142"/>
                </a:lnTo>
                <a:lnTo>
                  <a:pt x="89" y="88"/>
                </a:lnTo>
                <a:lnTo>
                  <a:pt x="185" y="1"/>
                </a:lnTo>
                <a:lnTo>
                  <a:pt x="269" y="0"/>
                </a:lnTo>
                <a:lnTo>
                  <a:pt x="346" y="23"/>
                </a:lnTo>
                <a:lnTo>
                  <a:pt x="423" y="42"/>
                </a:lnTo>
                <a:lnTo>
                  <a:pt x="594" y="289"/>
                </a:lnTo>
                <a:lnTo>
                  <a:pt x="615" y="382"/>
                </a:lnTo>
                <a:lnTo>
                  <a:pt x="676" y="404"/>
                </a:lnTo>
                <a:lnTo>
                  <a:pt x="756" y="427"/>
                </a:lnTo>
                <a:lnTo>
                  <a:pt x="786" y="496"/>
                </a:lnTo>
                <a:lnTo>
                  <a:pt x="754" y="603"/>
                </a:lnTo>
                <a:lnTo>
                  <a:pt x="790" y="609"/>
                </a:lnTo>
                <a:lnTo>
                  <a:pt x="877" y="592"/>
                </a:lnTo>
                <a:lnTo>
                  <a:pt x="974" y="687"/>
                </a:lnTo>
                <a:lnTo>
                  <a:pt x="1018" y="690"/>
                </a:lnTo>
                <a:lnTo>
                  <a:pt x="1091" y="652"/>
                </a:lnTo>
                <a:lnTo>
                  <a:pt x="1135" y="693"/>
                </a:lnTo>
                <a:lnTo>
                  <a:pt x="1112" y="788"/>
                </a:lnTo>
                <a:lnTo>
                  <a:pt x="1172" y="845"/>
                </a:lnTo>
                <a:lnTo>
                  <a:pt x="1097" y="949"/>
                </a:lnTo>
                <a:lnTo>
                  <a:pt x="1098" y="1038"/>
                </a:lnTo>
                <a:lnTo>
                  <a:pt x="1159" y="1193"/>
                </a:lnTo>
                <a:lnTo>
                  <a:pt x="1223" y="1272"/>
                </a:lnTo>
                <a:lnTo>
                  <a:pt x="1227" y="1325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5" name="Freeform 320">
            <a:extLst>
              <a:ext uri="{FF2B5EF4-FFF2-40B4-BE49-F238E27FC236}">
                <a16:creationId xmlns:a16="http://schemas.microsoft.com/office/drawing/2014/main" id="{7548B6E8-6788-4E6F-A444-DC5406740E44}"/>
              </a:ext>
            </a:extLst>
          </p:cNvPr>
          <p:cNvSpPr>
            <a:spLocks/>
          </p:cNvSpPr>
          <p:nvPr/>
        </p:nvSpPr>
        <p:spPr bwMode="auto">
          <a:xfrm>
            <a:off x="4040182" y="5199181"/>
            <a:ext cx="70994" cy="168257"/>
          </a:xfrm>
          <a:custGeom>
            <a:avLst/>
            <a:gdLst>
              <a:gd name="T0" fmla="*/ 503 w 503"/>
              <a:gd name="T1" fmla="*/ 830 h 1185"/>
              <a:gd name="T2" fmla="*/ 489 w 503"/>
              <a:gd name="T3" fmla="*/ 896 h 1185"/>
              <a:gd name="T4" fmla="*/ 434 w 503"/>
              <a:gd name="T5" fmla="*/ 953 h 1185"/>
              <a:gd name="T6" fmla="*/ 361 w 503"/>
              <a:gd name="T7" fmla="*/ 1066 h 1185"/>
              <a:gd name="T8" fmla="*/ 349 w 503"/>
              <a:gd name="T9" fmla="*/ 1133 h 1185"/>
              <a:gd name="T10" fmla="*/ 269 w 503"/>
              <a:gd name="T11" fmla="*/ 1173 h 1185"/>
              <a:gd name="T12" fmla="*/ 202 w 503"/>
              <a:gd name="T13" fmla="*/ 1185 h 1185"/>
              <a:gd name="T14" fmla="*/ 190 w 503"/>
              <a:gd name="T15" fmla="*/ 1178 h 1185"/>
              <a:gd name="T16" fmla="*/ 199 w 503"/>
              <a:gd name="T17" fmla="*/ 1155 h 1185"/>
              <a:gd name="T18" fmla="*/ 181 w 503"/>
              <a:gd name="T19" fmla="*/ 1110 h 1185"/>
              <a:gd name="T20" fmla="*/ 136 w 503"/>
              <a:gd name="T21" fmla="*/ 1072 h 1185"/>
              <a:gd name="T22" fmla="*/ 72 w 503"/>
              <a:gd name="T23" fmla="*/ 1044 h 1185"/>
              <a:gd name="T24" fmla="*/ 39 w 503"/>
              <a:gd name="T25" fmla="*/ 988 h 1185"/>
              <a:gd name="T26" fmla="*/ 35 w 503"/>
              <a:gd name="T27" fmla="*/ 969 h 1185"/>
              <a:gd name="T28" fmla="*/ 1 w 503"/>
              <a:gd name="T29" fmla="*/ 920 h 1185"/>
              <a:gd name="T30" fmla="*/ 10 w 503"/>
              <a:gd name="T31" fmla="*/ 905 h 1185"/>
              <a:gd name="T32" fmla="*/ 42 w 503"/>
              <a:gd name="T33" fmla="*/ 927 h 1185"/>
              <a:gd name="T34" fmla="*/ 38 w 503"/>
              <a:gd name="T35" fmla="*/ 898 h 1185"/>
              <a:gd name="T36" fmla="*/ 40 w 503"/>
              <a:gd name="T37" fmla="*/ 885 h 1185"/>
              <a:gd name="T38" fmla="*/ 18 w 503"/>
              <a:gd name="T39" fmla="*/ 876 h 1185"/>
              <a:gd name="T40" fmla="*/ 0 w 503"/>
              <a:gd name="T41" fmla="*/ 848 h 1185"/>
              <a:gd name="T42" fmla="*/ 0 w 503"/>
              <a:gd name="T43" fmla="*/ 812 h 1185"/>
              <a:gd name="T44" fmla="*/ 25 w 503"/>
              <a:gd name="T45" fmla="*/ 779 h 1185"/>
              <a:gd name="T46" fmla="*/ 42 w 503"/>
              <a:gd name="T47" fmla="*/ 752 h 1185"/>
              <a:gd name="T48" fmla="*/ 48 w 503"/>
              <a:gd name="T49" fmla="*/ 707 h 1185"/>
              <a:gd name="T50" fmla="*/ 53 w 503"/>
              <a:gd name="T51" fmla="*/ 678 h 1185"/>
              <a:gd name="T52" fmla="*/ 29 w 503"/>
              <a:gd name="T53" fmla="*/ 653 h 1185"/>
              <a:gd name="T54" fmla="*/ 56 w 503"/>
              <a:gd name="T55" fmla="*/ 626 h 1185"/>
              <a:gd name="T56" fmla="*/ 36 w 503"/>
              <a:gd name="T57" fmla="*/ 586 h 1185"/>
              <a:gd name="T58" fmla="*/ 27 w 503"/>
              <a:gd name="T59" fmla="*/ 566 h 1185"/>
              <a:gd name="T60" fmla="*/ 47 w 503"/>
              <a:gd name="T61" fmla="*/ 553 h 1185"/>
              <a:gd name="T62" fmla="*/ 30 w 503"/>
              <a:gd name="T63" fmla="*/ 509 h 1185"/>
              <a:gd name="T64" fmla="*/ 42 w 503"/>
              <a:gd name="T65" fmla="*/ 487 h 1185"/>
              <a:gd name="T66" fmla="*/ 82 w 503"/>
              <a:gd name="T67" fmla="*/ 438 h 1185"/>
              <a:gd name="T68" fmla="*/ 67 w 503"/>
              <a:gd name="T69" fmla="*/ 416 h 1185"/>
              <a:gd name="T70" fmla="*/ 36 w 503"/>
              <a:gd name="T71" fmla="*/ 407 h 1185"/>
              <a:gd name="T72" fmla="*/ 10 w 503"/>
              <a:gd name="T73" fmla="*/ 266 h 1185"/>
              <a:gd name="T74" fmla="*/ 63 w 503"/>
              <a:gd name="T75" fmla="*/ 130 h 1185"/>
              <a:gd name="T76" fmla="*/ 72 w 503"/>
              <a:gd name="T77" fmla="*/ 53 h 1185"/>
              <a:gd name="T78" fmla="*/ 112 w 503"/>
              <a:gd name="T79" fmla="*/ 0 h 1185"/>
              <a:gd name="T80" fmla="*/ 135 w 503"/>
              <a:gd name="T81" fmla="*/ 17 h 1185"/>
              <a:gd name="T82" fmla="*/ 142 w 503"/>
              <a:gd name="T83" fmla="*/ 53 h 1185"/>
              <a:gd name="T84" fmla="*/ 222 w 503"/>
              <a:gd name="T85" fmla="*/ 65 h 1185"/>
              <a:gd name="T86" fmla="*/ 229 w 503"/>
              <a:gd name="T87" fmla="*/ 66 h 1185"/>
              <a:gd name="T88" fmla="*/ 234 w 503"/>
              <a:gd name="T89" fmla="*/ 60 h 1185"/>
              <a:gd name="T90" fmla="*/ 249 w 503"/>
              <a:gd name="T91" fmla="*/ 49 h 1185"/>
              <a:gd name="T92" fmla="*/ 258 w 503"/>
              <a:gd name="T93" fmla="*/ 62 h 1185"/>
              <a:gd name="T94" fmla="*/ 259 w 503"/>
              <a:gd name="T95" fmla="*/ 65 h 1185"/>
              <a:gd name="T96" fmla="*/ 296 w 503"/>
              <a:gd name="T97" fmla="*/ 121 h 1185"/>
              <a:gd name="T98" fmla="*/ 397 w 503"/>
              <a:gd name="T99" fmla="*/ 180 h 1185"/>
              <a:gd name="T100" fmla="*/ 390 w 503"/>
              <a:gd name="T101" fmla="*/ 223 h 1185"/>
              <a:gd name="T102" fmla="*/ 408 w 503"/>
              <a:gd name="T103" fmla="*/ 330 h 1185"/>
              <a:gd name="T104" fmla="*/ 376 w 503"/>
              <a:gd name="T105" fmla="*/ 502 h 1185"/>
              <a:gd name="T106" fmla="*/ 414 w 503"/>
              <a:gd name="T107" fmla="*/ 632 h 1185"/>
              <a:gd name="T108" fmla="*/ 492 w 503"/>
              <a:gd name="T109" fmla="*/ 730 h 1185"/>
              <a:gd name="T110" fmla="*/ 503 w 503"/>
              <a:gd name="T111" fmla="*/ 83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3" h="1185">
                <a:moveTo>
                  <a:pt x="503" y="830"/>
                </a:moveTo>
                <a:lnTo>
                  <a:pt x="489" y="896"/>
                </a:lnTo>
                <a:lnTo>
                  <a:pt x="434" y="953"/>
                </a:lnTo>
                <a:lnTo>
                  <a:pt x="361" y="1066"/>
                </a:lnTo>
                <a:lnTo>
                  <a:pt x="349" y="1133"/>
                </a:lnTo>
                <a:lnTo>
                  <a:pt x="269" y="1173"/>
                </a:lnTo>
                <a:lnTo>
                  <a:pt x="202" y="1185"/>
                </a:lnTo>
                <a:lnTo>
                  <a:pt x="190" y="1178"/>
                </a:lnTo>
                <a:lnTo>
                  <a:pt x="199" y="1155"/>
                </a:lnTo>
                <a:lnTo>
                  <a:pt x="181" y="1110"/>
                </a:lnTo>
                <a:lnTo>
                  <a:pt x="136" y="1072"/>
                </a:lnTo>
                <a:lnTo>
                  <a:pt x="72" y="1044"/>
                </a:lnTo>
                <a:lnTo>
                  <a:pt x="39" y="988"/>
                </a:lnTo>
                <a:lnTo>
                  <a:pt x="35" y="969"/>
                </a:lnTo>
                <a:lnTo>
                  <a:pt x="1" y="920"/>
                </a:lnTo>
                <a:lnTo>
                  <a:pt x="10" y="905"/>
                </a:lnTo>
                <a:lnTo>
                  <a:pt x="42" y="927"/>
                </a:lnTo>
                <a:lnTo>
                  <a:pt x="38" y="898"/>
                </a:lnTo>
                <a:lnTo>
                  <a:pt x="40" y="885"/>
                </a:lnTo>
                <a:lnTo>
                  <a:pt x="18" y="876"/>
                </a:lnTo>
                <a:lnTo>
                  <a:pt x="0" y="848"/>
                </a:lnTo>
                <a:lnTo>
                  <a:pt x="0" y="812"/>
                </a:lnTo>
                <a:lnTo>
                  <a:pt x="25" y="779"/>
                </a:lnTo>
                <a:lnTo>
                  <a:pt x="42" y="752"/>
                </a:lnTo>
                <a:lnTo>
                  <a:pt x="48" y="707"/>
                </a:lnTo>
                <a:lnTo>
                  <a:pt x="53" y="678"/>
                </a:lnTo>
                <a:lnTo>
                  <a:pt x="29" y="653"/>
                </a:lnTo>
                <a:lnTo>
                  <a:pt x="56" y="626"/>
                </a:lnTo>
                <a:lnTo>
                  <a:pt x="36" y="586"/>
                </a:lnTo>
                <a:lnTo>
                  <a:pt x="27" y="566"/>
                </a:lnTo>
                <a:lnTo>
                  <a:pt x="47" y="553"/>
                </a:lnTo>
                <a:lnTo>
                  <a:pt x="30" y="509"/>
                </a:lnTo>
                <a:lnTo>
                  <a:pt x="42" y="487"/>
                </a:lnTo>
                <a:lnTo>
                  <a:pt x="82" y="438"/>
                </a:lnTo>
                <a:lnTo>
                  <a:pt x="67" y="416"/>
                </a:lnTo>
                <a:lnTo>
                  <a:pt x="36" y="407"/>
                </a:lnTo>
                <a:lnTo>
                  <a:pt x="10" y="266"/>
                </a:lnTo>
                <a:lnTo>
                  <a:pt x="63" y="130"/>
                </a:lnTo>
                <a:lnTo>
                  <a:pt x="72" y="53"/>
                </a:lnTo>
                <a:lnTo>
                  <a:pt x="112" y="0"/>
                </a:lnTo>
                <a:lnTo>
                  <a:pt x="135" y="17"/>
                </a:lnTo>
                <a:lnTo>
                  <a:pt x="142" y="53"/>
                </a:lnTo>
                <a:lnTo>
                  <a:pt x="222" y="65"/>
                </a:lnTo>
                <a:lnTo>
                  <a:pt x="229" y="66"/>
                </a:lnTo>
                <a:lnTo>
                  <a:pt x="234" y="60"/>
                </a:lnTo>
                <a:lnTo>
                  <a:pt x="249" y="49"/>
                </a:lnTo>
                <a:lnTo>
                  <a:pt x="258" y="62"/>
                </a:lnTo>
                <a:lnTo>
                  <a:pt x="259" y="65"/>
                </a:lnTo>
                <a:lnTo>
                  <a:pt x="296" y="121"/>
                </a:lnTo>
                <a:lnTo>
                  <a:pt x="397" y="180"/>
                </a:lnTo>
                <a:lnTo>
                  <a:pt x="390" y="223"/>
                </a:lnTo>
                <a:lnTo>
                  <a:pt x="408" y="330"/>
                </a:lnTo>
                <a:lnTo>
                  <a:pt x="376" y="502"/>
                </a:lnTo>
                <a:lnTo>
                  <a:pt x="414" y="632"/>
                </a:lnTo>
                <a:lnTo>
                  <a:pt x="492" y="730"/>
                </a:lnTo>
                <a:lnTo>
                  <a:pt x="503" y="830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6" name="Freeform 321">
            <a:extLst>
              <a:ext uri="{FF2B5EF4-FFF2-40B4-BE49-F238E27FC236}">
                <a16:creationId xmlns:a16="http://schemas.microsoft.com/office/drawing/2014/main" id="{E0EFA3F7-7A67-4439-BA11-B7F594703E14}"/>
              </a:ext>
            </a:extLst>
          </p:cNvPr>
          <p:cNvSpPr>
            <a:spLocks/>
          </p:cNvSpPr>
          <p:nvPr/>
        </p:nvSpPr>
        <p:spPr bwMode="auto">
          <a:xfrm>
            <a:off x="3891093" y="5049381"/>
            <a:ext cx="165418" cy="156188"/>
          </a:xfrm>
          <a:custGeom>
            <a:avLst/>
            <a:gdLst>
              <a:gd name="T0" fmla="*/ 1052 w 1165"/>
              <a:gd name="T1" fmla="*/ 466 h 1099"/>
              <a:gd name="T2" fmla="*/ 1140 w 1165"/>
              <a:gd name="T3" fmla="*/ 574 h 1099"/>
              <a:gd name="T4" fmla="*/ 1070 w 1165"/>
              <a:gd name="T5" fmla="*/ 638 h 1099"/>
              <a:gd name="T6" fmla="*/ 1043 w 1165"/>
              <a:gd name="T7" fmla="*/ 662 h 1099"/>
              <a:gd name="T8" fmla="*/ 1020 w 1165"/>
              <a:gd name="T9" fmla="*/ 682 h 1099"/>
              <a:gd name="T10" fmla="*/ 965 w 1165"/>
              <a:gd name="T11" fmla="*/ 699 h 1099"/>
              <a:gd name="T12" fmla="*/ 991 w 1165"/>
              <a:gd name="T13" fmla="*/ 768 h 1099"/>
              <a:gd name="T14" fmla="*/ 935 w 1165"/>
              <a:gd name="T15" fmla="*/ 729 h 1099"/>
              <a:gd name="T16" fmla="*/ 902 w 1165"/>
              <a:gd name="T17" fmla="*/ 770 h 1099"/>
              <a:gd name="T18" fmla="*/ 894 w 1165"/>
              <a:gd name="T19" fmla="*/ 782 h 1099"/>
              <a:gd name="T20" fmla="*/ 894 w 1165"/>
              <a:gd name="T21" fmla="*/ 788 h 1099"/>
              <a:gd name="T22" fmla="*/ 904 w 1165"/>
              <a:gd name="T23" fmla="*/ 812 h 1099"/>
              <a:gd name="T24" fmla="*/ 916 w 1165"/>
              <a:gd name="T25" fmla="*/ 836 h 1099"/>
              <a:gd name="T26" fmla="*/ 806 w 1165"/>
              <a:gd name="T27" fmla="*/ 953 h 1099"/>
              <a:gd name="T28" fmla="*/ 834 w 1165"/>
              <a:gd name="T29" fmla="*/ 1045 h 1099"/>
              <a:gd name="T30" fmla="*/ 767 w 1165"/>
              <a:gd name="T31" fmla="*/ 1025 h 1099"/>
              <a:gd name="T32" fmla="*/ 633 w 1165"/>
              <a:gd name="T33" fmla="*/ 927 h 1099"/>
              <a:gd name="T34" fmla="*/ 548 w 1165"/>
              <a:gd name="T35" fmla="*/ 957 h 1099"/>
              <a:gd name="T36" fmla="*/ 546 w 1165"/>
              <a:gd name="T37" fmla="*/ 919 h 1099"/>
              <a:gd name="T38" fmla="*/ 556 w 1165"/>
              <a:gd name="T39" fmla="*/ 845 h 1099"/>
              <a:gd name="T40" fmla="*/ 434 w 1165"/>
              <a:gd name="T41" fmla="*/ 710 h 1099"/>
              <a:gd name="T42" fmla="*/ 329 w 1165"/>
              <a:gd name="T43" fmla="*/ 578 h 1099"/>
              <a:gd name="T44" fmla="*/ 171 w 1165"/>
              <a:gd name="T45" fmla="*/ 338 h 1099"/>
              <a:gd name="T46" fmla="*/ 0 w 1165"/>
              <a:gd name="T47" fmla="*/ 150 h 1099"/>
              <a:gd name="T48" fmla="*/ 54 w 1165"/>
              <a:gd name="T49" fmla="*/ 0 h 1099"/>
              <a:gd name="T50" fmla="*/ 112 w 1165"/>
              <a:gd name="T51" fmla="*/ 103 h 1099"/>
              <a:gd name="T52" fmla="*/ 205 w 1165"/>
              <a:gd name="T53" fmla="*/ 45 h 1099"/>
              <a:gd name="T54" fmla="*/ 345 w 1165"/>
              <a:gd name="T55" fmla="*/ 20 h 1099"/>
              <a:gd name="T56" fmla="*/ 536 w 1165"/>
              <a:gd name="T57" fmla="*/ 68 h 1099"/>
              <a:gd name="T58" fmla="*/ 852 w 1165"/>
              <a:gd name="T59" fmla="*/ 96 h 1099"/>
              <a:gd name="T60" fmla="*/ 936 w 1165"/>
              <a:gd name="T61" fmla="*/ 184 h 1099"/>
              <a:gd name="T62" fmla="*/ 1059 w 1165"/>
              <a:gd name="T63" fmla="*/ 154 h 1099"/>
              <a:gd name="T64" fmla="*/ 1112 w 1165"/>
              <a:gd name="T65" fmla="*/ 396 h 1099"/>
              <a:gd name="T66" fmla="*/ 1165 w 1165"/>
              <a:gd name="T67" fmla="*/ 438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5" h="1099">
                <a:moveTo>
                  <a:pt x="1162" y="471"/>
                </a:moveTo>
                <a:lnTo>
                  <a:pt x="1052" y="466"/>
                </a:lnTo>
                <a:lnTo>
                  <a:pt x="1069" y="518"/>
                </a:lnTo>
                <a:lnTo>
                  <a:pt x="1140" y="574"/>
                </a:lnTo>
                <a:lnTo>
                  <a:pt x="1117" y="681"/>
                </a:lnTo>
                <a:lnTo>
                  <a:pt x="1070" y="638"/>
                </a:lnTo>
                <a:lnTo>
                  <a:pt x="1044" y="661"/>
                </a:lnTo>
                <a:lnTo>
                  <a:pt x="1043" y="662"/>
                </a:lnTo>
                <a:lnTo>
                  <a:pt x="1043" y="662"/>
                </a:lnTo>
                <a:lnTo>
                  <a:pt x="1020" y="682"/>
                </a:lnTo>
                <a:lnTo>
                  <a:pt x="970" y="652"/>
                </a:lnTo>
                <a:lnTo>
                  <a:pt x="965" y="699"/>
                </a:lnTo>
                <a:lnTo>
                  <a:pt x="1018" y="724"/>
                </a:lnTo>
                <a:lnTo>
                  <a:pt x="991" y="768"/>
                </a:lnTo>
                <a:lnTo>
                  <a:pt x="935" y="729"/>
                </a:lnTo>
                <a:lnTo>
                  <a:pt x="935" y="729"/>
                </a:lnTo>
                <a:lnTo>
                  <a:pt x="916" y="752"/>
                </a:lnTo>
                <a:lnTo>
                  <a:pt x="902" y="770"/>
                </a:lnTo>
                <a:lnTo>
                  <a:pt x="898" y="777"/>
                </a:lnTo>
                <a:lnTo>
                  <a:pt x="894" y="782"/>
                </a:lnTo>
                <a:lnTo>
                  <a:pt x="894" y="782"/>
                </a:lnTo>
                <a:lnTo>
                  <a:pt x="894" y="788"/>
                </a:lnTo>
                <a:lnTo>
                  <a:pt x="897" y="795"/>
                </a:lnTo>
                <a:lnTo>
                  <a:pt x="904" y="812"/>
                </a:lnTo>
                <a:lnTo>
                  <a:pt x="912" y="828"/>
                </a:lnTo>
                <a:lnTo>
                  <a:pt x="916" y="836"/>
                </a:lnTo>
                <a:lnTo>
                  <a:pt x="889" y="846"/>
                </a:lnTo>
                <a:lnTo>
                  <a:pt x="806" y="953"/>
                </a:lnTo>
                <a:lnTo>
                  <a:pt x="830" y="998"/>
                </a:lnTo>
                <a:lnTo>
                  <a:pt x="834" y="1045"/>
                </a:lnTo>
                <a:lnTo>
                  <a:pt x="814" y="1099"/>
                </a:lnTo>
                <a:lnTo>
                  <a:pt x="767" y="1025"/>
                </a:lnTo>
                <a:lnTo>
                  <a:pt x="687" y="1006"/>
                </a:lnTo>
                <a:lnTo>
                  <a:pt x="633" y="927"/>
                </a:lnTo>
                <a:lnTo>
                  <a:pt x="586" y="932"/>
                </a:lnTo>
                <a:lnTo>
                  <a:pt x="548" y="957"/>
                </a:lnTo>
                <a:lnTo>
                  <a:pt x="521" y="942"/>
                </a:lnTo>
                <a:lnTo>
                  <a:pt x="546" y="919"/>
                </a:lnTo>
                <a:lnTo>
                  <a:pt x="559" y="905"/>
                </a:lnTo>
                <a:lnTo>
                  <a:pt x="556" y="845"/>
                </a:lnTo>
                <a:lnTo>
                  <a:pt x="458" y="760"/>
                </a:lnTo>
                <a:lnTo>
                  <a:pt x="434" y="710"/>
                </a:lnTo>
                <a:lnTo>
                  <a:pt x="381" y="674"/>
                </a:lnTo>
                <a:lnTo>
                  <a:pt x="329" y="578"/>
                </a:lnTo>
                <a:lnTo>
                  <a:pt x="169" y="440"/>
                </a:lnTo>
                <a:lnTo>
                  <a:pt x="171" y="338"/>
                </a:lnTo>
                <a:lnTo>
                  <a:pt x="138" y="331"/>
                </a:lnTo>
                <a:lnTo>
                  <a:pt x="0" y="150"/>
                </a:lnTo>
                <a:lnTo>
                  <a:pt x="5" y="10"/>
                </a:lnTo>
                <a:lnTo>
                  <a:pt x="54" y="0"/>
                </a:lnTo>
                <a:lnTo>
                  <a:pt x="89" y="79"/>
                </a:lnTo>
                <a:lnTo>
                  <a:pt x="112" y="103"/>
                </a:lnTo>
                <a:lnTo>
                  <a:pt x="176" y="105"/>
                </a:lnTo>
                <a:lnTo>
                  <a:pt x="205" y="45"/>
                </a:lnTo>
                <a:lnTo>
                  <a:pt x="248" y="21"/>
                </a:lnTo>
                <a:lnTo>
                  <a:pt x="345" y="20"/>
                </a:lnTo>
                <a:lnTo>
                  <a:pt x="478" y="22"/>
                </a:lnTo>
                <a:lnTo>
                  <a:pt x="536" y="68"/>
                </a:lnTo>
                <a:lnTo>
                  <a:pt x="682" y="25"/>
                </a:lnTo>
                <a:lnTo>
                  <a:pt x="852" y="96"/>
                </a:lnTo>
                <a:lnTo>
                  <a:pt x="886" y="145"/>
                </a:lnTo>
                <a:lnTo>
                  <a:pt x="936" y="184"/>
                </a:lnTo>
                <a:lnTo>
                  <a:pt x="996" y="121"/>
                </a:lnTo>
                <a:lnTo>
                  <a:pt x="1059" y="154"/>
                </a:lnTo>
                <a:lnTo>
                  <a:pt x="1000" y="290"/>
                </a:lnTo>
                <a:lnTo>
                  <a:pt x="1112" y="396"/>
                </a:lnTo>
                <a:lnTo>
                  <a:pt x="1108" y="422"/>
                </a:lnTo>
                <a:lnTo>
                  <a:pt x="1165" y="438"/>
                </a:lnTo>
                <a:lnTo>
                  <a:pt x="1162" y="471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7" name="Freeform 322">
            <a:extLst>
              <a:ext uri="{FF2B5EF4-FFF2-40B4-BE49-F238E27FC236}">
                <a16:creationId xmlns:a16="http://schemas.microsoft.com/office/drawing/2014/main" id="{B2C14EF6-B50E-426B-9C52-42EC56754B9B}"/>
              </a:ext>
            </a:extLst>
          </p:cNvPr>
          <p:cNvSpPr>
            <a:spLocks/>
          </p:cNvSpPr>
          <p:nvPr/>
        </p:nvSpPr>
        <p:spPr bwMode="auto">
          <a:xfrm>
            <a:off x="4005394" y="5142382"/>
            <a:ext cx="80224" cy="114302"/>
          </a:xfrm>
          <a:custGeom>
            <a:avLst/>
            <a:gdLst>
              <a:gd name="T0" fmla="*/ 539 w 564"/>
              <a:gd name="T1" fmla="*/ 367 h 807"/>
              <a:gd name="T2" fmla="*/ 500 w 564"/>
              <a:gd name="T3" fmla="*/ 359 h 807"/>
              <a:gd name="T4" fmla="*/ 471 w 564"/>
              <a:gd name="T5" fmla="*/ 355 h 807"/>
              <a:gd name="T6" fmla="*/ 461 w 564"/>
              <a:gd name="T7" fmla="*/ 355 h 807"/>
              <a:gd name="T8" fmla="*/ 456 w 564"/>
              <a:gd name="T9" fmla="*/ 360 h 807"/>
              <a:gd name="T10" fmla="*/ 458 w 564"/>
              <a:gd name="T11" fmla="*/ 367 h 807"/>
              <a:gd name="T12" fmla="*/ 464 w 564"/>
              <a:gd name="T13" fmla="*/ 374 h 807"/>
              <a:gd name="T14" fmla="*/ 477 w 564"/>
              <a:gd name="T15" fmla="*/ 390 h 807"/>
              <a:gd name="T16" fmla="*/ 492 w 564"/>
              <a:gd name="T17" fmla="*/ 411 h 807"/>
              <a:gd name="T18" fmla="*/ 500 w 564"/>
              <a:gd name="T19" fmla="*/ 433 h 807"/>
              <a:gd name="T20" fmla="*/ 502 w 564"/>
              <a:gd name="T21" fmla="*/ 453 h 807"/>
              <a:gd name="T22" fmla="*/ 492 w 564"/>
              <a:gd name="T23" fmla="*/ 449 h 807"/>
              <a:gd name="T24" fmla="*/ 465 w 564"/>
              <a:gd name="T25" fmla="*/ 465 h 807"/>
              <a:gd name="T26" fmla="*/ 378 w 564"/>
              <a:gd name="T27" fmla="*/ 417 h 807"/>
              <a:gd name="T28" fmla="*/ 315 w 564"/>
              <a:gd name="T29" fmla="*/ 453 h 807"/>
              <a:gd name="T30" fmla="*/ 253 w 564"/>
              <a:gd name="T31" fmla="*/ 666 h 807"/>
              <a:gd name="T32" fmla="*/ 249 w 564"/>
              <a:gd name="T33" fmla="*/ 807 h 807"/>
              <a:gd name="T34" fmla="*/ 232 w 564"/>
              <a:gd name="T35" fmla="*/ 743 h 807"/>
              <a:gd name="T36" fmla="*/ 103 w 564"/>
              <a:gd name="T37" fmla="*/ 636 h 807"/>
              <a:gd name="T38" fmla="*/ 28 w 564"/>
              <a:gd name="T39" fmla="*/ 597 h 807"/>
              <a:gd name="T40" fmla="*/ 37 w 564"/>
              <a:gd name="T41" fmla="*/ 575 h 807"/>
              <a:gd name="T42" fmla="*/ 57 w 564"/>
              <a:gd name="T43" fmla="*/ 541 h 807"/>
              <a:gd name="T44" fmla="*/ 8 w 564"/>
              <a:gd name="T45" fmla="*/ 447 h 807"/>
              <a:gd name="T46" fmla="*/ 24 w 564"/>
              <a:gd name="T47" fmla="*/ 346 h 807"/>
              <a:gd name="T48" fmla="*/ 83 w 564"/>
              <a:gd name="T49" fmla="*/ 194 h 807"/>
              <a:gd name="T50" fmla="*/ 110 w 564"/>
              <a:gd name="T51" fmla="*/ 184 h 807"/>
              <a:gd name="T52" fmla="*/ 98 w 564"/>
              <a:gd name="T53" fmla="*/ 160 h 807"/>
              <a:gd name="T54" fmla="*/ 88 w 564"/>
              <a:gd name="T55" fmla="*/ 136 h 807"/>
              <a:gd name="T56" fmla="*/ 88 w 564"/>
              <a:gd name="T57" fmla="*/ 130 h 807"/>
              <a:gd name="T58" fmla="*/ 96 w 564"/>
              <a:gd name="T59" fmla="*/ 118 h 807"/>
              <a:gd name="T60" fmla="*/ 129 w 564"/>
              <a:gd name="T61" fmla="*/ 77 h 807"/>
              <a:gd name="T62" fmla="*/ 212 w 564"/>
              <a:gd name="T63" fmla="*/ 72 h 807"/>
              <a:gd name="T64" fmla="*/ 164 w 564"/>
              <a:gd name="T65" fmla="*/ 0 h 807"/>
              <a:gd name="T66" fmla="*/ 237 w 564"/>
              <a:gd name="T67" fmla="*/ 10 h 807"/>
              <a:gd name="T68" fmla="*/ 266 w 564"/>
              <a:gd name="T69" fmla="*/ 62 h 807"/>
              <a:gd name="T70" fmla="*/ 274 w 564"/>
              <a:gd name="T71" fmla="*/ 75 h 807"/>
              <a:gd name="T72" fmla="*/ 293 w 564"/>
              <a:gd name="T73" fmla="*/ 96 h 807"/>
              <a:gd name="T74" fmla="*/ 302 w 564"/>
              <a:gd name="T75" fmla="*/ 102 h 807"/>
              <a:gd name="T76" fmla="*/ 349 w 564"/>
              <a:gd name="T77" fmla="*/ 133 h 807"/>
              <a:gd name="T78" fmla="*/ 371 w 564"/>
              <a:gd name="T79" fmla="*/ 153 h 807"/>
              <a:gd name="T80" fmla="*/ 383 w 564"/>
              <a:gd name="T81" fmla="*/ 168 h 807"/>
              <a:gd name="T82" fmla="*/ 386 w 564"/>
              <a:gd name="T83" fmla="*/ 179 h 807"/>
              <a:gd name="T84" fmla="*/ 386 w 564"/>
              <a:gd name="T85" fmla="*/ 186 h 807"/>
              <a:gd name="T86" fmla="*/ 390 w 564"/>
              <a:gd name="T87" fmla="*/ 198 h 807"/>
              <a:gd name="T88" fmla="*/ 403 w 564"/>
              <a:gd name="T89" fmla="*/ 211 h 807"/>
              <a:gd name="T90" fmla="*/ 422 w 564"/>
              <a:gd name="T91" fmla="*/ 223 h 807"/>
              <a:gd name="T92" fmla="*/ 469 w 564"/>
              <a:gd name="T93" fmla="*/ 244 h 807"/>
              <a:gd name="T94" fmla="*/ 539 w 564"/>
              <a:gd name="T95" fmla="*/ 268 h 807"/>
              <a:gd name="T96" fmla="*/ 546 w 564"/>
              <a:gd name="T97" fmla="*/ 273 h 807"/>
              <a:gd name="T98" fmla="*/ 558 w 564"/>
              <a:gd name="T99" fmla="*/ 284 h 807"/>
              <a:gd name="T100" fmla="*/ 563 w 564"/>
              <a:gd name="T101" fmla="*/ 300 h 807"/>
              <a:gd name="T102" fmla="*/ 564 w 564"/>
              <a:gd name="T103" fmla="*/ 316 h 807"/>
              <a:gd name="T104" fmla="*/ 561 w 564"/>
              <a:gd name="T105" fmla="*/ 333 h 807"/>
              <a:gd name="T106" fmla="*/ 556 w 564"/>
              <a:gd name="T107" fmla="*/ 349 h 807"/>
              <a:gd name="T108" fmla="*/ 550 w 564"/>
              <a:gd name="T109" fmla="*/ 360 h 807"/>
              <a:gd name="T110" fmla="*/ 542 w 564"/>
              <a:gd name="T111" fmla="*/ 367 h 807"/>
              <a:gd name="T112" fmla="*/ 539 w 564"/>
              <a:gd name="T113" fmla="*/ 367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4" h="807">
                <a:moveTo>
                  <a:pt x="539" y="367"/>
                </a:moveTo>
                <a:lnTo>
                  <a:pt x="539" y="367"/>
                </a:lnTo>
                <a:lnTo>
                  <a:pt x="515" y="362"/>
                </a:lnTo>
                <a:lnTo>
                  <a:pt x="500" y="359"/>
                </a:lnTo>
                <a:lnTo>
                  <a:pt x="485" y="357"/>
                </a:lnTo>
                <a:lnTo>
                  <a:pt x="471" y="355"/>
                </a:lnTo>
                <a:lnTo>
                  <a:pt x="465" y="355"/>
                </a:lnTo>
                <a:lnTo>
                  <a:pt x="461" y="355"/>
                </a:lnTo>
                <a:lnTo>
                  <a:pt x="457" y="358"/>
                </a:lnTo>
                <a:lnTo>
                  <a:pt x="456" y="360"/>
                </a:lnTo>
                <a:lnTo>
                  <a:pt x="456" y="362"/>
                </a:lnTo>
                <a:lnTo>
                  <a:pt x="458" y="367"/>
                </a:lnTo>
                <a:lnTo>
                  <a:pt x="458" y="367"/>
                </a:lnTo>
                <a:lnTo>
                  <a:pt x="464" y="374"/>
                </a:lnTo>
                <a:lnTo>
                  <a:pt x="471" y="381"/>
                </a:lnTo>
                <a:lnTo>
                  <a:pt x="477" y="390"/>
                </a:lnTo>
                <a:lnTo>
                  <a:pt x="485" y="399"/>
                </a:lnTo>
                <a:lnTo>
                  <a:pt x="492" y="411"/>
                </a:lnTo>
                <a:lnTo>
                  <a:pt x="497" y="426"/>
                </a:lnTo>
                <a:lnTo>
                  <a:pt x="500" y="433"/>
                </a:lnTo>
                <a:lnTo>
                  <a:pt x="501" y="443"/>
                </a:lnTo>
                <a:lnTo>
                  <a:pt x="502" y="453"/>
                </a:lnTo>
                <a:lnTo>
                  <a:pt x="502" y="465"/>
                </a:lnTo>
                <a:lnTo>
                  <a:pt x="492" y="449"/>
                </a:lnTo>
                <a:lnTo>
                  <a:pt x="472" y="466"/>
                </a:lnTo>
                <a:lnTo>
                  <a:pt x="465" y="465"/>
                </a:lnTo>
                <a:lnTo>
                  <a:pt x="385" y="453"/>
                </a:lnTo>
                <a:lnTo>
                  <a:pt x="378" y="417"/>
                </a:lnTo>
                <a:lnTo>
                  <a:pt x="355" y="400"/>
                </a:lnTo>
                <a:lnTo>
                  <a:pt x="315" y="453"/>
                </a:lnTo>
                <a:lnTo>
                  <a:pt x="306" y="530"/>
                </a:lnTo>
                <a:lnTo>
                  <a:pt x="253" y="666"/>
                </a:lnTo>
                <a:lnTo>
                  <a:pt x="279" y="807"/>
                </a:lnTo>
                <a:lnTo>
                  <a:pt x="249" y="807"/>
                </a:lnTo>
                <a:lnTo>
                  <a:pt x="237" y="783"/>
                </a:lnTo>
                <a:lnTo>
                  <a:pt x="232" y="743"/>
                </a:lnTo>
                <a:lnTo>
                  <a:pt x="176" y="675"/>
                </a:lnTo>
                <a:lnTo>
                  <a:pt x="103" y="636"/>
                </a:lnTo>
                <a:lnTo>
                  <a:pt x="73" y="603"/>
                </a:lnTo>
                <a:lnTo>
                  <a:pt x="28" y="597"/>
                </a:lnTo>
                <a:lnTo>
                  <a:pt x="15" y="568"/>
                </a:lnTo>
                <a:lnTo>
                  <a:pt x="37" y="575"/>
                </a:lnTo>
                <a:lnTo>
                  <a:pt x="55" y="569"/>
                </a:lnTo>
                <a:lnTo>
                  <a:pt x="57" y="541"/>
                </a:lnTo>
                <a:lnTo>
                  <a:pt x="25" y="524"/>
                </a:lnTo>
                <a:lnTo>
                  <a:pt x="8" y="447"/>
                </a:lnTo>
                <a:lnTo>
                  <a:pt x="28" y="393"/>
                </a:lnTo>
                <a:lnTo>
                  <a:pt x="24" y="346"/>
                </a:lnTo>
                <a:lnTo>
                  <a:pt x="0" y="301"/>
                </a:lnTo>
                <a:lnTo>
                  <a:pt x="83" y="194"/>
                </a:lnTo>
                <a:lnTo>
                  <a:pt x="110" y="184"/>
                </a:lnTo>
                <a:lnTo>
                  <a:pt x="110" y="184"/>
                </a:lnTo>
                <a:lnTo>
                  <a:pt x="106" y="176"/>
                </a:lnTo>
                <a:lnTo>
                  <a:pt x="98" y="160"/>
                </a:lnTo>
                <a:lnTo>
                  <a:pt x="91" y="143"/>
                </a:lnTo>
                <a:lnTo>
                  <a:pt x="88" y="136"/>
                </a:lnTo>
                <a:lnTo>
                  <a:pt x="88" y="130"/>
                </a:lnTo>
                <a:lnTo>
                  <a:pt x="88" y="130"/>
                </a:lnTo>
                <a:lnTo>
                  <a:pt x="92" y="125"/>
                </a:lnTo>
                <a:lnTo>
                  <a:pt x="96" y="118"/>
                </a:lnTo>
                <a:lnTo>
                  <a:pt x="110" y="100"/>
                </a:lnTo>
                <a:lnTo>
                  <a:pt x="129" y="77"/>
                </a:lnTo>
                <a:lnTo>
                  <a:pt x="185" y="116"/>
                </a:lnTo>
                <a:lnTo>
                  <a:pt x="212" y="72"/>
                </a:lnTo>
                <a:lnTo>
                  <a:pt x="159" y="47"/>
                </a:lnTo>
                <a:lnTo>
                  <a:pt x="164" y="0"/>
                </a:lnTo>
                <a:lnTo>
                  <a:pt x="214" y="30"/>
                </a:lnTo>
                <a:lnTo>
                  <a:pt x="237" y="10"/>
                </a:lnTo>
                <a:lnTo>
                  <a:pt x="239" y="8"/>
                </a:lnTo>
                <a:lnTo>
                  <a:pt x="266" y="62"/>
                </a:lnTo>
                <a:lnTo>
                  <a:pt x="266" y="62"/>
                </a:lnTo>
                <a:lnTo>
                  <a:pt x="274" y="75"/>
                </a:lnTo>
                <a:lnTo>
                  <a:pt x="283" y="86"/>
                </a:lnTo>
                <a:lnTo>
                  <a:pt x="293" y="96"/>
                </a:lnTo>
                <a:lnTo>
                  <a:pt x="302" y="102"/>
                </a:lnTo>
                <a:lnTo>
                  <a:pt x="302" y="102"/>
                </a:lnTo>
                <a:lnTo>
                  <a:pt x="335" y="123"/>
                </a:lnTo>
                <a:lnTo>
                  <a:pt x="349" y="133"/>
                </a:lnTo>
                <a:lnTo>
                  <a:pt x="361" y="143"/>
                </a:lnTo>
                <a:lnTo>
                  <a:pt x="371" y="153"/>
                </a:lnTo>
                <a:lnTo>
                  <a:pt x="379" y="163"/>
                </a:lnTo>
                <a:lnTo>
                  <a:pt x="383" y="168"/>
                </a:lnTo>
                <a:lnTo>
                  <a:pt x="384" y="174"/>
                </a:lnTo>
                <a:lnTo>
                  <a:pt x="386" y="179"/>
                </a:lnTo>
                <a:lnTo>
                  <a:pt x="386" y="186"/>
                </a:lnTo>
                <a:lnTo>
                  <a:pt x="386" y="186"/>
                </a:lnTo>
                <a:lnTo>
                  <a:pt x="387" y="192"/>
                </a:lnTo>
                <a:lnTo>
                  <a:pt x="390" y="198"/>
                </a:lnTo>
                <a:lnTo>
                  <a:pt x="396" y="205"/>
                </a:lnTo>
                <a:lnTo>
                  <a:pt x="403" y="211"/>
                </a:lnTo>
                <a:lnTo>
                  <a:pt x="412" y="216"/>
                </a:lnTo>
                <a:lnTo>
                  <a:pt x="422" y="223"/>
                </a:lnTo>
                <a:lnTo>
                  <a:pt x="444" y="234"/>
                </a:lnTo>
                <a:lnTo>
                  <a:pt x="469" y="244"/>
                </a:lnTo>
                <a:lnTo>
                  <a:pt x="494" y="254"/>
                </a:lnTo>
                <a:lnTo>
                  <a:pt x="539" y="268"/>
                </a:lnTo>
                <a:lnTo>
                  <a:pt x="539" y="268"/>
                </a:lnTo>
                <a:lnTo>
                  <a:pt x="546" y="273"/>
                </a:lnTo>
                <a:lnTo>
                  <a:pt x="552" y="279"/>
                </a:lnTo>
                <a:lnTo>
                  <a:pt x="558" y="284"/>
                </a:lnTo>
                <a:lnTo>
                  <a:pt x="561" y="292"/>
                </a:lnTo>
                <a:lnTo>
                  <a:pt x="563" y="300"/>
                </a:lnTo>
                <a:lnTo>
                  <a:pt x="564" y="309"/>
                </a:lnTo>
                <a:lnTo>
                  <a:pt x="564" y="316"/>
                </a:lnTo>
                <a:lnTo>
                  <a:pt x="563" y="325"/>
                </a:lnTo>
                <a:lnTo>
                  <a:pt x="561" y="333"/>
                </a:lnTo>
                <a:lnTo>
                  <a:pt x="559" y="342"/>
                </a:lnTo>
                <a:lnTo>
                  <a:pt x="556" y="349"/>
                </a:lnTo>
                <a:lnTo>
                  <a:pt x="553" y="355"/>
                </a:lnTo>
                <a:lnTo>
                  <a:pt x="550" y="360"/>
                </a:lnTo>
                <a:lnTo>
                  <a:pt x="545" y="364"/>
                </a:lnTo>
                <a:lnTo>
                  <a:pt x="542" y="367"/>
                </a:lnTo>
                <a:lnTo>
                  <a:pt x="539" y="367"/>
                </a:lnTo>
                <a:lnTo>
                  <a:pt x="539" y="367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8" name="Freeform 323">
            <a:extLst>
              <a:ext uri="{FF2B5EF4-FFF2-40B4-BE49-F238E27FC236}">
                <a16:creationId xmlns:a16="http://schemas.microsoft.com/office/drawing/2014/main" id="{F7416D75-E2D9-4129-A610-41ACA4A1E3CF}"/>
              </a:ext>
            </a:extLst>
          </p:cNvPr>
          <p:cNvSpPr>
            <a:spLocks/>
          </p:cNvSpPr>
          <p:nvPr/>
        </p:nvSpPr>
        <p:spPr bwMode="auto">
          <a:xfrm>
            <a:off x="4916964" y="5140254"/>
            <a:ext cx="276169" cy="145538"/>
          </a:xfrm>
          <a:custGeom>
            <a:avLst/>
            <a:gdLst>
              <a:gd name="T0" fmla="*/ 1946 w 1946"/>
              <a:gd name="T1" fmla="*/ 918 h 1024"/>
              <a:gd name="T2" fmla="*/ 1898 w 1946"/>
              <a:gd name="T3" fmla="*/ 958 h 1024"/>
              <a:gd name="T4" fmla="*/ 1880 w 1946"/>
              <a:gd name="T5" fmla="*/ 1024 h 1024"/>
              <a:gd name="T6" fmla="*/ 1822 w 1946"/>
              <a:gd name="T7" fmla="*/ 980 h 1024"/>
              <a:gd name="T8" fmla="*/ 1733 w 1946"/>
              <a:gd name="T9" fmla="*/ 954 h 1024"/>
              <a:gd name="T10" fmla="*/ 1635 w 1946"/>
              <a:gd name="T11" fmla="*/ 866 h 1024"/>
              <a:gd name="T12" fmla="*/ 1573 w 1946"/>
              <a:gd name="T13" fmla="*/ 912 h 1024"/>
              <a:gd name="T14" fmla="*/ 1439 w 1946"/>
              <a:gd name="T15" fmla="*/ 900 h 1024"/>
              <a:gd name="T16" fmla="*/ 1283 w 1946"/>
              <a:gd name="T17" fmla="*/ 856 h 1024"/>
              <a:gd name="T18" fmla="*/ 1128 w 1946"/>
              <a:gd name="T19" fmla="*/ 880 h 1024"/>
              <a:gd name="T20" fmla="*/ 954 w 1946"/>
              <a:gd name="T21" fmla="*/ 873 h 1024"/>
              <a:gd name="T22" fmla="*/ 932 w 1946"/>
              <a:gd name="T23" fmla="*/ 833 h 1024"/>
              <a:gd name="T24" fmla="*/ 874 w 1946"/>
              <a:gd name="T25" fmla="*/ 803 h 1024"/>
              <a:gd name="T26" fmla="*/ 825 w 1946"/>
              <a:gd name="T27" fmla="*/ 715 h 1024"/>
              <a:gd name="T28" fmla="*/ 767 w 1946"/>
              <a:gd name="T29" fmla="*/ 706 h 1024"/>
              <a:gd name="T30" fmla="*/ 731 w 1946"/>
              <a:gd name="T31" fmla="*/ 759 h 1024"/>
              <a:gd name="T32" fmla="*/ 678 w 1946"/>
              <a:gd name="T33" fmla="*/ 761 h 1024"/>
              <a:gd name="T34" fmla="*/ 585 w 1946"/>
              <a:gd name="T35" fmla="*/ 783 h 1024"/>
              <a:gd name="T36" fmla="*/ 553 w 1946"/>
              <a:gd name="T37" fmla="*/ 765 h 1024"/>
              <a:gd name="T38" fmla="*/ 555 w 1946"/>
              <a:gd name="T39" fmla="*/ 675 h 1024"/>
              <a:gd name="T40" fmla="*/ 508 w 1946"/>
              <a:gd name="T41" fmla="*/ 612 h 1024"/>
              <a:gd name="T42" fmla="*/ 486 w 1946"/>
              <a:gd name="T43" fmla="*/ 434 h 1024"/>
              <a:gd name="T44" fmla="*/ 406 w 1946"/>
              <a:gd name="T45" fmla="*/ 345 h 1024"/>
              <a:gd name="T46" fmla="*/ 388 w 1946"/>
              <a:gd name="T47" fmla="*/ 285 h 1024"/>
              <a:gd name="T48" fmla="*/ 348 w 1946"/>
              <a:gd name="T49" fmla="*/ 253 h 1024"/>
              <a:gd name="T50" fmla="*/ 221 w 1946"/>
              <a:gd name="T51" fmla="*/ 244 h 1024"/>
              <a:gd name="T52" fmla="*/ 144 w 1946"/>
              <a:gd name="T53" fmla="*/ 215 h 1024"/>
              <a:gd name="T54" fmla="*/ 114 w 1946"/>
              <a:gd name="T55" fmla="*/ 151 h 1024"/>
              <a:gd name="T56" fmla="*/ 117 w 1946"/>
              <a:gd name="T57" fmla="*/ 131 h 1024"/>
              <a:gd name="T58" fmla="*/ 87 w 1946"/>
              <a:gd name="T59" fmla="*/ 139 h 1024"/>
              <a:gd name="T60" fmla="*/ 24 w 1946"/>
              <a:gd name="T61" fmla="*/ 99 h 1024"/>
              <a:gd name="T62" fmla="*/ 0 w 1946"/>
              <a:gd name="T63" fmla="*/ 41 h 1024"/>
              <a:gd name="T64" fmla="*/ 94 w 1946"/>
              <a:gd name="T65" fmla="*/ 0 h 1024"/>
              <a:gd name="T66" fmla="*/ 210 w 1946"/>
              <a:gd name="T67" fmla="*/ 43 h 1024"/>
              <a:gd name="T68" fmla="*/ 374 w 1946"/>
              <a:gd name="T69" fmla="*/ 60 h 1024"/>
              <a:gd name="T70" fmla="*/ 463 w 1946"/>
              <a:gd name="T71" fmla="*/ 99 h 1024"/>
              <a:gd name="T72" fmla="*/ 588 w 1946"/>
              <a:gd name="T73" fmla="*/ 107 h 1024"/>
              <a:gd name="T74" fmla="*/ 793 w 1946"/>
              <a:gd name="T75" fmla="*/ 185 h 1024"/>
              <a:gd name="T76" fmla="*/ 984 w 1946"/>
              <a:gd name="T77" fmla="*/ 214 h 1024"/>
              <a:gd name="T78" fmla="*/ 1078 w 1946"/>
              <a:gd name="T79" fmla="*/ 253 h 1024"/>
              <a:gd name="T80" fmla="*/ 1140 w 1946"/>
              <a:gd name="T81" fmla="*/ 332 h 1024"/>
              <a:gd name="T82" fmla="*/ 1235 w 1946"/>
              <a:gd name="T83" fmla="*/ 366 h 1024"/>
              <a:gd name="T84" fmla="*/ 1248 w 1946"/>
              <a:gd name="T85" fmla="*/ 410 h 1024"/>
              <a:gd name="T86" fmla="*/ 1302 w 1946"/>
              <a:gd name="T87" fmla="*/ 419 h 1024"/>
              <a:gd name="T88" fmla="*/ 1426 w 1946"/>
              <a:gd name="T89" fmla="*/ 382 h 1024"/>
              <a:gd name="T90" fmla="*/ 1488 w 1946"/>
              <a:gd name="T91" fmla="*/ 346 h 1024"/>
              <a:gd name="T92" fmla="*/ 1568 w 1946"/>
              <a:gd name="T93" fmla="*/ 416 h 1024"/>
              <a:gd name="T94" fmla="*/ 1693 w 1946"/>
              <a:gd name="T95" fmla="*/ 437 h 1024"/>
              <a:gd name="T96" fmla="*/ 1733 w 1946"/>
              <a:gd name="T97" fmla="*/ 499 h 1024"/>
              <a:gd name="T98" fmla="*/ 1725 w 1946"/>
              <a:gd name="T99" fmla="*/ 543 h 1024"/>
              <a:gd name="T100" fmla="*/ 1819 w 1946"/>
              <a:gd name="T101" fmla="*/ 612 h 1024"/>
              <a:gd name="T102" fmla="*/ 1877 w 1946"/>
              <a:gd name="T103" fmla="*/ 630 h 1024"/>
              <a:gd name="T104" fmla="*/ 1868 w 1946"/>
              <a:gd name="T105" fmla="*/ 693 h 1024"/>
              <a:gd name="T106" fmla="*/ 1789 w 1946"/>
              <a:gd name="T107" fmla="*/ 746 h 1024"/>
              <a:gd name="T108" fmla="*/ 1799 w 1946"/>
              <a:gd name="T109" fmla="*/ 798 h 1024"/>
              <a:gd name="T110" fmla="*/ 1866 w 1946"/>
              <a:gd name="T111" fmla="*/ 839 h 1024"/>
              <a:gd name="T112" fmla="*/ 1883 w 1946"/>
              <a:gd name="T113" fmla="*/ 869 h 1024"/>
              <a:gd name="T114" fmla="*/ 1946 w 1946"/>
              <a:gd name="T115" fmla="*/ 918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46" h="1024">
                <a:moveTo>
                  <a:pt x="1946" y="918"/>
                </a:moveTo>
                <a:lnTo>
                  <a:pt x="1898" y="958"/>
                </a:lnTo>
                <a:lnTo>
                  <a:pt x="1880" y="1024"/>
                </a:lnTo>
                <a:lnTo>
                  <a:pt x="1822" y="980"/>
                </a:lnTo>
                <a:lnTo>
                  <a:pt x="1733" y="954"/>
                </a:lnTo>
                <a:lnTo>
                  <a:pt x="1635" y="866"/>
                </a:lnTo>
                <a:lnTo>
                  <a:pt x="1573" y="912"/>
                </a:lnTo>
                <a:lnTo>
                  <a:pt x="1439" y="900"/>
                </a:lnTo>
                <a:lnTo>
                  <a:pt x="1283" y="856"/>
                </a:lnTo>
                <a:lnTo>
                  <a:pt x="1128" y="880"/>
                </a:lnTo>
                <a:lnTo>
                  <a:pt x="954" y="873"/>
                </a:lnTo>
                <a:lnTo>
                  <a:pt x="932" y="833"/>
                </a:lnTo>
                <a:lnTo>
                  <a:pt x="874" y="803"/>
                </a:lnTo>
                <a:lnTo>
                  <a:pt x="825" y="715"/>
                </a:lnTo>
                <a:lnTo>
                  <a:pt x="767" y="706"/>
                </a:lnTo>
                <a:lnTo>
                  <a:pt x="731" y="759"/>
                </a:lnTo>
                <a:lnTo>
                  <a:pt x="678" y="761"/>
                </a:lnTo>
                <a:lnTo>
                  <a:pt x="585" y="783"/>
                </a:lnTo>
                <a:lnTo>
                  <a:pt x="553" y="765"/>
                </a:lnTo>
                <a:lnTo>
                  <a:pt x="555" y="675"/>
                </a:lnTo>
                <a:lnTo>
                  <a:pt x="508" y="612"/>
                </a:lnTo>
                <a:lnTo>
                  <a:pt x="486" y="434"/>
                </a:lnTo>
                <a:lnTo>
                  <a:pt x="406" y="345"/>
                </a:lnTo>
                <a:lnTo>
                  <a:pt x="388" y="285"/>
                </a:lnTo>
                <a:lnTo>
                  <a:pt x="348" y="253"/>
                </a:lnTo>
                <a:lnTo>
                  <a:pt x="221" y="244"/>
                </a:lnTo>
                <a:lnTo>
                  <a:pt x="144" y="215"/>
                </a:lnTo>
                <a:lnTo>
                  <a:pt x="114" y="151"/>
                </a:lnTo>
                <a:lnTo>
                  <a:pt x="117" y="131"/>
                </a:lnTo>
                <a:lnTo>
                  <a:pt x="87" y="139"/>
                </a:lnTo>
                <a:lnTo>
                  <a:pt x="24" y="99"/>
                </a:lnTo>
                <a:lnTo>
                  <a:pt x="0" y="41"/>
                </a:lnTo>
                <a:lnTo>
                  <a:pt x="94" y="0"/>
                </a:lnTo>
                <a:lnTo>
                  <a:pt x="210" y="43"/>
                </a:lnTo>
                <a:lnTo>
                  <a:pt x="374" y="60"/>
                </a:lnTo>
                <a:lnTo>
                  <a:pt x="463" y="99"/>
                </a:lnTo>
                <a:lnTo>
                  <a:pt x="588" y="107"/>
                </a:lnTo>
                <a:lnTo>
                  <a:pt x="793" y="185"/>
                </a:lnTo>
                <a:lnTo>
                  <a:pt x="984" y="214"/>
                </a:lnTo>
                <a:lnTo>
                  <a:pt x="1078" y="253"/>
                </a:lnTo>
                <a:lnTo>
                  <a:pt x="1140" y="332"/>
                </a:lnTo>
                <a:lnTo>
                  <a:pt x="1235" y="366"/>
                </a:lnTo>
                <a:lnTo>
                  <a:pt x="1248" y="410"/>
                </a:lnTo>
                <a:lnTo>
                  <a:pt x="1302" y="419"/>
                </a:lnTo>
                <a:lnTo>
                  <a:pt x="1426" y="382"/>
                </a:lnTo>
                <a:lnTo>
                  <a:pt x="1488" y="346"/>
                </a:lnTo>
                <a:lnTo>
                  <a:pt x="1568" y="416"/>
                </a:lnTo>
                <a:lnTo>
                  <a:pt x="1693" y="437"/>
                </a:lnTo>
                <a:lnTo>
                  <a:pt x="1733" y="499"/>
                </a:lnTo>
                <a:lnTo>
                  <a:pt x="1725" y="543"/>
                </a:lnTo>
                <a:lnTo>
                  <a:pt x="1819" y="612"/>
                </a:lnTo>
                <a:lnTo>
                  <a:pt x="1877" y="630"/>
                </a:lnTo>
                <a:lnTo>
                  <a:pt x="1868" y="693"/>
                </a:lnTo>
                <a:lnTo>
                  <a:pt x="1789" y="746"/>
                </a:lnTo>
                <a:lnTo>
                  <a:pt x="1799" y="798"/>
                </a:lnTo>
                <a:lnTo>
                  <a:pt x="1866" y="839"/>
                </a:lnTo>
                <a:lnTo>
                  <a:pt x="1883" y="869"/>
                </a:lnTo>
                <a:lnTo>
                  <a:pt x="1946" y="918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99" name="Freeform 324">
            <a:extLst>
              <a:ext uri="{FF2B5EF4-FFF2-40B4-BE49-F238E27FC236}">
                <a16:creationId xmlns:a16="http://schemas.microsoft.com/office/drawing/2014/main" id="{5EC3B840-2539-4247-A891-798A5EB1DF03}"/>
              </a:ext>
            </a:extLst>
          </p:cNvPr>
          <p:cNvSpPr>
            <a:spLocks/>
          </p:cNvSpPr>
          <p:nvPr/>
        </p:nvSpPr>
        <p:spPr bwMode="auto">
          <a:xfrm>
            <a:off x="5051851" y="5261656"/>
            <a:ext cx="167546" cy="141279"/>
          </a:xfrm>
          <a:custGeom>
            <a:avLst/>
            <a:gdLst>
              <a:gd name="T0" fmla="*/ 1149 w 1177"/>
              <a:gd name="T1" fmla="*/ 768 h 992"/>
              <a:gd name="T2" fmla="*/ 1096 w 1177"/>
              <a:gd name="T3" fmla="*/ 746 h 992"/>
              <a:gd name="T4" fmla="*/ 1109 w 1177"/>
              <a:gd name="T5" fmla="*/ 701 h 992"/>
              <a:gd name="T6" fmla="*/ 1087 w 1177"/>
              <a:gd name="T7" fmla="*/ 676 h 992"/>
              <a:gd name="T8" fmla="*/ 1029 w 1177"/>
              <a:gd name="T9" fmla="*/ 667 h 992"/>
              <a:gd name="T10" fmla="*/ 975 w 1177"/>
              <a:gd name="T11" fmla="*/ 610 h 992"/>
              <a:gd name="T12" fmla="*/ 965 w 1177"/>
              <a:gd name="T13" fmla="*/ 517 h 992"/>
              <a:gd name="T14" fmla="*/ 961 w 1177"/>
              <a:gd name="T15" fmla="*/ 473 h 992"/>
              <a:gd name="T16" fmla="*/ 781 w 1177"/>
              <a:gd name="T17" fmla="*/ 350 h 992"/>
              <a:gd name="T18" fmla="*/ 780 w 1177"/>
              <a:gd name="T19" fmla="*/ 271 h 992"/>
              <a:gd name="T20" fmla="*/ 740 w 1177"/>
              <a:gd name="T21" fmla="*/ 223 h 992"/>
              <a:gd name="T22" fmla="*/ 660 w 1177"/>
              <a:gd name="T23" fmla="*/ 223 h 992"/>
              <a:gd name="T24" fmla="*/ 663 w 1177"/>
              <a:gd name="T25" fmla="*/ 113 h 992"/>
              <a:gd name="T26" fmla="*/ 619 w 1177"/>
              <a:gd name="T27" fmla="*/ 104 h 992"/>
              <a:gd name="T28" fmla="*/ 619 w 1177"/>
              <a:gd name="T29" fmla="*/ 56 h 992"/>
              <a:gd name="T30" fmla="*/ 485 w 1177"/>
              <a:gd name="T31" fmla="*/ 44 h 992"/>
              <a:gd name="T32" fmla="*/ 329 w 1177"/>
              <a:gd name="T33" fmla="*/ 0 h 992"/>
              <a:gd name="T34" fmla="*/ 174 w 1177"/>
              <a:gd name="T35" fmla="*/ 24 h 992"/>
              <a:gd name="T36" fmla="*/ 0 w 1177"/>
              <a:gd name="T37" fmla="*/ 17 h 992"/>
              <a:gd name="T38" fmla="*/ 46 w 1177"/>
              <a:gd name="T39" fmla="*/ 69 h 992"/>
              <a:gd name="T40" fmla="*/ 144 w 1177"/>
              <a:gd name="T41" fmla="*/ 122 h 992"/>
              <a:gd name="T42" fmla="*/ 229 w 1177"/>
              <a:gd name="T43" fmla="*/ 183 h 992"/>
              <a:gd name="T44" fmla="*/ 239 w 1177"/>
              <a:gd name="T45" fmla="*/ 316 h 992"/>
              <a:gd name="T46" fmla="*/ 213 w 1177"/>
              <a:gd name="T47" fmla="*/ 396 h 992"/>
              <a:gd name="T48" fmla="*/ 254 w 1177"/>
              <a:gd name="T49" fmla="*/ 529 h 992"/>
              <a:gd name="T50" fmla="*/ 348 w 1177"/>
              <a:gd name="T51" fmla="*/ 554 h 992"/>
              <a:gd name="T52" fmla="*/ 431 w 1177"/>
              <a:gd name="T53" fmla="*/ 522 h 992"/>
              <a:gd name="T54" fmla="*/ 490 w 1177"/>
              <a:gd name="T55" fmla="*/ 637 h 992"/>
              <a:gd name="T56" fmla="*/ 557 w 1177"/>
              <a:gd name="T57" fmla="*/ 667 h 992"/>
              <a:gd name="T58" fmla="*/ 620 w 1177"/>
              <a:gd name="T59" fmla="*/ 631 h 992"/>
              <a:gd name="T60" fmla="*/ 704 w 1177"/>
              <a:gd name="T61" fmla="*/ 706 h 992"/>
              <a:gd name="T62" fmla="*/ 789 w 1177"/>
              <a:gd name="T63" fmla="*/ 678 h 992"/>
              <a:gd name="T64" fmla="*/ 883 w 1177"/>
              <a:gd name="T65" fmla="*/ 752 h 992"/>
              <a:gd name="T66" fmla="*/ 888 w 1177"/>
              <a:gd name="T67" fmla="*/ 824 h 992"/>
              <a:gd name="T68" fmla="*/ 928 w 1177"/>
              <a:gd name="T69" fmla="*/ 881 h 992"/>
              <a:gd name="T70" fmla="*/ 1026 w 1177"/>
              <a:gd name="T71" fmla="*/ 915 h 992"/>
              <a:gd name="T72" fmla="*/ 1043 w 1177"/>
              <a:gd name="T73" fmla="*/ 992 h 992"/>
              <a:gd name="T74" fmla="*/ 1093 w 1177"/>
              <a:gd name="T75" fmla="*/ 932 h 992"/>
              <a:gd name="T76" fmla="*/ 1177 w 1177"/>
              <a:gd name="T77" fmla="*/ 865 h 992"/>
              <a:gd name="T78" fmla="*/ 1123 w 1177"/>
              <a:gd name="T79" fmla="*/ 804 h 992"/>
              <a:gd name="T80" fmla="*/ 1149 w 1177"/>
              <a:gd name="T81" fmla="*/ 768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77" h="992">
                <a:moveTo>
                  <a:pt x="1149" y="768"/>
                </a:moveTo>
                <a:lnTo>
                  <a:pt x="1096" y="746"/>
                </a:lnTo>
                <a:lnTo>
                  <a:pt x="1109" y="701"/>
                </a:lnTo>
                <a:lnTo>
                  <a:pt x="1087" y="676"/>
                </a:lnTo>
                <a:lnTo>
                  <a:pt x="1029" y="667"/>
                </a:lnTo>
                <a:lnTo>
                  <a:pt x="975" y="610"/>
                </a:lnTo>
                <a:lnTo>
                  <a:pt x="965" y="517"/>
                </a:lnTo>
                <a:lnTo>
                  <a:pt x="961" y="473"/>
                </a:lnTo>
                <a:lnTo>
                  <a:pt x="781" y="350"/>
                </a:lnTo>
                <a:lnTo>
                  <a:pt x="780" y="271"/>
                </a:lnTo>
                <a:lnTo>
                  <a:pt x="740" y="223"/>
                </a:lnTo>
                <a:lnTo>
                  <a:pt x="660" y="223"/>
                </a:lnTo>
                <a:lnTo>
                  <a:pt x="663" y="113"/>
                </a:lnTo>
                <a:lnTo>
                  <a:pt x="619" y="104"/>
                </a:lnTo>
                <a:lnTo>
                  <a:pt x="619" y="56"/>
                </a:lnTo>
                <a:lnTo>
                  <a:pt x="485" y="44"/>
                </a:lnTo>
                <a:lnTo>
                  <a:pt x="329" y="0"/>
                </a:lnTo>
                <a:lnTo>
                  <a:pt x="174" y="24"/>
                </a:lnTo>
                <a:lnTo>
                  <a:pt x="0" y="17"/>
                </a:lnTo>
                <a:lnTo>
                  <a:pt x="46" y="69"/>
                </a:lnTo>
                <a:lnTo>
                  <a:pt x="144" y="122"/>
                </a:lnTo>
                <a:lnTo>
                  <a:pt x="229" y="183"/>
                </a:lnTo>
                <a:lnTo>
                  <a:pt x="239" y="316"/>
                </a:lnTo>
                <a:lnTo>
                  <a:pt x="213" y="396"/>
                </a:lnTo>
                <a:lnTo>
                  <a:pt x="254" y="529"/>
                </a:lnTo>
                <a:lnTo>
                  <a:pt x="348" y="554"/>
                </a:lnTo>
                <a:lnTo>
                  <a:pt x="431" y="522"/>
                </a:lnTo>
                <a:lnTo>
                  <a:pt x="490" y="637"/>
                </a:lnTo>
                <a:lnTo>
                  <a:pt x="557" y="667"/>
                </a:lnTo>
                <a:lnTo>
                  <a:pt x="620" y="631"/>
                </a:lnTo>
                <a:lnTo>
                  <a:pt x="704" y="706"/>
                </a:lnTo>
                <a:lnTo>
                  <a:pt x="789" y="678"/>
                </a:lnTo>
                <a:lnTo>
                  <a:pt x="883" y="752"/>
                </a:lnTo>
                <a:lnTo>
                  <a:pt x="888" y="824"/>
                </a:lnTo>
                <a:lnTo>
                  <a:pt x="928" y="881"/>
                </a:lnTo>
                <a:lnTo>
                  <a:pt x="1026" y="915"/>
                </a:lnTo>
                <a:lnTo>
                  <a:pt x="1043" y="992"/>
                </a:lnTo>
                <a:lnTo>
                  <a:pt x="1093" y="932"/>
                </a:lnTo>
                <a:lnTo>
                  <a:pt x="1177" y="865"/>
                </a:lnTo>
                <a:lnTo>
                  <a:pt x="1123" y="804"/>
                </a:lnTo>
                <a:lnTo>
                  <a:pt x="1149" y="768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00" name="Freeform 325">
            <a:extLst>
              <a:ext uri="{FF2B5EF4-FFF2-40B4-BE49-F238E27FC236}">
                <a16:creationId xmlns:a16="http://schemas.microsoft.com/office/drawing/2014/main" id="{2484D20B-21D8-4A2C-86D0-F58D3A759247}"/>
              </a:ext>
            </a:extLst>
          </p:cNvPr>
          <p:cNvSpPr>
            <a:spLocks/>
          </p:cNvSpPr>
          <p:nvPr/>
        </p:nvSpPr>
        <p:spPr bwMode="auto">
          <a:xfrm>
            <a:off x="4597487" y="5579711"/>
            <a:ext cx="101522" cy="61055"/>
          </a:xfrm>
          <a:custGeom>
            <a:avLst/>
            <a:gdLst>
              <a:gd name="T0" fmla="*/ 701 w 714"/>
              <a:gd name="T1" fmla="*/ 30 h 432"/>
              <a:gd name="T2" fmla="*/ 657 w 714"/>
              <a:gd name="T3" fmla="*/ 43 h 432"/>
              <a:gd name="T4" fmla="*/ 660 w 714"/>
              <a:gd name="T5" fmla="*/ 70 h 432"/>
              <a:gd name="T6" fmla="*/ 611 w 714"/>
              <a:gd name="T7" fmla="*/ 103 h 432"/>
              <a:gd name="T8" fmla="*/ 578 w 714"/>
              <a:gd name="T9" fmla="*/ 123 h 432"/>
              <a:gd name="T10" fmla="*/ 545 w 714"/>
              <a:gd name="T11" fmla="*/ 163 h 432"/>
              <a:gd name="T12" fmla="*/ 499 w 714"/>
              <a:gd name="T13" fmla="*/ 201 h 432"/>
              <a:gd name="T14" fmla="*/ 500 w 714"/>
              <a:gd name="T15" fmla="*/ 205 h 432"/>
              <a:gd name="T16" fmla="*/ 509 w 714"/>
              <a:gd name="T17" fmla="*/ 234 h 432"/>
              <a:gd name="T18" fmla="*/ 519 w 714"/>
              <a:gd name="T19" fmla="*/ 246 h 432"/>
              <a:gd name="T20" fmla="*/ 539 w 714"/>
              <a:gd name="T21" fmla="*/ 270 h 432"/>
              <a:gd name="T22" fmla="*/ 546 w 714"/>
              <a:gd name="T23" fmla="*/ 300 h 432"/>
              <a:gd name="T24" fmla="*/ 523 w 714"/>
              <a:gd name="T25" fmla="*/ 304 h 432"/>
              <a:gd name="T26" fmla="*/ 516 w 714"/>
              <a:gd name="T27" fmla="*/ 284 h 432"/>
              <a:gd name="T28" fmla="*/ 489 w 714"/>
              <a:gd name="T29" fmla="*/ 284 h 432"/>
              <a:gd name="T30" fmla="*/ 467 w 714"/>
              <a:gd name="T31" fmla="*/ 290 h 432"/>
              <a:gd name="T32" fmla="*/ 447 w 714"/>
              <a:gd name="T33" fmla="*/ 310 h 432"/>
              <a:gd name="T34" fmla="*/ 413 w 714"/>
              <a:gd name="T35" fmla="*/ 347 h 432"/>
              <a:gd name="T36" fmla="*/ 347 w 714"/>
              <a:gd name="T37" fmla="*/ 385 h 432"/>
              <a:gd name="T38" fmla="*/ 284 w 714"/>
              <a:gd name="T39" fmla="*/ 392 h 432"/>
              <a:gd name="T40" fmla="*/ 234 w 714"/>
              <a:gd name="T41" fmla="*/ 386 h 432"/>
              <a:gd name="T42" fmla="*/ 207 w 714"/>
              <a:gd name="T43" fmla="*/ 410 h 432"/>
              <a:gd name="T44" fmla="*/ 214 w 714"/>
              <a:gd name="T45" fmla="*/ 432 h 432"/>
              <a:gd name="T46" fmla="*/ 190 w 714"/>
              <a:gd name="T47" fmla="*/ 426 h 432"/>
              <a:gd name="T48" fmla="*/ 143 w 714"/>
              <a:gd name="T49" fmla="*/ 416 h 432"/>
              <a:gd name="T50" fmla="*/ 64 w 714"/>
              <a:gd name="T51" fmla="*/ 411 h 432"/>
              <a:gd name="T52" fmla="*/ 50 w 714"/>
              <a:gd name="T53" fmla="*/ 384 h 432"/>
              <a:gd name="T54" fmla="*/ 40 w 714"/>
              <a:gd name="T55" fmla="*/ 354 h 432"/>
              <a:gd name="T56" fmla="*/ 10 w 714"/>
              <a:gd name="T57" fmla="*/ 328 h 432"/>
              <a:gd name="T58" fmla="*/ 6 w 714"/>
              <a:gd name="T59" fmla="*/ 295 h 432"/>
              <a:gd name="T60" fmla="*/ 0 w 714"/>
              <a:gd name="T61" fmla="*/ 268 h 432"/>
              <a:gd name="T62" fmla="*/ 36 w 714"/>
              <a:gd name="T63" fmla="*/ 275 h 432"/>
              <a:gd name="T64" fmla="*/ 57 w 714"/>
              <a:gd name="T65" fmla="*/ 285 h 432"/>
              <a:gd name="T66" fmla="*/ 89 w 714"/>
              <a:gd name="T67" fmla="*/ 231 h 432"/>
              <a:gd name="T68" fmla="*/ 113 w 714"/>
              <a:gd name="T69" fmla="*/ 221 h 432"/>
              <a:gd name="T70" fmla="*/ 142 w 714"/>
              <a:gd name="T71" fmla="*/ 210 h 432"/>
              <a:gd name="T72" fmla="*/ 206 w 714"/>
              <a:gd name="T73" fmla="*/ 217 h 432"/>
              <a:gd name="T74" fmla="*/ 208 w 714"/>
              <a:gd name="T75" fmla="*/ 193 h 432"/>
              <a:gd name="T76" fmla="*/ 208 w 714"/>
              <a:gd name="T77" fmla="*/ 187 h 432"/>
              <a:gd name="T78" fmla="*/ 205 w 714"/>
              <a:gd name="T79" fmla="*/ 150 h 432"/>
              <a:gd name="T80" fmla="*/ 241 w 714"/>
              <a:gd name="T81" fmla="*/ 153 h 432"/>
              <a:gd name="T82" fmla="*/ 265 w 714"/>
              <a:gd name="T83" fmla="*/ 173 h 432"/>
              <a:gd name="T84" fmla="*/ 325 w 714"/>
              <a:gd name="T85" fmla="*/ 179 h 432"/>
              <a:gd name="T86" fmla="*/ 382 w 714"/>
              <a:gd name="T87" fmla="*/ 156 h 432"/>
              <a:gd name="T88" fmla="*/ 484 w 714"/>
              <a:gd name="T89" fmla="*/ 121 h 432"/>
              <a:gd name="T90" fmla="*/ 561 w 714"/>
              <a:gd name="T91" fmla="*/ 91 h 432"/>
              <a:gd name="T92" fmla="*/ 617 w 714"/>
              <a:gd name="T93" fmla="*/ 44 h 432"/>
              <a:gd name="T94" fmla="*/ 660 w 714"/>
              <a:gd name="T95" fmla="*/ 30 h 432"/>
              <a:gd name="T96" fmla="*/ 687 w 714"/>
              <a:gd name="T97" fmla="*/ 0 h 432"/>
              <a:gd name="T98" fmla="*/ 714 w 714"/>
              <a:gd name="T99" fmla="*/ 0 h 432"/>
              <a:gd name="T100" fmla="*/ 701 w 714"/>
              <a:gd name="T101" fmla="*/ 3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4" h="432">
                <a:moveTo>
                  <a:pt x="701" y="30"/>
                </a:moveTo>
                <a:lnTo>
                  <a:pt x="657" y="43"/>
                </a:lnTo>
                <a:lnTo>
                  <a:pt x="660" y="70"/>
                </a:lnTo>
                <a:lnTo>
                  <a:pt x="611" y="103"/>
                </a:lnTo>
                <a:lnTo>
                  <a:pt x="578" y="123"/>
                </a:lnTo>
                <a:lnTo>
                  <a:pt x="545" y="163"/>
                </a:lnTo>
                <a:lnTo>
                  <a:pt x="499" y="201"/>
                </a:lnTo>
                <a:lnTo>
                  <a:pt x="500" y="205"/>
                </a:lnTo>
                <a:lnTo>
                  <a:pt x="509" y="234"/>
                </a:lnTo>
                <a:lnTo>
                  <a:pt x="519" y="246"/>
                </a:lnTo>
                <a:lnTo>
                  <a:pt x="539" y="270"/>
                </a:lnTo>
                <a:lnTo>
                  <a:pt x="546" y="300"/>
                </a:lnTo>
                <a:lnTo>
                  <a:pt x="523" y="304"/>
                </a:lnTo>
                <a:lnTo>
                  <a:pt x="516" y="284"/>
                </a:lnTo>
                <a:lnTo>
                  <a:pt x="489" y="284"/>
                </a:lnTo>
                <a:lnTo>
                  <a:pt x="467" y="290"/>
                </a:lnTo>
                <a:lnTo>
                  <a:pt x="447" y="310"/>
                </a:lnTo>
                <a:lnTo>
                  <a:pt x="413" y="347"/>
                </a:lnTo>
                <a:lnTo>
                  <a:pt x="347" y="385"/>
                </a:lnTo>
                <a:lnTo>
                  <a:pt x="284" y="392"/>
                </a:lnTo>
                <a:lnTo>
                  <a:pt x="234" y="386"/>
                </a:lnTo>
                <a:lnTo>
                  <a:pt x="207" y="410"/>
                </a:lnTo>
                <a:lnTo>
                  <a:pt x="214" y="432"/>
                </a:lnTo>
                <a:lnTo>
                  <a:pt x="190" y="426"/>
                </a:lnTo>
                <a:lnTo>
                  <a:pt x="143" y="416"/>
                </a:lnTo>
                <a:lnTo>
                  <a:pt x="64" y="411"/>
                </a:lnTo>
                <a:lnTo>
                  <a:pt x="50" y="384"/>
                </a:lnTo>
                <a:lnTo>
                  <a:pt x="40" y="354"/>
                </a:lnTo>
                <a:lnTo>
                  <a:pt x="10" y="328"/>
                </a:lnTo>
                <a:lnTo>
                  <a:pt x="6" y="295"/>
                </a:lnTo>
                <a:lnTo>
                  <a:pt x="0" y="268"/>
                </a:lnTo>
                <a:lnTo>
                  <a:pt x="36" y="275"/>
                </a:lnTo>
                <a:lnTo>
                  <a:pt x="57" y="285"/>
                </a:lnTo>
                <a:lnTo>
                  <a:pt x="89" y="231"/>
                </a:lnTo>
                <a:lnTo>
                  <a:pt x="113" y="221"/>
                </a:lnTo>
                <a:lnTo>
                  <a:pt x="142" y="210"/>
                </a:lnTo>
                <a:lnTo>
                  <a:pt x="206" y="217"/>
                </a:lnTo>
                <a:lnTo>
                  <a:pt x="208" y="193"/>
                </a:lnTo>
                <a:lnTo>
                  <a:pt x="208" y="187"/>
                </a:lnTo>
                <a:lnTo>
                  <a:pt x="205" y="150"/>
                </a:lnTo>
                <a:lnTo>
                  <a:pt x="241" y="153"/>
                </a:lnTo>
                <a:lnTo>
                  <a:pt x="265" y="173"/>
                </a:lnTo>
                <a:lnTo>
                  <a:pt x="325" y="179"/>
                </a:lnTo>
                <a:lnTo>
                  <a:pt x="382" y="156"/>
                </a:lnTo>
                <a:lnTo>
                  <a:pt x="484" y="121"/>
                </a:lnTo>
                <a:lnTo>
                  <a:pt x="561" y="91"/>
                </a:lnTo>
                <a:lnTo>
                  <a:pt x="617" y="44"/>
                </a:lnTo>
                <a:lnTo>
                  <a:pt x="660" y="30"/>
                </a:lnTo>
                <a:lnTo>
                  <a:pt x="687" y="0"/>
                </a:lnTo>
                <a:lnTo>
                  <a:pt x="714" y="0"/>
                </a:lnTo>
                <a:lnTo>
                  <a:pt x="701" y="30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01" name="Freeform 313">
            <a:extLst>
              <a:ext uri="{FF2B5EF4-FFF2-40B4-BE49-F238E27FC236}">
                <a16:creationId xmlns:a16="http://schemas.microsoft.com/office/drawing/2014/main" id="{C7BC8037-AB1D-4726-B3C8-65C2177A906E}"/>
              </a:ext>
            </a:extLst>
          </p:cNvPr>
          <p:cNvSpPr>
            <a:spLocks/>
          </p:cNvSpPr>
          <p:nvPr/>
        </p:nvSpPr>
        <p:spPr bwMode="auto">
          <a:xfrm>
            <a:off x="5200229" y="4626645"/>
            <a:ext cx="325826" cy="481300"/>
          </a:xfrm>
          <a:custGeom>
            <a:avLst/>
            <a:gdLst>
              <a:gd name="connsiteX0" fmla="*/ 180947 w 341129"/>
              <a:gd name="connsiteY0" fmla="*/ 468792 h 503906"/>
              <a:gd name="connsiteX1" fmla="*/ 186299 w 341129"/>
              <a:gd name="connsiteY1" fmla="*/ 472805 h 503906"/>
              <a:gd name="connsiteX2" fmla="*/ 191652 w 341129"/>
              <a:gd name="connsiteY2" fmla="*/ 471468 h 503906"/>
              <a:gd name="connsiteX3" fmla="*/ 195220 w 341129"/>
              <a:gd name="connsiteY3" fmla="*/ 473697 h 503906"/>
              <a:gd name="connsiteX4" fmla="*/ 202208 w 341129"/>
              <a:gd name="connsiteY4" fmla="*/ 474738 h 503906"/>
              <a:gd name="connsiteX5" fmla="*/ 207120 w 341129"/>
              <a:gd name="connsiteY5" fmla="*/ 475776 h 503906"/>
              <a:gd name="connsiteX6" fmla="*/ 193569 w 341129"/>
              <a:gd name="connsiteY6" fmla="*/ 503906 h 503906"/>
              <a:gd name="connsiteX7" fmla="*/ 190165 w 341129"/>
              <a:gd name="connsiteY7" fmla="*/ 494654 h 503906"/>
              <a:gd name="connsiteX8" fmla="*/ 185258 w 341129"/>
              <a:gd name="connsiteY8" fmla="*/ 493465 h 503906"/>
              <a:gd name="connsiteX9" fmla="*/ 181244 w 341129"/>
              <a:gd name="connsiteY9" fmla="*/ 495992 h 503906"/>
              <a:gd name="connsiteX10" fmla="*/ 177378 w 341129"/>
              <a:gd name="connsiteY10" fmla="*/ 494357 h 503906"/>
              <a:gd name="connsiteX11" fmla="*/ 176932 w 341129"/>
              <a:gd name="connsiteY11" fmla="*/ 489304 h 503906"/>
              <a:gd name="connsiteX12" fmla="*/ 169647 w 341129"/>
              <a:gd name="connsiteY12" fmla="*/ 483210 h 503906"/>
              <a:gd name="connsiteX13" fmla="*/ 170836 w 341129"/>
              <a:gd name="connsiteY13" fmla="*/ 474440 h 503906"/>
              <a:gd name="connsiteX14" fmla="*/ 176040 w 341129"/>
              <a:gd name="connsiteY14" fmla="*/ 472657 h 503906"/>
              <a:gd name="connsiteX15" fmla="*/ 228469 w 341129"/>
              <a:gd name="connsiteY15" fmla="*/ 431458 h 503906"/>
              <a:gd name="connsiteX16" fmla="*/ 213259 w 341129"/>
              <a:gd name="connsiteY16" fmla="*/ 463031 h 503906"/>
              <a:gd name="connsiteX17" fmla="*/ 213359 w 341129"/>
              <a:gd name="connsiteY17" fmla="*/ 459725 h 503906"/>
              <a:gd name="connsiteX18" fmla="*/ 215887 w 341129"/>
              <a:gd name="connsiteY18" fmla="*/ 456901 h 503906"/>
              <a:gd name="connsiteX19" fmla="*/ 217671 w 341129"/>
              <a:gd name="connsiteY19" fmla="*/ 448429 h 503906"/>
              <a:gd name="connsiteX20" fmla="*/ 214698 w 341129"/>
              <a:gd name="connsiteY20" fmla="*/ 445011 h 503906"/>
              <a:gd name="connsiteX21" fmla="*/ 215441 w 341129"/>
              <a:gd name="connsiteY21" fmla="*/ 439511 h 503906"/>
              <a:gd name="connsiteX22" fmla="*/ 221983 w 341129"/>
              <a:gd name="connsiteY22" fmla="*/ 432823 h 503906"/>
              <a:gd name="connsiteX23" fmla="*/ 173215 w 341129"/>
              <a:gd name="connsiteY23" fmla="*/ 0 h 503906"/>
              <a:gd name="connsiteX24" fmla="*/ 183623 w 341129"/>
              <a:gd name="connsiteY24" fmla="*/ 1338 h 503906"/>
              <a:gd name="connsiteX25" fmla="*/ 186448 w 341129"/>
              <a:gd name="connsiteY25" fmla="*/ 7134 h 503906"/>
              <a:gd name="connsiteX26" fmla="*/ 210237 w 341129"/>
              <a:gd name="connsiteY26" fmla="*/ 20660 h 503906"/>
              <a:gd name="connsiteX27" fmla="*/ 218117 w 341129"/>
              <a:gd name="connsiteY27" fmla="*/ 6243 h 503906"/>
              <a:gd name="connsiteX28" fmla="*/ 235959 w 341129"/>
              <a:gd name="connsiteY28" fmla="*/ 2229 h 503906"/>
              <a:gd name="connsiteX29" fmla="*/ 254544 w 341129"/>
              <a:gd name="connsiteY29" fmla="*/ 13080 h 503906"/>
              <a:gd name="connsiteX30" fmla="*/ 264952 w 341129"/>
              <a:gd name="connsiteY30" fmla="*/ 5202 h 503906"/>
              <a:gd name="connsiteX31" fmla="*/ 282199 w 341129"/>
              <a:gd name="connsiteY31" fmla="*/ 9661 h 503906"/>
              <a:gd name="connsiteX32" fmla="*/ 305394 w 341129"/>
              <a:gd name="connsiteY32" fmla="*/ 7432 h 503906"/>
              <a:gd name="connsiteX33" fmla="*/ 320559 w 341129"/>
              <a:gd name="connsiteY33" fmla="*/ 22295 h 503906"/>
              <a:gd name="connsiteX34" fmla="*/ 341129 w 341129"/>
              <a:gd name="connsiteY34" fmla="*/ 37374 h 503906"/>
              <a:gd name="connsiteX35" fmla="*/ 331005 w 341129"/>
              <a:gd name="connsiteY35" fmla="*/ 103707 h 503906"/>
              <a:gd name="connsiteX36" fmla="*/ 288590 w 341129"/>
              <a:gd name="connsiteY36" fmla="*/ 268664 h 503906"/>
              <a:gd name="connsiteX37" fmla="*/ 272953 w 341129"/>
              <a:gd name="connsiteY37" fmla="*/ 311387 h 503906"/>
              <a:gd name="connsiteX38" fmla="*/ 265993 w 341129"/>
              <a:gd name="connsiteY38" fmla="*/ 310199 h 503906"/>
              <a:gd name="connsiteX39" fmla="*/ 258856 w 341129"/>
              <a:gd name="connsiteY39" fmla="*/ 314361 h 503906"/>
              <a:gd name="connsiteX40" fmla="*/ 249935 w 341129"/>
              <a:gd name="connsiteY40" fmla="*/ 319118 h 503906"/>
              <a:gd name="connsiteX41" fmla="*/ 244285 w 341129"/>
              <a:gd name="connsiteY41" fmla="*/ 321496 h 503906"/>
              <a:gd name="connsiteX42" fmla="*/ 240866 w 341129"/>
              <a:gd name="connsiteY42" fmla="*/ 318820 h 503906"/>
              <a:gd name="connsiteX43" fmla="*/ 235959 w 341129"/>
              <a:gd name="connsiteY43" fmla="*/ 318226 h 503906"/>
              <a:gd name="connsiteX44" fmla="*/ 237149 w 341129"/>
              <a:gd name="connsiteY44" fmla="*/ 311389 h 503906"/>
              <a:gd name="connsiteX45" fmla="*/ 233580 w 341129"/>
              <a:gd name="connsiteY45" fmla="*/ 309308 h 503906"/>
              <a:gd name="connsiteX46" fmla="*/ 226890 w 341129"/>
              <a:gd name="connsiteY46" fmla="*/ 308565 h 503906"/>
              <a:gd name="connsiteX47" fmla="*/ 212467 w 341129"/>
              <a:gd name="connsiteY47" fmla="*/ 309159 h 503906"/>
              <a:gd name="connsiteX48" fmla="*/ 202506 w 341129"/>
              <a:gd name="connsiteY48" fmla="*/ 307524 h 503906"/>
              <a:gd name="connsiteX49" fmla="*/ 195964 w 341129"/>
              <a:gd name="connsiteY49" fmla="*/ 311389 h 503906"/>
              <a:gd name="connsiteX50" fmla="*/ 183772 w 341129"/>
              <a:gd name="connsiteY50" fmla="*/ 321347 h 503906"/>
              <a:gd name="connsiteX51" fmla="*/ 175148 w 341129"/>
              <a:gd name="connsiteY51" fmla="*/ 328630 h 503906"/>
              <a:gd name="connsiteX52" fmla="*/ 174999 w 341129"/>
              <a:gd name="connsiteY52" fmla="*/ 334427 h 503906"/>
              <a:gd name="connsiteX53" fmla="*/ 166971 w 341129"/>
              <a:gd name="connsiteY53" fmla="*/ 339183 h 503906"/>
              <a:gd name="connsiteX54" fmla="*/ 163997 w 341129"/>
              <a:gd name="connsiteY54" fmla="*/ 337697 h 503906"/>
              <a:gd name="connsiteX55" fmla="*/ 159090 w 341129"/>
              <a:gd name="connsiteY55" fmla="*/ 337548 h 503906"/>
              <a:gd name="connsiteX56" fmla="*/ 154630 w 341129"/>
              <a:gd name="connsiteY56" fmla="*/ 339332 h 503906"/>
              <a:gd name="connsiteX57" fmla="*/ 150615 w 341129"/>
              <a:gd name="connsiteY57" fmla="*/ 338143 h 503906"/>
              <a:gd name="connsiteX58" fmla="*/ 139167 w 341129"/>
              <a:gd name="connsiteY58" fmla="*/ 340818 h 503906"/>
              <a:gd name="connsiteX59" fmla="*/ 135747 w 341129"/>
              <a:gd name="connsiteY59" fmla="*/ 339332 h 503906"/>
              <a:gd name="connsiteX60" fmla="*/ 128313 w 341129"/>
              <a:gd name="connsiteY60" fmla="*/ 341710 h 503906"/>
              <a:gd name="connsiteX61" fmla="*/ 119689 w 341129"/>
              <a:gd name="connsiteY61" fmla="*/ 347804 h 503906"/>
              <a:gd name="connsiteX62" fmla="*/ 117162 w 341129"/>
              <a:gd name="connsiteY62" fmla="*/ 346318 h 503906"/>
              <a:gd name="connsiteX63" fmla="*/ 112255 w 341129"/>
              <a:gd name="connsiteY63" fmla="*/ 349142 h 503906"/>
              <a:gd name="connsiteX64" fmla="*/ 118500 w 341129"/>
              <a:gd name="connsiteY64" fmla="*/ 353749 h 503906"/>
              <a:gd name="connsiteX65" fmla="*/ 117013 w 341129"/>
              <a:gd name="connsiteY65" fmla="*/ 357614 h 503906"/>
              <a:gd name="connsiteX66" fmla="*/ 111958 w 341129"/>
              <a:gd name="connsiteY66" fmla="*/ 353601 h 503906"/>
              <a:gd name="connsiteX67" fmla="*/ 109579 w 341129"/>
              <a:gd name="connsiteY67" fmla="*/ 353452 h 503906"/>
              <a:gd name="connsiteX68" fmla="*/ 111958 w 341129"/>
              <a:gd name="connsiteY68" fmla="*/ 358357 h 503906"/>
              <a:gd name="connsiteX69" fmla="*/ 112404 w 341129"/>
              <a:gd name="connsiteY69" fmla="*/ 364302 h 503906"/>
              <a:gd name="connsiteX70" fmla="*/ 89804 w 341129"/>
              <a:gd name="connsiteY70" fmla="*/ 352114 h 503906"/>
              <a:gd name="connsiteX71" fmla="*/ 90399 w 341129"/>
              <a:gd name="connsiteY71" fmla="*/ 343494 h 503906"/>
              <a:gd name="connsiteX72" fmla="*/ 108241 w 341129"/>
              <a:gd name="connsiteY72" fmla="*/ 341264 h 503906"/>
              <a:gd name="connsiteX73" fmla="*/ 109430 w 341129"/>
              <a:gd name="connsiteY73" fmla="*/ 339332 h 503906"/>
              <a:gd name="connsiteX74" fmla="*/ 70178 w 341129"/>
              <a:gd name="connsiteY74" fmla="*/ 292512 h 503906"/>
              <a:gd name="connsiteX75" fmla="*/ 56797 w 341129"/>
              <a:gd name="connsiteY75" fmla="*/ 286567 h 503906"/>
              <a:gd name="connsiteX76" fmla="*/ 28845 w 341129"/>
              <a:gd name="connsiteY76" fmla="*/ 266501 h 503906"/>
              <a:gd name="connsiteX77" fmla="*/ 28696 w 341129"/>
              <a:gd name="connsiteY77" fmla="*/ 255799 h 503906"/>
              <a:gd name="connsiteX78" fmla="*/ 24533 w 341129"/>
              <a:gd name="connsiteY78" fmla="*/ 237517 h 503906"/>
              <a:gd name="connsiteX79" fmla="*/ 0 w 341129"/>
              <a:gd name="connsiteY79" fmla="*/ 221316 h 503906"/>
              <a:gd name="connsiteX80" fmla="*/ 11597 w 341129"/>
              <a:gd name="connsiteY80" fmla="*/ 184306 h 503906"/>
              <a:gd name="connsiteX81" fmla="*/ 20816 w 341129"/>
              <a:gd name="connsiteY81" fmla="*/ 174348 h 503906"/>
              <a:gd name="connsiteX82" fmla="*/ 15463 w 341129"/>
              <a:gd name="connsiteY82" fmla="*/ 164687 h 503906"/>
              <a:gd name="connsiteX83" fmla="*/ 17247 w 341129"/>
              <a:gd name="connsiteY83" fmla="*/ 150120 h 503906"/>
              <a:gd name="connsiteX84" fmla="*/ 15760 w 341129"/>
              <a:gd name="connsiteY84" fmla="*/ 137635 h 503906"/>
              <a:gd name="connsiteX85" fmla="*/ 27506 w 341129"/>
              <a:gd name="connsiteY85" fmla="*/ 119056 h 503906"/>
              <a:gd name="connsiteX86" fmla="*/ 25425 w 341129"/>
              <a:gd name="connsiteY86" fmla="*/ 109246 h 503906"/>
              <a:gd name="connsiteX87" fmla="*/ 33900 w 341129"/>
              <a:gd name="connsiteY87" fmla="*/ 93342 h 503906"/>
              <a:gd name="connsiteX88" fmla="*/ 71070 w 341129"/>
              <a:gd name="connsiteY88" fmla="*/ 124704 h 503906"/>
              <a:gd name="connsiteX89" fmla="*/ 81775 w 341129"/>
              <a:gd name="connsiteY89" fmla="*/ 125893 h 503906"/>
              <a:gd name="connsiteX90" fmla="*/ 96792 w 341129"/>
              <a:gd name="connsiteY90" fmla="*/ 111922 h 503906"/>
              <a:gd name="connsiteX91" fmla="*/ 71368 w 341129"/>
              <a:gd name="connsiteY91" fmla="*/ 78627 h 503906"/>
              <a:gd name="connsiteX92" fmla="*/ 76720 w 341129"/>
              <a:gd name="connsiteY92" fmla="*/ 78479 h 503906"/>
              <a:gd name="connsiteX93" fmla="*/ 85790 w 341129"/>
              <a:gd name="connsiteY93" fmla="*/ 71196 h 503906"/>
              <a:gd name="connsiteX94" fmla="*/ 93819 w 341129"/>
              <a:gd name="connsiteY94" fmla="*/ 71939 h 503906"/>
              <a:gd name="connsiteX95" fmla="*/ 125785 w 341129"/>
              <a:gd name="connsiteY95" fmla="*/ 35969 h 503906"/>
              <a:gd name="connsiteX96" fmla="*/ 156117 w 341129"/>
              <a:gd name="connsiteY96" fmla="*/ 23930 h 503906"/>
              <a:gd name="connsiteX97" fmla="*/ 169349 w 341129"/>
              <a:gd name="connsiteY97" fmla="*/ 17836 h 503906"/>
              <a:gd name="connsiteX98" fmla="*/ 169201 w 341129"/>
              <a:gd name="connsiteY98" fmla="*/ 8026 h 503906"/>
              <a:gd name="connsiteX99" fmla="*/ 173810 w 341129"/>
              <a:gd name="connsiteY99" fmla="*/ 9215 h 50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41129" h="503906">
                <a:moveTo>
                  <a:pt x="180947" y="468792"/>
                </a:moveTo>
                <a:lnTo>
                  <a:pt x="186299" y="472805"/>
                </a:lnTo>
                <a:lnTo>
                  <a:pt x="191652" y="471468"/>
                </a:lnTo>
                <a:lnTo>
                  <a:pt x="195220" y="473697"/>
                </a:lnTo>
                <a:lnTo>
                  <a:pt x="202208" y="474738"/>
                </a:lnTo>
                <a:lnTo>
                  <a:pt x="207120" y="475776"/>
                </a:lnTo>
                <a:lnTo>
                  <a:pt x="193569" y="503906"/>
                </a:lnTo>
                <a:lnTo>
                  <a:pt x="190165" y="494654"/>
                </a:lnTo>
                <a:lnTo>
                  <a:pt x="185258" y="493465"/>
                </a:lnTo>
                <a:lnTo>
                  <a:pt x="181244" y="495992"/>
                </a:lnTo>
                <a:lnTo>
                  <a:pt x="177378" y="494357"/>
                </a:lnTo>
                <a:lnTo>
                  <a:pt x="176932" y="489304"/>
                </a:lnTo>
                <a:lnTo>
                  <a:pt x="169647" y="483210"/>
                </a:lnTo>
                <a:lnTo>
                  <a:pt x="170836" y="474440"/>
                </a:lnTo>
                <a:lnTo>
                  <a:pt x="176040" y="472657"/>
                </a:lnTo>
                <a:close/>
                <a:moveTo>
                  <a:pt x="228469" y="431458"/>
                </a:moveTo>
                <a:lnTo>
                  <a:pt x="213259" y="463031"/>
                </a:lnTo>
                <a:lnTo>
                  <a:pt x="213359" y="459725"/>
                </a:lnTo>
                <a:lnTo>
                  <a:pt x="215887" y="456901"/>
                </a:lnTo>
                <a:lnTo>
                  <a:pt x="217671" y="448429"/>
                </a:lnTo>
                <a:lnTo>
                  <a:pt x="214698" y="445011"/>
                </a:lnTo>
                <a:lnTo>
                  <a:pt x="215441" y="439511"/>
                </a:lnTo>
                <a:lnTo>
                  <a:pt x="221983" y="432823"/>
                </a:lnTo>
                <a:close/>
                <a:moveTo>
                  <a:pt x="173215" y="0"/>
                </a:moveTo>
                <a:lnTo>
                  <a:pt x="183623" y="1338"/>
                </a:lnTo>
                <a:lnTo>
                  <a:pt x="186448" y="7134"/>
                </a:lnTo>
                <a:lnTo>
                  <a:pt x="210237" y="20660"/>
                </a:lnTo>
                <a:lnTo>
                  <a:pt x="218117" y="6243"/>
                </a:lnTo>
                <a:lnTo>
                  <a:pt x="235959" y="2229"/>
                </a:lnTo>
                <a:lnTo>
                  <a:pt x="254544" y="13080"/>
                </a:lnTo>
                <a:lnTo>
                  <a:pt x="264952" y="5202"/>
                </a:lnTo>
                <a:lnTo>
                  <a:pt x="282199" y="9661"/>
                </a:lnTo>
                <a:lnTo>
                  <a:pt x="305394" y="7432"/>
                </a:lnTo>
                <a:lnTo>
                  <a:pt x="320559" y="22295"/>
                </a:lnTo>
                <a:lnTo>
                  <a:pt x="341129" y="37374"/>
                </a:lnTo>
                <a:lnTo>
                  <a:pt x="331005" y="103707"/>
                </a:lnTo>
                <a:cubicBezTo>
                  <a:pt x="319541" y="159732"/>
                  <a:pt x="305354" y="214766"/>
                  <a:pt x="288590" y="268664"/>
                </a:cubicBezTo>
                <a:lnTo>
                  <a:pt x="272953" y="311387"/>
                </a:lnTo>
                <a:lnTo>
                  <a:pt x="265993" y="310199"/>
                </a:lnTo>
                <a:lnTo>
                  <a:pt x="258856" y="314361"/>
                </a:lnTo>
                <a:lnTo>
                  <a:pt x="249935" y="319118"/>
                </a:lnTo>
                <a:lnTo>
                  <a:pt x="244285" y="321496"/>
                </a:lnTo>
                <a:lnTo>
                  <a:pt x="240866" y="318820"/>
                </a:lnTo>
                <a:lnTo>
                  <a:pt x="235959" y="318226"/>
                </a:lnTo>
                <a:lnTo>
                  <a:pt x="237149" y="311389"/>
                </a:lnTo>
                <a:lnTo>
                  <a:pt x="233580" y="309308"/>
                </a:lnTo>
                <a:lnTo>
                  <a:pt x="226890" y="308565"/>
                </a:lnTo>
                <a:lnTo>
                  <a:pt x="212467" y="309159"/>
                </a:lnTo>
                <a:lnTo>
                  <a:pt x="202506" y="307524"/>
                </a:lnTo>
                <a:lnTo>
                  <a:pt x="195964" y="311389"/>
                </a:lnTo>
                <a:lnTo>
                  <a:pt x="183772" y="321347"/>
                </a:lnTo>
                <a:lnTo>
                  <a:pt x="175148" y="328630"/>
                </a:lnTo>
                <a:lnTo>
                  <a:pt x="174999" y="334427"/>
                </a:lnTo>
                <a:lnTo>
                  <a:pt x="166971" y="339183"/>
                </a:lnTo>
                <a:lnTo>
                  <a:pt x="163997" y="337697"/>
                </a:lnTo>
                <a:lnTo>
                  <a:pt x="159090" y="337548"/>
                </a:lnTo>
                <a:lnTo>
                  <a:pt x="154630" y="339332"/>
                </a:lnTo>
                <a:lnTo>
                  <a:pt x="150615" y="338143"/>
                </a:lnTo>
                <a:lnTo>
                  <a:pt x="139167" y="340818"/>
                </a:lnTo>
                <a:lnTo>
                  <a:pt x="135747" y="339332"/>
                </a:lnTo>
                <a:lnTo>
                  <a:pt x="128313" y="341710"/>
                </a:lnTo>
                <a:lnTo>
                  <a:pt x="119689" y="347804"/>
                </a:lnTo>
                <a:lnTo>
                  <a:pt x="117162" y="346318"/>
                </a:lnTo>
                <a:lnTo>
                  <a:pt x="112255" y="349142"/>
                </a:lnTo>
                <a:lnTo>
                  <a:pt x="118500" y="353749"/>
                </a:lnTo>
                <a:lnTo>
                  <a:pt x="117013" y="357614"/>
                </a:lnTo>
                <a:lnTo>
                  <a:pt x="111958" y="353601"/>
                </a:lnTo>
                <a:lnTo>
                  <a:pt x="109579" y="353452"/>
                </a:lnTo>
                <a:lnTo>
                  <a:pt x="111958" y="358357"/>
                </a:lnTo>
                <a:lnTo>
                  <a:pt x="112404" y="364302"/>
                </a:lnTo>
                <a:lnTo>
                  <a:pt x="89804" y="352114"/>
                </a:lnTo>
                <a:lnTo>
                  <a:pt x="90399" y="343494"/>
                </a:lnTo>
                <a:lnTo>
                  <a:pt x="108241" y="341264"/>
                </a:lnTo>
                <a:lnTo>
                  <a:pt x="109430" y="339332"/>
                </a:lnTo>
                <a:lnTo>
                  <a:pt x="70178" y="292512"/>
                </a:lnTo>
                <a:lnTo>
                  <a:pt x="56797" y="286567"/>
                </a:lnTo>
                <a:lnTo>
                  <a:pt x="28845" y="266501"/>
                </a:lnTo>
                <a:lnTo>
                  <a:pt x="28696" y="255799"/>
                </a:lnTo>
                <a:lnTo>
                  <a:pt x="24533" y="237517"/>
                </a:lnTo>
                <a:lnTo>
                  <a:pt x="0" y="221316"/>
                </a:lnTo>
                <a:lnTo>
                  <a:pt x="11597" y="184306"/>
                </a:lnTo>
                <a:lnTo>
                  <a:pt x="20816" y="174348"/>
                </a:lnTo>
                <a:lnTo>
                  <a:pt x="15463" y="164687"/>
                </a:lnTo>
                <a:lnTo>
                  <a:pt x="17247" y="150120"/>
                </a:lnTo>
                <a:lnTo>
                  <a:pt x="15760" y="137635"/>
                </a:lnTo>
                <a:lnTo>
                  <a:pt x="27506" y="119056"/>
                </a:lnTo>
                <a:lnTo>
                  <a:pt x="25425" y="109246"/>
                </a:lnTo>
                <a:lnTo>
                  <a:pt x="33900" y="93342"/>
                </a:lnTo>
                <a:lnTo>
                  <a:pt x="71070" y="124704"/>
                </a:lnTo>
                <a:lnTo>
                  <a:pt x="81775" y="125893"/>
                </a:lnTo>
                <a:lnTo>
                  <a:pt x="96792" y="111922"/>
                </a:lnTo>
                <a:lnTo>
                  <a:pt x="71368" y="78627"/>
                </a:lnTo>
                <a:lnTo>
                  <a:pt x="76720" y="78479"/>
                </a:lnTo>
                <a:lnTo>
                  <a:pt x="85790" y="71196"/>
                </a:lnTo>
                <a:lnTo>
                  <a:pt x="93819" y="71939"/>
                </a:lnTo>
                <a:lnTo>
                  <a:pt x="125785" y="35969"/>
                </a:lnTo>
                <a:lnTo>
                  <a:pt x="156117" y="23930"/>
                </a:lnTo>
                <a:lnTo>
                  <a:pt x="169349" y="17836"/>
                </a:lnTo>
                <a:lnTo>
                  <a:pt x="169201" y="8026"/>
                </a:lnTo>
                <a:lnTo>
                  <a:pt x="173810" y="9215"/>
                </a:lnTo>
                <a:close/>
              </a:path>
            </a:pathLst>
          </a:custGeom>
          <a:solidFill>
            <a:srgbClr val="D9DBD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6809BDAC-3407-4CE8-BFE7-AA7735727F68}"/>
              </a:ext>
            </a:extLst>
          </p:cNvPr>
          <p:cNvSpPr txBox="1"/>
          <p:nvPr/>
        </p:nvSpPr>
        <p:spPr>
          <a:xfrm>
            <a:off x="6297390" y="3865871"/>
            <a:ext cx="476665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l"/>
            <a:r>
              <a:rPr lang="en-US" sz="1350" dirty="0">
                <a:solidFill>
                  <a:srgbClr val="717171"/>
                </a:solidFill>
              </a:rPr>
              <a:t>LEIF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7A0B1B0C-759F-4F36-8367-791F80EC28AE}"/>
              </a:ext>
            </a:extLst>
          </p:cNvPr>
          <p:cNvSpPr txBox="1"/>
          <p:nvPr/>
        </p:nvSpPr>
        <p:spPr>
          <a:xfrm>
            <a:off x="570471" y="3593712"/>
            <a:ext cx="969857" cy="37556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sz="1350" dirty="0">
                <a:solidFill>
                  <a:srgbClr val="717171"/>
                </a:solidFill>
              </a:rPr>
              <a:t>HOUSING EUROPE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8ED0AEC7-9BAB-4AFE-97BE-6C6BA10AAEDC}"/>
              </a:ext>
            </a:extLst>
          </p:cNvPr>
          <p:cNvSpPr txBox="1"/>
          <p:nvPr/>
        </p:nvSpPr>
        <p:spPr>
          <a:xfrm>
            <a:off x="563229" y="5423786"/>
            <a:ext cx="1462489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GB" sz="1350" dirty="0">
                <a:solidFill>
                  <a:srgbClr val="717171"/>
                </a:solidFill>
              </a:rPr>
              <a:t>VEOLIA</a:t>
            </a:r>
            <a:endParaRPr lang="en-US" sz="1350" dirty="0">
              <a:solidFill>
                <a:srgbClr val="717171"/>
              </a:solidFill>
            </a:endParaRPr>
          </a:p>
        </p:txBody>
      </p: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0B8CDBB5-EDC7-4FCF-A687-70371258C11A}"/>
              </a:ext>
            </a:extLst>
          </p:cNvPr>
          <p:cNvGrpSpPr/>
          <p:nvPr/>
        </p:nvGrpSpPr>
        <p:grpSpPr>
          <a:xfrm>
            <a:off x="2444762" y="5268798"/>
            <a:ext cx="1375974" cy="709295"/>
            <a:chOff x="4539007" y="4766357"/>
            <a:chExt cx="1834632" cy="945727"/>
          </a:xfrm>
        </p:grpSpPr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48A88494-F5C5-4226-B054-F77139A6C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435" y="4766357"/>
              <a:ext cx="402204" cy="945727"/>
            </a:xfrm>
            <a:prstGeom prst="line">
              <a:avLst/>
            </a:prstGeom>
            <a:ln w="12700">
              <a:solidFill>
                <a:srgbClr val="747474"/>
              </a:solidFill>
              <a:headEnd type="oval" w="sm" len="sm"/>
              <a:tailEnd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E087116C-2A7C-47CF-A0DC-91B2CA55A7BC}"/>
                </a:ext>
              </a:extLst>
            </p:cNvPr>
            <p:cNvCxnSpPr/>
            <p:nvPr/>
          </p:nvCxnSpPr>
          <p:spPr>
            <a:xfrm flipV="1">
              <a:off x="4539007" y="5711562"/>
              <a:ext cx="1440000" cy="0"/>
            </a:xfrm>
            <a:prstGeom prst="line">
              <a:avLst/>
            </a:prstGeom>
            <a:ln w="12700">
              <a:solidFill>
                <a:srgbClr val="747474"/>
              </a:solidFill>
              <a:headEnd type="oval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1050C1A-55BB-41DD-8788-73C2683AA59D}"/>
              </a:ext>
            </a:extLst>
          </p:cNvPr>
          <p:cNvCxnSpPr>
            <a:cxnSpLocks/>
          </p:cNvCxnSpPr>
          <p:nvPr/>
        </p:nvCxnSpPr>
        <p:spPr>
          <a:xfrm flipH="1">
            <a:off x="1481340" y="4111712"/>
            <a:ext cx="163" cy="313828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8EE6185A-2020-43D6-96AC-A0F8615E7C5D}"/>
              </a:ext>
            </a:extLst>
          </p:cNvPr>
          <p:cNvCxnSpPr>
            <a:cxnSpLocks/>
          </p:cNvCxnSpPr>
          <p:nvPr/>
        </p:nvCxnSpPr>
        <p:spPr>
          <a:xfrm flipH="1" flipV="1">
            <a:off x="1495584" y="4445623"/>
            <a:ext cx="1920905" cy="256022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8E1FAEC2-0757-4E12-961D-0A2AFAD7FE29}"/>
              </a:ext>
            </a:extLst>
          </p:cNvPr>
          <p:cNvGrpSpPr/>
          <p:nvPr/>
        </p:nvGrpSpPr>
        <p:grpSpPr>
          <a:xfrm>
            <a:off x="1860876" y="3766649"/>
            <a:ext cx="1845852" cy="771726"/>
            <a:chOff x="3846139" y="2799361"/>
            <a:chExt cx="1826571" cy="1523881"/>
          </a:xfrm>
        </p:grpSpPr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6D48C567-7DB5-4997-961E-853EE1D8FB76}"/>
                </a:ext>
              </a:extLst>
            </p:cNvPr>
            <p:cNvCxnSpPr/>
            <p:nvPr/>
          </p:nvCxnSpPr>
          <p:spPr>
            <a:xfrm flipH="1" flipV="1">
              <a:off x="3846139" y="3292328"/>
              <a:ext cx="1826571" cy="1030914"/>
            </a:xfrm>
            <a:prstGeom prst="line">
              <a:avLst/>
            </a:prstGeom>
            <a:ln w="12700">
              <a:solidFill>
                <a:srgbClr val="747474"/>
              </a:solidFill>
              <a:headEnd type="oval" w="sm" len="sm"/>
              <a:tailEnd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6A02F017-D658-419A-8606-CEC69218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6139" y="2799361"/>
              <a:ext cx="0" cy="501013"/>
            </a:xfrm>
            <a:prstGeom prst="line">
              <a:avLst/>
            </a:prstGeom>
            <a:ln w="12700">
              <a:solidFill>
                <a:srgbClr val="747474"/>
              </a:solidFill>
              <a:headEnd type="oval" w="sm" len="sm"/>
              <a:tailEnd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13" name="TextBox 1012">
            <a:extLst>
              <a:ext uri="{FF2B5EF4-FFF2-40B4-BE49-F238E27FC236}">
                <a16:creationId xmlns:a16="http://schemas.microsoft.com/office/drawing/2014/main" id="{E5CB6CB5-A46C-4A78-A129-4674819A85F6}"/>
              </a:ext>
            </a:extLst>
          </p:cNvPr>
          <p:cNvSpPr txBox="1"/>
          <p:nvPr/>
        </p:nvSpPr>
        <p:spPr>
          <a:xfrm>
            <a:off x="313881" y="5100882"/>
            <a:ext cx="1654989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r"/>
            <a:r>
              <a:rPr lang="en-US" sz="1350" dirty="0">
                <a:solidFill>
                  <a:srgbClr val="717171"/>
                </a:solidFill>
              </a:rPr>
              <a:t>COOPERNICO</a:t>
            </a:r>
          </a:p>
        </p:txBody>
      </p: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EED3FF1D-8591-470E-A8B8-5A556E8293BE}"/>
              </a:ext>
            </a:extLst>
          </p:cNvPr>
          <p:cNvCxnSpPr>
            <a:cxnSpLocks/>
          </p:cNvCxnSpPr>
          <p:nvPr/>
        </p:nvCxnSpPr>
        <p:spPr>
          <a:xfrm flipH="1" flipV="1">
            <a:off x="2050233" y="5299231"/>
            <a:ext cx="837000" cy="0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006B87AE-BE6F-48A4-A925-C652DF633B11}"/>
              </a:ext>
            </a:extLst>
          </p:cNvPr>
          <p:cNvCxnSpPr>
            <a:cxnSpLocks/>
          </p:cNvCxnSpPr>
          <p:nvPr/>
        </p:nvCxnSpPr>
        <p:spPr>
          <a:xfrm flipH="1">
            <a:off x="2972856" y="5272081"/>
            <a:ext cx="156627" cy="359754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A509F4-D233-4253-89BB-7E198C6D21D3}"/>
              </a:ext>
            </a:extLst>
          </p:cNvPr>
          <p:cNvCxnSpPr>
            <a:cxnSpLocks/>
          </p:cNvCxnSpPr>
          <p:nvPr/>
        </p:nvCxnSpPr>
        <p:spPr>
          <a:xfrm>
            <a:off x="1790972" y="5627661"/>
            <a:ext cx="1188000" cy="680"/>
          </a:xfrm>
          <a:prstGeom prst="line">
            <a:avLst/>
          </a:prstGeom>
          <a:ln w="12700">
            <a:solidFill>
              <a:srgbClr val="747474"/>
            </a:solidFill>
            <a:head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9D0F5BF5-BEEA-4D2B-84E8-E4B3BA9632C7}"/>
              </a:ext>
            </a:extLst>
          </p:cNvPr>
          <p:cNvCxnSpPr>
            <a:cxnSpLocks/>
          </p:cNvCxnSpPr>
          <p:nvPr/>
        </p:nvCxnSpPr>
        <p:spPr>
          <a:xfrm flipH="1">
            <a:off x="4699622" y="4052827"/>
            <a:ext cx="1431000" cy="0"/>
          </a:xfrm>
          <a:prstGeom prst="line">
            <a:avLst/>
          </a:prstGeom>
          <a:ln w="12700">
            <a:solidFill>
              <a:srgbClr val="747474"/>
            </a:solidFill>
            <a:head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6BB3EEBC-2542-41F7-83BE-31FF3D0208E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45003" y="4051174"/>
            <a:ext cx="358979" cy="191022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7F52C394-CEE3-4D94-954F-93189E088FF7}"/>
              </a:ext>
            </a:extLst>
          </p:cNvPr>
          <p:cNvCxnSpPr>
            <a:cxnSpLocks/>
          </p:cNvCxnSpPr>
          <p:nvPr/>
        </p:nvCxnSpPr>
        <p:spPr>
          <a:xfrm flipH="1">
            <a:off x="4493546" y="4400124"/>
            <a:ext cx="1593000" cy="1046"/>
          </a:xfrm>
          <a:prstGeom prst="line">
            <a:avLst/>
          </a:prstGeom>
          <a:ln w="12700">
            <a:solidFill>
              <a:srgbClr val="747474"/>
            </a:solidFill>
            <a:head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0" name="Oval 1019">
            <a:extLst>
              <a:ext uri="{FF2B5EF4-FFF2-40B4-BE49-F238E27FC236}">
                <a16:creationId xmlns:a16="http://schemas.microsoft.com/office/drawing/2014/main" id="{86CFA79C-584D-43E4-BE68-3C1DEA0A8E23}"/>
              </a:ext>
            </a:extLst>
          </p:cNvPr>
          <p:cNvSpPr/>
          <p:nvPr/>
        </p:nvSpPr>
        <p:spPr>
          <a:xfrm>
            <a:off x="2348245" y="5792291"/>
            <a:ext cx="160044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IT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A424E42B-39F9-4023-9287-FA5AA04741CC}"/>
              </a:ext>
            </a:extLst>
          </p:cNvPr>
          <p:cNvSpPr/>
          <p:nvPr/>
        </p:nvSpPr>
        <p:spPr>
          <a:xfrm>
            <a:off x="1749762" y="3563128"/>
            <a:ext cx="223159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DE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5F1FAC1D-09E7-4114-84A7-6FE618EB7DA1}"/>
              </a:ext>
            </a:extLst>
          </p:cNvPr>
          <p:cNvSpPr/>
          <p:nvPr/>
        </p:nvSpPr>
        <p:spPr>
          <a:xfrm>
            <a:off x="1260825" y="3933188"/>
            <a:ext cx="207381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BE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2389DC7D-69D8-4618-9DF4-8978E79870EA}"/>
              </a:ext>
            </a:extLst>
          </p:cNvPr>
          <p:cNvSpPr/>
          <p:nvPr/>
        </p:nvSpPr>
        <p:spPr>
          <a:xfrm>
            <a:off x="1690264" y="5444167"/>
            <a:ext cx="182585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ES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532013A-10C7-4DFF-A032-44B1FEBE665D}"/>
              </a:ext>
            </a:extLst>
          </p:cNvPr>
          <p:cNvSpPr/>
          <p:nvPr/>
        </p:nvSpPr>
        <p:spPr>
          <a:xfrm>
            <a:off x="5761335" y="4822093"/>
            <a:ext cx="135249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SI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294BBAD-FB32-4B70-8736-0BD801A13999}"/>
              </a:ext>
            </a:extLst>
          </p:cNvPr>
          <p:cNvSpPr/>
          <p:nvPr/>
        </p:nvSpPr>
        <p:spPr>
          <a:xfrm>
            <a:off x="2000438" y="5113823"/>
            <a:ext cx="193856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PT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F17FA787-8EC4-44CC-9399-00BE922FBB8B}"/>
              </a:ext>
            </a:extLst>
          </p:cNvPr>
          <p:cNvSpPr/>
          <p:nvPr/>
        </p:nvSpPr>
        <p:spPr>
          <a:xfrm>
            <a:off x="6065130" y="3867419"/>
            <a:ext cx="193856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LV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3A34F378-2C7F-4875-9342-A01A1D0C6F4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55863" y="5007501"/>
            <a:ext cx="1917000" cy="0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72BD5892-89E0-490B-A471-124883A60C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36249" y="4401463"/>
            <a:ext cx="358979" cy="191022"/>
          </a:xfrm>
          <a:prstGeom prst="line">
            <a:avLst/>
          </a:prstGeom>
          <a:ln w="12700">
            <a:solidFill>
              <a:srgbClr val="747474"/>
            </a:solidFill>
            <a:headEnd type="oval" w="sm" len="sm"/>
            <a:tailEnd w="sm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F8F75D9C-1D2F-440B-8A8A-DDA7AAFF4CC0}"/>
              </a:ext>
            </a:extLst>
          </p:cNvPr>
          <p:cNvSpPr/>
          <p:nvPr/>
        </p:nvSpPr>
        <p:spPr>
          <a:xfrm>
            <a:off x="5856204" y="4202559"/>
            <a:ext cx="187093" cy="178527"/>
          </a:xfrm>
          <a:prstGeom prst="ellipse">
            <a:avLst/>
          </a:prstGeom>
          <a:solidFill>
            <a:srgbClr val="747474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825" b="1" dirty="0">
                <a:solidFill>
                  <a:schemeClr val="bg1"/>
                </a:solidFill>
                <a:latin typeface="Garamond" panose="02020404030301010803" pitchFamily="18" charset="0"/>
              </a:rPr>
              <a:t>PL</a:t>
            </a:r>
            <a:endParaRPr lang="el-GR" sz="825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ED82575-3EA9-4E41-ACD3-3248D0C6D6C0}"/>
              </a:ext>
            </a:extLst>
          </p:cNvPr>
          <p:cNvSpPr txBox="1"/>
          <p:nvPr/>
        </p:nvSpPr>
        <p:spPr>
          <a:xfrm>
            <a:off x="1290681" y="3392000"/>
            <a:ext cx="1096248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sz="1350" dirty="0">
                <a:solidFill>
                  <a:srgbClr val="717171"/>
                </a:solidFill>
              </a:rPr>
              <a:t>ICLEI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C9BB65A-D123-42DA-9D05-B08080C3CF4C}"/>
              </a:ext>
            </a:extLst>
          </p:cNvPr>
          <p:cNvSpPr txBox="1"/>
          <p:nvPr/>
        </p:nvSpPr>
        <p:spPr>
          <a:xfrm>
            <a:off x="1707600" y="5799231"/>
            <a:ext cx="737093" cy="193143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sz="1350" dirty="0">
                <a:solidFill>
                  <a:srgbClr val="717171"/>
                </a:solidFill>
              </a:rPr>
              <a:t>ASM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C8D86D-6859-4B1C-8FB5-7C55CBFB698E}"/>
              </a:ext>
            </a:extLst>
          </p:cNvPr>
          <p:cNvSpPr txBox="1"/>
          <p:nvPr/>
        </p:nvSpPr>
        <p:spPr>
          <a:xfrm>
            <a:off x="6010357" y="4839133"/>
            <a:ext cx="1170136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l"/>
            <a:r>
              <a:rPr lang="en-US" sz="1350" dirty="0">
                <a:solidFill>
                  <a:srgbClr val="717171"/>
                </a:solidFill>
              </a:rPr>
              <a:t>BTC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901D96A-0D3A-4CA8-A2CA-E01011EE3D45}"/>
              </a:ext>
            </a:extLst>
          </p:cNvPr>
          <p:cNvSpPr txBox="1"/>
          <p:nvPr/>
        </p:nvSpPr>
        <p:spPr>
          <a:xfrm>
            <a:off x="606209" y="5598500"/>
            <a:ext cx="1462489" cy="191684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sz="1350" dirty="0">
                <a:solidFill>
                  <a:srgbClr val="717171"/>
                </a:solidFill>
              </a:rPr>
              <a:t>EREN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ED17796-B68B-4949-A174-4129A18D7EA7}"/>
              </a:ext>
            </a:extLst>
          </p:cNvPr>
          <p:cNvSpPr txBox="1"/>
          <p:nvPr/>
        </p:nvSpPr>
        <p:spPr>
          <a:xfrm>
            <a:off x="6148478" y="4264271"/>
            <a:ext cx="893894" cy="1732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l"/>
            <a:r>
              <a:rPr lang="en-US" sz="1350" dirty="0">
                <a:solidFill>
                  <a:srgbClr val="717171"/>
                </a:solidFill>
              </a:rPr>
              <a:t>FASADA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32E04C3-CB8A-4D24-BD7F-655CDA239186}"/>
              </a:ext>
            </a:extLst>
          </p:cNvPr>
          <p:cNvSpPr txBox="1"/>
          <p:nvPr/>
        </p:nvSpPr>
        <p:spPr>
          <a:xfrm>
            <a:off x="6141975" y="4479671"/>
            <a:ext cx="893894" cy="1732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l-GR"/>
            </a:defPPr>
            <a:lvl1pPr algn="ctr">
              <a:lnSpc>
                <a:spcPct val="80000"/>
              </a:lnSpc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l"/>
            <a:r>
              <a:rPr lang="en-US" sz="1350" dirty="0">
                <a:solidFill>
                  <a:srgbClr val="717171"/>
                </a:solidFill>
              </a:rPr>
              <a:t>GDYNIA</a:t>
            </a:r>
          </a:p>
        </p:txBody>
      </p:sp>
      <p:grpSp>
        <p:nvGrpSpPr>
          <p:cNvPr id="402" name="Group 41">
            <a:extLst>
              <a:ext uri="{FF2B5EF4-FFF2-40B4-BE49-F238E27FC236}">
                <a16:creationId xmlns:a16="http://schemas.microsoft.com/office/drawing/2014/main" id="{1F3651DE-2472-4F27-A2F2-0023DFEC5D11}"/>
              </a:ext>
            </a:extLst>
          </p:cNvPr>
          <p:cNvGrpSpPr/>
          <p:nvPr/>
        </p:nvGrpSpPr>
        <p:grpSpPr>
          <a:xfrm>
            <a:off x="7035869" y="1410789"/>
            <a:ext cx="1712318" cy="917824"/>
            <a:chOff x="1600117" y="162084"/>
            <a:chExt cx="1800132" cy="1080561"/>
          </a:xfrm>
        </p:grpSpPr>
        <p:sp>
          <p:nvSpPr>
            <p:cNvPr id="403" name="Rectangle: Rounded Corners 42">
              <a:extLst>
                <a:ext uri="{FF2B5EF4-FFF2-40B4-BE49-F238E27FC236}">
                  <a16:creationId xmlns:a16="http://schemas.microsoft.com/office/drawing/2014/main" id="{38CE658F-5106-4432-B321-FDBC879E2240}"/>
                </a:ext>
              </a:extLst>
            </p:cNvPr>
            <p:cNvSpPr/>
            <p:nvPr/>
          </p:nvSpPr>
          <p:spPr>
            <a:xfrm>
              <a:off x="1600117" y="162084"/>
              <a:ext cx="1800132" cy="1080561"/>
            </a:xfrm>
            <a:prstGeom prst="roundRect">
              <a:avLst/>
            </a:prstGeom>
            <a:solidFill>
              <a:srgbClr val="2AB68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4" name="Rectangle: Rounded Corners 4">
              <a:extLst>
                <a:ext uri="{FF2B5EF4-FFF2-40B4-BE49-F238E27FC236}">
                  <a16:creationId xmlns:a16="http://schemas.microsoft.com/office/drawing/2014/main" id="{3D601A2C-C286-44C9-82EA-010878A96176}"/>
                </a:ext>
              </a:extLst>
            </p:cNvPr>
            <p:cNvSpPr txBox="1"/>
            <p:nvPr/>
          </p:nvSpPr>
          <p:spPr>
            <a:xfrm>
              <a:off x="1705316" y="162084"/>
              <a:ext cx="1679062" cy="63106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Semibold"/>
                  <a:cs typeface="Segoe UI Semibold"/>
                </a:rPr>
                <a:t>PERFORMANCE</a:t>
              </a:r>
              <a:endParaRPr lang="el-G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7671370" y="1391746"/>
            <a:ext cx="4252562" cy="948347"/>
            <a:chOff x="5322512" y="1391746"/>
            <a:chExt cx="4252562" cy="948347"/>
          </a:xfrm>
        </p:grpSpPr>
        <p:grpSp>
          <p:nvGrpSpPr>
            <p:cNvPr id="399" name="Group 30">
              <a:extLst>
                <a:ext uri="{FF2B5EF4-FFF2-40B4-BE49-F238E27FC236}">
                  <a16:creationId xmlns:a16="http://schemas.microsoft.com/office/drawing/2014/main" id="{8AA18EF6-8A4F-4BB5-87CE-17F8EB1338FA}"/>
                </a:ext>
              </a:extLst>
            </p:cNvPr>
            <p:cNvGrpSpPr/>
            <p:nvPr/>
          </p:nvGrpSpPr>
          <p:grpSpPr>
            <a:xfrm>
              <a:off x="6445230" y="1391746"/>
              <a:ext cx="3129844" cy="948347"/>
              <a:chOff x="1800132" y="263236"/>
              <a:chExt cx="3200235" cy="992054"/>
            </a:xfrm>
            <a:solidFill>
              <a:srgbClr val="2AB683"/>
            </a:solidFill>
          </p:grpSpPr>
          <p:sp>
            <p:nvSpPr>
              <p:cNvPr id="400" name="Rectangle: Top Corners Rounded 31">
                <a:extLst>
                  <a:ext uri="{FF2B5EF4-FFF2-40B4-BE49-F238E27FC236}">
                    <a16:creationId xmlns:a16="http://schemas.microsoft.com/office/drawing/2014/main" id="{D27D929B-2D5B-4E53-9E46-65FC7D79C69D}"/>
                  </a:ext>
                </a:extLst>
              </p:cNvPr>
              <p:cNvSpPr/>
              <p:nvPr/>
            </p:nvSpPr>
            <p:spPr>
              <a:xfrm rot="5400000">
                <a:off x="2904223" y="-840855"/>
                <a:ext cx="992054" cy="3200235"/>
              </a:xfrm>
              <a:prstGeom prst="round2Same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1" name="Rectangle: Top Corners Rounded 4">
                <a:extLst>
                  <a:ext uri="{FF2B5EF4-FFF2-40B4-BE49-F238E27FC236}">
                    <a16:creationId xmlns:a16="http://schemas.microsoft.com/office/drawing/2014/main" id="{39B257B6-84BF-460B-B660-A7FFDB48768B}"/>
                  </a:ext>
                </a:extLst>
              </p:cNvPr>
              <p:cNvSpPr txBox="1"/>
              <p:nvPr/>
            </p:nvSpPr>
            <p:spPr>
              <a:xfrm>
                <a:off x="1800133" y="283157"/>
                <a:ext cx="3151807" cy="960124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0" lvl="1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Improving energy performance of buildings with predictive capabilities for energy demand.</a:t>
                </a:r>
              </a:p>
            </p:txBody>
          </p:sp>
        </p:grpSp>
        <p:pic>
          <p:nvPicPr>
            <p:cNvPr id="405" name="Content Placeholder 7" descr="Icon&#10;&#10;Description automatically generated">
              <a:extLst>
                <a:ext uri="{FF2B5EF4-FFF2-40B4-BE49-F238E27FC236}">
                  <a16:creationId xmlns:a16="http://schemas.microsoft.com/office/drawing/2014/main" id="{C107F98E-FBE3-498F-8F14-D03A23B18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512" y="1671166"/>
              <a:ext cx="597679" cy="65744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grpSp>
        <p:nvGrpSpPr>
          <p:cNvPr id="411" name="Group 14">
            <a:extLst>
              <a:ext uri="{FF2B5EF4-FFF2-40B4-BE49-F238E27FC236}">
                <a16:creationId xmlns:a16="http://schemas.microsoft.com/office/drawing/2014/main" id="{F8A946AF-DAAA-48E3-89C5-3C2CAC31BA8D}"/>
              </a:ext>
            </a:extLst>
          </p:cNvPr>
          <p:cNvGrpSpPr/>
          <p:nvPr/>
        </p:nvGrpSpPr>
        <p:grpSpPr>
          <a:xfrm>
            <a:off x="8860813" y="3722499"/>
            <a:ext cx="3017712" cy="1033677"/>
            <a:chOff x="1800132" y="-160432"/>
            <a:chExt cx="3202309" cy="1349524"/>
          </a:xfrm>
          <a:solidFill>
            <a:srgbClr val="1A88C9"/>
          </a:solidFill>
        </p:grpSpPr>
        <p:sp>
          <p:nvSpPr>
            <p:cNvPr id="412" name="Rectangle: Top Corners Rounded 15">
              <a:extLst>
                <a:ext uri="{FF2B5EF4-FFF2-40B4-BE49-F238E27FC236}">
                  <a16:creationId xmlns:a16="http://schemas.microsoft.com/office/drawing/2014/main" id="{9E0F7F10-CC5F-49CC-801C-4CDE8ABE160A}"/>
                </a:ext>
              </a:extLst>
            </p:cNvPr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3" name="Rectangle: Top Corners Rounded 4">
              <a:extLst>
                <a:ext uri="{FF2B5EF4-FFF2-40B4-BE49-F238E27FC236}">
                  <a16:creationId xmlns:a16="http://schemas.microsoft.com/office/drawing/2014/main" id="{1A7978E5-8879-4E30-9D83-70E121AC98A5}"/>
                </a:ext>
              </a:extLst>
            </p:cNvPr>
            <p:cNvSpPr txBox="1"/>
            <p:nvPr/>
          </p:nvSpPr>
          <p:spPr>
            <a:xfrm>
              <a:off x="1800134" y="-160432"/>
              <a:ext cx="3202307" cy="134952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Supporting policy making and  policy impact assessment local and EU policies for buildings.</a:t>
              </a:r>
            </a:p>
          </p:txBody>
        </p:sp>
      </p:grpSp>
      <p:grpSp>
        <p:nvGrpSpPr>
          <p:cNvPr id="414" name="Group 27">
            <a:extLst>
              <a:ext uri="{FF2B5EF4-FFF2-40B4-BE49-F238E27FC236}">
                <a16:creationId xmlns:a16="http://schemas.microsoft.com/office/drawing/2014/main" id="{C3FF14EA-848B-4451-A006-8F8741C51019}"/>
              </a:ext>
            </a:extLst>
          </p:cNvPr>
          <p:cNvGrpSpPr/>
          <p:nvPr/>
        </p:nvGrpSpPr>
        <p:grpSpPr>
          <a:xfrm>
            <a:off x="8844977" y="2596932"/>
            <a:ext cx="3000578" cy="948081"/>
            <a:chOff x="1800132" y="126586"/>
            <a:chExt cx="3200235" cy="1045421"/>
          </a:xfrm>
          <a:solidFill>
            <a:srgbClr val="92D050"/>
          </a:solidFill>
        </p:grpSpPr>
        <p:sp>
          <p:nvSpPr>
            <p:cNvPr id="415" name="Rectangle: Top Corners Rounded 28">
              <a:extLst>
                <a:ext uri="{FF2B5EF4-FFF2-40B4-BE49-F238E27FC236}">
                  <a16:creationId xmlns:a16="http://schemas.microsoft.com/office/drawing/2014/main" id="{9B82EC00-41CD-483B-BFC9-1AA46F5AB69F}"/>
                </a:ext>
              </a:extLst>
            </p:cNvPr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6" name="Rectangle: Top Corners Rounded 4">
              <a:extLst>
                <a:ext uri="{FF2B5EF4-FFF2-40B4-BE49-F238E27FC236}">
                  <a16:creationId xmlns:a16="http://schemas.microsoft.com/office/drawing/2014/main" id="{0A99E08A-D60D-4AC0-8408-21821E469E3E}"/>
                </a:ext>
              </a:extLst>
            </p:cNvPr>
            <p:cNvSpPr txBox="1"/>
            <p:nvPr/>
          </p:nvSpPr>
          <p:spPr>
            <a:xfrm>
              <a:off x="1800133" y="175013"/>
              <a:ext cx="3151807" cy="99699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Design of retrofitting actions, refurbishment  and development of building infrastructure. </a:t>
              </a:r>
              <a:endParaRPr lang="el-G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17" name="Group 33">
            <a:extLst>
              <a:ext uri="{FF2B5EF4-FFF2-40B4-BE49-F238E27FC236}">
                <a16:creationId xmlns:a16="http://schemas.microsoft.com/office/drawing/2014/main" id="{FAA4D0E0-1447-49B0-8AE3-CEA19A04746A}"/>
              </a:ext>
            </a:extLst>
          </p:cNvPr>
          <p:cNvGrpSpPr/>
          <p:nvPr/>
        </p:nvGrpSpPr>
        <p:grpSpPr>
          <a:xfrm>
            <a:off x="8870830" y="4856984"/>
            <a:ext cx="3053103" cy="1135390"/>
            <a:chOff x="1800132" y="-123882"/>
            <a:chExt cx="3200235" cy="1295348"/>
          </a:xfrm>
          <a:solidFill>
            <a:srgbClr val="A6A6A6"/>
          </a:solidFill>
        </p:grpSpPr>
        <p:sp>
          <p:nvSpPr>
            <p:cNvPr id="418" name="Rectangle: Top Corners Rounded 34">
              <a:extLst>
                <a:ext uri="{FF2B5EF4-FFF2-40B4-BE49-F238E27FC236}">
                  <a16:creationId xmlns:a16="http://schemas.microsoft.com/office/drawing/2014/main" id="{CC702DF2-3793-4910-9B49-C92BF7C683E0}"/>
                </a:ext>
              </a:extLst>
            </p:cNvPr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9" name="Rectangle: Top Corners Rounded 4">
              <a:extLst>
                <a:ext uri="{FF2B5EF4-FFF2-40B4-BE49-F238E27FC236}">
                  <a16:creationId xmlns:a16="http://schemas.microsoft.com/office/drawing/2014/main" id="{5DD170D3-A470-4686-B30D-5D5551017574}"/>
                </a:ext>
              </a:extLst>
            </p:cNvPr>
            <p:cNvSpPr txBox="1"/>
            <p:nvPr/>
          </p:nvSpPr>
          <p:spPr>
            <a:xfrm>
              <a:off x="1800133" y="-123882"/>
              <a:ext cx="3151806" cy="1295348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Enhancing reliability and risk reduction of energy efficiency investments and evaluation of their bankability.</a:t>
              </a:r>
            </a:p>
          </p:txBody>
        </p:sp>
      </p:grpSp>
      <p:grpSp>
        <p:nvGrpSpPr>
          <p:cNvPr id="420" name="Group 44">
            <a:extLst>
              <a:ext uri="{FF2B5EF4-FFF2-40B4-BE49-F238E27FC236}">
                <a16:creationId xmlns:a16="http://schemas.microsoft.com/office/drawing/2014/main" id="{1C6FCA32-AD7D-4449-A26F-8AF8A70EC572}"/>
              </a:ext>
            </a:extLst>
          </p:cNvPr>
          <p:cNvGrpSpPr/>
          <p:nvPr/>
        </p:nvGrpSpPr>
        <p:grpSpPr>
          <a:xfrm>
            <a:off x="7060967" y="2328613"/>
            <a:ext cx="1708643" cy="1117865"/>
            <a:chOff x="1600117" y="963290"/>
            <a:chExt cx="1800132" cy="1581426"/>
          </a:xfrm>
        </p:grpSpPr>
        <p:sp>
          <p:nvSpPr>
            <p:cNvPr id="421" name="Rectangle: Rounded Corners 45">
              <a:extLst>
                <a:ext uri="{FF2B5EF4-FFF2-40B4-BE49-F238E27FC236}">
                  <a16:creationId xmlns:a16="http://schemas.microsoft.com/office/drawing/2014/main" id="{65949722-272B-4CB4-8A2D-5A393CB76BD9}"/>
                </a:ext>
              </a:extLst>
            </p:cNvPr>
            <p:cNvSpPr/>
            <p:nvPr/>
          </p:nvSpPr>
          <p:spPr>
            <a:xfrm>
              <a:off x="1600117" y="1304649"/>
              <a:ext cx="1800132" cy="1240067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ectangle: Rounded Corners 4">
              <a:extLst>
                <a:ext uri="{FF2B5EF4-FFF2-40B4-BE49-F238E27FC236}">
                  <a16:creationId xmlns:a16="http://schemas.microsoft.com/office/drawing/2014/main" id="{98B1E1ED-0F56-424B-B92C-D69E933C1277}"/>
                </a:ext>
              </a:extLst>
            </p:cNvPr>
            <p:cNvSpPr txBox="1"/>
            <p:nvPr/>
          </p:nvSpPr>
          <p:spPr>
            <a:xfrm>
              <a:off x="1703464" y="963290"/>
              <a:ext cx="1679062" cy="111899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Semibold"/>
                  <a:cs typeface="Segoe UI Semibold"/>
                </a:rPr>
                <a:t>DESIGN</a:t>
              </a:r>
              <a:endParaRPr lang="el-G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3" name="Group 50">
            <a:extLst>
              <a:ext uri="{FF2B5EF4-FFF2-40B4-BE49-F238E27FC236}">
                <a16:creationId xmlns:a16="http://schemas.microsoft.com/office/drawing/2014/main" id="{C9BB4887-0516-4DFE-B02E-55B9B445052D}"/>
              </a:ext>
            </a:extLst>
          </p:cNvPr>
          <p:cNvGrpSpPr/>
          <p:nvPr/>
        </p:nvGrpSpPr>
        <p:grpSpPr>
          <a:xfrm>
            <a:off x="7079563" y="4756177"/>
            <a:ext cx="1708643" cy="1178290"/>
            <a:chOff x="1600117" y="3696850"/>
            <a:chExt cx="1800132" cy="1452008"/>
          </a:xfrm>
        </p:grpSpPr>
        <p:sp>
          <p:nvSpPr>
            <p:cNvPr id="424" name="Rectangle: Rounded Corners 51">
              <a:extLst>
                <a:ext uri="{FF2B5EF4-FFF2-40B4-BE49-F238E27FC236}">
                  <a16:creationId xmlns:a16="http://schemas.microsoft.com/office/drawing/2014/main" id="{BFDB9F41-F493-48BC-B558-6BD17A103029}"/>
                </a:ext>
              </a:extLst>
            </p:cNvPr>
            <p:cNvSpPr/>
            <p:nvPr/>
          </p:nvSpPr>
          <p:spPr>
            <a:xfrm>
              <a:off x="1600117" y="3908791"/>
              <a:ext cx="1800132" cy="1240067"/>
            </a:xfrm>
            <a:prstGeom prst="roundRect">
              <a:avLst/>
            </a:prstGeom>
            <a:solidFill>
              <a:srgbClr val="A6A6A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5" name="Rectangle: Rounded Corners 4">
              <a:extLst>
                <a:ext uri="{FF2B5EF4-FFF2-40B4-BE49-F238E27FC236}">
                  <a16:creationId xmlns:a16="http://schemas.microsoft.com/office/drawing/2014/main" id="{CCA99B3C-2CFC-4EED-9924-ED978B5728BE}"/>
                </a:ext>
              </a:extLst>
            </p:cNvPr>
            <p:cNvSpPr txBox="1"/>
            <p:nvPr/>
          </p:nvSpPr>
          <p:spPr>
            <a:xfrm>
              <a:off x="1642057" y="3696850"/>
              <a:ext cx="1679062" cy="99173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Semibold"/>
                  <a:cs typeface="Segoe UI Semibold"/>
                </a:rPr>
                <a:t>FUND</a:t>
              </a:r>
              <a:endParaRPr lang="el-G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6" name="Group 53">
            <a:extLst>
              <a:ext uri="{FF2B5EF4-FFF2-40B4-BE49-F238E27FC236}">
                <a16:creationId xmlns:a16="http://schemas.microsoft.com/office/drawing/2014/main" id="{9C5CE761-6545-45E2-A351-E2C9F5A86964}"/>
              </a:ext>
            </a:extLst>
          </p:cNvPr>
          <p:cNvGrpSpPr/>
          <p:nvPr/>
        </p:nvGrpSpPr>
        <p:grpSpPr>
          <a:xfrm>
            <a:off x="7079563" y="3471888"/>
            <a:ext cx="1708643" cy="1231746"/>
            <a:chOff x="3200235" y="3101714"/>
            <a:chExt cx="1800132" cy="1596814"/>
          </a:xfrm>
        </p:grpSpPr>
        <p:sp>
          <p:nvSpPr>
            <p:cNvPr id="427" name="Rectangle: Rounded Corners 54">
              <a:extLst>
                <a:ext uri="{FF2B5EF4-FFF2-40B4-BE49-F238E27FC236}">
                  <a16:creationId xmlns:a16="http://schemas.microsoft.com/office/drawing/2014/main" id="{660D3B24-9CDF-45EE-9EB1-1D6038989544}"/>
                </a:ext>
              </a:extLst>
            </p:cNvPr>
            <p:cNvSpPr/>
            <p:nvPr/>
          </p:nvSpPr>
          <p:spPr>
            <a:xfrm>
              <a:off x="3200235" y="3458461"/>
              <a:ext cx="1800132" cy="1240067"/>
            </a:xfrm>
            <a:prstGeom prst="roundRect">
              <a:avLst/>
            </a:prstGeom>
            <a:solidFill>
              <a:srgbClr val="1A88C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8" name="Rectangle: Rounded Corners 4">
              <a:extLst>
                <a:ext uri="{FF2B5EF4-FFF2-40B4-BE49-F238E27FC236}">
                  <a16:creationId xmlns:a16="http://schemas.microsoft.com/office/drawing/2014/main" id="{9003302B-14D6-4349-8A43-25CB78DA7DAC}"/>
                </a:ext>
              </a:extLst>
            </p:cNvPr>
            <p:cNvSpPr txBox="1"/>
            <p:nvPr/>
          </p:nvSpPr>
          <p:spPr>
            <a:xfrm>
              <a:off x="3242174" y="3101714"/>
              <a:ext cx="1679062" cy="111899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Semibold"/>
                  <a:cs typeface="Segoe UI Semibold"/>
                </a:rPr>
                <a:t>POLICY</a:t>
              </a:r>
              <a:endParaRPr lang="el-G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29" name="Content Placeholder 15">
            <a:extLst>
              <a:ext uri="{FF2B5EF4-FFF2-40B4-BE49-F238E27FC236}">
                <a16:creationId xmlns:a16="http://schemas.microsoft.com/office/drawing/2014/main" id="{9895CD86-89A5-4E7E-969F-5386D51F0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26" y="2729696"/>
            <a:ext cx="651623" cy="7167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30" name="Content Placeholder 17" descr="Icon&#10;&#10;Description automatically generated">
            <a:extLst>
              <a:ext uri="{FF2B5EF4-FFF2-40B4-BE49-F238E27FC236}">
                <a16:creationId xmlns:a16="http://schemas.microsoft.com/office/drawing/2014/main" id="{075F2CDA-3638-430B-91E4-88E7BFD24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3" y="3996336"/>
            <a:ext cx="658582" cy="724436"/>
          </a:xfr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31" name="Content Placeholder 21">
            <a:extLst>
              <a:ext uri="{FF2B5EF4-FFF2-40B4-BE49-F238E27FC236}">
                <a16:creationId xmlns:a16="http://schemas.microsoft.com/office/drawing/2014/main" id="{BDD23313-C208-444D-9659-05F922F49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53" y="5165488"/>
            <a:ext cx="721062" cy="7931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" name="Rettangolo arrotondato 18"/>
          <p:cNvSpPr/>
          <p:nvPr/>
        </p:nvSpPr>
        <p:spPr>
          <a:xfrm>
            <a:off x="313881" y="1391745"/>
            <a:ext cx="6281544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MATRYCS results applied, implemented, demonstrated and validated in 11 real-life, large-scale pilots (LSP)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84C84-6576-4C07-8140-6A5709EA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6237415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3EF0B-11B3-8A47-0FA1-BF95BC6FF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929"/>
            <a:ext cx="12192000" cy="844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24A13-0264-1A6D-7060-D0CDFA6D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028" y="310553"/>
            <a:ext cx="4720117" cy="3758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/>
                <a:cs typeface="Segoe UI Semibold"/>
              </a:rPr>
              <a:t>MATRYCS Reference Architecture</a:t>
            </a:r>
          </a:p>
        </p:txBody>
      </p:sp>
      <p:pic>
        <p:nvPicPr>
          <p:cNvPr id="45" name="Picture 4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7B72DA-E209-8FAD-937B-858056D2F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9" y="95475"/>
            <a:ext cx="5053559" cy="6247703"/>
          </a:xfrm>
          <a:prstGeom prst="rect">
            <a:avLst/>
          </a:prstGeom>
        </p:spPr>
      </p:pic>
      <p:sp>
        <p:nvSpPr>
          <p:cNvPr id="13" name="Rettangolo 3">
            <a:extLst>
              <a:ext uri="{FF2B5EF4-FFF2-40B4-BE49-F238E27FC236}">
                <a16:creationId xmlns:a16="http://schemas.microsoft.com/office/drawing/2014/main" id="{E423716C-A148-4C3C-24DC-5BF5B28F7A04}"/>
              </a:ext>
            </a:extLst>
          </p:cNvPr>
          <p:cNvSpPr/>
          <p:nvPr/>
        </p:nvSpPr>
        <p:spPr>
          <a:xfrm>
            <a:off x="6450388" y="1666328"/>
            <a:ext cx="1607820" cy="880500"/>
          </a:xfrm>
          <a:prstGeom prst="rect">
            <a:avLst/>
          </a:prstGeom>
          <a:gradFill rotWithShape="1">
            <a:gsLst>
              <a:gs pos="0">
                <a:srgbClr val="1A88C9">
                  <a:lumMod val="110000"/>
                  <a:satMod val="105000"/>
                  <a:tint val="67000"/>
                </a:srgbClr>
              </a:gs>
              <a:gs pos="50000">
                <a:srgbClr val="1A88C9">
                  <a:lumMod val="105000"/>
                  <a:satMod val="103000"/>
                  <a:tint val="73000"/>
                </a:srgbClr>
              </a:gs>
              <a:gs pos="100000">
                <a:srgbClr val="1A88C9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1A88C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" name="Callout con freccia in su 18">
            <a:extLst>
              <a:ext uri="{FF2B5EF4-FFF2-40B4-BE49-F238E27FC236}">
                <a16:creationId xmlns:a16="http://schemas.microsoft.com/office/drawing/2014/main" id="{EB7776B0-7050-041B-82F3-BA3929152A85}"/>
              </a:ext>
            </a:extLst>
          </p:cNvPr>
          <p:cNvSpPr/>
          <p:nvPr/>
        </p:nvSpPr>
        <p:spPr>
          <a:xfrm>
            <a:off x="6450388" y="4029873"/>
            <a:ext cx="1607820" cy="2200277"/>
          </a:xfrm>
          <a:prstGeom prst="upArrowCallout">
            <a:avLst>
              <a:gd name="adj1" fmla="val 25000"/>
              <a:gd name="adj2" fmla="val 24052"/>
              <a:gd name="adj3" fmla="val 25000"/>
              <a:gd name="adj4" fmla="val 64977"/>
            </a:avLst>
          </a:prstGeom>
          <a:gradFill rotWithShape="1">
            <a:gsLst>
              <a:gs pos="0">
                <a:srgbClr val="93C849">
                  <a:lumMod val="110000"/>
                  <a:satMod val="105000"/>
                  <a:tint val="67000"/>
                </a:srgbClr>
              </a:gs>
              <a:gs pos="50000">
                <a:srgbClr val="93C849">
                  <a:lumMod val="105000"/>
                  <a:satMod val="103000"/>
                  <a:tint val="73000"/>
                </a:srgbClr>
              </a:gs>
              <a:gs pos="100000">
                <a:srgbClr val="93C849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93C8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5" name="Callout con freccia in su 19">
            <a:extLst>
              <a:ext uri="{FF2B5EF4-FFF2-40B4-BE49-F238E27FC236}">
                <a16:creationId xmlns:a16="http://schemas.microsoft.com/office/drawing/2014/main" id="{C1BB25A7-A656-EC75-FE86-4BD57E9914CB}"/>
              </a:ext>
            </a:extLst>
          </p:cNvPr>
          <p:cNvSpPr/>
          <p:nvPr/>
        </p:nvSpPr>
        <p:spPr>
          <a:xfrm>
            <a:off x="6450388" y="2608116"/>
            <a:ext cx="1607820" cy="1247547"/>
          </a:xfrm>
          <a:prstGeom prst="upArrowCallout">
            <a:avLst>
              <a:gd name="adj1" fmla="val 25000"/>
              <a:gd name="adj2" fmla="val 24052"/>
              <a:gd name="adj3" fmla="val 25000"/>
              <a:gd name="adj4" fmla="val 64977"/>
            </a:avLst>
          </a:prstGeom>
          <a:gradFill rotWithShape="1">
            <a:gsLst>
              <a:gs pos="0">
                <a:srgbClr val="2AB683">
                  <a:lumMod val="110000"/>
                  <a:satMod val="105000"/>
                  <a:tint val="67000"/>
                </a:srgbClr>
              </a:gs>
              <a:gs pos="50000">
                <a:srgbClr val="2AB683">
                  <a:lumMod val="105000"/>
                  <a:satMod val="103000"/>
                  <a:tint val="73000"/>
                </a:srgbClr>
              </a:gs>
              <a:gs pos="100000">
                <a:srgbClr val="2AB683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2AB6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6" name="Rettangolo arrotondato 21">
            <a:extLst>
              <a:ext uri="{FF2B5EF4-FFF2-40B4-BE49-F238E27FC236}">
                <a16:creationId xmlns:a16="http://schemas.microsoft.com/office/drawing/2014/main" id="{E3EF6F72-8562-53B4-CBC2-80A4B94658B8}"/>
              </a:ext>
            </a:extLst>
          </p:cNvPr>
          <p:cNvSpPr/>
          <p:nvPr/>
        </p:nvSpPr>
        <p:spPr>
          <a:xfrm>
            <a:off x="6553258" y="1940086"/>
            <a:ext cx="1402080" cy="358140"/>
          </a:xfrm>
          <a:prstGeom prst="roundRect">
            <a:avLst/>
          </a:prstGeom>
          <a:gradFill rotWithShape="1">
            <a:gsLst>
              <a:gs pos="0">
                <a:srgbClr val="1A88C9">
                  <a:satMod val="103000"/>
                  <a:lumMod val="102000"/>
                  <a:tint val="94000"/>
                </a:srgbClr>
              </a:gs>
              <a:gs pos="50000">
                <a:srgbClr val="1A88C9">
                  <a:satMod val="110000"/>
                  <a:lumMod val="100000"/>
                  <a:shade val="100000"/>
                </a:srgbClr>
              </a:gs>
              <a:gs pos="100000">
                <a:srgbClr val="1A88C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A88C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</a:t>
            </a:r>
            <a:r>
              <a:rPr kumimoji="0" lang="it-IT" sz="11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Usage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7" name="Rettangolo arrotondato 24">
            <a:extLst>
              <a:ext uri="{FF2B5EF4-FFF2-40B4-BE49-F238E27FC236}">
                <a16:creationId xmlns:a16="http://schemas.microsoft.com/office/drawing/2014/main" id="{AEEF4F72-B9EC-F435-336E-8A4021E292E8}"/>
              </a:ext>
            </a:extLst>
          </p:cNvPr>
          <p:cNvSpPr/>
          <p:nvPr/>
        </p:nvSpPr>
        <p:spPr>
          <a:xfrm>
            <a:off x="6553258" y="3363977"/>
            <a:ext cx="1402080" cy="358140"/>
          </a:xfrm>
          <a:prstGeom prst="roundRect">
            <a:avLst/>
          </a:prstGeom>
          <a:gradFill rotWithShape="1">
            <a:gsLst>
              <a:gs pos="0">
                <a:srgbClr val="2AB683">
                  <a:satMod val="103000"/>
                  <a:lumMod val="102000"/>
                  <a:tint val="94000"/>
                </a:srgbClr>
              </a:gs>
              <a:gs pos="50000">
                <a:srgbClr val="2AB683">
                  <a:satMod val="110000"/>
                  <a:lumMod val="100000"/>
                  <a:shade val="100000"/>
                </a:srgbClr>
              </a:gs>
              <a:gs pos="100000">
                <a:srgbClr val="2AB68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AB6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Analysis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Rettangolo arrotondato 25">
            <a:extLst>
              <a:ext uri="{FF2B5EF4-FFF2-40B4-BE49-F238E27FC236}">
                <a16:creationId xmlns:a16="http://schemas.microsoft.com/office/drawing/2014/main" id="{9147D0A5-C1D6-49F2-8235-63243F35EBC6}"/>
              </a:ext>
            </a:extLst>
          </p:cNvPr>
          <p:cNvSpPr/>
          <p:nvPr/>
        </p:nvSpPr>
        <p:spPr>
          <a:xfrm>
            <a:off x="6553258" y="5845338"/>
            <a:ext cx="1402080" cy="358140"/>
          </a:xfrm>
          <a:prstGeom prst="roundRect">
            <a:avLst/>
          </a:prstGeom>
          <a:gradFill rotWithShape="1">
            <a:gsLst>
              <a:gs pos="0">
                <a:srgbClr val="93C849">
                  <a:satMod val="103000"/>
                  <a:lumMod val="102000"/>
                  <a:tint val="94000"/>
                </a:srgbClr>
              </a:gs>
              <a:gs pos="50000">
                <a:srgbClr val="93C849">
                  <a:satMod val="110000"/>
                  <a:lumMod val="100000"/>
                  <a:shade val="100000"/>
                </a:srgbClr>
              </a:gs>
              <a:gs pos="100000">
                <a:srgbClr val="93C84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93C8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</a:t>
            </a:r>
            <a:r>
              <a:rPr kumimoji="0" lang="it-IT" sz="11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Acquisition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9" name="Rettangolo arrotondato 26">
            <a:extLst>
              <a:ext uri="{FF2B5EF4-FFF2-40B4-BE49-F238E27FC236}">
                <a16:creationId xmlns:a16="http://schemas.microsoft.com/office/drawing/2014/main" id="{A0A84E25-71CB-A7D7-10F7-62661BE967A5}"/>
              </a:ext>
            </a:extLst>
          </p:cNvPr>
          <p:cNvSpPr/>
          <p:nvPr/>
        </p:nvSpPr>
        <p:spPr>
          <a:xfrm>
            <a:off x="6553258" y="5334798"/>
            <a:ext cx="1402080" cy="358140"/>
          </a:xfrm>
          <a:prstGeom prst="roundRect">
            <a:avLst/>
          </a:prstGeom>
          <a:gradFill rotWithShape="1">
            <a:gsLst>
              <a:gs pos="0">
                <a:srgbClr val="93C849">
                  <a:satMod val="103000"/>
                  <a:lumMod val="102000"/>
                  <a:tint val="94000"/>
                </a:srgbClr>
              </a:gs>
              <a:gs pos="50000">
                <a:srgbClr val="93C849">
                  <a:satMod val="110000"/>
                  <a:lumMod val="100000"/>
                  <a:shade val="100000"/>
                </a:srgbClr>
              </a:gs>
              <a:gs pos="100000">
                <a:srgbClr val="93C84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93C8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</a:t>
            </a:r>
            <a:r>
              <a:rPr kumimoji="0" lang="it-IT" sz="11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Curation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0" name="Rettangolo arrotondato 27">
            <a:extLst>
              <a:ext uri="{FF2B5EF4-FFF2-40B4-BE49-F238E27FC236}">
                <a16:creationId xmlns:a16="http://schemas.microsoft.com/office/drawing/2014/main" id="{16E54B6F-DB9F-4612-8AD8-FF989FF057FB}"/>
              </a:ext>
            </a:extLst>
          </p:cNvPr>
          <p:cNvSpPr/>
          <p:nvPr/>
        </p:nvSpPr>
        <p:spPr>
          <a:xfrm>
            <a:off x="6553258" y="4845212"/>
            <a:ext cx="1402080" cy="358140"/>
          </a:xfrm>
          <a:prstGeom prst="roundRect">
            <a:avLst/>
          </a:prstGeom>
          <a:gradFill rotWithShape="1">
            <a:gsLst>
              <a:gs pos="0">
                <a:srgbClr val="93C849">
                  <a:satMod val="103000"/>
                  <a:lumMod val="102000"/>
                  <a:tint val="94000"/>
                </a:srgbClr>
              </a:gs>
              <a:gs pos="50000">
                <a:srgbClr val="93C849">
                  <a:satMod val="110000"/>
                  <a:lumMod val="100000"/>
                  <a:shade val="100000"/>
                </a:srgbClr>
              </a:gs>
              <a:gs pos="100000">
                <a:srgbClr val="93C84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93C8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Storage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1" name="Picture 155" descr="Icon&#10;&#10;Description automatically generated">
            <a:extLst>
              <a:ext uri="{FF2B5EF4-FFF2-40B4-BE49-F238E27FC236}">
                <a16:creationId xmlns:a16="http://schemas.microsoft.com/office/drawing/2014/main" id="{31889DD0-1E38-B2D5-3A61-9B46AF5EF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63" y="4285142"/>
            <a:ext cx="539753" cy="489584"/>
          </a:xfrm>
          <a:prstGeom prst="rect">
            <a:avLst/>
          </a:prstGeom>
        </p:spPr>
      </p:pic>
      <p:pic>
        <p:nvPicPr>
          <p:cNvPr id="22" name="Picture 183" descr="Icon&#10;&#10;Description automatically generated">
            <a:extLst>
              <a:ext uri="{FF2B5EF4-FFF2-40B4-BE49-F238E27FC236}">
                <a16:creationId xmlns:a16="http://schemas.microsoft.com/office/drawing/2014/main" id="{4E2F4AEA-7B37-4756-4909-253DDECFD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61" y="2560175"/>
            <a:ext cx="548184" cy="522598"/>
          </a:xfrm>
          <a:prstGeom prst="rect">
            <a:avLst/>
          </a:prstGeom>
        </p:spPr>
      </p:pic>
      <p:pic>
        <p:nvPicPr>
          <p:cNvPr id="23" name="Picture 231" descr="Icon&#10;&#10;Description automatically generated">
            <a:extLst>
              <a:ext uri="{FF2B5EF4-FFF2-40B4-BE49-F238E27FC236}">
                <a16:creationId xmlns:a16="http://schemas.microsoft.com/office/drawing/2014/main" id="{112EA901-A9D7-0620-A3BB-73042E636B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26" y="1131587"/>
            <a:ext cx="597941" cy="542363"/>
          </a:xfrm>
          <a:prstGeom prst="rect">
            <a:avLst/>
          </a:prstGeom>
        </p:spPr>
      </p:pic>
      <p:sp>
        <p:nvSpPr>
          <p:cNvPr id="24" name="TextBox 54">
            <a:extLst>
              <a:ext uri="{FF2B5EF4-FFF2-40B4-BE49-F238E27FC236}">
                <a16:creationId xmlns:a16="http://schemas.microsoft.com/office/drawing/2014/main" id="{EFB32A8E-A08A-B405-AC11-505DC923F155}"/>
              </a:ext>
            </a:extLst>
          </p:cNvPr>
          <p:cNvSpPr txBox="1"/>
          <p:nvPr/>
        </p:nvSpPr>
        <p:spPr>
          <a:xfrm>
            <a:off x="8356047" y="4762750"/>
            <a:ext cx="1871405" cy="1600438"/>
          </a:xfrm>
          <a:prstGeom prst="rect">
            <a:avLst/>
          </a:prstGeom>
          <a:solidFill>
            <a:srgbClr val="E6E7E8"/>
          </a:solidFill>
          <a:ln w="12700" cap="flat" cmpd="sng" algn="ctr">
            <a:solidFill>
              <a:srgbClr val="E6E7E8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Delivering a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88C9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governance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technology enabler to facilitate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88C9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cross-stakeholder data sharing, exchange and handling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5" name="TextBox 54">
            <a:extLst>
              <a:ext uri="{FF2B5EF4-FFF2-40B4-BE49-F238E27FC236}">
                <a16:creationId xmlns:a16="http://schemas.microsoft.com/office/drawing/2014/main" id="{1B351611-CBE1-2A79-6945-16522730E4CB}"/>
              </a:ext>
            </a:extLst>
          </p:cNvPr>
          <p:cNvSpPr txBox="1"/>
          <p:nvPr/>
        </p:nvSpPr>
        <p:spPr>
          <a:xfrm>
            <a:off x="8365455" y="2773554"/>
            <a:ext cx="1852591" cy="1815882"/>
          </a:xfrm>
          <a:prstGeom prst="rect">
            <a:avLst/>
          </a:prstGeom>
          <a:solidFill>
            <a:srgbClr val="E6E7E8"/>
          </a:solidFill>
          <a:ln w="12700" cap="flat" cmpd="sng" algn="ctr">
            <a:solidFill>
              <a:srgbClr val="E6E7E8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defRPr sz="1100">
                <a:solidFill>
                  <a:schemeClr val="tx2"/>
                </a:solidFill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Evolution and deployment of a technology enabler for a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88C9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set of trained, high-quality Machine Learning and Deep Learning models</a:t>
            </a:r>
          </a:p>
        </p:txBody>
      </p:sp>
      <p:sp>
        <p:nvSpPr>
          <p:cNvPr id="26" name="TextBox 54">
            <a:extLst>
              <a:ext uri="{FF2B5EF4-FFF2-40B4-BE49-F238E27FC236}">
                <a16:creationId xmlns:a16="http://schemas.microsoft.com/office/drawing/2014/main" id="{A443F9C0-3DF8-5B07-3E5B-F92708DA30B8}"/>
              </a:ext>
            </a:extLst>
          </p:cNvPr>
          <p:cNvSpPr txBox="1"/>
          <p:nvPr/>
        </p:nvSpPr>
        <p:spPr>
          <a:xfrm>
            <a:off x="8365455" y="1199572"/>
            <a:ext cx="1852591" cy="1384995"/>
          </a:xfrm>
          <a:prstGeom prst="rect">
            <a:avLst/>
          </a:prstGeom>
          <a:solidFill>
            <a:srgbClr val="E6E7E8"/>
          </a:solidFill>
          <a:ln w="12700" cap="flat" cmpd="sng" algn="ctr">
            <a:solidFill>
              <a:srgbClr val="E6E7E8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Deployment of the MATRYCS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88C9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open, cloud-based data analytics toolbox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along different deployment modes</a:t>
            </a:r>
          </a:p>
        </p:txBody>
      </p:sp>
      <p:sp>
        <p:nvSpPr>
          <p:cNvPr id="27" name="Rettangolo arrotondato 6">
            <a:extLst>
              <a:ext uri="{FF2B5EF4-FFF2-40B4-BE49-F238E27FC236}">
                <a16:creationId xmlns:a16="http://schemas.microsoft.com/office/drawing/2014/main" id="{76BB8225-BF6E-5BA6-DF10-5AFF6D94483A}"/>
              </a:ext>
            </a:extLst>
          </p:cNvPr>
          <p:cNvSpPr/>
          <p:nvPr/>
        </p:nvSpPr>
        <p:spPr>
          <a:xfrm>
            <a:off x="6343708" y="1007055"/>
            <a:ext cx="1889937" cy="5494020"/>
          </a:xfrm>
          <a:prstGeom prst="roundRect">
            <a:avLst/>
          </a:prstGeom>
          <a:noFill/>
          <a:ln w="12700" cap="flat" cmpd="sng" algn="ctr">
            <a:solidFill>
              <a:srgbClr val="93C8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CasellaDiTesto 22">
            <a:extLst>
              <a:ext uri="{FF2B5EF4-FFF2-40B4-BE49-F238E27FC236}">
                <a16:creationId xmlns:a16="http://schemas.microsoft.com/office/drawing/2014/main" id="{2C75753A-8B5E-67D0-E69B-4F0D6DA40178}"/>
              </a:ext>
            </a:extLst>
          </p:cNvPr>
          <p:cNvSpPr txBox="1"/>
          <p:nvPr/>
        </p:nvSpPr>
        <p:spPr>
          <a:xfrm>
            <a:off x="6669121" y="844496"/>
            <a:ext cx="1486304" cy="2616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6A6A6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>
                <a:ln>
                  <a:noFill/>
                </a:ln>
                <a:solidFill>
                  <a:srgbClr val="2AB68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Big Data </a:t>
            </a:r>
            <a:r>
              <a:rPr kumimoji="0" lang="it-IT" sz="1100" b="1" i="0" u="none" strike="noStrike" kern="0" cap="none" spc="0" normalizeH="0" baseline="0" noProof="0" err="1">
                <a:ln>
                  <a:noFill/>
                </a:ln>
                <a:solidFill>
                  <a:srgbClr val="2AB68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value</a:t>
            </a:r>
            <a:r>
              <a:rPr kumimoji="0" lang="it-IT" sz="1100" b="1" i="0" u="none" strike="noStrike" kern="0" cap="none" spc="0" normalizeH="0" baseline="0" noProof="0">
                <a:ln>
                  <a:noFill/>
                </a:ln>
                <a:solidFill>
                  <a:srgbClr val="2AB68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it-IT" sz="1100" b="1" i="0" u="none" strike="noStrike" kern="0" cap="none" spc="0" normalizeH="0" baseline="0" noProof="0" err="1">
                <a:ln>
                  <a:noFill/>
                </a:ln>
                <a:solidFill>
                  <a:srgbClr val="2AB68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chain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rgbClr val="2AB683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1EABF9-3DC9-B2B0-2C11-E4D08D15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6237415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576B-0F67-3CC3-EDC5-AB81CB51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8098"/>
            <a:ext cx="11167242" cy="1170721"/>
          </a:xfrm>
        </p:spPr>
        <p:txBody>
          <a:bodyPr anchor="ctr">
            <a:noAutofit/>
          </a:bodyPr>
          <a:lstStyle/>
          <a:p>
            <a:pPr algn="l"/>
            <a:r>
              <a:rPr lang="en-GB" sz="3600" dirty="0"/>
              <a:t>Challenge</a:t>
            </a:r>
            <a:r>
              <a:rPr lang="en-GB" sz="4800" dirty="0"/>
              <a:t>: </a:t>
            </a:r>
            <a:br>
              <a:rPr lang="en-GB" sz="4800" dirty="0"/>
            </a:br>
            <a:r>
              <a:rPr lang="en-GB" sz="4800" dirty="0"/>
              <a:t>Energy/Temperature Prediction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5CF1-3F23-4856-BBB6-5B6BDF4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2046570"/>
            <a:ext cx="7813829" cy="191878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DCAE3-E2EA-26ED-F0A9-4856AC544105}"/>
              </a:ext>
            </a:extLst>
          </p:cNvPr>
          <p:cNvSpPr txBox="1">
            <a:spLocks/>
          </p:cNvSpPr>
          <p:nvPr/>
        </p:nvSpPr>
        <p:spPr>
          <a:xfrm>
            <a:off x="362604" y="2599090"/>
            <a:ext cx="11945010" cy="191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</a:t>
            </a:r>
            <a:r>
              <a:rPr lang="en-GB" b="1" dirty="0" err="1"/>
              <a:t>DataSet</a:t>
            </a:r>
            <a:r>
              <a:rPr lang="en-GB" b="1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Energy production from PV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Energy consumption of building located in Terni (</a:t>
            </a:r>
            <a:r>
              <a:rPr lang="en-GB" dirty="0" err="1"/>
              <a:t>center</a:t>
            </a:r>
            <a:r>
              <a:rPr lang="en-GB" dirty="0"/>
              <a:t> of Italy)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688112-B6F1-C6FE-A9BC-B4FE22BE2C2E}"/>
              </a:ext>
            </a:extLst>
          </p:cNvPr>
          <p:cNvSpPr txBox="1">
            <a:spLocks/>
          </p:cNvSpPr>
          <p:nvPr/>
        </p:nvSpPr>
        <p:spPr>
          <a:xfrm>
            <a:off x="262758" y="4157458"/>
            <a:ext cx="11330151" cy="184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Output: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Identify and validate model to predict the energy production of PV and consumption of building.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09754-A918-21CF-A6A4-6E4534286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84478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19CD64E-4DC7-28D3-411D-DAD18E6B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49" y="6272183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576B-0F67-3CC3-EDC5-AB81CB51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8098"/>
            <a:ext cx="11167242" cy="1170721"/>
          </a:xfrm>
        </p:spPr>
        <p:txBody>
          <a:bodyPr anchor="ctr">
            <a:noAutofit/>
          </a:bodyPr>
          <a:lstStyle/>
          <a:p>
            <a:pPr algn="l"/>
            <a:r>
              <a:rPr lang="en-GB" sz="3600" dirty="0"/>
              <a:t>Challenge</a:t>
            </a:r>
            <a:r>
              <a:rPr lang="en-GB" sz="4800" dirty="0"/>
              <a:t>: </a:t>
            </a:r>
            <a:br>
              <a:rPr lang="en-GB" sz="4800" dirty="0"/>
            </a:br>
            <a:r>
              <a:rPr lang="en-GB" sz="4800" dirty="0"/>
              <a:t>Energy/Temperature Prediction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5CF1-3F23-4856-BBB6-5B6BDF4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2046570"/>
            <a:ext cx="7813829" cy="191878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DCAE3-E2EA-26ED-F0A9-4856AC544105}"/>
              </a:ext>
            </a:extLst>
          </p:cNvPr>
          <p:cNvSpPr txBox="1">
            <a:spLocks/>
          </p:cNvSpPr>
          <p:nvPr/>
        </p:nvSpPr>
        <p:spPr>
          <a:xfrm>
            <a:off x="262759" y="2582134"/>
            <a:ext cx="10394731" cy="191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 </a:t>
            </a:r>
            <a:r>
              <a:rPr lang="en-GB" b="1" dirty="0" err="1"/>
              <a:t>DataSet</a:t>
            </a:r>
            <a:r>
              <a:rPr lang="en-GB" b="1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Energy consumption of a flat and building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Indoor and outdoor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688112-B6F1-C6FE-A9BC-B4FE22BE2C2E}"/>
              </a:ext>
            </a:extLst>
          </p:cNvPr>
          <p:cNvSpPr txBox="1">
            <a:spLocks/>
          </p:cNvSpPr>
          <p:nvPr/>
        </p:nvSpPr>
        <p:spPr>
          <a:xfrm>
            <a:off x="262759" y="4094395"/>
            <a:ext cx="11566638" cy="1843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Output: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Identify and validate model to predict the energy consumption of HVAC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Identify and validate model to predict the indoor and outdoor temperature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09754-A918-21CF-A6A4-6E4534286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8447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D94450-7ADD-C279-D4D4-CC2701A3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49" y="6272183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0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576B-0F67-3CC3-EDC5-AB81CB51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8098"/>
            <a:ext cx="11167242" cy="1170721"/>
          </a:xfrm>
        </p:spPr>
        <p:txBody>
          <a:bodyPr anchor="ctr">
            <a:noAutofit/>
          </a:bodyPr>
          <a:lstStyle/>
          <a:p>
            <a:pPr algn="l"/>
            <a:r>
              <a:rPr lang="en-GB" sz="3600" dirty="0"/>
              <a:t>Challenge</a:t>
            </a:r>
            <a:r>
              <a:rPr lang="en-GB" sz="4800" dirty="0"/>
              <a:t>: </a:t>
            </a:r>
            <a:br>
              <a:rPr lang="en-GB" sz="4800" dirty="0"/>
            </a:br>
            <a:r>
              <a:rPr lang="en-GB" sz="4800" dirty="0"/>
              <a:t>Energy/Temperature Prediction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5CF1-3F23-4856-BBB6-5B6BDF4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2046570"/>
            <a:ext cx="7813829" cy="191878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09754-A918-21CF-A6A4-6E4534286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8447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09C33DB-2511-7B53-ABDC-1EAEB7E39233}"/>
              </a:ext>
            </a:extLst>
          </p:cNvPr>
          <p:cNvSpPr txBox="1">
            <a:spLocks/>
          </p:cNvSpPr>
          <p:nvPr/>
        </p:nvSpPr>
        <p:spPr>
          <a:xfrm>
            <a:off x="262758" y="2787499"/>
            <a:ext cx="10962289" cy="39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100" b="1" dirty="0"/>
              <a:t>Evaluation Criteria: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Cleaning data process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identify possible outliers and process data to be used by the model.   </a:t>
            </a:r>
            <a:endParaRPr lang="en-US" sz="2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Validation 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of the overall process to identify the ML model.  </a:t>
            </a:r>
            <a:endParaRPr lang="en-US" sz="2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Precision and accuracy of ML model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How well the model is able to predict values and how many times the ML model is correct overall.  </a:t>
            </a:r>
            <a:endParaRPr lang="en-US" sz="2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Presentation of result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Define the best way to visualize the result, from type of graph to interface</a:t>
            </a:r>
            <a:r>
              <a:rPr lang="en-US" sz="3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5BFC8DD-E59D-A803-BA40-AA1DAF71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49" y="6272183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9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576B-0F67-3CC3-EDC5-AB81CB51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571615"/>
            <a:ext cx="11167242" cy="1170721"/>
          </a:xfrm>
        </p:spPr>
        <p:txBody>
          <a:bodyPr anchor="ctr">
            <a:noAutofit/>
          </a:bodyPr>
          <a:lstStyle/>
          <a:p>
            <a:pPr algn="l"/>
            <a:br>
              <a:rPr lang="en-GB" sz="4800" dirty="0"/>
            </a:br>
            <a:r>
              <a:rPr lang="en-GB" sz="4800" dirty="0"/>
              <a:t>PRIZE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5CF1-3F23-4856-BBB6-5B6BDF4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2046570"/>
            <a:ext cx="7813829" cy="191878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DCAE3-E2EA-26ED-F0A9-4856AC544105}"/>
              </a:ext>
            </a:extLst>
          </p:cNvPr>
          <p:cNvSpPr txBox="1">
            <a:spLocks/>
          </p:cNvSpPr>
          <p:nvPr/>
        </p:nvSpPr>
        <p:spPr>
          <a:xfrm>
            <a:off x="761998" y="2280261"/>
            <a:ext cx="7562196" cy="39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You and your team will receive </a:t>
            </a:r>
            <a:r>
              <a:rPr lang="en-GB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500€</a:t>
            </a:r>
            <a:r>
              <a:rPr lang="en-GB" sz="4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sz="4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Monni</a:t>
            </a:r>
            <a:r>
              <a:rPr lang="en-GB" sz="4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card (</a:t>
            </a:r>
            <a:r>
              <a:rPr lang="en-GB" sz="4400" b="0" i="0" u="sng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total amount for the team</a:t>
            </a:r>
            <a:r>
              <a:rPr lang="en-GB" sz="4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 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E6A6-17DC-87D7-DC86-A855B7BAC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84478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EE9F7F-24BD-2DB0-116F-49F1956B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49" y="6272183"/>
            <a:ext cx="1297272" cy="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3817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631</Words>
  <Application>Microsoft Macintosh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Arial</vt:lpstr>
      <vt:lpstr>Avenir Next LT Pro</vt:lpstr>
      <vt:lpstr>Calibri</vt:lpstr>
      <vt:lpstr>Garamond</vt:lpstr>
      <vt:lpstr>Segoe UI</vt:lpstr>
      <vt:lpstr>Segoe UI Semibold</vt:lpstr>
      <vt:lpstr>Symbol</vt:lpstr>
      <vt:lpstr>Wingdings</vt:lpstr>
      <vt:lpstr>PrismaticVTI</vt:lpstr>
      <vt:lpstr>PowerPoint Presentation</vt:lpstr>
      <vt:lpstr>Background</vt:lpstr>
      <vt:lpstr>Overview</vt:lpstr>
      <vt:lpstr>OVERVIEW: Large Scale Pilots</vt:lpstr>
      <vt:lpstr>MATRYCS Reference Architecture</vt:lpstr>
      <vt:lpstr>Challenge:  Energy/Temperature Prediction model </vt:lpstr>
      <vt:lpstr>Challenge:  Energy/Temperature Prediction model </vt:lpstr>
      <vt:lpstr>Challenge:  Energy/Temperature Prediction model </vt:lpstr>
      <vt:lpstr> PRIZE</vt:lpstr>
      <vt:lpstr>Present your winning solution at the MATRYCS Launch Event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your winning solution at the MATRYCS Launch Event</dc:title>
  <dc:creator>Emilie Doran</dc:creator>
  <cp:lastModifiedBy>Antonucci Daniele</cp:lastModifiedBy>
  <cp:revision>3</cp:revision>
  <dcterms:created xsi:type="dcterms:W3CDTF">2023-07-31T08:42:52Z</dcterms:created>
  <dcterms:modified xsi:type="dcterms:W3CDTF">2023-08-03T10:35:34Z</dcterms:modified>
</cp:coreProperties>
</file>