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4BDF-77C0-4689-AF77-12D28333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BF19D-1329-4C76-98E2-505E05E3A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D811-561F-43F7-917F-0A698F6F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2C8A-66A2-4298-A5AA-8E28AA48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67CC1-D3AC-451B-AFBC-4E100938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C0BC-AF6C-44E3-A00F-4121F425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96BA-45D6-44D6-BD13-793BD83D5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4129E-A453-4368-A638-DC6F5283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82E5-6B27-4B9E-8176-D8F9D270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4CAD-50CA-403A-8A62-1F537E3C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2FC64-5D6C-421D-816F-8721F8D35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19F35-E21E-4B19-9241-A56DB7E9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DFB4-E79A-4456-8851-30212AB5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7548-31D8-4BDA-950B-C66CA704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BD53-F520-4767-B711-BA023C4E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8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16CD-721D-45B6-9ACD-6D8ABE4B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2E0E-17D6-4360-A3E0-3A7C190E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60B4-61E4-4123-93E7-A93806D7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014-1746-47DA-A971-D9E3E38B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3715-FF9A-4617-84C7-933A7F61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034C-D89A-4A9A-816B-503A09EC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2595A-389D-4BDA-BB46-4352F9B5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A2C5-F562-4FED-B802-25A4B5EF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0C68-480F-46C5-A274-2A0E8674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99459-D9AD-4D43-BB76-A0BACED4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63E4-74C0-4D9B-90D2-39F73B33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81EF-4566-4F17-8F32-26AC9E95F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75F95-38D5-472F-9A5D-39EBE2425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1EB3-809F-48DC-A96F-E1C48499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B958B-4769-48BA-9C8C-7C311313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481CD-945D-4A51-A18A-E6541351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8598-269C-44BA-90E9-3F4148B2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DAA7F-56DB-4833-B269-EBC3F764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C1706-1C58-472E-904D-D1BF29A4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7A5F5-6AE7-4419-BD3C-8B743CC30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86515-442C-453B-9838-62917DE17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DBDF-E117-4186-B96A-44D11054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351C8-5BAC-40E1-906F-718884B7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AC732-5630-41EA-BB17-51A02BE2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3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FB4D-A4A3-4D49-A93F-832A9596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D6C0E-443D-45C2-98D3-0DCEA775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3AC53-4F04-4B02-8110-173D4873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B26E1-1B1B-42F2-B74B-16ED0E93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7FD2D-514F-4ECB-8CCC-3C496D14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95CA8-8C58-47D2-BE76-46FFB503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17798-780F-4A80-BC72-CF4FBB2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A7F9-3917-4E08-A8AB-BA3332DA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E6E2-F73F-4CE0-9B14-A7929B16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E7CA-5799-4295-A828-07CE4184D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24F40-F20F-45B3-874E-722FE1FB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E344-00AA-4F31-B9CD-B50A5F46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2E29D-B120-4F6B-BA8A-123207E9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ACF6-EAB1-4808-BF23-C8B026B8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A2CE3-EDB4-47C0-90B8-0BD38AC66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81A0-E203-494F-82C0-D2316134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F73F8-5F3F-4AC3-9E2F-874750D8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9813C-94A3-45A4-B09A-C192D0CB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85342-A027-41CA-9731-509D761F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FA2CE-98F8-4CD1-AA0B-27C78427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BD4E5-9E15-4C3F-9E7C-E01950D8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50E04-415C-440A-BAF8-24CFDC8B7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D4AC-C7EB-43F2-AF8F-7CA49A16F4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66D0E-FD94-4ECB-8A82-6430EEF18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F6F4-39A3-4950-96D9-DB63CC447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AC12-71B1-4066-878F-7876FECE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1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27C6E9C-CC79-4591-865C-2BF474C529C9}"/>
              </a:ext>
            </a:extLst>
          </p:cNvPr>
          <p:cNvSpPr/>
          <p:nvPr/>
        </p:nvSpPr>
        <p:spPr>
          <a:xfrm>
            <a:off x="4852358" y="2418909"/>
            <a:ext cx="2487283" cy="24808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waiter icon png">
            <a:extLst>
              <a:ext uri="{FF2B5EF4-FFF2-40B4-BE49-F238E27FC236}">
                <a16:creationId xmlns:a16="http://schemas.microsoft.com/office/drawing/2014/main" id="{81A6672E-3307-45C8-A910-7DAF312CC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46" y="2792845"/>
            <a:ext cx="1905000" cy="1905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8F60B2-7C5A-4E96-A655-ACD7FB27A553}"/>
              </a:ext>
            </a:extLst>
          </p:cNvPr>
          <p:cNvSpPr/>
          <p:nvPr/>
        </p:nvSpPr>
        <p:spPr>
          <a:xfrm>
            <a:off x="5339161" y="2958860"/>
            <a:ext cx="661359" cy="396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database icon">
            <a:extLst>
              <a:ext uri="{FF2B5EF4-FFF2-40B4-BE49-F238E27FC236}">
                <a16:creationId xmlns:a16="http://schemas.microsoft.com/office/drawing/2014/main" id="{38E384F3-E09F-4F58-878C-E9F6823F2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46" y="2729460"/>
            <a:ext cx="625470" cy="625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1</cp:revision>
  <dcterms:created xsi:type="dcterms:W3CDTF">2019-06-13T02:39:09Z</dcterms:created>
  <dcterms:modified xsi:type="dcterms:W3CDTF">2019-06-13T02:45:09Z</dcterms:modified>
</cp:coreProperties>
</file>