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9D66"/>
    <a:srgbClr val="214F2F"/>
    <a:srgbClr val="60A8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1839-6FC2-487F-8F2F-24FEC0ABD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14425-2921-41E6-8640-6004196FB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7A8DA-878A-4A21-B970-7923A331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A577-1697-417D-BE9A-F65F1F01BD1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587D2-A9AF-4A1F-8526-DE50CFF6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4D443-BE83-40F2-96EB-5D504F0A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A666-569C-4A93-AF24-072D8E9E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5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D994-DEB3-4CFB-B2DA-546ECFB2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A1991-D5F0-48C8-9C76-1E0DE9A27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5A21F-5C3E-469D-A538-87CA00ED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A577-1697-417D-BE9A-F65F1F01BD1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7FF0F-524B-464B-A14D-D7DB5D81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CB101-0C6E-4680-A5EB-E3D503EE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A666-569C-4A93-AF24-072D8E9E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3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6BD08-589B-45D6-91D5-B39449F09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C7DC0-0FAC-41E1-8408-914887A61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A2D45-28EA-4995-8DE8-2E206E60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A577-1697-417D-BE9A-F65F1F01BD1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955E9-AC04-4356-9559-E07DB915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DDE40-191E-4EA3-8497-9B23BFBE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A666-569C-4A93-AF24-072D8E9E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6385-2BE7-4CB8-B856-48E20851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AD55-4695-4475-AD45-1E982535C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218E3-102B-4977-9F96-3A0AB8E5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A577-1697-417D-BE9A-F65F1F01BD1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0068B-FBD8-4392-9D5F-AE6E5576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02636-D995-4EC8-8312-FF91200B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A666-569C-4A93-AF24-072D8E9E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5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88CB-A290-4EA1-82A1-3349490CF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35B35-2431-4B6D-93C4-F7509A243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2478B-A707-4196-BDD2-82CE0E30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A577-1697-417D-BE9A-F65F1F01BD1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D11E1-8581-49A0-8A1E-116806DE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F53C8-6B2B-498C-AB04-82130BB8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A666-569C-4A93-AF24-072D8E9E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0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5D05-5D24-404D-A429-2AA1E4EE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04FA-7D12-4342-B458-3087D1512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2A759-48CF-4647-BFC2-6FE2DD801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7E412-6FC5-49FC-9204-A65BE6BA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A577-1697-417D-BE9A-F65F1F01BD1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BF81A-121D-48F5-A302-7A1311AB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BC36E-7FCE-46EA-A8DB-6F4730E2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A666-569C-4A93-AF24-072D8E9E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3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DAB8-56E0-44B3-8D4A-001D5F5E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52A3C-C0CA-420F-8C33-412E98CDF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6A4C6-CE8E-417E-BA0D-98E1BEFDA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BBE89-AEA6-4776-8CA8-D63C315D6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FDD9A-6E88-4CE3-87FB-C94323EA8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B0CB7-1A92-408F-AD06-8766C9BC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A577-1697-417D-BE9A-F65F1F01BD1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84F4E-E5CF-4AE0-9234-F14FAC83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62DFA-4660-4683-9397-D730BF29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A666-569C-4A93-AF24-072D8E9E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8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AA2D-60DB-4805-86EB-868F2B1D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0C2EE-B56F-4940-9C54-A20A0C4B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A577-1697-417D-BE9A-F65F1F01BD1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C7803-7AFA-44A5-82CA-D03A645A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126E7-0CBD-4C4A-88C5-5864E68D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A666-569C-4A93-AF24-072D8E9E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9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128E7-CDBE-46B7-8E89-48664D33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A577-1697-417D-BE9A-F65F1F01BD1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8CB59-0E6D-431E-BF75-CC0C9F38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57E0E-5B19-44D9-9EA4-B52DD03C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A666-569C-4A93-AF24-072D8E9E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BF10-3957-491E-923D-3BE8F02A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1AE8-C92E-4821-B600-C24B921D2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31EA0-1878-42B6-89B7-2B4636584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F8F8D-D7F9-43F9-AAAB-E908A9F5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A577-1697-417D-BE9A-F65F1F01BD1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9F2BF-6EE8-4DDA-9AA9-7F18D2BD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9D040-E4DD-4CD2-B329-0C5084C9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A666-569C-4A93-AF24-072D8E9E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7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C00B-0461-4D80-80D5-044807FF5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F50EA-8054-407F-9FBE-E52DDC4BF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3A040-2E2C-41E7-BF7B-8BD106246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D27FC-510E-4B46-8A53-01525EA4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A577-1697-417D-BE9A-F65F1F01BD1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B162A-CD01-4698-9CDC-70EC2498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A9AA3-994E-4869-AC04-D0A5D374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AA666-569C-4A93-AF24-072D8E9E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2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42A2B-D514-4527-8BA2-D6C7E2BD2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916B5-D0DE-46BA-8FB2-51250DBFC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C5703-45F8-44EB-BCAF-D073F46DD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1A577-1697-417D-BE9A-F65F1F01BD18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8D5A1-7767-4FAB-9F4B-EEE6ECBAD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586BC-9C9C-403A-AD92-608E66DA6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AA666-569C-4A93-AF24-072D8E9E9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1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EB68C43-3A00-4F6A-ACD6-6EFD24AF17DA}"/>
              </a:ext>
            </a:extLst>
          </p:cNvPr>
          <p:cNvSpPr/>
          <p:nvPr/>
        </p:nvSpPr>
        <p:spPr>
          <a:xfrm>
            <a:off x="3839970" y="1334616"/>
            <a:ext cx="4114800" cy="4031673"/>
          </a:xfrm>
          <a:prstGeom prst="ellipse">
            <a:avLst/>
          </a:prstGeom>
          <a:solidFill>
            <a:srgbClr val="559D66"/>
          </a:solidFill>
          <a:ln w="76200">
            <a:solidFill>
              <a:srgbClr val="214F2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30DE9-D356-4F8D-BF7D-F4261F805362}"/>
              </a:ext>
            </a:extLst>
          </p:cNvPr>
          <p:cNvSpPr txBox="1"/>
          <p:nvPr/>
        </p:nvSpPr>
        <p:spPr>
          <a:xfrm>
            <a:off x="3648776" y="1738059"/>
            <a:ext cx="4447310" cy="2785378"/>
          </a:xfrm>
          <a:prstGeom prst="rect">
            <a:avLst/>
          </a:prstGeom>
          <a:noFill/>
          <a:effectLst>
            <a:outerShdw blurRad="1270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7500" b="1">
                <a:solidFill>
                  <a:schemeClr val="bg1"/>
                </a:solidFill>
                <a:cs typeface="Helvetica" panose="020B0604020202020204" pitchFamily="34" charset="0"/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95313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Christner</dc:creator>
  <cp:lastModifiedBy>Joel Christner</cp:lastModifiedBy>
  <cp:revision>3</cp:revision>
  <dcterms:created xsi:type="dcterms:W3CDTF">2021-01-21T16:09:58Z</dcterms:created>
  <dcterms:modified xsi:type="dcterms:W3CDTF">2021-01-21T16:17:48Z</dcterms:modified>
</cp:coreProperties>
</file>