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4AE6-FDB1-4211-AC19-3BF84025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7E527-85A4-4ADA-935A-22DBF6B06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479D2-3154-4CE4-8F1E-968FB4AA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4C7C-4828-4AFD-84D0-E2495D5B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242A5-E9C8-4B42-B2CD-6BFA1FD7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C1D1-0FEC-4E79-89B8-C93D527F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F883-A466-4FA2-AC79-96575A9D5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FB83-2D1C-44D7-9F77-F18A8ACC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D21B-47DB-4178-B76F-1A0884C0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C98D-1DBA-4730-8995-F58213F5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0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5F3B4-8C22-47CC-9735-4E5FC2246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E7008-A205-435D-982C-5ACF02FA2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CB9F-8C52-4FFF-B108-3A97689A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6A01-D1C9-4F54-BC69-E1BA5D55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C735-B253-4536-AC35-ED163EC4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0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E198-BDCB-41B4-A4F2-CBD0BF63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5CB2-E279-4813-96F7-0D53466C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BB281-D460-4E37-84BC-DE35BAEC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3FA3-26BD-45A3-951C-643556AC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8319-CDB3-4986-B912-1394CAF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9955-B879-4C57-9BA9-91E0031D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6D15-1566-456B-85C2-DBDB3E48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1D20B-5F3D-4201-8724-7DCE4BE2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59C4-DDD5-41AF-B4C4-3E357E7C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E067-98C8-4901-A43E-D402E4A9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B6C6-E923-4EE2-B0F1-EFFF08AD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3056-01E7-4727-A527-A63D8CD22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6D5EF-CE07-4193-A43A-200E1CC3E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C9DA3-7A0C-41CD-9670-2939A591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EEAAD-1120-4EAC-929E-36235B1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1CFF-8447-44ED-9FAA-8172B178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3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E2DA-3462-46D9-9A30-CD87CF9A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B880-D7CE-406C-A836-CDE92F35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95C89-6D17-46D6-A995-4ED3F2A75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C9552-0A5F-416F-9F45-EFD62EB9B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CCEEA-F4AD-404C-8951-198C1DCA2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C43E9-E81C-4755-90A9-015F744E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8AE20-5C5E-41A1-B1EF-5A790134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D883F-6E7D-465F-8B7D-7617D53B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3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88B1-C872-4488-8FD7-021AE20D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6F416-5998-498C-B316-52163EAC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F399-753B-45AD-B509-63E8C1B6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9E743-EF6E-4DC8-8AB7-495A36B7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02CBA-EAD9-42F2-8728-66742E75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3998A-2DF7-4F62-832B-81282B20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C7CA5-74C2-42BC-BC19-ABAB5879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D2F9-8DA3-404B-B857-DD1A1F56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416C-1C19-4F17-B4AB-CF13D73A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7AD2-5533-48E9-85B6-7EE62ED50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81ED8-6E57-49BF-931C-6F3AD95D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A77FC-33A7-4F90-9227-98FF1C42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DB3A6-DA08-40AE-A95D-FB799F24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5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21AD-BC7E-492C-BB39-E2A9F3FB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4E3A8-4418-432D-962A-ED6372E6A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61D91-DF35-4B56-A7E4-533C5E78C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C1BEB-EE1E-4FC3-94D4-0DD2B4FF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EF39E-7A9B-4AB7-8709-657D40D8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C589-EFF0-4378-9EB5-E934E542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0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D39FE-4EFC-4D0D-AE8E-524E0739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DDA6D-E926-4E36-AC0D-5087ECB75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EFB7-6F94-4F1F-BA60-44068C984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616A-532A-4D23-BBC6-B7182C7A2775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B1D2E-9E1D-4FA7-A8B1-5858E6E82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2E712-E172-4C03-B9C7-71C0A90F1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1B86-B7C7-42BF-A1EE-4B0CE23B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593A1D15-5095-4ECF-88DD-6C87ACD7EE23}"/>
              </a:ext>
            </a:extLst>
          </p:cNvPr>
          <p:cNvSpPr/>
          <p:nvPr/>
        </p:nvSpPr>
        <p:spPr>
          <a:xfrm>
            <a:off x="3338423" y="1535502"/>
            <a:ext cx="2757577" cy="2501660"/>
          </a:xfrm>
          <a:prstGeom prst="pentagon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F692849B-8517-40B5-A4CD-C58CA916C921}"/>
              </a:ext>
            </a:extLst>
          </p:cNvPr>
          <p:cNvSpPr/>
          <p:nvPr/>
        </p:nvSpPr>
        <p:spPr>
          <a:xfrm>
            <a:off x="3608716" y="1773290"/>
            <a:ext cx="2216989" cy="2026083"/>
          </a:xfrm>
          <a:prstGeom prst="pentagon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5853C-B82F-4F81-9FD9-C82EA3F3D4FF}"/>
              </a:ext>
            </a:extLst>
          </p:cNvPr>
          <p:cNvSpPr/>
          <p:nvPr/>
        </p:nvSpPr>
        <p:spPr>
          <a:xfrm>
            <a:off x="3814879" y="2370832"/>
            <a:ext cx="1804661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{ rest }</a:t>
            </a:r>
          </a:p>
        </p:txBody>
      </p:sp>
    </p:spTree>
    <p:extLst>
      <p:ext uri="{BB962C8B-B14F-4D97-AF65-F5344CB8AC3E}">
        <p14:creationId xmlns:p14="http://schemas.microsoft.com/office/powerpoint/2010/main" val="397290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</cp:revision>
  <dcterms:created xsi:type="dcterms:W3CDTF">2019-06-13T02:31:21Z</dcterms:created>
  <dcterms:modified xsi:type="dcterms:W3CDTF">2019-06-13T02:35:44Z</dcterms:modified>
</cp:coreProperties>
</file>