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3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0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951F9B-991B-B0CC-4E2D-D21790E1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336" y="727811"/>
            <a:ext cx="4796144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Analisi espressioni facciali in contesto di </a:t>
            </a:r>
            <a:br>
              <a:rPr lang="en-US" sz="4700"/>
            </a:br>
            <a:r>
              <a:rPr lang="en-US" sz="4700"/>
              <a:t>e-learning</a:t>
            </a:r>
            <a:endParaRPr lang="en-US" sz="47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75B7EC-8BFE-1CBB-205E-1FCA3FE1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698" y="4751205"/>
            <a:ext cx="5243323" cy="197539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/>
              <a:t>Professore </a:t>
            </a:r>
          </a:p>
          <a:p>
            <a:pPr>
              <a:lnSpc>
                <a:spcPct val="100000"/>
              </a:lnSpc>
            </a:pPr>
            <a:r>
              <a:rPr lang="en-US"/>
              <a:t>Prof. Stefano Ferilli </a:t>
            </a:r>
          </a:p>
          <a:p>
            <a:pPr>
              <a:lnSpc>
                <a:spcPct val="100000"/>
              </a:lnSpc>
            </a:pPr>
            <a:r>
              <a:rPr lang="en-US"/>
              <a:t>Relatrice </a:t>
            </a:r>
          </a:p>
          <a:p>
            <a:pPr>
              <a:lnSpc>
                <a:spcPct val="100000"/>
              </a:lnSpc>
            </a:pPr>
            <a:r>
              <a:rPr lang="en-US"/>
              <a:t>Prof. Berardina Nadja De Carolis</a:t>
            </a:r>
            <a:endParaRPr lang="en-US" dirty="0"/>
          </a:p>
        </p:txBody>
      </p:sp>
      <p:pic>
        <p:nvPicPr>
          <p:cNvPr id="5" name="Immagine 4" descr="Immagine che contiene emblema, cresta, Marchio, simbolo&#10;&#10;Descrizione generata automaticamente">
            <a:extLst>
              <a:ext uri="{FF2B5EF4-FFF2-40B4-BE49-F238E27FC236}">
                <a16:creationId xmlns:a16="http://schemas.microsoft.com/office/drawing/2014/main" id="{3051ED42-2163-D5D7-DFC5-D7E2CF685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49" y="0"/>
            <a:ext cx="1390272" cy="1401335"/>
          </a:xfrm>
          <a:prstGeom prst="rect">
            <a:avLst/>
          </a:prstGeom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3184DB56-62C7-4E7A-E29F-35B6082C86D9}"/>
              </a:ext>
            </a:extLst>
          </p:cNvPr>
          <p:cNvSpPr txBox="1">
            <a:spLocks/>
          </p:cNvSpPr>
          <p:nvPr/>
        </p:nvSpPr>
        <p:spPr>
          <a:xfrm>
            <a:off x="8014021" y="5898717"/>
            <a:ext cx="405618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Laureando</a:t>
            </a:r>
          </a:p>
          <a:p>
            <a:pPr algn="r"/>
            <a:r>
              <a:rPr lang="it-IT" dirty="0"/>
              <a:t>Alessandro Carella</a:t>
            </a:r>
          </a:p>
        </p:txBody>
      </p:sp>
    </p:spTree>
    <p:extLst>
      <p:ext uri="{BB962C8B-B14F-4D97-AF65-F5344CB8AC3E}">
        <p14:creationId xmlns:p14="http://schemas.microsoft.com/office/powerpoint/2010/main" val="33486725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InterweaveVTI</vt:lpstr>
      <vt:lpstr>Analisi espressioni facciali in contesto di  e-learning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espressioni facciali in contesto di  e-learning</dc:title>
  <dc:creator>Alessandro Carella</dc:creator>
  <cp:lastModifiedBy>Alessandro Carella</cp:lastModifiedBy>
  <cp:revision>1</cp:revision>
  <dcterms:created xsi:type="dcterms:W3CDTF">2023-06-16T10:25:03Z</dcterms:created>
  <dcterms:modified xsi:type="dcterms:W3CDTF">2023-06-16T10:33:24Z</dcterms:modified>
</cp:coreProperties>
</file>