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33" autoAdjust="0"/>
  </p:normalViewPr>
  <p:slideViewPr>
    <p:cSldViewPr snapToGrid="0" snapToObjects="1">
      <p:cViewPr varScale="1">
        <p:scale>
          <a:sx n="104" d="100"/>
          <a:sy n="104" d="100"/>
        </p:scale>
        <p:origin x="144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886A8C-5A3C-49B5-921E-668EDFFA925A}" type="datetime1">
              <a:rPr lang="it-IT" smtClean="0"/>
              <a:t>12/01/2023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3B7065-BDF9-4B86-AAAE-34B6A26E2649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8E096-4FAF-406E-A7AA-CE40D86A6F90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F47A98-3AED-4B12-A1EB-7A2C480F3E6F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7F1D1-4B5C-4807-B449-398D2EB11514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B4EC0-4128-40B1-8CC3-62E001455D10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6A6A4-E99C-4FFF-A938-6F8A5E10FCAC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D6A83-FE17-4E1D-8D42-8DF329765B81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30AFE-B35F-4CC6-8D07-FF14D05E1FDA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6F47F-1B61-49E2-B57A-D1739E105D1D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4D34BC-35F6-40BF-B79B-56CD4F2FBC96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3FB02-F67C-4D1B-AA1F-1450BE5987DC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35AFB-DA10-4B8C-A255-97E1BECD99CE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B3DDE-0E8E-42FB-AD20-6EE04934EF2A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47359-C2AC-4683-9D83-AC2A3F54C5CC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47B78-78D6-4046-9454-BBD889156306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B8F20-8463-41AD-81EB-6DD437934228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462E4C-9848-4EB9-9477-A3628CC49820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86C254-B59A-4C10-ABE2-EB25B6445156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FC1A0872-C8A5-4C47-AB25-0CF34A78267A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 sz="9600" b="1" dirty="0"/>
              <a:t>SPACEWAR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Alessandro Castelli I3BB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C6912-1F9E-8BF1-7BF9-F373F0B0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1F916-00F7-6B18-266E-4F144B4A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dirty="0"/>
              <a:t>Mettere a posto le mancanze</a:t>
            </a:r>
          </a:p>
          <a:p>
            <a:r>
              <a:rPr lang="it-CH" dirty="0"/>
              <a:t>Versione online</a:t>
            </a:r>
          </a:p>
          <a:p>
            <a:r>
              <a:rPr lang="it-CH" dirty="0"/>
              <a:t>Aggiunta di diverse modalità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954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punti luminosi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664496-C316-DD5B-7F1B-D3688290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Informazioni sul progetto</a:t>
            </a:r>
          </a:p>
          <a:p>
            <a:r>
              <a:rPr lang="it-CH" dirty="0" err="1"/>
              <a:t>Gantt</a:t>
            </a:r>
            <a:endParaRPr lang="it-CH" dirty="0"/>
          </a:p>
          <a:p>
            <a:r>
              <a:rPr lang="it-CH" dirty="0"/>
              <a:t>Design </a:t>
            </a:r>
          </a:p>
          <a:p>
            <a:r>
              <a:rPr lang="it-CH" dirty="0"/>
              <a:t>Diagramma delle classi</a:t>
            </a:r>
          </a:p>
          <a:p>
            <a:r>
              <a:rPr lang="it-CH" dirty="0"/>
              <a:t>Mancanze del progetto</a:t>
            </a:r>
          </a:p>
          <a:p>
            <a:r>
              <a:rPr lang="it-CH" dirty="0"/>
              <a:t>Sviluppi futuri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it-IT" dirty="0"/>
              <a:t>Informazioni sul progetto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88B8FC-8527-319F-EDDE-C91641A5869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it-CH" dirty="0"/>
              <a:t>Scopo</a:t>
            </a:r>
          </a:p>
          <a:p>
            <a:r>
              <a:rPr lang="it-CH" dirty="0"/>
              <a:t>Linguaggio utilizzato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32D72-E10A-75A5-E15D-4FF0E75F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19" y="0"/>
            <a:ext cx="10131425" cy="1456267"/>
          </a:xfrm>
        </p:spPr>
        <p:txBody>
          <a:bodyPr/>
          <a:lstStyle/>
          <a:p>
            <a:r>
              <a:rPr lang="it-CH" dirty="0"/>
              <a:t>Confronto </a:t>
            </a:r>
            <a:r>
              <a:rPr lang="it-CH" dirty="0" err="1"/>
              <a:t>Gantt</a:t>
            </a:r>
            <a:r>
              <a:rPr lang="it-CH" dirty="0"/>
              <a:t> preventivo e consuntivo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A4B0434-7AA7-69B3-41AE-C4A9510E2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160"/>
          <a:stretch/>
        </p:blipFill>
        <p:spPr>
          <a:xfrm>
            <a:off x="659048" y="1093506"/>
            <a:ext cx="4962492" cy="5510491"/>
          </a:xfrm>
        </p:spPr>
      </p:pic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49AADDF1-D95A-7865-10AD-67A1F6CD7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252"/>
          <a:stretch/>
        </p:blipFill>
        <p:spPr>
          <a:xfrm>
            <a:off x="6096000" y="1093507"/>
            <a:ext cx="5351508" cy="55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2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9B12D-F26A-6228-8B86-7FBDD2EA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/>
          <a:p>
            <a:r>
              <a:rPr lang="it-CH" dirty="0"/>
              <a:t>Design home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CB1ADA-58C3-D377-377F-A8A8CFEDD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1" y="1149200"/>
            <a:ext cx="6169026" cy="4102402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4595B96-EA27-16F7-AFE1-1EE729EA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6F475-7D25-04C3-0CBB-3FC3D594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/>
          <a:p>
            <a:r>
              <a:rPr lang="it-CH" dirty="0"/>
              <a:t>Design info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DCD519-4462-1AAD-EE94-4C09B7518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Segnaposto contenuto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D4A9B4-BA40-CA30-1191-BB2AD8FF8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351178"/>
            <a:ext cx="6169025" cy="3698444"/>
          </a:xfrm>
        </p:spPr>
      </p:pic>
    </p:spTree>
    <p:extLst>
      <p:ext uri="{BB962C8B-B14F-4D97-AF65-F5344CB8AC3E}">
        <p14:creationId xmlns:p14="http://schemas.microsoft.com/office/powerpoint/2010/main" val="65781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9C499-7D35-E735-6C2A-5B01AEA9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Design game</a:t>
            </a:r>
          </a:p>
        </p:txBody>
      </p:sp>
      <p:pic>
        <p:nvPicPr>
          <p:cNvPr id="6" name="Segnaposto contenuto 5" descr="Immagine che contiene oggetto da esterni, stella, cielo notturno&#10;&#10;Descrizione generata automaticamente">
            <a:extLst>
              <a:ext uri="{FF2B5EF4-FFF2-40B4-BE49-F238E27FC236}">
                <a16:creationId xmlns:a16="http://schemas.microsoft.com/office/drawing/2014/main" id="{C2AF5D08-FDCA-3643-3B23-DE1CD1997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153804"/>
            <a:ext cx="6169025" cy="409319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1BAD0F-D3B4-53BB-E8EF-FFA4C75EA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761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00B00-3B33-4B0A-466A-FCD2F98D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it-CH" dirty="0"/>
              <a:t>Diagramma delle classi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D17FDEC-AE59-25A1-F35D-CFEC6F46B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16" y="1838227"/>
            <a:ext cx="7306440" cy="4548259"/>
          </a:xfrm>
          <a:noFill/>
        </p:spPr>
      </p:pic>
    </p:spTree>
    <p:extLst>
      <p:ext uri="{BB962C8B-B14F-4D97-AF65-F5344CB8AC3E}">
        <p14:creationId xmlns:p14="http://schemas.microsoft.com/office/powerpoint/2010/main" val="340571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2F63E-8FFD-7962-9CF1-7D5C8B96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Mancanze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719E43-0062-EC15-F6EC-114A7378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Singleplayer</a:t>
            </a:r>
            <a:endParaRPr lang="it-CH" dirty="0"/>
          </a:p>
          <a:p>
            <a:r>
              <a:rPr lang="it-CH" dirty="0"/>
              <a:t>Gravità</a:t>
            </a:r>
          </a:p>
        </p:txBody>
      </p:sp>
    </p:spTree>
    <p:extLst>
      <p:ext uri="{BB962C8B-B14F-4D97-AF65-F5344CB8AC3E}">
        <p14:creationId xmlns:p14="http://schemas.microsoft.com/office/powerpoint/2010/main" val="2632309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7_TF22566005_Win32" id="{50DB357A-774B-42DC-941C-6DF535CC7A35}" vid="{A1B69B28-18FC-48AF-9C8E-A993104A834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futuristico</Template>
  <TotalTime>170</TotalTime>
  <Words>62</Words>
  <Application>Microsoft Office PowerPoint</Application>
  <PresentationFormat>Widescreen</PresentationFormat>
  <Paragraphs>31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Celestiale</vt:lpstr>
      <vt:lpstr>SPACEWAR</vt:lpstr>
      <vt:lpstr>Indice</vt:lpstr>
      <vt:lpstr>Informazioni sul progetto</vt:lpstr>
      <vt:lpstr>Confronto Gantt preventivo e consuntivo</vt:lpstr>
      <vt:lpstr>Design home</vt:lpstr>
      <vt:lpstr>Design info</vt:lpstr>
      <vt:lpstr>Design game</vt:lpstr>
      <vt:lpstr>Diagramma delle classi</vt:lpstr>
      <vt:lpstr>Mancanze del progetto</vt:lpstr>
      <vt:lpstr>Sviluppi futuri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SPACEWAR</dc:title>
  <dc:creator>Castelli Alessandro (ALLIEVO)</dc:creator>
  <cp:lastModifiedBy>Castelli Alessandro (ALLIEVO)</cp:lastModifiedBy>
  <cp:revision>1</cp:revision>
  <dcterms:created xsi:type="dcterms:W3CDTF">2023-01-12T19:58:51Z</dcterms:created>
  <dcterms:modified xsi:type="dcterms:W3CDTF">2023-01-12T22:48:56Z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