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58" r:id="rId6"/>
    <p:sldId id="259"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p:scale>
          <a:sx n="66" d="100"/>
          <a:sy n="66" d="100"/>
        </p:scale>
        <p:origin x="992" y="7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2CEE-C812-24E1-97D5-52A0CB328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7997C4-2BD4-1F62-85A1-1FDD3DBE1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F9249D8-CFAD-9A71-4CA4-E5B1ED38EB08}"/>
              </a:ext>
            </a:extLst>
          </p:cNvPr>
          <p:cNvSpPr>
            <a:spLocks noGrp="1"/>
          </p:cNvSpPr>
          <p:nvPr>
            <p:ph type="dt" sz="half" idx="10"/>
          </p:nvPr>
        </p:nvSpPr>
        <p:spPr/>
        <p:txBody>
          <a:bodyPr/>
          <a:lstStyle/>
          <a:p>
            <a:fld id="{719B92AC-289C-48E3-9824-97DC2813609F}" type="datetimeFigureOut">
              <a:rPr lang="en-GB" smtClean="0"/>
              <a:t>02/06/2022</a:t>
            </a:fld>
            <a:endParaRPr lang="en-GB"/>
          </a:p>
        </p:txBody>
      </p:sp>
      <p:sp>
        <p:nvSpPr>
          <p:cNvPr id="5" name="Footer Placeholder 4">
            <a:extLst>
              <a:ext uri="{FF2B5EF4-FFF2-40B4-BE49-F238E27FC236}">
                <a16:creationId xmlns:a16="http://schemas.microsoft.com/office/drawing/2014/main" id="{BF9612F7-1945-26E4-A806-570EDC29B6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A9691F-9851-913E-E9B8-B1A5E251AEB3}"/>
              </a:ext>
            </a:extLst>
          </p:cNvPr>
          <p:cNvSpPr>
            <a:spLocks noGrp="1"/>
          </p:cNvSpPr>
          <p:nvPr>
            <p:ph type="sldNum" sz="quarter" idx="12"/>
          </p:nvPr>
        </p:nvSpPr>
        <p:spPr/>
        <p:txBody>
          <a:bodyPr/>
          <a:lstStyle/>
          <a:p>
            <a:fld id="{002012D3-B726-4D3A-B96D-5E9D2203F7E0}" type="slidenum">
              <a:rPr lang="en-GB" smtClean="0"/>
              <a:t>‹#›</a:t>
            </a:fld>
            <a:endParaRPr lang="en-GB"/>
          </a:p>
        </p:txBody>
      </p:sp>
    </p:spTree>
    <p:extLst>
      <p:ext uri="{BB962C8B-B14F-4D97-AF65-F5344CB8AC3E}">
        <p14:creationId xmlns:p14="http://schemas.microsoft.com/office/powerpoint/2010/main" val="135666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2EAF-404B-959B-B063-0B53F227645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3BF17F-AFB0-76CE-E2D4-41EFDB525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DCE02E-8B88-1D73-72A2-609EBD0FC149}"/>
              </a:ext>
            </a:extLst>
          </p:cNvPr>
          <p:cNvSpPr>
            <a:spLocks noGrp="1"/>
          </p:cNvSpPr>
          <p:nvPr>
            <p:ph type="dt" sz="half" idx="10"/>
          </p:nvPr>
        </p:nvSpPr>
        <p:spPr/>
        <p:txBody>
          <a:bodyPr/>
          <a:lstStyle/>
          <a:p>
            <a:fld id="{719B92AC-289C-48E3-9824-97DC2813609F}" type="datetimeFigureOut">
              <a:rPr lang="en-GB" smtClean="0"/>
              <a:t>02/06/2022</a:t>
            </a:fld>
            <a:endParaRPr lang="en-GB"/>
          </a:p>
        </p:txBody>
      </p:sp>
      <p:sp>
        <p:nvSpPr>
          <p:cNvPr id="5" name="Footer Placeholder 4">
            <a:extLst>
              <a:ext uri="{FF2B5EF4-FFF2-40B4-BE49-F238E27FC236}">
                <a16:creationId xmlns:a16="http://schemas.microsoft.com/office/drawing/2014/main" id="{DDE92DA2-A811-337E-9EFB-ED2E9E5440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ADC994-E0AF-AD80-F6DE-956E89FEADDE}"/>
              </a:ext>
            </a:extLst>
          </p:cNvPr>
          <p:cNvSpPr>
            <a:spLocks noGrp="1"/>
          </p:cNvSpPr>
          <p:nvPr>
            <p:ph type="sldNum" sz="quarter" idx="12"/>
          </p:nvPr>
        </p:nvSpPr>
        <p:spPr/>
        <p:txBody>
          <a:bodyPr/>
          <a:lstStyle/>
          <a:p>
            <a:fld id="{002012D3-B726-4D3A-B96D-5E9D2203F7E0}" type="slidenum">
              <a:rPr lang="en-GB" smtClean="0"/>
              <a:t>‹#›</a:t>
            </a:fld>
            <a:endParaRPr lang="en-GB"/>
          </a:p>
        </p:txBody>
      </p:sp>
    </p:spTree>
    <p:extLst>
      <p:ext uri="{BB962C8B-B14F-4D97-AF65-F5344CB8AC3E}">
        <p14:creationId xmlns:p14="http://schemas.microsoft.com/office/powerpoint/2010/main" val="300944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050B6-D09D-F0C9-C995-DDC26E8E33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C8531B-3155-9304-8EAF-C4838A51EF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70974A-F71E-5FB6-180B-D646FDDBA46C}"/>
              </a:ext>
            </a:extLst>
          </p:cNvPr>
          <p:cNvSpPr>
            <a:spLocks noGrp="1"/>
          </p:cNvSpPr>
          <p:nvPr>
            <p:ph type="dt" sz="half" idx="10"/>
          </p:nvPr>
        </p:nvSpPr>
        <p:spPr/>
        <p:txBody>
          <a:bodyPr/>
          <a:lstStyle/>
          <a:p>
            <a:fld id="{719B92AC-289C-48E3-9824-97DC2813609F}" type="datetimeFigureOut">
              <a:rPr lang="en-GB" smtClean="0"/>
              <a:t>02/06/2022</a:t>
            </a:fld>
            <a:endParaRPr lang="en-GB"/>
          </a:p>
        </p:txBody>
      </p:sp>
      <p:sp>
        <p:nvSpPr>
          <p:cNvPr id="5" name="Footer Placeholder 4">
            <a:extLst>
              <a:ext uri="{FF2B5EF4-FFF2-40B4-BE49-F238E27FC236}">
                <a16:creationId xmlns:a16="http://schemas.microsoft.com/office/drawing/2014/main" id="{4979D2D0-00CD-7D09-4BA8-5E33BDA517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9B4B28-3A11-886B-6C4B-A93E77A850F5}"/>
              </a:ext>
            </a:extLst>
          </p:cNvPr>
          <p:cNvSpPr>
            <a:spLocks noGrp="1"/>
          </p:cNvSpPr>
          <p:nvPr>
            <p:ph type="sldNum" sz="quarter" idx="12"/>
          </p:nvPr>
        </p:nvSpPr>
        <p:spPr/>
        <p:txBody>
          <a:bodyPr/>
          <a:lstStyle/>
          <a:p>
            <a:fld id="{002012D3-B726-4D3A-B96D-5E9D2203F7E0}" type="slidenum">
              <a:rPr lang="en-GB" smtClean="0"/>
              <a:t>‹#›</a:t>
            </a:fld>
            <a:endParaRPr lang="en-GB"/>
          </a:p>
        </p:txBody>
      </p:sp>
    </p:spTree>
    <p:extLst>
      <p:ext uri="{BB962C8B-B14F-4D97-AF65-F5344CB8AC3E}">
        <p14:creationId xmlns:p14="http://schemas.microsoft.com/office/powerpoint/2010/main" val="216241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1AE1-FE9B-76A9-EEC7-0B1DC7D27E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3BD6A5-1DEE-4A7E-4EC1-C880771692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9F669E-8AAF-493C-D9F8-143DEA66A41A}"/>
              </a:ext>
            </a:extLst>
          </p:cNvPr>
          <p:cNvSpPr>
            <a:spLocks noGrp="1"/>
          </p:cNvSpPr>
          <p:nvPr>
            <p:ph type="dt" sz="half" idx="10"/>
          </p:nvPr>
        </p:nvSpPr>
        <p:spPr/>
        <p:txBody>
          <a:bodyPr/>
          <a:lstStyle/>
          <a:p>
            <a:fld id="{719B92AC-289C-48E3-9824-97DC2813609F}" type="datetimeFigureOut">
              <a:rPr lang="en-GB" smtClean="0"/>
              <a:t>02/06/2022</a:t>
            </a:fld>
            <a:endParaRPr lang="en-GB"/>
          </a:p>
        </p:txBody>
      </p:sp>
      <p:sp>
        <p:nvSpPr>
          <p:cNvPr id="5" name="Footer Placeholder 4">
            <a:extLst>
              <a:ext uri="{FF2B5EF4-FFF2-40B4-BE49-F238E27FC236}">
                <a16:creationId xmlns:a16="http://schemas.microsoft.com/office/drawing/2014/main" id="{C75E8D53-1658-C881-CF9B-E208AFB2B6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7984F0-C5B2-0C10-28F4-D9AB4F95F69D}"/>
              </a:ext>
            </a:extLst>
          </p:cNvPr>
          <p:cNvSpPr>
            <a:spLocks noGrp="1"/>
          </p:cNvSpPr>
          <p:nvPr>
            <p:ph type="sldNum" sz="quarter" idx="12"/>
          </p:nvPr>
        </p:nvSpPr>
        <p:spPr/>
        <p:txBody>
          <a:bodyPr/>
          <a:lstStyle/>
          <a:p>
            <a:fld id="{002012D3-B726-4D3A-B96D-5E9D2203F7E0}" type="slidenum">
              <a:rPr lang="en-GB" smtClean="0"/>
              <a:t>‹#›</a:t>
            </a:fld>
            <a:endParaRPr lang="en-GB"/>
          </a:p>
        </p:txBody>
      </p:sp>
    </p:spTree>
    <p:extLst>
      <p:ext uri="{BB962C8B-B14F-4D97-AF65-F5344CB8AC3E}">
        <p14:creationId xmlns:p14="http://schemas.microsoft.com/office/powerpoint/2010/main" val="58681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27FF-BD67-16DF-AA71-875DF4133C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5215CE3-4702-5DBE-6141-CFE6C7D347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4A1C0-E08C-A104-9BB1-3CCE991C3C32}"/>
              </a:ext>
            </a:extLst>
          </p:cNvPr>
          <p:cNvSpPr>
            <a:spLocks noGrp="1"/>
          </p:cNvSpPr>
          <p:nvPr>
            <p:ph type="dt" sz="half" idx="10"/>
          </p:nvPr>
        </p:nvSpPr>
        <p:spPr/>
        <p:txBody>
          <a:bodyPr/>
          <a:lstStyle/>
          <a:p>
            <a:fld id="{719B92AC-289C-48E3-9824-97DC2813609F}" type="datetimeFigureOut">
              <a:rPr lang="en-GB" smtClean="0"/>
              <a:t>02/06/2022</a:t>
            </a:fld>
            <a:endParaRPr lang="en-GB"/>
          </a:p>
        </p:txBody>
      </p:sp>
      <p:sp>
        <p:nvSpPr>
          <p:cNvPr id="5" name="Footer Placeholder 4">
            <a:extLst>
              <a:ext uri="{FF2B5EF4-FFF2-40B4-BE49-F238E27FC236}">
                <a16:creationId xmlns:a16="http://schemas.microsoft.com/office/drawing/2014/main" id="{6F2490D9-4BD3-2679-78C5-94FB32CD6F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EEFD23-4902-EF33-F9F4-30690607EFD7}"/>
              </a:ext>
            </a:extLst>
          </p:cNvPr>
          <p:cNvSpPr>
            <a:spLocks noGrp="1"/>
          </p:cNvSpPr>
          <p:nvPr>
            <p:ph type="sldNum" sz="quarter" idx="12"/>
          </p:nvPr>
        </p:nvSpPr>
        <p:spPr/>
        <p:txBody>
          <a:bodyPr/>
          <a:lstStyle/>
          <a:p>
            <a:fld id="{002012D3-B726-4D3A-B96D-5E9D2203F7E0}" type="slidenum">
              <a:rPr lang="en-GB" smtClean="0"/>
              <a:t>‹#›</a:t>
            </a:fld>
            <a:endParaRPr lang="en-GB"/>
          </a:p>
        </p:txBody>
      </p:sp>
    </p:spTree>
    <p:extLst>
      <p:ext uri="{BB962C8B-B14F-4D97-AF65-F5344CB8AC3E}">
        <p14:creationId xmlns:p14="http://schemas.microsoft.com/office/powerpoint/2010/main" val="98226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AC1D-1757-D888-C49B-83A04751CA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0ABCE3-ACDD-0E7B-B6F3-71CC36E195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630B99-067B-130A-B3B7-83078FFE9D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C7074F-BF12-D5FB-70EF-7BF9E4312929}"/>
              </a:ext>
            </a:extLst>
          </p:cNvPr>
          <p:cNvSpPr>
            <a:spLocks noGrp="1"/>
          </p:cNvSpPr>
          <p:nvPr>
            <p:ph type="dt" sz="half" idx="10"/>
          </p:nvPr>
        </p:nvSpPr>
        <p:spPr/>
        <p:txBody>
          <a:bodyPr/>
          <a:lstStyle/>
          <a:p>
            <a:fld id="{719B92AC-289C-48E3-9824-97DC2813609F}" type="datetimeFigureOut">
              <a:rPr lang="en-GB" smtClean="0"/>
              <a:t>02/06/2022</a:t>
            </a:fld>
            <a:endParaRPr lang="en-GB"/>
          </a:p>
        </p:txBody>
      </p:sp>
      <p:sp>
        <p:nvSpPr>
          <p:cNvPr id="6" name="Footer Placeholder 5">
            <a:extLst>
              <a:ext uri="{FF2B5EF4-FFF2-40B4-BE49-F238E27FC236}">
                <a16:creationId xmlns:a16="http://schemas.microsoft.com/office/drawing/2014/main" id="{CB522F47-51EC-E898-C3DA-799A369E4E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ABF595-E8FC-15CB-3508-64E5F1F4452B}"/>
              </a:ext>
            </a:extLst>
          </p:cNvPr>
          <p:cNvSpPr>
            <a:spLocks noGrp="1"/>
          </p:cNvSpPr>
          <p:nvPr>
            <p:ph type="sldNum" sz="quarter" idx="12"/>
          </p:nvPr>
        </p:nvSpPr>
        <p:spPr/>
        <p:txBody>
          <a:bodyPr/>
          <a:lstStyle/>
          <a:p>
            <a:fld id="{002012D3-B726-4D3A-B96D-5E9D2203F7E0}" type="slidenum">
              <a:rPr lang="en-GB" smtClean="0"/>
              <a:t>‹#›</a:t>
            </a:fld>
            <a:endParaRPr lang="en-GB"/>
          </a:p>
        </p:txBody>
      </p:sp>
    </p:spTree>
    <p:extLst>
      <p:ext uri="{BB962C8B-B14F-4D97-AF65-F5344CB8AC3E}">
        <p14:creationId xmlns:p14="http://schemas.microsoft.com/office/powerpoint/2010/main" val="185849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01E-D6F9-614F-ED8C-F4D8621C41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15AD09-1098-ADBA-2612-2500F3E2DC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722FE-4165-7608-0884-332A5CE7D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2E2C5C1-C7B7-DA8E-595C-3EFD00318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4D6D6-AC10-5FCC-1C00-136F3F6D4C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D9D622-7EAB-E9D7-5402-190BCB66850A}"/>
              </a:ext>
            </a:extLst>
          </p:cNvPr>
          <p:cNvSpPr>
            <a:spLocks noGrp="1"/>
          </p:cNvSpPr>
          <p:nvPr>
            <p:ph type="dt" sz="half" idx="10"/>
          </p:nvPr>
        </p:nvSpPr>
        <p:spPr/>
        <p:txBody>
          <a:bodyPr/>
          <a:lstStyle/>
          <a:p>
            <a:fld id="{719B92AC-289C-48E3-9824-97DC2813609F}" type="datetimeFigureOut">
              <a:rPr lang="en-GB" smtClean="0"/>
              <a:t>02/06/2022</a:t>
            </a:fld>
            <a:endParaRPr lang="en-GB"/>
          </a:p>
        </p:txBody>
      </p:sp>
      <p:sp>
        <p:nvSpPr>
          <p:cNvPr id="8" name="Footer Placeholder 7">
            <a:extLst>
              <a:ext uri="{FF2B5EF4-FFF2-40B4-BE49-F238E27FC236}">
                <a16:creationId xmlns:a16="http://schemas.microsoft.com/office/drawing/2014/main" id="{737A67A9-C4B9-5484-555E-EAD9D329A9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7437215-38EB-7862-7D37-61B52497595E}"/>
              </a:ext>
            </a:extLst>
          </p:cNvPr>
          <p:cNvSpPr>
            <a:spLocks noGrp="1"/>
          </p:cNvSpPr>
          <p:nvPr>
            <p:ph type="sldNum" sz="quarter" idx="12"/>
          </p:nvPr>
        </p:nvSpPr>
        <p:spPr/>
        <p:txBody>
          <a:bodyPr/>
          <a:lstStyle/>
          <a:p>
            <a:fld id="{002012D3-B726-4D3A-B96D-5E9D2203F7E0}" type="slidenum">
              <a:rPr lang="en-GB" smtClean="0"/>
              <a:t>‹#›</a:t>
            </a:fld>
            <a:endParaRPr lang="en-GB"/>
          </a:p>
        </p:txBody>
      </p:sp>
    </p:spTree>
    <p:extLst>
      <p:ext uri="{BB962C8B-B14F-4D97-AF65-F5344CB8AC3E}">
        <p14:creationId xmlns:p14="http://schemas.microsoft.com/office/powerpoint/2010/main" val="238090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B2EF-0CBF-FB4A-6ED4-2AAEFB76AB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3CCD84-41E5-0F20-2951-2E5FCBE85C28}"/>
              </a:ext>
            </a:extLst>
          </p:cNvPr>
          <p:cNvSpPr>
            <a:spLocks noGrp="1"/>
          </p:cNvSpPr>
          <p:nvPr>
            <p:ph type="dt" sz="half" idx="10"/>
          </p:nvPr>
        </p:nvSpPr>
        <p:spPr/>
        <p:txBody>
          <a:bodyPr/>
          <a:lstStyle/>
          <a:p>
            <a:fld id="{719B92AC-289C-48E3-9824-97DC2813609F}" type="datetimeFigureOut">
              <a:rPr lang="en-GB" smtClean="0"/>
              <a:t>02/06/2022</a:t>
            </a:fld>
            <a:endParaRPr lang="en-GB"/>
          </a:p>
        </p:txBody>
      </p:sp>
      <p:sp>
        <p:nvSpPr>
          <p:cNvPr id="4" name="Footer Placeholder 3">
            <a:extLst>
              <a:ext uri="{FF2B5EF4-FFF2-40B4-BE49-F238E27FC236}">
                <a16:creationId xmlns:a16="http://schemas.microsoft.com/office/drawing/2014/main" id="{148C9D5D-E937-51C7-DE10-5206667807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5AA1728-5E14-08A2-F41D-63DEEF1D1329}"/>
              </a:ext>
            </a:extLst>
          </p:cNvPr>
          <p:cNvSpPr>
            <a:spLocks noGrp="1"/>
          </p:cNvSpPr>
          <p:nvPr>
            <p:ph type="sldNum" sz="quarter" idx="12"/>
          </p:nvPr>
        </p:nvSpPr>
        <p:spPr/>
        <p:txBody>
          <a:bodyPr/>
          <a:lstStyle/>
          <a:p>
            <a:fld id="{002012D3-B726-4D3A-B96D-5E9D2203F7E0}" type="slidenum">
              <a:rPr lang="en-GB" smtClean="0"/>
              <a:t>‹#›</a:t>
            </a:fld>
            <a:endParaRPr lang="en-GB"/>
          </a:p>
        </p:txBody>
      </p:sp>
    </p:spTree>
    <p:extLst>
      <p:ext uri="{BB962C8B-B14F-4D97-AF65-F5344CB8AC3E}">
        <p14:creationId xmlns:p14="http://schemas.microsoft.com/office/powerpoint/2010/main" val="53869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810ADA-B9B3-E2A9-2702-634A0DA938FF}"/>
              </a:ext>
            </a:extLst>
          </p:cNvPr>
          <p:cNvSpPr>
            <a:spLocks noGrp="1"/>
          </p:cNvSpPr>
          <p:nvPr>
            <p:ph type="dt" sz="half" idx="10"/>
          </p:nvPr>
        </p:nvSpPr>
        <p:spPr/>
        <p:txBody>
          <a:bodyPr/>
          <a:lstStyle/>
          <a:p>
            <a:fld id="{719B92AC-289C-48E3-9824-97DC2813609F}" type="datetimeFigureOut">
              <a:rPr lang="en-GB" smtClean="0"/>
              <a:t>02/06/2022</a:t>
            </a:fld>
            <a:endParaRPr lang="en-GB"/>
          </a:p>
        </p:txBody>
      </p:sp>
      <p:sp>
        <p:nvSpPr>
          <p:cNvPr id="3" name="Footer Placeholder 2">
            <a:extLst>
              <a:ext uri="{FF2B5EF4-FFF2-40B4-BE49-F238E27FC236}">
                <a16:creationId xmlns:a16="http://schemas.microsoft.com/office/drawing/2014/main" id="{7A06C7D2-F4C8-CD91-2339-B34E3EB05E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1AEC40D-B30D-C4CC-026A-02BF0336E51F}"/>
              </a:ext>
            </a:extLst>
          </p:cNvPr>
          <p:cNvSpPr>
            <a:spLocks noGrp="1"/>
          </p:cNvSpPr>
          <p:nvPr>
            <p:ph type="sldNum" sz="quarter" idx="12"/>
          </p:nvPr>
        </p:nvSpPr>
        <p:spPr/>
        <p:txBody>
          <a:bodyPr/>
          <a:lstStyle/>
          <a:p>
            <a:fld id="{002012D3-B726-4D3A-B96D-5E9D2203F7E0}" type="slidenum">
              <a:rPr lang="en-GB" smtClean="0"/>
              <a:t>‹#›</a:t>
            </a:fld>
            <a:endParaRPr lang="en-GB"/>
          </a:p>
        </p:txBody>
      </p:sp>
    </p:spTree>
    <p:extLst>
      <p:ext uri="{BB962C8B-B14F-4D97-AF65-F5344CB8AC3E}">
        <p14:creationId xmlns:p14="http://schemas.microsoft.com/office/powerpoint/2010/main" val="126737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DC52-FBCF-E358-A873-CE287308B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7A7067D-7C8B-5135-303D-ECE4EC664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0BCC6A5-56A4-218D-901A-E329524CC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04F8B-0113-1EEB-2D62-1FDC1427710E}"/>
              </a:ext>
            </a:extLst>
          </p:cNvPr>
          <p:cNvSpPr>
            <a:spLocks noGrp="1"/>
          </p:cNvSpPr>
          <p:nvPr>
            <p:ph type="dt" sz="half" idx="10"/>
          </p:nvPr>
        </p:nvSpPr>
        <p:spPr/>
        <p:txBody>
          <a:bodyPr/>
          <a:lstStyle/>
          <a:p>
            <a:fld id="{719B92AC-289C-48E3-9824-97DC2813609F}" type="datetimeFigureOut">
              <a:rPr lang="en-GB" smtClean="0"/>
              <a:t>02/06/2022</a:t>
            </a:fld>
            <a:endParaRPr lang="en-GB"/>
          </a:p>
        </p:txBody>
      </p:sp>
      <p:sp>
        <p:nvSpPr>
          <p:cNvPr id="6" name="Footer Placeholder 5">
            <a:extLst>
              <a:ext uri="{FF2B5EF4-FFF2-40B4-BE49-F238E27FC236}">
                <a16:creationId xmlns:a16="http://schemas.microsoft.com/office/drawing/2014/main" id="{D0FD0D31-BD38-FCC6-2348-F013082400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FFF6D5-6A4F-F551-CE66-684F03B5971A}"/>
              </a:ext>
            </a:extLst>
          </p:cNvPr>
          <p:cNvSpPr>
            <a:spLocks noGrp="1"/>
          </p:cNvSpPr>
          <p:nvPr>
            <p:ph type="sldNum" sz="quarter" idx="12"/>
          </p:nvPr>
        </p:nvSpPr>
        <p:spPr/>
        <p:txBody>
          <a:bodyPr/>
          <a:lstStyle/>
          <a:p>
            <a:fld id="{002012D3-B726-4D3A-B96D-5E9D2203F7E0}" type="slidenum">
              <a:rPr lang="en-GB" smtClean="0"/>
              <a:t>‹#›</a:t>
            </a:fld>
            <a:endParaRPr lang="en-GB"/>
          </a:p>
        </p:txBody>
      </p:sp>
    </p:spTree>
    <p:extLst>
      <p:ext uri="{BB962C8B-B14F-4D97-AF65-F5344CB8AC3E}">
        <p14:creationId xmlns:p14="http://schemas.microsoft.com/office/powerpoint/2010/main" val="342344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62D8-EF67-8978-D493-B1F7B6F46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FBD2BE-FA39-10AE-4CFE-9D4B2EDC4C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9365019-C9AB-D95E-3209-AB7A951E5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948D2-4967-AD20-F324-90D962BB063A}"/>
              </a:ext>
            </a:extLst>
          </p:cNvPr>
          <p:cNvSpPr>
            <a:spLocks noGrp="1"/>
          </p:cNvSpPr>
          <p:nvPr>
            <p:ph type="dt" sz="half" idx="10"/>
          </p:nvPr>
        </p:nvSpPr>
        <p:spPr/>
        <p:txBody>
          <a:bodyPr/>
          <a:lstStyle/>
          <a:p>
            <a:fld id="{719B92AC-289C-48E3-9824-97DC2813609F}" type="datetimeFigureOut">
              <a:rPr lang="en-GB" smtClean="0"/>
              <a:t>02/06/2022</a:t>
            </a:fld>
            <a:endParaRPr lang="en-GB"/>
          </a:p>
        </p:txBody>
      </p:sp>
      <p:sp>
        <p:nvSpPr>
          <p:cNvPr id="6" name="Footer Placeholder 5">
            <a:extLst>
              <a:ext uri="{FF2B5EF4-FFF2-40B4-BE49-F238E27FC236}">
                <a16:creationId xmlns:a16="http://schemas.microsoft.com/office/drawing/2014/main" id="{23ABB51E-5952-BCB3-33C3-301270814D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C12995-B175-8F00-D97D-6083CFAB4DAB}"/>
              </a:ext>
            </a:extLst>
          </p:cNvPr>
          <p:cNvSpPr>
            <a:spLocks noGrp="1"/>
          </p:cNvSpPr>
          <p:nvPr>
            <p:ph type="sldNum" sz="quarter" idx="12"/>
          </p:nvPr>
        </p:nvSpPr>
        <p:spPr/>
        <p:txBody>
          <a:bodyPr/>
          <a:lstStyle/>
          <a:p>
            <a:fld id="{002012D3-B726-4D3A-B96D-5E9D2203F7E0}" type="slidenum">
              <a:rPr lang="en-GB" smtClean="0"/>
              <a:t>‹#›</a:t>
            </a:fld>
            <a:endParaRPr lang="en-GB"/>
          </a:p>
        </p:txBody>
      </p:sp>
    </p:spTree>
    <p:extLst>
      <p:ext uri="{BB962C8B-B14F-4D97-AF65-F5344CB8AC3E}">
        <p14:creationId xmlns:p14="http://schemas.microsoft.com/office/powerpoint/2010/main" val="320251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A59F39-ACC3-31E4-9F93-03B76653F1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B88E844-28E4-51D4-E114-56DA9ABE0D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3208CA-C4E3-2918-F034-7CF740DA1A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B92AC-289C-48E3-9824-97DC2813609F}" type="datetimeFigureOut">
              <a:rPr lang="en-GB" smtClean="0"/>
              <a:t>02/06/2022</a:t>
            </a:fld>
            <a:endParaRPr lang="en-GB"/>
          </a:p>
        </p:txBody>
      </p:sp>
      <p:sp>
        <p:nvSpPr>
          <p:cNvPr id="5" name="Footer Placeholder 4">
            <a:extLst>
              <a:ext uri="{FF2B5EF4-FFF2-40B4-BE49-F238E27FC236}">
                <a16:creationId xmlns:a16="http://schemas.microsoft.com/office/drawing/2014/main" id="{53458FEA-7FB4-1200-3883-25253D74FB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24E76CA-A6B0-18AE-D73A-B3C090793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012D3-B726-4D3A-B96D-5E9D2203F7E0}" type="slidenum">
              <a:rPr lang="en-GB" smtClean="0"/>
              <a:t>‹#›</a:t>
            </a:fld>
            <a:endParaRPr lang="en-GB"/>
          </a:p>
        </p:txBody>
      </p:sp>
    </p:spTree>
    <p:extLst>
      <p:ext uri="{BB962C8B-B14F-4D97-AF65-F5344CB8AC3E}">
        <p14:creationId xmlns:p14="http://schemas.microsoft.com/office/powerpoint/2010/main" val="4159238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2EA0-681E-8CE5-AF8B-280481F645B6}"/>
              </a:ext>
            </a:extLst>
          </p:cNvPr>
          <p:cNvSpPr>
            <a:spLocks noGrp="1"/>
          </p:cNvSpPr>
          <p:nvPr>
            <p:ph type="ctrTitle"/>
          </p:nvPr>
        </p:nvSpPr>
        <p:spPr>
          <a:xfrm>
            <a:off x="1524000" y="1893851"/>
            <a:ext cx="9144000" cy="1772056"/>
          </a:xfrm>
        </p:spPr>
        <p:txBody>
          <a:bodyPr>
            <a:normAutofit/>
          </a:bodyPr>
          <a:lstStyle/>
          <a:p>
            <a:r>
              <a:rPr lang="en-GB" b="1" i="0" dirty="0">
                <a:effectLst/>
                <a:latin typeface="Ubuntu Mono" panose="020B0509030602030204" pitchFamily="49" charset="0"/>
                <a:cs typeface="Biome" panose="020B0502040204020203" pitchFamily="34" charset="0"/>
              </a:rPr>
              <a:t>Renewable Energy</a:t>
            </a:r>
            <a:br>
              <a:rPr lang="en-GB" b="1" i="0" dirty="0">
                <a:effectLst/>
                <a:latin typeface="Ubuntu Mono" panose="020B0509030602030204" pitchFamily="49" charset="0"/>
                <a:cs typeface="Biome" panose="020B0502040204020203" pitchFamily="34" charset="0"/>
              </a:rPr>
            </a:br>
            <a:r>
              <a:rPr lang="en-GB" b="1" i="0" dirty="0">
                <a:effectLst/>
                <a:latin typeface="Ubuntu Mono" panose="020B0509030602030204" pitchFamily="49" charset="0"/>
                <a:cs typeface="Biome" panose="020B0502040204020203" pitchFamily="34" charset="0"/>
              </a:rPr>
              <a:t>Development Scenarios</a:t>
            </a:r>
            <a:endParaRPr lang="en-GB" dirty="0">
              <a:latin typeface="Ubuntu Mono" panose="020B0509030602030204" pitchFamily="49" charset="0"/>
              <a:cs typeface="Biome" panose="020B0502040204020203" pitchFamily="34" charset="0"/>
            </a:endParaRPr>
          </a:p>
        </p:txBody>
      </p:sp>
      <p:sp>
        <p:nvSpPr>
          <p:cNvPr id="3" name="Subtitle 2">
            <a:extLst>
              <a:ext uri="{FF2B5EF4-FFF2-40B4-BE49-F238E27FC236}">
                <a16:creationId xmlns:a16="http://schemas.microsoft.com/office/drawing/2014/main" id="{47B2CD85-24FA-9F93-6386-95DEC8A4CE06}"/>
              </a:ext>
            </a:extLst>
          </p:cNvPr>
          <p:cNvSpPr>
            <a:spLocks noGrp="1"/>
          </p:cNvSpPr>
          <p:nvPr>
            <p:ph type="subTitle" idx="1"/>
          </p:nvPr>
        </p:nvSpPr>
        <p:spPr>
          <a:xfrm>
            <a:off x="1524000" y="1122363"/>
            <a:ext cx="9144000" cy="771488"/>
          </a:xfrm>
        </p:spPr>
        <p:txBody>
          <a:bodyPr>
            <a:normAutofit/>
          </a:bodyPr>
          <a:lstStyle/>
          <a:p>
            <a:r>
              <a:rPr lang="it-IT" dirty="0">
                <a:latin typeface="Ubuntu Mono" panose="020B0509030602030204" pitchFamily="49" charset="0"/>
                <a:cs typeface="Biome" panose="020B0502040204020203" pitchFamily="34" charset="0"/>
              </a:rPr>
              <a:t>Politecnico di Milano</a:t>
            </a:r>
            <a:br>
              <a:rPr lang="en-GB" dirty="0">
                <a:latin typeface="Ubuntu Mono" panose="020B0509030602030204" pitchFamily="49" charset="0"/>
                <a:cs typeface="Biome" panose="020B0502040204020203" pitchFamily="34" charset="0"/>
              </a:rPr>
            </a:br>
            <a:r>
              <a:rPr lang="en-GB" dirty="0">
                <a:latin typeface="Ubuntu Mono" panose="020B0509030602030204" pitchFamily="49" charset="0"/>
                <a:cs typeface="Biome" panose="020B0502040204020203" pitchFamily="34" charset="0"/>
              </a:rPr>
              <a:t>Project of Computer Engineering</a:t>
            </a:r>
            <a:endParaRPr lang="it-IT" dirty="0">
              <a:latin typeface="Ubuntu Mono" panose="020B0509030602030204" pitchFamily="49" charset="0"/>
              <a:cs typeface="Biome" panose="020B0502040204020203" pitchFamily="34" charset="0"/>
            </a:endParaRPr>
          </a:p>
        </p:txBody>
      </p:sp>
      <p:sp>
        <p:nvSpPr>
          <p:cNvPr id="4" name="Subtitle 2">
            <a:extLst>
              <a:ext uri="{FF2B5EF4-FFF2-40B4-BE49-F238E27FC236}">
                <a16:creationId xmlns:a16="http://schemas.microsoft.com/office/drawing/2014/main" id="{ECD03EBB-3202-5DF9-29F8-44D00B879D4B}"/>
              </a:ext>
            </a:extLst>
          </p:cNvPr>
          <p:cNvSpPr txBox="1">
            <a:spLocks/>
          </p:cNvSpPr>
          <p:nvPr/>
        </p:nvSpPr>
        <p:spPr>
          <a:xfrm>
            <a:off x="1524000" y="3779320"/>
            <a:ext cx="9144000" cy="7714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dirty="0">
                <a:latin typeface="Ubuntu Mono" panose="020B0509030602030204" pitchFamily="49" charset="0"/>
                <a:cs typeface="Biome" panose="020B0502040204020203" pitchFamily="34" charset="0"/>
              </a:rPr>
              <a:t>Cogollo Alessandro</a:t>
            </a:r>
            <a:br>
              <a:rPr lang="it-IT" dirty="0">
                <a:latin typeface="Ubuntu Mono" panose="020B0509030602030204" pitchFamily="49" charset="0"/>
                <a:cs typeface="Biome" panose="020B0502040204020203" pitchFamily="34" charset="0"/>
              </a:rPr>
            </a:br>
            <a:r>
              <a:rPr lang="it-IT" dirty="0">
                <a:latin typeface="Ubuntu Mono" panose="020B0509030602030204" pitchFamily="49" charset="0"/>
                <a:cs typeface="Biome" panose="020B0502040204020203" pitchFamily="34" charset="0"/>
              </a:rPr>
              <a:t>Prof.ssa Brovelli, Lorenzo Stucchi</a:t>
            </a:r>
            <a:endParaRPr lang="en-GB" dirty="0">
              <a:latin typeface="Ubuntu Mono" panose="020B0509030602030204" pitchFamily="49" charset="0"/>
              <a:cs typeface="Biome" panose="020B0502040204020203" pitchFamily="34" charset="0"/>
            </a:endParaRPr>
          </a:p>
        </p:txBody>
      </p:sp>
    </p:spTree>
    <p:extLst>
      <p:ext uri="{BB962C8B-B14F-4D97-AF65-F5344CB8AC3E}">
        <p14:creationId xmlns:p14="http://schemas.microsoft.com/office/powerpoint/2010/main" val="127447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0FE6-FB6E-3F97-B162-E751DF8A1BE6}"/>
              </a:ext>
            </a:extLst>
          </p:cNvPr>
          <p:cNvSpPr>
            <a:spLocks noGrp="1"/>
          </p:cNvSpPr>
          <p:nvPr>
            <p:ph type="title"/>
          </p:nvPr>
        </p:nvSpPr>
        <p:spPr/>
        <p:txBody>
          <a:bodyPr/>
          <a:lstStyle/>
          <a:p>
            <a:r>
              <a:rPr lang="it-IT" b="1" dirty="0"/>
              <a:t>Project </a:t>
            </a:r>
            <a:r>
              <a:rPr lang="it-IT" b="1" dirty="0" err="1"/>
              <a:t>Description</a:t>
            </a:r>
            <a:endParaRPr lang="en-GB" b="1" dirty="0"/>
          </a:p>
        </p:txBody>
      </p:sp>
      <p:sp>
        <p:nvSpPr>
          <p:cNvPr id="3" name="Content Placeholder 2">
            <a:extLst>
              <a:ext uri="{FF2B5EF4-FFF2-40B4-BE49-F238E27FC236}">
                <a16:creationId xmlns:a16="http://schemas.microsoft.com/office/drawing/2014/main" id="{E7186BD1-3031-B584-1C8B-2B70BA95E37D}"/>
              </a:ext>
            </a:extLst>
          </p:cNvPr>
          <p:cNvSpPr>
            <a:spLocks noGrp="1"/>
          </p:cNvSpPr>
          <p:nvPr>
            <p:ph idx="1"/>
          </p:nvPr>
        </p:nvSpPr>
        <p:spPr/>
        <p:txBody>
          <a:bodyPr>
            <a:normAutofit/>
          </a:bodyPr>
          <a:lstStyle/>
          <a:p>
            <a:pPr marL="0" indent="0">
              <a:buNone/>
            </a:pPr>
            <a:r>
              <a:rPr lang="en-GB" b="0" i="0" dirty="0">
                <a:effectLst/>
                <a:latin typeface="Ubuntu Mono" panose="020B0509030602030204" pitchFamily="49" charset="0"/>
              </a:rPr>
              <a:t>The proposed project aims to create an </a:t>
            </a:r>
            <a:r>
              <a:rPr lang="en-GB" b="1" i="0" dirty="0">
                <a:effectLst/>
                <a:latin typeface="Ubuntu Mono" panose="020B0509030602030204" pitchFamily="49" charset="0"/>
              </a:rPr>
              <a:t>interactive web interface</a:t>
            </a:r>
            <a:r>
              <a:rPr lang="en-GB" b="0" i="0" dirty="0">
                <a:effectLst/>
                <a:latin typeface="Ubuntu Mono" panose="020B0509030602030204" pitchFamily="49" charset="0"/>
              </a:rPr>
              <a:t> which will be integrated in the RSE S.p.A. dissemination platforms, </a:t>
            </a:r>
            <a:r>
              <a:rPr lang="en-GB" b="1" i="0" dirty="0">
                <a:effectLst/>
                <a:latin typeface="Ubuntu Mono" panose="020B0509030602030204" pitchFamily="49" charset="0"/>
              </a:rPr>
              <a:t>for supporting future renewable energy development scenarios</a:t>
            </a:r>
            <a:r>
              <a:rPr lang="en-GB" b="0" i="0" dirty="0">
                <a:effectLst/>
                <a:latin typeface="Ubuntu Mono" panose="020B0509030602030204" pitchFamily="49" charset="0"/>
              </a:rPr>
              <a:t>, which constitutes one of the core activities in RSE. The website will support the computation of the photovoltaic capacity distribution and the expected production in Italy at a province scale for the achievement of the European Green Deal goals. Starting from variable input parameters and spatialized indicators, the interface should allow the spatial and graphical representation of the intermediate and final outputs.</a:t>
            </a:r>
            <a:endParaRPr lang="en-GB" dirty="0">
              <a:latin typeface="Ubuntu Mono" panose="020B0509030602030204" pitchFamily="49" charset="0"/>
            </a:endParaRPr>
          </a:p>
        </p:txBody>
      </p:sp>
    </p:spTree>
    <p:extLst>
      <p:ext uri="{BB962C8B-B14F-4D97-AF65-F5344CB8AC3E}">
        <p14:creationId xmlns:p14="http://schemas.microsoft.com/office/powerpoint/2010/main" val="318060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A18-3B3E-4561-C71A-8A019C577C2C}"/>
              </a:ext>
            </a:extLst>
          </p:cNvPr>
          <p:cNvSpPr>
            <a:spLocks noGrp="1"/>
          </p:cNvSpPr>
          <p:nvPr>
            <p:ph type="title"/>
          </p:nvPr>
        </p:nvSpPr>
        <p:spPr/>
        <p:txBody>
          <a:bodyPr/>
          <a:lstStyle/>
          <a:p>
            <a:r>
              <a:rPr lang="it-IT" b="1" dirty="0" err="1"/>
              <a:t>Objectives</a:t>
            </a:r>
            <a:endParaRPr lang="en-GB" b="1" dirty="0"/>
          </a:p>
        </p:txBody>
      </p:sp>
      <p:sp>
        <p:nvSpPr>
          <p:cNvPr id="3" name="Content Placeholder 2">
            <a:extLst>
              <a:ext uri="{FF2B5EF4-FFF2-40B4-BE49-F238E27FC236}">
                <a16:creationId xmlns:a16="http://schemas.microsoft.com/office/drawing/2014/main" id="{9F8C12EC-BC4A-E2B5-FCC1-144C3EBC1363}"/>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1119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3207-C242-5B4D-1F18-C35B6A77A83A}"/>
              </a:ext>
            </a:extLst>
          </p:cNvPr>
          <p:cNvSpPr>
            <a:spLocks noGrp="1"/>
          </p:cNvSpPr>
          <p:nvPr>
            <p:ph type="title"/>
          </p:nvPr>
        </p:nvSpPr>
        <p:spPr/>
        <p:txBody>
          <a:bodyPr/>
          <a:lstStyle/>
          <a:p>
            <a:r>
              <a:rPr lang="it-IT" b="1" dirty="0"/>
              <a:t>Solution</a:t>
            </a:r>
            <a:endParaRPr lang="en-GB" b="1" dirty="0"/>
          </a:p>
        </p:txBody>
      </p:sp>
      <p:sp>
        <p:nvSpPr>
          <p:cNvPr id="3" name="Content Placeholder 2">
            <a:extLst>
              <a:ext uri="{FF2B5EF4-FFF2-40B4-BE49-F238E27FC236}">
                <a16:creationId xmlns:a16="http://schemas.microsoft.com/office/drawing/2014/main" id="{79EA5976-DCFC-C761-E006-51B4B3E4D947}"/>
              </a:ext>
            </a:extLst>
          </p:cNvPr>
          <p:cNvSpPr>
            <a:spLocks noGrp="1"/>
          </p:cNvSpPr>
          <p:nvPr>
            <p:ph idx="1"/>
          </p:nvPr>
        </p:nvSpPr>
        <p:spPr/>
        <p:txBody>
          <a:bodyPr/>
          <a:lstStyle/>
          <a:p>
            <a:r>
              <a:rPr lang="it-IT" dirty="0"/>
              <a:t>Breve descrizione della soluzione adottata</a:t>
            </a:r>
            <a:endParaRPr lang="en-GB" dirty="0"/>
          </a:p>
        </p:txBody>
      </p:sp>
    </p:spTree>
    <p:extLst>
      <p:ext uri="{BB962C8B-B14F-4D97-AF65-F5344CB8AC3E}">
        <p14:creationId xmlns:p14="http://schemas.microsoft.com/office/powerpoint/2010/main" val="242014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230C-1C82-DF4A-CC20-F1FA147E60BD}"/>
              </a:ext>
            </a:extLst>
          </p:cNvPr>
          <p:cNvSpPr>
            <a:spLocks noGrp="1"/>
          </p:cNvSpPr>
          <p:nvPr>
            <p:ph type="title"/>
          </p:nvPr>
        </p:nvSpPr>
        <p:spPr/>
        <p:txBody>
          <a:bodyPr/>
          <a:lstStyle/>
          <a:p>
            <a:r>
              <a:rPr lang="it-IT" b="1" dirty="0"/>
              <a:t>Architecture</a:t>
            </a:r>
            <a:endParaRPr lang="en-GB" b="1" dirty="0"/>
          </a:p>
        </p:txBody>
      </p:sp>
      <p:sp>
        <p:nvSpPr>
          <p:cNvPr id="3" name="Content Placeholder 2">
            <a:extLst>
              <a:ext uri="{FF2B5EF4-FFF2-40B4-BE49-F238E27FC236}">
                <a16:creationId xmlns:a16="http://schemas.microsoft.com/office/drawing/2014/main" id="{3490A8D4-C6D7-FB98-9C73-07DDCFFCECBC}"/>
              </a:ext>
            </a:extLst>
          </p:cNvPr>
          <p:cNvSpPr>
            <a:spLocks noGrp="1"/>
          </p:cNvSpPr>
          <p:nvPr>
            <p:ph idx="1"/>
          </p:nvPr>
        </p:nvSpPr>
        <p:spPr/>
        <p:txBody>
          <a:bodyPr/>
          <a:lstStyle/>
          <a:p>
            <a:r>
              <a:rPr lang="it-IT" dirty="0" err="1"/>
              <a:t>PostgreSQL</a:t>
            </a:r>
            <a:r>
              <a:rPr lang="it-IT" dirty="0"/>
              <a:t> database</a:t>
            </a:r>
          </a:p>
          <a:p>
            <a:r>
              <a:rPr lang="it-IT" dirty="0" err="1"/>
              <a:t>Graph</a:t>
            </a:r>
            <a:r>
              <a:rPr lang="it-IT" dirty="0"/>
              <a:t> Server</a:t>
            </a:r>
          </a:p>
          <a:p>
            <a:r>
              <a:rPr lang="it-IT" dirty="0"/>
              <a:t>Web Server</a:t>
            </a:r>
          </a:p>
          <a:p>
            <a:r>
              <a:rPr lang="it-IT" dirty="0" err="1"/>
              <a:t>Computational</a:t>
            </a:r>
            <a:r>
              <a:rPr lang="it-IT" dirty="0"/>
              <a:t> Server</a:t>
            </a:r>
            <a:endParaRPr lang="en-GB" dirty="0"/>
          </a:p>
        </p:txBody>
      </p:sp>
    </p:spTree>
    <p:extLst>
      <p:ext uri="{BB962C8B-B14F-4D97-AF65-F5344CB8AC3E}">
        <p14:creationId xmlns:p14="http://schemas.microsoft.com/office/powerpoint/2010/main" val="411321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D1C4-A986-9105-E905-5227C5B2D652}"/>
              </a:ext>
            </a:extLst>
          </p:cNvPr>
          <p:cNvSpPr>
            <a:spLocks noGrp="1"/>
          </p:cNvSpPr>
          <p:nvPr>
            <p:ph type="title"/>
          </p:nvPr>
        </p:nvSpPr>
        <p:spPr/>
        <p:txBody>
          <a:bodyPr/>
          <a:lstStyle/>
          <a:p>
            <a:r>
              <a:rPr lang="it-IT" b="1" dirty="0"/>
              <a:t>Tools</a:t>
            </a:r>
            <a:endParaRPr lang="en-GB" b="1" dirty="0"/>
          </a:p>
        </p:txBody>
      </p:sp>
      <p:sp>
        <p:nvSpPr>
          <p:cNvPr id="3" name="Content Placeholder 2">
            <a:extLst>
              <a:ext uri="{FF2B5EF4-FFF2-40B4-BE49-F238E27FC236}">
                <a16:creationId xmlns:a16="http://schemas.microsoft.com/office/drawing/2014/main" id="{A00153D7-19D2-EDF5-8E28-E83C5126246D}"/>
              </a:ext>
            </a:extLst>
          </p:cNvPr>
          <p:cNvSpPr>
            <a:spLocks noGrp="1"/>
          </p:cNvSpPr>
          <p:nvPr>
            <p:ph idx="1"/>
          </p:nvPr>
        </p:nvSpPr>
        <p:spPr/>
        <p:txBody>
          <a:bodyPr/>
          <a:lstStyle/>
          <a:p>
            <a:r>
              <a:rPr lang="it-IT" dirty="0"/>
              <a:t>Python</a:t>
            </a:r>
          </a:p>
          <a:p>
            <a:r>
              <a:rPr lang="it-IT" dirty="0"/>
              <a:t>SQL</a:t>
            </a:r>
          </a:p>
          <a:p>
            <a:r>
              <a:rPr lang="it-IT" dirty="0" err="1"/>
              <a:t>PostgreSQL</a:t>
            </a:r>
            <a:endParaRPr lang="it-IT" dirty="0"/>
          </a:p>
          <a:p>
            <a:r>
              <a:rPr lang="it-IT" dirty="0" err="1"/>
              <a:t>Pandas</a:t>
            </a:r>
            <a:endParaRPr lang="it-IT" dirty="0"/>
          </a:p>
          <a:p>
            <a:r>
              <a:rPr lang="it-IT" dirty="0" err="1"/>
              <a:t>Flask</a:t>
            </a:r>
            <a:endParaRPr lang="en-GB" dirty="0"/>
          </a:p>
          <a:p>
            <a:r>
              <a:rPr lang="en-GB" dirty="0"/>
              <a:t>Psycopg2</a:t>
            </a:r>
          </a:p>
          <a:p>
            <a:r>
              <a:rPr lang="en-GB" dirty="0"/>
              <a:t>Bootstrap</a:t>
            </a:r>
            <a:endParaRPr lang="it-IT" dirty="0"/>
          </a:p>
        </p:txBody>
      </p:sp>
    </p:spTree>
    <p:extLst>
      <p:ext uri="{BB962C8B-B14F-4D97-AF65-F5344CB8AC3E}">
        <p14:creationId xmlns:p14="http://schemas.microsoft.com/office/powerpoint/2010/main" val="183457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B8DF-51FF-654F-BF86-5DAB25A92190}"/>
              </a:ext>
            </a:extLst>
          </p:cNvPr>
          <p:cNvSpPr>
            <a:spLocks noGrp="1"/>
          </p:cNvSpPr>
          <p:nvPr>
            <p:ph type="title"/>
          </p:nvPr>
        </p:nvSpPr>
        <p:spPr/>
        <p:txBody>
          <a:bodyPr/>
          <a:lstStyle/>
          <a:p>
            <a:r>
              <a:rPr lang="it-IT" b="1" dirty="0" err="1"/>
              <a:t>Conclusion</a:t>
            </a:r>
            <a:endParaRPr lang="en-GB" b="1" dirty="0"/>
          </a:p>
        </p:txBody>
      </p:sp>
      <p:sp>
        <p:nvSpPr>
          <p:cNvPr id="3" name="Content Placeholder 2">
            <a:extLst>
              <a:ext uri="{FF2B5EF4-FFF2-40B4-BE49-F238E27FC236}">
                <a16:creationId xmlns:a16="http://schemas.microsoft.com/office/drawing/2014/main" id="{1CB8794D-2EDA-244A-F182-A72EA10647F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5576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CA61-DFD9-5F57-E4EF-6059D94F2EA5}"/>
              </a:ext>
            </a:extLst>
          </p:cNvPr>
          <p:cNvSpPr>
            <a:spLocks noGrp="1"/>
          </p:cNvSpPr>
          <p:nvPr>
            <p:ph type="title"/>
          </p:nvPr>
        </p:nvSpPr>
        <p:spPr/>
        <p:txBody>
          <a:bodyPr/>
          <a:lstStyle/>
          <a:p>
            <a:r>
              <a:rPr lang="it-IT" b="1" dirty="0"/>
              <a:t>Riferimenti</a:t>
            </a:r>
            <a:endParaRPr lang="en-GB" b="1" dirty="0"/>
          </a:p>
        </p:txBody>
      </p:sp>
      <p:sp>
        <p:nvSpPr>
          <p:cNvPr id="3" name="Content Placeholder 2">
            <a:extLst>
              <a:ext uri="{FF2B5EF4-FFF2-40B4-BE49-F238E27FC236}">
                <a16:creationId xmlns:a16="http://schemas.microsoft.com/office/drawing/2014/main" id="{0D560A25-3CE2-B953-5A7D-106BE4A033D6}"/>
              </a:ext>
            </a:extLst>
          </p:cNvPr>
          <p:cNvSpPr>
            <a:spLocks noGrp="1"/>
          </p:cNvSpPr>
          <p:nvPr>
            <p:ph idx="1"/>
          </p:nvPr>
        </p:nvSpPr>
        <p:spPr/>
        <p:txBody>
          <a:bodyPr/>
          <a:lstStyle/>
          <a:p>
            <a:r>
              <a:rPr lang="en-GB" dirty="0"/>
              <a:t>https://github.com/berzohr/Saniwiki/blob/master/Documentazione/SaniWiki_documentazione.pdf</a:t>
            </a:r>
          </a:p>
        </p:txBody>
      </p:sp>
    </p:spTree>
    <p:extLst>
      <p:ext uri="{BB962C8B-B14F-4D97-AF65-F5344CB8AC3E}">
        <p14:creationId xmlns:p14="http://schemas.microsoft.com/office/powerpoint/2010/main" val="605367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Ubuntu Mono</vt:lpstr>
      <vt:lpstr>Office Theme</vt:lpstr>
      <vt:lpstr>Renewable Energy Development Scenarios</vt:lpstr>
      <vt:lpstr>Project Description</vt:lpstr>
      <vt:lpstr>Objectives</vt:lpstr>
      <vt:lpstr>Solution</vt:lpstr>
      <vt:lpstr>Architecture</vt:lpstr>
      <vt:lpstr>Tools</vt:lpstr>
      <vt:lpstr>Conclusion</vt:lpstr>
      <vt:lpstr>Riferimenti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Renewable Energy Development Scenarios</dc:title>
  <dc:creator>Alessandro Cogollo</dc:creator>
  <cp:lastModifiedBy>Alessandro Cogollo</cp:lastModifiedBy>
  <cp:revision>1</cp:revision>
  <dcterms:created xsi:type="dcterms:W3CDTF">2022-06-02T17:12:34Z</dcterms:created>
  <dcterms:modified xsi:type="dcterms:W3CDTF">2022-06-02T17:13:11Z</dcterms:modified>
</cp:coreProperties>
</file>