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73" r:id="rId5"/>
    <p:sldId id="259" r:id="rId6"/>
    <p:sldId id="260" r:id="rId7"/>
    <p:sldId id="261" r:id="rId8"/>
    <p:sldId id="262" r:id="rId9"/>
    <p:sldId id="263" r:id="rId10"/>
    <p:sldId id="264" r:id="rId11"/>
    <p:sldId id="265" r:id="rId12"/>
    <p:sldId id="267" r:id="rId13"/>
    <p:sldId id="272" r:id="rId14"/>
    <p:sldId id="268" r:id="rId15"/>
    <p:sldId id="269" r:id="rId16"/>
    <p:sldId id="270" r:id="rId17"/>
    <p:sldId id="308" r:id="rId18"/>
    <p:sldId id="283" r:id="rId19"/>
    <p:sldId id="282" r:id="rId20"/>
    <p:sldId id="271"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FE3C0-3F35-4E95-BCC1-950F45B2B383}" v="53" dt="2022-06-08T22:21:23.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franzè" userId="eaeb7fc65d4b5baa" providerId="LiveId" clId="{4EAFE3C0-3F35-4E95-BCC1-950F45B2B383}"/>
    <pc:docChg chg="undo custSel addSld delSld modSld sldOrd">
      <pc:chgData name="lorenzo franzè" userId="eaeb7fc65d4b5baa" providerId="LiveId" clId="{4EAFE3C0-3F35-4E95-BCC1-950F45B2B383}" dt="2022-06-08T22:34:16.908" v="4767" actId="20577"/>
      <pc:docMkLst>
        <pc:docMk/>
      </pc:docMkLst>
      <pc:sldChg chg="modSp mod">
        <pc:chgData name="lorenzo franzè" userId="eaeb7fc65d4b5baa" providerId="LiveId" clId="{4EAFE3C0-3F35-4E95-BCC1-950F45B2B383}" dt="2022-06-08T17:20:11.239" v="81" actId="20577"/>
        <pc:sldMkLst>
          <pc:docMk/>
          <pc:sldMk cId="2859791524" sldId="256"/>
        </pc:sldMkLst>
        <pc:spChg chg="mod">
          <ac:chgData name="lorenzo franzè" userId="eaeb7fc65d4b5baa" providerId="LiveId" clId="{4EAFE3C0-3F35-4E95-BCC1-950F45B2B383}" dt="2022-06-08T17:20:11.239" v="81" actId="20577"/>
          <ac:spMkLst>
            <pc:docMk/>
            <pc:sldMk cId="2859791524" sldId="256"/>
            <ac:spMk id="3" creationId="{97647C97-2B10-4427-4DA2-3BFD15E640C1}"/>
          </ac:spMkLst>
        </pc:spChg>
      </pc:sldChg>
      <pc:sldChg chg="addSp delSp modSp mod">
        <pc:chgData name="lorenzo franzè" userId="eaeb7fc65d4b5baa" providerId="LiveId" clId="{4EAFE3C0-3F35-4E95-BCC1-950F45B2B383}" dt="2022-06-08T20:15:15.040" v="2409" actId="478"/>
        <pc:sldMkLst>
          <pc:docMk/>
          <pc:sldMk cId="3423298126" sldId="259"/>
        </pc:sldMkLst>
        <pc:picChg chg="add del mod">
          <ac:chgData name="lorenzo franzè" userId="eaeb7fc65d4b5baa" providerId="LiveId" clId="{4EAFE3C0-3F35-4E95-BCC1-950F45B2B383}" dt="2022-06-08T20:15:15.040" v="2409" actId="478"/>
          <ac:picMkLst>
            <pc:docMk/>
            <pc:sldMk cId="3423298126" sldId="259"/>
            <ac:picMk id="4" creationId="{08D23A37-CF70-D87B-8AF2-815AFFAF9DBC}"/>
          </ac:picMkLst>
        </pc:picChg>
      </pc:sldChg>
      <pc:sldChg chg="modSp mod">
        <pc:chgData name="lorenzo franzè" userId="eaeb7fc65d4b5baa" providerId="LiveId" clId="{4EAFE3C0-3F35-4E95-BCC1-950F45B2B383}" dt="2022-06-08T16:01:13.292" v="23" actId="20577"/>
        <pc:sldMkLst>
          <pc:docMk/>
          <pc:sldMk cId="1802982866" sldId="260"/>
        </pc:sldMkLst>
        <pc:spChg chg="mod">
          <ac:chgData name="lorenzo franzè" userId="eaeb7fc65d4b5baa" providerId="LiveId" clId="{4EAFE3C0-3F35-4E95-BCC1-950F45B2B383}" dt="2022-06-08T16:01:13.292" v="23" actId="20577"/>
          <ac:spMkLst>
            <pc:docMk/>
            <pc:sldMk cId="1802982866" sldId="260"/>
            <ac:spMk id="3" creationId="{C67384B4-5A51-5EA2-E575-981650D89B28}"/>
          </ac:spMkLst>
        </pc:spChg>
      </pc:sldChg>
      <pc:sldChg chg="modSp mod">
        <pc:chgData name="lorenzo franzè" userId="eaeb7fc65d4b5baa" providerId="LiveId" clId="{4EAFE3C0-3F35-4E95-BCC1-950F45B2B383}" dt="2022-06-08T21:34:51.745" v="3176" actId="113"/>
        <pc:sldMkLst>
          <pc:docMk/>
          <pc:sldMk cId="3311699349" sldId="264"/>
        </pc:sldMkLst>
        <pc:spChg chg="mod">
          <ac:chgData name="lorenzo franzè" userId="eaeb7fc65d4b5baa" providerId="LiveId" clId="{4EAFE3C0-3F35-4E95-BCC1-950F45B2B383}" dt="2022-06-08T21:34:51.745" v="3176" actId="113"/>
          <ac:spMkLst>
            <pc:docMk/>
            <pc:sldMk cId="3311699349" sldId="264"/>
            <ac:spMk id="3" creationId="{C67384B4-5A51-5EA2-E575-981650D89B28}"/>
          </ac:spMkLst>
        </pc:spChg>
        <pc:spChg chg="mod">
          <ac:chgData name="lorenzo franzè" userId="eaeb7fc65d4b5baa" providerId="LiveId" clId="{4EAFE3C0-3F35-4E95-BCC1-950F45B2B383}" dt="2022-06-08T21:29:24.416" v="3141" actId="207"/>
          <ac:spMkLst>
            <pc:docMk/>
            <pc:sldMk cId="3311699349" sldId="264"/>
            <ac:spMk id="4" creationId="{994B2B24-C1D8-401A-4E61-52B634FC06E2}"/>
          </ac:spMkLst>
        </pc:spChg>
      </pc:sldChg>
      <pc:sldChg chg="addSp delSp modSp mod">
        <pc:chgData name="lorenzo franzè" userId="eaeb7fc65d4b5baa" providerId="LiveId" clId="{4EAFE3C0-3F35-4E95-BCC1-950F45B2B383}" dt="2022-06-08T22:16:39.976" v="4094" actId="20577"/>
        <pc:sldMkLst>
          <pc:docMk/>
          <pc:sldMk cId="3161146515" sldId="265"/>
        </pc:sldMkLst>
        <pc:spChg chg="mod">
          <ac:chgData name="lorenzo franzè" userId="eaeb7fc65d4b5baa" providerId="LiveId" clId="{4EAFE3C0-3F35-4E95-BCC1-950F45B2B383}" dt="2022-06-08T22:15:02.980" v="4071" actId="27636"/>
          <ac:spMkLst>
            <pc:docMk/>
            <pc:sldMk cId="3161146515" sldId="265"/>
            <ac:spMk id="2" creationId="{CFFA54BE-6380-80AC-C4DD-53BAE9946D60}"/>
          </ac:spMkLst>
        </pc:spChg>
        <pc:spChg chg="add mod">
          <ac:chgData name="lorenzo franzè" userId="eaeb7fc65d4b5baa" providerId="LiveId" clId="{4EAFE3C0-3F35-4E95-BCC1-950F45B2B383}" dt="2022-06-08T22:16:39.976" v="4094" actId="20577"/>
          <ac:spMkLst>
            <pc:docMk/>
            <pc:sldMk cId="3161146515" sldId="265"/>
            <ac:spMk id="3" creationId="{6D631525-F943-6F9B-F927-5467BDE22545}"/>
          </ac:spMkLst>
        </pc:spChg>
        <pc:spChg chg="add del">
          <ac:chgData name="lorenzo franzè" userId="eaeb7fc65d4b5baa" providerId="LiveId" clId="{4EAFE3C0-3F35-4E95-BCC1-950F45B2B383}" dt="2022-06-08T17:36:48.007" v="132"/>
          <ac:spMkLst>
            <pc:docMk/>
            <pc:sldMk cId="3161146515" sldId="265"/>
            <ac:spMk id="4" creationId="{10E5B148-886E-EA06-FDEE-F043AEAC840F}"/>
          </ac:spMkLst>
        </pc:spChg>
        <pc:spChg chg="add del">
          <ac:chgData name="lorenzo franzè" userId="eaeb7fc65d4b5baa" providerId="LiveId" clId="{4EAFE3C0-3F35-4E95-BCC1-950F45B2B383}" dt="2022-06-08T17:36:55.976" v="150"/>
          <ac:spMkLst>
            <pc:docMk/>
            <pc:sldMk cId="3161146515" sldId="265"/>
            <ac:spMk id="5" creationId="{A67E9CF7-3974-C23A-63F9-238AD4CE04AD}"/>
          </ac:spMkLst>
        </pc:spChg>
        <pc:spChg chg="add del mod">
          <ac:chgData name="lorenzo franzè" userId="eaeb7fc65d4b5baa" providerId="LiveId" clId="{4EAFE3C0-3F35-4E95-BCC1-950F45B2B383}" dt="2022-06-08T17:37:03.757" v="156"/>
          <ac:spMkLst>
            <pc:docMk/>
            <pc:sldMk cId="3161146515" sldId="265"/>
            <ac:spMk id="6" creationId="{6E2958CD-D867-09F4-8C99-9E725D41CA92}"/>
          </ac:spMkLst>
        </pc:spChg>
        <pc:spChg chg="add mod">
          <ac:chgData name="lorenzo franzè" userId="eaeb7fc65d4b5baa" providerId="LiveId" clId="{4EAFE3C0-3F35-4E95-BCC1-950F45B2B383}" dt="2022-06-08T22:15:11.630" v="4073" actId="113"/>
          <ac:spMkLst>
            <pc:docMk/>
            <pc:sldMk cId="3161146515" sldId="265"/>
            <ac:spMk id="7" creationId="{AFBB3BBE-0B06-2703-CC40-6C1474910155}"/>
          </ac:spMkLst>
        </pc:spChg>
        <pc:spChg chg="add mod">
          <ac:chgData name="lorenzo franzè" userId="eaeb7fc65d4b5baa" providerId="LiveId" clId="{4EAFE3C0-3F35-4E95-BCC1-950F45B2B383}" dt="2022-06-08T22:16:01.666" v="4084" actId="114"/>
          <ac:spMkLst>
            <pc:docMk/>
            <pc:sldMk cId="3161146515" sldId="265"/>
            <ac:spMk id="8" creationId="{152FB695-8641-6B10-ABB3-F2CEBDF241C7}"/>
          </ac:spMkLst>
        </pc:spChg>
      </pc:sldChg>
      <pc:sldChg chg="del">
        <pc:chgData name="lorenzo franzè" userId="eaeb7fc65d4b5baa" providerId="LiveId" clId="{4EAFE3C0-3F35-4E95-BCC1-950F45B2B383}" dt="2022-06-08T18:23:43.705" v="1178" actId="2696"/>
        <pc:sldMkLst>
          <pc:docMk/>
          <pc:sldMk cId="3401243257" sldId="266"/>
        </pc:sldMkLst>
      </pc:sldChg>
      <pc:sldChg chg="addSp delSp modSp mod ord">
        <pc:chgData name="lorenzo franzè" userId="eaeb7fc65d4b5baa" providerId="LiveId" clId="{4EAFE3C0-3F35-4E95-BCC1-950F45B2B383}" dt="2022-06-08T20:44:10.972" v="2710" actId="1076"/>
        <pc:sldMkLst>
          <pc:docMk/>
          <pc:sldMk cId="1719227365" sldId="267"/>
        </pc:sldMkLst>
        <pc:spChg chg="mod">
          <ac:chgData name="lorenzo franzè" userId="eaeb7fc65d4b5baa" providerId="LiveId" clId="{4EAFE3C0-3F35-4E95-BCC1-950F45B2B383}" dt="2022-06-08T20:44:10.972" v="2710" actId="1076"/>
          <ac:spMkLst>
            <pc:docMk/>
            <pc:sldMk cId="1719227365" sldId="267"/>
            <ac:spMk id="2" creationId="{CFFA54BE-6380-80AC-C4DD-53BAE9946D60}"/>
          </ac:spMkLst>
        </pc:spChg>
        <pc:spChg chg="add del mod">
          <ac:chgData name="lorenzo franzè" userId="eaeb7fc65d4b5baa" providerId="LiveId" clId="{4EAFE3C0-3F35-4E95-BCC1-950F45B2B383}" dt="2022-06-08T19:01:15.798" v="1854"/>
          <ac:spMkLst>
            <pc:docMk/>
            <pc:sldMk cId="1719227365" sldId="267"/>
            <ac:spMk id="3" creationId="{49046329-26B5-5C37-F539-FB826CDC09BB}"/>
          </ac:spMkLst>
        </pc:spChg>
        <pc:spChg chg="add del mod">
          <ac:chgData name="lorenzo franzè" userId="eaeb7fc65d4b5baa" providerId="LiveId" clId="{4EAFE3C0-3F35-4E95-BCC1-950F45B2B383}" dt="2022-06-08T19:01:15.798" v="1854"/>
          <ac:spMkLst>
            <pc:docMk/>
            <pc:sldMk cId="1719227365" sldId="267"/>
            <ac:spMk id="6" creationId="{770F6468-2567-74BB-F1DD-DD9DA85A8134}"/>
          </ac:spMkLst>
        </pc:spChg>
        <pc:spChg chg="add del mod">
          <ac:chgData name="lorenzo franzè" userId="eaeb7fc65d4b5baa" providerId="LiveId" clId="{4EAFE3C0-3F35-4E95-BCC1-950F45B2B383}" dt="2022-06-08T19:01:15.798" v="1854"/>
          <ac:spMkLst>
            <pc:docMk/>
            <pc:sldMk cId="1719227365" sldId="267"/>
            <ac:spMk id="7" creationId="{6F140121-914A-FAD6-728A-02C3802AC8EC}"/>
          </ac:spMkLst>
        </pc:spChg>
        <pc:spChg chg="add del mod">
          <ac:chgData name="lorenzo franzè" userId="eaeb7fc65d4b5baa" providerId="LiveId" clId="{4EAFE3C0-3F35-4E95-BCC1-950F45B2B383}" dt="2022-06-08T19:01:15.798" v="1854"/>
          <ac:spMkLst>
            <pc:docMk/>
            <pc:sldMk cId="1719227365" sldId="267"/>
            <ac:spMk id="8" creationId="{9DBB4EAB-5DFF-1877-FCC2-A28AAEED3C5E}"/>
          </ac:spMkLst>
        </pc:spChg>
        <pc:spChg chg="add del mod">
          <ac:chgData name="lorenzo franzè" userId="eaeb7fc65d4b5baa" providerId="LiveId" clId="{4EAFE3C0-3F35-4E95-BCC1-950F45B2B383}" dt="2022-06-08T19:01:15.798" v="1854"/>
          <ac:spMkLst>
            <pc:docMk/>
            <pc:sldMk cId="1719227365" sldId="267"/>
            <ac:spMk id="11" creationId="{F210FF55-9844-C748-FBC3-71641E3274D8}"/>
          </ac:spMkLst>
        </pc:spChg>
        <pc:spChg chg="add del mod">
          <ac:chgData name="lorenzo franzè" userId="eaeb7fc65d4b5baa" providerId="LiveId" clId="{4EAFE3C0-3F35-4E95-BCC1-950F45B2B383}" dt="2022-06-08T19:01:15.798" v="1854"/>
          <ac:spMkLst>
            <pc:docMk/>
            <pc:sldMk cId="1719227365" sldId="267"/>
            <ac:spMk id="12" creationId="{6CE1DAC6-F46B-94A4-8B4B-076AA23FC882}"/>
          </ac:spMkLst>
        </pc:spChg>
        <pc:spChg chg="add del mod">
          <ac:chgData name="lorenzo franzè" userId="eaeb7fc65d4b5baa" providerId="LiveId" clId="{4EAFE3C0-3F35-4E95-BCC1-950F45B2B383}" dt="2022-06-08T19:01:15.798" v="1854"/>
          <ac:spMkLst>
            <pc:docMk/>
            <pc:sldMk cId="1719227365" sldId="267"/>
            <ac:spMk id="14" creationId="{F44D5F71-E448-D259-1DED-43BF5E4E1478}"/>
          </ac:spMkLst>
        </pc:spChg>
        <pc:spChg chg="add del mod">
          <ac:chgData name="lorenzo franzè" userId="eaeb7fc65d4b5baa" providerId="LiveId" clId="{4EAFE3C0-3F35-4E95-BCC1-950F45B2B383}" dt="2022-06-08T19:01:15.798" v="1854"/>
          <ac:spMkLst>
            <pc:docMk/>
            <pc:sldMk cId="1719227365" sldId="267"/>
            <ac:spMk id="15" creationId="{5F91B172-764B-2CD4-F8CB-EECC295614BC}"/>
          </ac:spMkLst>
        </pc:spChg>
        <pc:spChg chg="add del mod">
          <ac:chgData name="lorenzo franzè" userId="eaeb7fc65d4b5baa" providerId="LiveId" clId="{4EAFE3C0-3F35-4E95-BCC1-950F45B2B383}" dt="2022-06-08T19:01:15.798" v="1854"/>
          <ac:spMkLst>
            <pc:docMk/>
            <pc:sldMk cId="1719227365" sldId="267"/>
            <ac:spMk id="18" creationId="{AD5CD8DE-9841-A351-82FC-97F7ED4B4752}"/>
          </ac:spMkLst>
        </pc:spChg>
        <pc:spChg chg="add del mod">
          <ac:chgData name="lorenzo franzè" userId="eaeb7fc65d4b5baa" providerId="LiveId" clId="{4EAFE3C0-3F35-4E95-BCC1-950F45B2B383}" dt="2022-06-08T19:01:15.798" v="1854"/>
          <ac:spMkLst>
            <pc:docMk/>
            <pc:sldMk cId="1719227365" sldId="267"/>
            <ac:spMk id="20" creationId="{A074FBDF-D9F0-7B6D-430F-4F8A43BD557A}"/>
          </ac:spMkLst>
        </pc:spChg>
        <pc:spChg chg="add del mod">
          <ac:chgData name="lorenzo franzè" userId="eaeb7fc65d4b5baa" providerId="LiveId" clId="{4EAFE3C0-3F35-4E95-BCC1-950F45B2B383}" dt="2022-06-08T19:01:15.798" v="1854"/>
          <ac:spMkLst>
            <pc:docMk/>
            <pc:sldMk cId="1719227365" sldId="267"/>
            <ac:spMk id="22" creationId="{496B2182-9703-21FC-00B8-A308C90ED4C0}"/>
          </ac:spMkLst>
        </pc:spChg>
        <pc:spChg chg="add del mod">
          <ac:chgData name="lorenzo franzè" userId="eaeb7fc65d4b5baa" providerId="LiveId" clId="{4EAFE3C0-3F35-4E95-BCC1-950F45B2B383}" dt="2022-06-08T19:01:15.798" v="1854"/>
          <ac:spMkLst>
            <pc:docMk/>
            <pc:sldMk cId="1719227365" sldId="267"/>
            <ac:spMk id="23" creationId="{A8B95101-AB56-F4DE-EBEF-3C2B7E238B87}"/>
          </ac:spMkLst>
        </pc:spChg>
        <pc:spChg chg="add del mod">
          <ac:chgData name="lorenzo franzè" userId="eaeb7fc65d4b5baa" providerId="LiveId" clId="{4EAFE3C0-3F35-4E95-BCC1-950F45B2B383}" dt="2022-06-08T19:01:15.798" v="1854"/>
          <ac:spMkLst>
            <pc:docMk/>
            <pc:sldMk cId="1719227365" sldId="267"/>
            <ac:spMk id="24" creationId="{0A3DCCE2-9942-9C7B-D5EB-6943A578E411}"/>
          </ac:spMkLst>
        </pc:spChg>
        <pc:spChg chg="add del mod">
          <ac:chgData name="lorenzo franzè" userId="eaeb7fc65d4b5baa" providerId="LiveId" clId="{4EAFE3C0-3F35-4E95-BCC1-950F45B2B383}" dt="2022-06-08T19:01:15.798" v="1854"/>
          <ac:spMkLst>
            <pc:docMk/>
            <pc:sldMk cId="1719227365" sldId="267"/>
            <ac:spMk id="26" creationId="{6DF605D9-3F37-1B9C-0F57-F7CC02387EF5}"/>
          </ac:spMkLst>
        </pc:spChg>
        <pc:spChg chg="add del mod">
          <ac:chgData name="lorenzo franzè" userId="eaeb7fc65d4b5baa" providerId="LiveId" clId="{4EAFE3C0-3F35-4E95-BCC1-950F45B2B383}" dt="2022-06-08T19:01:19.486" v="1856"/>
          <ac:spMkLst>
            <pc:docMk/>
            <pc:sldMk cId="1719227365" sldId="267"/>
            <ac:spMk id="27" creationId="{DBA16429-4EC1-1809-424F-1C46C19393EB}"/>
          </ac:spMkLst>
        </pc:spChg>
        <pc:spChg chg="add del mod">
          <ac:chgData name="lorenzo franzè" userId="eaeb7fc65d4b5baa" providerId="LiveId" clId="{4EAFE3C0-3F35-4E95-BCC1-950F45B2B383}" dt="2022-06-08T19:01:19.486" v="1856"/>
          <ac:spMkLst>
            <pc:docMk/>
            <pc:sldMk cId="1719227365" sldId="267"/>
            <ac:spMk id="30" creationId="{808B13B9-DA71-EDFA-841D-4DDAB0ED2ED4}"/>
          </ac:spMkLst>
        </pc:spChg>
        <pc:spChg chg="add del mod">
          <ac:chgData name="lorenzo franzè" userId="eaeb7fc65d4b5baa" providerId="LiveId" clId="{4EAFE3C0-3F35-4E95-BCC1-950F45B2B383}" dt="2022-06-08T19:01:19.486" v="1856"/>
          <ac:spMkLst>
            <pc:docMk/>
            <pc:sldMk cId="1719227365" sldId="267"/>
            <ac:spMk id="31" creationId="{A08038F8-C027-D5EE-37DF-995FE0804382}"/>
          </ac:spMkLst>
        </pc:spChg>
        <pc:spChg chg="add del mod">
          <ac:chgData name="lorenzo franzè" userId="eaeb7fc65d4b5baa" providerId="LiveId" clId="{4EAFE3C0-3F35-4E95-BCC1-950F45B2B383}" dt="2022-06-08T19:01:19.486" v="1856"/>
          <ac:spMkLst>
            <pc:docMk/>
            <pc:sldMk cId="1719227365" sldId="267"/>
            <ac:spMk id="32" creationId="{E54C39C7-9E99-A6E6-D625-D3288BCE73A9}"/>
          </ac:spMkLst>
        </pc:spChg>
        <pc:spChg chg="add del mod">
          <ac:chgData name="lorenzo franzè" userId="eaeb7fc65d4b5baa" providerId="LiveId" clId="{4EAFE3C0-3F35-4E95-BCC1-950F45B2B383}" dt="2022-06-08T19:01:19.486" v="1856"/>
          <ac:spMkLst>
            <pc:docMk/>
            <pc:sldMk cId="1719227365" sldId="267"/>
            <ac:spMk id="35" creationId="{A4BB1F91-FA71-5C40-F4F6-BE7B453BFA67}"/>
          </ac:spMkLst>
        </pc:spChg>
        <pc:spChg chg="add del mod">
          <ac:chgData name="lorenzo franzè" userId="eaeb7fc65d4b5baa" providerId="LiveId" clId="{4EAFE3C0-3F35-4E95-BCC1-950F45B2B383}" dt="2022-06-08T19:01:19.486" v="1856"/>
          <ac:spMkLst>
            <pc:docMk/>
            <pc:sldMk cId="1719227365" sldId="267"/>
            <ac:spMk id="36" creationId="{9759543A-D485-6013-7EF1-C94A930F7C53}"/>
          </ac:spMkLst>
        </pc:spChg>
        <pc:spChg chg="add del mod">
          <ac:chgData name="lorenzo franzè" userId="eaeb7fc65d4b5baa" providerId="LiveId" clId="{4EAFE3C0-3F35-4E95-BCC1-950F45B2B383}" dt="2022-06-08T19:01:19.486" v="1856"/>
          <ac:spMkLst>
            <pc:docMk/>
            <pc:sldMk cId="1719227365" sldId="267"/>
            <ac:spMk id="38" creationId="{5A9EE1B5-BBC7-407E-1C35-619CFE5C229D}"/>
          </ac:spMkLst>
        </pc:spChg>
        <pc:spChg chg="add del mod">
          <ac:chgData name="lorenzo franzè" userId="eaeb7fc65d4b5baa" providerId="LiveId" clId="{4EAFE3C0-3F35-4E95-BCC1-950F45B2B383}" dt="2022-06-08T19:01:19.486" v="1856"/>
          <ac:spMkLst>
            <pc:docMk/>
            <pc:sldMk cId="1719227365" sldId="267"/>
            <ac:spMk id="39" creationId="{F3ACB502-3F6D-E211-A9FD-21FA99DE3CEA}"/>
          </ac:spMkLst>
        </pc:spChg>
        <pc:spChg chg="add del mod">
          <ac:chgData name="lorenzo franzè" userId="eaeb7fc65d4b5baa" providerId="LiveId" clId="{4EAFE3C0-3F35-4E95-BCC1-950F45B2B383}" dt="2022-06-08T19:01:19.486" v="1856"/>
          <ac:spMkLst>
            <pc:docMk/>
            <pc:sldMk cId="1719227365" sldId="267"/>
            <ac:spMk id="42" creationId="{79FD5710-70E5-AC2D-1D93-EFDA0C8A48B0}"/>
          </ac:spMkLst>
        </pc:spChg>
        <pc:spChg chg="add del mod">
          <ac:chgData name="lorenzo franzè" userId="eaeb7fc65d4b5baa" providerId="LiveId" clId="{4EAFE3C0-3F35-4E95-BCC1-950F45B2B383}" dt="2022-06-08T19:01:19.486" v="1856"/>
          <ac:spMkLst>
            <pc:docMk/>
            <pc:sldMk cId="1719227365" sldId="267"/>
            <ac:spMk id="44" creationId="{7C1AE700-0B22-06C8-4F56-446F08A38A70}"/>
          </ac:spMkLst>
        </pc:spChg>
        <pc:spChg chg="add del mod">
          <ac:chgData name="lorenzo franzè" userId="eaeb7fc65d4b5baa" providerId="LiveId" clId="{4EAFE3C0-3F35-4E95-BCC1-950F45B2B383}" dt="2022-06-08T19:01:19.486" v="1856"/>
          <ac:spMkLst>
            <pc:docMk/>
            <pc:sldMk cId="1719227365" sldId="267"/>
            <ac:spMk id="46" creationId="{65B7BE0B-9C73-1374-978E-D643A624F8D7}"/>
          </ac:spMkLst>
        </pc:spChg>
        <pc:spChg chg="add del mod">
          <ac:chgData name="lorenzo franzè" userId="eaeb7fc65d4b5baa" providerId="LiveId" clId="{4EAFE3C0-3F35-4E95-BCC1-950F45B2B383}" dt="2022-06-08T19:01:19.486" v="1856"/>
          <ac:spMkLst>
            <pc:docMk/>
            <pc:sldMk cId="1719227365" sldId="267"/>
            <ac:spMk id="47" creationId="{3E337E2D-51F2-A2B7-6D70-2BBD5742D7F0}"/>
          </ac:spMkLst>
        </pc:spChg>
        <pc:spChg chg="add del mod">
          <ac:chgData name="lorenzo franzè" userId="eaeb7fc65d4b5baa" providerId="LiveId" clId="{4EAFE3C0-3F35-4E95-BCC1-950F45B2B383}" dt="2022-06-08T19:01:19.486" v="1856"/>
          <ac:spMkLst>
            <pc:docMk/>
            <pc:sldMk cId="1719227365" sldId="267"/>
            <ac:spMk id="48" creationId="{AC90D291-5152-8116-D7BD-53FA85CD5166}"/>
          </ac:spMkLst>
        </pc:spChg>
        <pc:spChg chg="add del mod">
          <ac:chgData name="lorenzo franzè" userId="eaeb7fc65d4b5baa" providerId="LiveId" clId="{4EAFE3C0-3F35-4E95-BCC1-950F45B2B383}" dt="2022-06-08T19:01:19.486" v="1856"/>
          <ac:spMkLst>
            <pc:docMk/>
            <pc:sldMk cId="1719227365" sldId="267"/>
            <ac:spMk id="50" creationId="{EF18F26E-F29F-8BE6-DC3D-FBAB4895197E}"/>
          </ac:spMkLst>
        </pc:spChg>
        <pc:spChg chg="add mod">
          <ac:chgData name="lorenzo franzè" userId="eaeb7fc65d4b5baa" providerId="LiveId" clId="{4EAFE3C0-3F35-4E95-BCC1-950F45B2B383}" dt="2022-06-08T20:37:05.919" v="2541" actId="1076"/>
          <ac:spMkLst>
            <pc:docMk/>
            <pc:sldMk cId="1719227365" sldId="267"/>
            <ac:spMk id="51" creationId="{54229C70-4E2E-EB81-8C3F-78F41649E93B}"/>
          </ac:spMkLst>
        </pc:spChg>
        <pc:spChg chg="add mod">
          <ac:chgData name="lorenzo franzè" userId="eaeb7fc65d4b5baa" providerId="LiveId" clId="{4EAFE3C0-3F35-4E95-BCC1-950F45B2B383}" dt="2022-06-08T20:37:05.919" v="2541" actId="1076"/>
          <ac:spMkLst>
            <pc:docMk/>
            <pc:sldMk cId="1719227365" sldId="267"/>
            <ac:spMk id="54" creationId="{43B59E01-D893-3872-CD65-5EB7FA665877}"/>
          </ac:spMkLst>
        </pc:spChg>
        <pc:spChg chg="add mod">
          <ac:chgData name="lorenzo franzè" userId="eaeb7fc65d4b5baa" providerId="LiveId" clId="{4EAFE3C0-3F35-4E95-BCC1-950F45B2B383}" dt="2022-06-08T20:37:05.919" v="2541" actId="1076"/>
          <ac:spMkLst>
            <pc:docMk/>
            <pc:sldMk cId="1719227365" sldId="267"/>
            <ac:spMk id="55" creationId="{16AB80A1-8176-0005-C4AA-764C446FC2BB}"/>
          </ac:spMkLst>
        </pc:spChg>
        <pc:spChg chg="add mod">
          <ac:chgData name="lorenzo franzè" userId="eaeb7fc65d4b5baa" providerId="LiveId" clId="{4EAFE3C0-3F35-4E95-BCC1-950F45B2B383}" dt="2022-06-08T20:37:05.919" v="2541" actId="1076"/>
          <ac:spMkLst>
            <pc:docMk/>
            <pc:sldMk cId="1719227365" sldId="267"/>
            <ac:spMk id="56" creationId="{E7C8219B-7F58-A6FB-6155-5C9947B58287}"/>
          </ac:spMkLst>
        </pc:spChg>
        <pc:spChg chg="add mod">
          <ac:chgData name="lorenzo franzè" userId="eaeb7fc65d4b5baa" providerId="LiveId" clId="{4EAFE3C0-3F35-4E95-BCC1-950F45B2B383}" dt="2022-06-08T20:37:05.919" v="2541" actId="1076"/>
          <ac:spMkLst>
            <pc:docMk/>
            <pc:sldMk cId="1719227365" sldId="267"/>
            <ac:spMk id="59" creationId="{7055D754-CDBA-31FD-9AD4-2BF7B6B7439B}"/>
          </ac:spMkLst>
        </pc:spChg>
        <pc:spChg chg="add mod">
          <ac:chgData name="lorenzo franzè" userId="eaeb7fc65d4b5baa" providerId="LiveId" clId="{4EAFE3C0-3F35-4E95-BCC1-950F45B2B383}" dt="2022-06-08T20:37:05.919" v="2541" actId="1076"/>
          <ac:spMkLst>
            <pc:docMk/>
            <pc:sldMk cId="1719227365" sldId="267"/>
            <ac:spMk id="60" creationId="{EC7C8924-D3DE-0C61-CA52-917EAC66D58D}"/>
          </ac:spMkLst>
        </pc:spChg>
        <pc:spChg chg="add mod">
          <ac:chgData name="lorenzo franzè" userId="eaeb7fc65d4b5baa" providerId="LiveId" clId="{4EAFE3C0-3F35-4E95-BCC1-950F45B2B383}" dt="2022-06-08T20:37:05.919" v="2541" actId="1076"/>
          <ac:spMkLst>
            <pc:docMk/>
            <pc:sldMk cId="1719227365" sldId="267"/>
            <ac:spMk id="62" creationId="{BC0291B2-6684-3788-8604-CAB9338EB5D0}"/>
          </ac:spMkLst>
        </pc:spChg>
        <pc:spChg chg="add mod">
          <ac:chgData name="lorenzo franzè" userId="eaeb7fc65d4b5baa" providerId="LiveId" clId="{4EAFE3C0-3F35-4E95-BCC1-950F45B2B383}" dt="2022-06-08T20:37:05.919" v="2541" actId="1076"/>
          <ac:spMkLst>
            <pc:docMk/>
            <pc:sldMk cId="1719227365" sldId="267"/>
            <ac:spMk id="63" creationId="{5403A286-8E2F-3DB7-2447-1AA5F73066C5}"/>
          </ac:spMkLst>
        </pc:spChg>
        <pc:spChg chg="add mod">
          <ac:chgData name="lorenzo franzè" userId="eaeb7fc65d4b5baa" providerId="LiveId" clId="{4EAFE3C0-3F35-4E95-BCC1-950F45B2B383}" dt="2022-06-08T20:37:05.919" v="2541" actId="1076"/>
          <ac:spMkLst>
            <pc:docMk/>
            <pc:sldMk cId="1719227365" sldId="267"/>
            <ac:spMk id="66" creationId="{A400C203-1C3F-0991-EDCB-825FD18F27F5}"/>
          </ac:spMkLst>
        </pc:spChg>
        <pc:spChg chg="add mod">
          <ac:chgData name="lorenzo franzè" userId="eaeb7fc65d4b5baa" providerId="LiveId" clId="{4EAFE3C0-3F35-4E95-BCC1-950F45B2B383}" dt="2022-06-08T20:37:05.919" v="2541" actId="1076"/>
          <ac:spMkLst>
            <pc:docMk/>
            <pc:sldMk cId="1719227365" sldId="267"/>
            <ac:spMk id="68" creationId="{D4B28DA7-A029-18B3-8FF4-0C6EA0A43733}"/>
          </ac:spMkLst>
        </pc:spChg>
        <pc:spChg chg="add mod">
          <ac:chgData name="lorenzo franzè" userId="eaeb7fc65d4b5baa" providerId="LiveId" clId="{4EAFE3C0-3F35-4E95-BCC1-950F45B2B383}" dt="2022-06-08T20:37:05.919" v="2541" actId="1076"/>
          <ac:spMkLst>
            <pc:docMk/>
            <pc:sldMk cId="1719227365" sldId="267"/>
            <ac:spMk id="70" creationId="{5D623E78-ABAB-7EE7-5025-AA086F895272}"/>
          </ac:spMkLst>
        </pc:spChg>
        <pc:spChg chg="add mod">
          <ac:chgData name="lorenzo franzè" userId="eaeb7fc65d4b5baa" providerId="LiveId" clId="{4EAFE3C0-3F35-4E95-BCC1-950F45B2B383}" dt="2022-06-08T20:37:05.919" v="2541" actId="1076"/>
          <ac:spMkLst>
            <pc:docMk/>
            <pc:sldMk cId="1719227365" sldId="267"/>
            <ac:spMk id="71" creationId="{4E71CF19-8021-B7A3-2F5B-373FA298A407}"/>
          </ac:spMkLst>
        </pc:spChg>
        <pc:spChg chg="add mod">
          <ac:chgData name="lorenzo franzè" userId="eaeb7fc65d4b5baa" providerId="LiveId" clId="{4EAFE3C0-3F35-4E95-BCC1-950F45B2B383}" dt="2022-06-08T20:37:05.919" v="2541" actId="1076"/>
          <ac:spMkLst>
            <pc:docMk/>
            <pc:sldMk cId="1719227365" sldId="267"/>
            <ac:spMk id="72" creationId="{6A983321-2D7F-73D1-09A2-B44FA85CF459}"/>
          </ac:spMkLst>
        </pc:spChg>
        <pc:spChg chg="add mod">
          <ac:chgData name="lorenzo franzè" userId="eaeb7fc65d4b5baa" providerId="LiveId" clId="{4EAFE3C0-3F35-4E95-BCC1-950F45B2B383}" dt="2022-06-08T20:37:05.919" v="2541" actId="1076"/>
          <ac:spMkLst>
            <pc:docMk/>
            <pc:sldMk cId="1719227365" sldId="267"/>
            <ac:spMk id="74" creationId="{85C9354F-4E5A-7A5A-D7D9-EFF51E074A05}"/>
          </ac:spMkLst>
        </pc:spChg>
        <pc:spChg chg="add mod">
          <ac:chgData name="lorenzo franzè" userId="eaeb7fc65d4b5baa" providerId="LiveId" clId="{4EAFE3C0-3F35-4E95-BCC1-950F45B2B383}" dt="2022-06-08T20:37:05.919" v="2541" actId="1076"/>
          <ac:spMkLst>
            <pc:docMk/>
            <pc:sldMk cId="1719227365" sldId="267"/>
            <ac:spMk id="76" creationId="{7FC2CADA-DF14-789C-4E8E-2DC5A25A899A}"/>
          </ac:spMkLst>
        </pc:spChg>
        <pc:spChg chg="add mod">
          <ac:chgData name="lorenzo franzè" userId="eaeb7fc65d4b5baa" providerId="LiveId" clId="{4EAFE3C0-3F35-4E95-BCC1-950F45B2B383}" dt="2022-06-08T20:37:05.919" v="2541" actId="1076"/>
          <ac:spMkLst>
            <pc:docMk/>
            <pc:sldMk cId="1719227365" sldId="267"/>
            <ac:spMk id="78" creationId="{8D60D305-C584-0007-AD35-57E104E96AEF}"/>
          </ac:spMkLst>
        </pc:spChg>
        <pc:spChg chg="add mod">
          <ac:chgData name="lorenzo franzè" userId="eaeb7fc65d4b5baa" providerId="LiveId" clId="{4EAFE3C0-3F35-4E95-BCC1-950F45B2B383}" dt="2022-06-08T20:37:05.919" v="2541" actId="1076"/>
          <ac:spMkLst>
            <pc:docMk/>
            <pc:sldMk cId="1719227365" sldId="267"/>
            <ac:spMk id="82" creationId="{7E760678-285C-590E-5651-1892092A4114}"/>
          </ac:spMkLst>
        </pc:spChg>
        <pc:spChg chg="add mod">
          <ac:chgData name="lorenzo franzè" userId="eaeb7fc65d4b5baa" providerId="LiveId" clId="{4EAFE3C0-3F35-4E95-BCC1-950F45B2B383}" dt="2022-06-08T20:40:27.492" v="2667" actId="1076"/>
          <ac:spMkLst>
            <pc:docMk/>
            <pc:sldMk cId="1719227365" sldId="267"/>
            <ac:spMk id="91" creationId="{AB545918-63CC-B98A-8BFA-999FC9C35BE2}"/>
          </ac:spMkLst>
        </pc:spChg>
        <pc:cxnChg chg="add del mod">
          <ac:chgData name="lorenzo franzè" userId="eaeb7fc65d4b5baa" providerId="LiveId" clId="{4EAFE3C0-3F35-4E95-BCC1-950F45B2B383}" dt="2022-06-08T19:01:15.798" v="1854"/>
          <ac:cxnSpMkLst>
            <pc:docMk/>
            <pc:sldMk cId="1719227365" sldId="267"/>
            <ac:cxnSpMk id="4" creationId="{1262DFDF-112E-E503-420C-5F7A33F3F965}"/>
          </ac:cxnSpMkLst>
        </pc:cxnChg>
        <pc:cxnChg chg="add del mod">
          <ac:chgData name="lorenzo franzè" userId="eaeb7fc65d4b5baa" providerId="LiveId" clId="{4EAFE3C0-3F35-4E95-BCC1-950F45B2B383}" dt="2022-06-08T19:01:15.798" v="1854"/>
          <ac:cxnSpMkLst>
            <pc:docMk/>
            <pc:sldMk cId="1719227365" sldId="267"/>
            <ac:cxnSpMk id="5" creationId="{A6B5063B-95C2-E204-BA73-BECE8BA9BDA9}"/>
          </ac:cxnSpMkLst>
        </pc:cxnChg>
        <pc:cxnChg chg="add del mod">
          <ac:chgData name="lorenzo franzè" userId="eaeb7fc65d4b5baa" providerId="LiveId" clId="{4EAFE3C0-3F35-4E95-BCC1-950F45B2B383}" dt="2022-06-08T19:01:15.798" v="1854"/>
          <ac:cxnSpMkLst>
            <pc:docMk/>
            <pc:sldMk cId="1719227365" sldId="267"/>
            <ac:cxnSpMk id="9" creationId="{4E885B4F-AB18-124A-0986-801D65E04412}"/>
          </ac:cxnSpMkLst>
        </pc:cxnChg>
        <pc:cxnChg chg="add del mod">
          <ac:chgData name="lorenzo franzè" userId="eaeb7fc65d4b5baa" providerId="LiveId" clId="{4EAFE3C0-3F35-4E95-BCC1-950F45B2B383}" dt="2022-06-08T19:01:15.798" v="1854"/>
          <ac:cxnSpMkLst>
            <pc:docMk/>
            <pc:sldMk cId="1719227365" sldId="267"/>
            <ac:cxnSpMk id="10" creationId="{06EF2F05-244F-4760-F35B-C69523596351}"/>
          </ac:cxnSpMkLst>
        </pc:cxnChg>
        <pc:cxnChg chg="add del mod">
          <ac:chgData name="lorenzo franzè" userId="eaeb7fc65d4b5baa" providerId="LiveId" clId="{4EAFE3C0-3F35-4E95-BCC1-950F45B2B383}" dt="2022-06-08T19:01:15.798" v="1854"/>
          <ac:cxnSpMkLst>
            <pc:docMk/>
            <pc:sldMk cId="1719227365" sldId="267"/>
            <ac:cxnSpMk id="13" creationId="{01A31A95-46A7-0385-685F-2F6B51FEDF35}"/>
          </ac:cxnSpMkLst>
        </pc:cxnChg>
        <pc:cxnChg chg="add del mod">
          <ac:chgData name="lorenzo franzè" userId="eaeb7fc65d4b5baa" providerId="LiveId" clId="{4EAFE3C0-3F35-4E95-BCC1-950F45B2B383}" dt="2022-06-08T19:01:15.798" v="1854"/>
          <ac:cxnSpMkLst>
            <pc:docMk/>
            <pc:sldMk cId="1719227365" sldId="267"/>
            <ac:cxnSpMk id="16" creationId="{2D99F8BF-D86A-2D8E-FB85-99443CFAC034}"/>
          </ac:cxnSpMkLst>
        </pc:cxnChg>
        <pc:cxnChg chg="add del mod">
          <ac:chgData name="lorenzo franzè" userId="eaeb7fc65d4b5baa" providerId="LiveId" clId="{4EAFE3C0-3F35-4E95-BCC1-950F45B2B383}" dt="2022-06-08T19:01:15.798" v="1854"/>
          <ac:cxnSpMkLst>
            <pc:docMk/>
            <pc:sldMk cId="1719227365" sldId="267"/>
            <ac:cxnSpMk id="17" creationId="{F23AB483-330E-B3BA-C045-C5FDDE314728}"/>
          </ac:cxnSpMkLst>
        </pc:cxnChg>
        <pc:cxnChg chg="add del mod">
          <ac:chgData name="lorenzo franzè" userId="eaeb7fc65d4b5baa" providerId="LiveId" clId="{4EAFE3C0-3F35-4E95-BCC1-950F45B2B383}" dt="2022-06-08T19:01:15.798" v="1854"/>
          <ac:cxnSpMkLst>
            <pc:docMk/>
            <pc:sldMk cId="1719227365" sldId="267"/>
            <ac:cxnSpMk id="19" creationId="{B1868886-A452-32A1-BD82-13A78C3557B8}"/>
          </ac:cxnSpMkLst>
        </pc:cxnChg>
        <pc:cxnChg chg="add del mod">
          <ac:chgData name="lorenzo franzè" userId="eaeb7fc65d4b5baa" providerId="LiveId" clId="{4EAFE3C0-3F35-4E95-BCC1-950F45B2B383}" dt="2022-06-08T19:01:15.798" v="1854"/>
          <ac:cxnSpMkLst>
            <pc:docMk/>
            <pc:sldMk cId="1719227365" sldId="267"/>
            <ac:cxnSpMk id="21" creationId="{A7ABA6D5-36BA-3396-125B-E9C6B2244272}"/>
          </ac:cxnSpMkLst>
        </pc:cxnChg>
        <pc:cxnChg chg="add del mod">
          <ac:chgData name="lorenzo franzè" userId="eaeb7fc65d4b5baa" providerId="LiveId" clId="{4EAFE3C0-3F35-4E95-BCC1-950F45B2B383}" dt="2022-06-08T19:01:15.798" v="1854"/>
          <ac:cxnSpMkLst>
            <pc:docMk/>
            <pc:sldMk cId="1719227365" sldId="267"/>
            <ac:cxnSpMk id="25" creationId="{C3AE67D0-EFDB-E1AD-E7AA-407F36477BD4}"/>
          </ac:cxnSpMkLst>
        </pc:cxnChg>
        <pc:cxnChg chg="add del mod">
          <ac:chgData name="lorenzo franzè" userId="eaeb7fc65d4b5baa" providerId="LiveId" clId="{4EAFE3C0-3F35-4E95-BCC1-950F45B2B383}" dt="2022-06-08T19:01:19.486" v="1856"/>
          <ac:cxnSpMkLst>
            <pc:docMk/>
            <pc:sldMk cId="1719227365" sldId="267"/>
            <ac:cxnSpMk id="28" creationId="{7B90D137-FCB6-B9A1-EDF7-A81F367D8CE1}"/>
          </ac:cxnSpMkLst>
        </pc:cxnChg>
        <pc:cxnChg chg="add del mod">
          <ac:chgData name="lorenzo franzè" userId="eaeb7fc65d4b5baa" providerId="LiveId" clId="{4EAFE3C0-3F35-4E95-BCC1-950F45B2B383}" dt="2022-06-08T19:01:19.486" v="1856"/>
          <ac:cxnSpMkLst>
            <pc:docMk/>
            <pc:sldMk cId="1719227365" sldId="267"/>
            <ac:cxnSpMk id="29" creationId="{C93CE477-EB30-6E07-4F1C-10385BB63EE7}"/>
          </ac:cxnSpMkLst>
        </pc:cxnChg>
        <pc:cxnChg chg="add del mod">
          <ac:chgData name="lorenzo franzè" userId="eaeb7fc65d4b5baa" providerId="LiveId" clId="{4EAFE3C0-3F35-4E95-BCC1-950F45B2B383}" dt="2022-06-08T19:01:19.486" v="1856"/>
          <ac:cxnSpMkLst>
            <pc:docMk/>
            <pc:sldMk cId="1719227365" sldId="267"/>
            <ac:cxnSpMk id="33" creationId="{18BC5C6A-AEA1-F9B1-C71A-479301EC3199}"/>
          </ac:cxnSpMkLst>
        </pc:cxnChg>
        <pc:cxnChg chg="add del mod">
          <ac:chgData name="lorenzo franzè" userId="eaeb7fc65d4b5baa" providerId="LiveId" clId="{4EAFE3C0-3F35-4E95-BCC1-950F45B2B383}" dt="2022-06-08T19:01:19.486" v="1856"/>
          <ac:cxnSpMkLst>
            <pc:docMk/>
            <pc:sldMk cId="1719227365" sldId="267"/>
            <ac:cxnSpMk id="34" creationId="{5EB2FA3D-38E1-DED7-066A-5CA9E5F8576A}"/>
          </ac:cxnSpMkLst>
        </pc:cxnChg>
        <pc:cxnChg chg="add del mod">
          <ac:chgData name="lorenzo franzè" userId="eaeb7fc65d4b5baa" providerId="LiveId" clId="{4EAFE3C0-3F35-4E95-BCC1-950F45B2B383}" dt="2022-06-08T19:01:19.486" v="1856"/>
          <ac:cxnSpMkLst>
            <pc:docMk/>
            <pc:sldMk cId="1719227365" sldId="267"/>
            <ac:cxnSpMk id="37" creationId="{C6C1E9A7-5799-713D-0699-1E01AB63E85A}"/>
          </ac:cxnSpMkLst>
        </pc:cxnChg>
        <pc:cxnChg chg="add del mod">
          <ac:chgData name="lorenzo franzè" userId="eaeb7fc65d4b5baa" providerId="LiveId" clId="{4EAFE3C0-3F35-4E95-BCC1-950F45B2B383}" dt="2022-06-08T19:01:19.486" v="1856"/>
          <ac:cxnSpMkLst>
            <pc:docMk/>
            <pc:sldMk cId="1719227365" sldId="267"/>
            <ac:cxnSpMk id="40" creationId="{EB1C3EDE-47B0-3091-855E-221D537010EE}"/>
          </ac:cxnSpMkLst>
        </pc:cxnChg>
        <pc:cxnChg chg="add del mod">
          <ac:chgData name="lorenzo franzè" userId="eaeb7fc65d4b5baa" providerId="LiveId" clId="{4EAFE3C0-3F35-4E95-BCC1-950F45B2B383}" dt="2022-06-08T19:01:19.486" v="1856"/>
          <ac:cxnSpMkLst>
            <pc:docMk/>
            <pc:sldMk cId="1719227365" sldId="267"/>
            <ac:cxnSpMk id="41" creationId="{67B397C1-A7DE-A340-603F-7D2FAC925AA3}"/>
          </ac:cxnSpMkLst>
        </pc:cxnChg>
        <pc:cxnChg chg="add del mod">
          <ac:chgData name="lorenzo franzè" userId="eaeb7fc65d4b5baa" providerId="LiveId" clId="{4EAFE3C0-3F35-4E95-BCC1-950F45B2B383}" dt="2022-06-08T19:01:19.486" v="1856"/>
          <ac:cxnSpMkLst>
            <pc:docMk/>
            <pc:sldMk cId="1719227365" sldId="267"/>
            <ac:cxnSpMk id="43" creationId="{4E87596F-BF4D-F6E6-D3C2-9F764AA2E0F7}"/>
          </ac:cxnSpMkLst>
        </pc:cxnChg>
        <pc:cxnChg chg="add del mod">
          <ac:chgData name="lorenzo franzè" userId="eaeb7fc65d4b5baa" providerId="LiveId" clId="{4EAFE3C0-3F35-4E95-BCC1-950F45B2B383}" dt="2022-06-08T19:01:19.486" v="1856"/>
          <ac:cxnSpMkLst>
            <pc:docMk/>
            <pc:sldMk cId="1719227365" sldId="267"/>
            <ac:cxnSpMk id="45" creationId="{0AF27BB2-0676-8296-DC35-D62BA936C67C}"/>
          </ac:cxnSpMkLst>
        </pc:cxnChg>
        <pc:cxnChg chg="add del mod">
          <ac:chgData name="lorenzo franzè" userId="eaeb7fc65d4b5baa" providerId="LiveId" clId="{4EAFE3C0-3F35-4E95-BCC1-950F45B2B383}" dt="2022-06-08T19:01:19.486" v="1856"/>
          <ac:cxnSpMkLst>
            <pc:docMk/>
            <pc:sldMk cId="1719227365" sldId="267"/>
            <ac:cxnSpMk id="49" creationId="{63A02E6F-3736-390D-62F6-838836BBB517}"/>
          </ac:cxnSpMkLst>
        </pc:cxnChg>
        <pc:cxnChg chg="add mod">
          <ac:chgData name="lorenzo franzè" userId="eaeb7fc65d4b5baa" providerId="LiveId" clId="{4EAFE3C0-3F35-4E95-BCC1-950F45B2B383}" dt="2022-06-08T20:37:05.919" v="2541" actId="1076"/>
          <ac:cxnSpMkLst>
            <pc:docMk/>
            <pc:sldMk cId="1719227365" sldId="267"/>
            <ac:cxnSpMk id="52" creationId="{8BC26BF0-FDEB-1D63-74EC-0A1AF43E09AE}"/>
          </ac:cxnSpMkLst>
        </pc:cxnChg>
        <pc:cxnChg chg="add mod">
          <ac:chgData name="lorenzo franzè" userId="eaeb7fc65d4b5baa" providerId="LiveId" clId="{4EAFE3C0-3F35-4E95-BCC1-950F45B2B383}" dt="2022-06-08T20:37:05.919" v="2541" actId="1076"/>
          <ac:cxnSpMkLst>
            <pc:docMk/>
            <pc:sldMk cId="1719227365" sldId="267"/>
            <ac:cxnSpMk id="53" creationId="{6D98338C-6B04-98F2-171B-90E79C417923}"/>
          </ac:cxnSpMkLst>
        </pc:cxnChg>
        <pc:cxnChg chg="add mod">
          <ac:chgData name="lorenzo franzè" userId="eaeb7fc65d4b5baa" providerId="LiveId" clId="{4EAFE3C0-3F35-4E95-BCC1-950F45B2B383}" dt="2022-06-08T20:37:05.919" v="2541" actId="1076"/>
          <ac:cxnSpMkLst>
            <pc:docMk/>
            <pc:sldMk cId="1719227365" sldId="267"/>
            <ac:cxnSpMk id="57" creationId="{9F29021C-D416-404E-A343-468809AE282B}"/>
          </ac:cxnSpMkLst>
        </pc:cxnChg>
        <pc:cxnChg chg="add mod">
          <ac:chgData name="lorenzo franzè" userId="eaeb7fc65d4b5baa" providerId="LiveId" clId="{4EAFE3C0-3F35-4E95-BCC1-950F45B2B383}" dt="2022-06-08T20:37:05.919" v="2541" actId="1076"/>
          <ac:cxnSpMkLst>
            <pc:docMk/>
            <pc:sldMk cId="1719227365" sldId="267"/>
            <ac:cxnSpMk id="58" creationId="{9C65C638-CE04-37A3-216F-3A45C9145453}"/>
          </ac:cxnSpMkLst>
        </pc:cxnChg>
        <pc:cxnChg chg="add mod">
          <ac:chgData name="lorenzo franzè" userId="eaeb7fc65d4b5baa" providerId="LiveId" clId="{4EAFE3C0-3F35-4E95-BCC1-950F45B2B383}" dt="2022-06-08T20:37:05.919" v="2541" actId="1076"/>
          <ac:cxnSpMkLst>
            <pc:docMk/>
            <pc:sldMk cId="1719227365" sldId="267"/>
            <ac:cxnSpMk id="61" creationId="{2E51D967-1F83-B49B-62F4-E9C4B7D0298D}"/>
          </ac:cxnSpMkLst>
        </pc:cxnChg>
        <pc:cxnChg chg="add mod">
          <ac:chgData name="lorenzo franzè" userId="eaeb7fc65d4b5baa" providerId="LiveId" clId="{4EAFE3C0-3F35-4E95-BCC1-950F45B2B383}" dt="2022-06-08T20:37:05.919" v="2541" actId="1076"/>
          <ac:cxnSpMkLst>
            <pc:docMk/>
            <pc:sldMk cId="1719227365" sldId="267"/>
            <ac:cxnSpMk id="64" creationId="{F6E215C3-59D2-31FF-2FCC-695AD6ACA9A5}"/>
          </ac:cxnSpMkLst>
        </pc:cxnChg>
        <pc:cxnChg chg="add mod">
          <ac:chgData name="lorenzo franzè" userId="eaeb7fc65d4b5baa" providerId="LiveId" clId="{4EAFE3C0-3F35-4E95-BCC1-950F45B2B383}" dt="2022-06-08T20:37:05.919" v="2541" actId="1076"/>
          <ac:cxnSpMkLst>
            <pc:docMk/>
            <pc:sldMk cId="1719227365" sldId="267"/>
            <ac:cxnSpMk id="65" creationId="{3C3A3549-49F2-B5A7-C5C0-022D010726C4}"/>
          </ac:cxnSpMkLst>
        </pc:cxnChg>
        <pc:cxnChg chg="add mod">
          <ac:chgData name="lorenzo franzè" userId="eaeb7fc65d4b5baa" providerId="LiveId" clId="{4EAFE3C0-3F35-4E95-BCC1-950F45B2B383}" dt="2022-06-08T20:37:05.919" v="2541" actId="1076"/>
          <ac:cxnSpMkLst>
            <pc:docMk/>
            <pc:sldMk cId="1719227365" sldId="267"/>
            <ac:cxnSpMk id="67" creationId="{F8AB439E-C34E-3F2B-20AC-035C74AB1738}"/>
          </ac:cxnSpMkLst>
        </pc:cxnChg>
        <pc:cxnChg chg="add mod">
          <ac:chgData name="lorenzo franzè" userId="eaeb7fc65d4b5baa" providerId="LiveId" clId="{4EAFE3C0-3F35-4E95-BCC1-950F45B2B383}" dt="2022-06-08T20:37:05.919" v="2541" actId="1076"/>
          <ac:cxnSpMkLst>
            <pc:docMk/>
            <pc:sldMk cId="1719227365" sldId="267"/>
            <ac:cxnSpMk id="69" creationId="{19285C04-BA72-A61E-2B71-DC74E6838F37}"/>
          </ac:cxnSpMkLst>
        </pc:cxnChg>
        <pc:cxnChg chg="add mod">
          <ac:chgData name="lorenzo franzè" userId="eaeb7fc65d4b5baa" providerId="LiveId" clId="{4EAFE3C0-3F35-4E95-BCC1-950F45B2B383}" dt="2022-06-08T20:37:05.919" v="2541" actId="1076"/>
          <ac:cxnSpMkLst>
            <pc:docMk/>
            <pc:sldMk cId="1719227365" sldId="267"/>
            <ac:cxnSpMk id="73" creationId="{E48971F5-02DB-72DB-FF31-9A1245C246A8}"/>
          </ac:cxnSpMkLst>
        </pc:cxnChg>
        <pc:cxnChg chg="add mod">
          <ac:chgData name="lorenzo franzè" userId="eaeb7fc65d4b5baa" providerId="LiveId" clId="{4EAFE3C0-3F35-4E95-BCC1-950F45B2B383}" dt="2022-06-08T20:37:05.919" v="2541" actId="1076"/>
          <ac:cxnSpMkLst>
            <pc:docMk/>
            <pc:sldMk cId="1719227365" sldId="267"/>
            <ac:cxnSpMk id="77" creationId="{5D882C01-BED3-EEB9-E0A6-571437E1AD3D}"/>
          </ac:cxnSpMkLst>
        </pc:cxnChg>
        <pc:cxnChg chg="add mod">
          <ac:chgData name="lorenzo franzè" userId="eaeb7fc65d4b5baa" providerId="LiveId" clId="{4EAFE3C0-3F35-4E95-BCC1-950F45B2B383}" dt="2022-06-08T20:37:05.919" v="2541" actId="1076"/>
          <ac:cxnSpMkLst>
            <pc:docMk/>
            <pc:sldMk cId="1719227365" sldId="267"/>
            <ac:cxnSpMk id="83" creationId="{5944FA41-0180-80C7-6AC3-E0C155466D5B}"/>
          </ac:cxnSpMkLst>
        </pc:cxnChg>
      </pc:sldChg>
      <pc:sldChg chg="addSp delSp modSp mod">
        <pc:chgData name="lorenzo franzè" userId="eaeb7fc65d4b5baa" providerId="LiveId" clId="{4EAFE3C0-3F35-4E95-BCC1-950F45B2B383}" dt="2022-06-08T20:49:07.921" v="2781" actId="1076"/>
        <pc:sldMkLst>
          <pc:docMk/>
          <pc:sldMk cId="1351737388" sldId="268"/>
        </pc:sldMkLst>
        <pc:spChg chg="del">
          <ac:chgData name="lorenzo franzè" userId="eaeb7fc65d4b5baa" providerId="LiveId" clId="{4EAFE3C0-3F35-4E95-BCC1-950F45B2B383}" dt="2022-06-08T20:27:30.455" v="2435" actId="478"/>
          <ac:spMkLst>
            <pc:docMk/>
            <pc:sldMk cId="1351737388" sldId="268"/>
            <ac:spMk id="2" creationId="{CFFA54BE-6380-80AC-C4DD-53BAE9946D60}"/>
          </ac:spMkLst>
        </pc:spChg>
        <pc:spChg chg="add mod">
          <ac:chgData name="lorenzo franzè" userId="eaeb7fc65d4b5baa" providerId="LiveId" clId="{4EAFE3C0-3F35-4E95-BCC1-950F45B2B383}" dt="2022-06-08T20:28:12.839" v="2449" actId="20577"/>
          <ac:spMkLst>
            <pc:docMk/>
            <pc:sldMk cId="1351737388" sldId="268"/>
            <ac:spMk id="3" creationId="{FC281CE2-3ABD-0C97-C2B5-AB66D1EBED3D}"/>
          </ac:spMkLst>
        </pc:spChg>
        <pc:spChg chg="add mod">
          <ac:chgData name="lorenzo franzè" userId="eaeb7fc65d4b5baa" providerId="LiveId" clId="{4EAFE3C0-3F35-4E95-BCC1-950F45B2B383}" dt="2022-06-08T20:30:49.582" v="2495" actId="1076"/>
          <ac:spMkLst>
            <pc:docMk/>
            <pc:sldMk cId="1351737388" sldId="268"/>
            <ac:spMk id="6" creationId="{0C79ECD3-B861-AC47-9D29-B91740338895}"/>
          </ac:spMkLst>
        </pc:spChg>
        <pc:spChg chg="add mod">
          <ac:chgData name="lorenzo franzè" userId="eaeb7fc65d4b5baa" providerId="LiveId" clId="{4EAFE3C0-3F35-4E95-BCC1-950F45B2B383}" dt="2022-06-08T20:27:47.889" v="2437" actId="1076"/>
          <ac:spMkLst>
            <pc:docMk/>
            <pc:sldMk cId="1351737388" sldId="268"/>
            <ac:spMk id="7" creationId="{CC048545-76E1-9981-C2DA-85E96AD4BB14}"/>
          </ac:spMkLst>
        </pc:spChg>
        <pc:spChg chg="add mod">
          <ac:chgData name="lorenzo franzè" userId="eaeb7fc65d4b5baa" providerId="LiveId" clId="{4EAFE3C0-3F35-4E95-BCC1-950F45B2B383}" dt="2022-06-08T20:35:54.979" v="2532" actId="14100"/>
          <ac:spMkLst>
            <pc:docMk/>
            <pc:sldMk cId="1351737388" sldId="268"/>
            <ac:spMk id="8" creationId="{B8943989-9CCE-673B-DE45-660B14E05A7C}"/>
          </ac:spMkLst>
        </pc:spChg>
        <pc:spChg chg="add mod">
          <ac:chgData name="lorenzo franzè" userId="eaeb7fc65d4b5baa" providerId="LiveId" clId="{4EAFE3C0-3F35-4E95-BCC1-950F45B2B383}" dt="2022-06-08T20:31:12.077" v="2509" actId="20577"/>
          <ac:spMkLst>
            <pc:docMk/>
            <pc:sldMk cId="1351737388" sldId="268"/>
            <ac:spMk id="11" creationId="{F11428A6-2B81-D6B0-B998-1E8C55254C2B}"/>
          </ac:spMkLst>
        </pc:spChg>
        <pc:spChg chg="add mod">
          <ac:chgData name="lorenzo franzè" userId="eaeb7fc65d4b5baa" providerId="LiveId" clId="{4EAFE3C0-3F35-4E95-BCC1-950F45B2B383}" dt="2022-06-08T20:27:47.889" v="2437" actId="1076"/>
          <ac:spMkLst>
            <pc:docMk/>
            <pc:sldMk cId="1351737388" sldId="268"/>
            <ac:spMk id="12" creationId="{577B5C7B-DA99-01D2-DC91-AFDA04ED313D}"/>
          </ac:spMkLst>
        </pc:spChg>
        <pc:spChg chg="add del mod">
          <ac:chgData name="lorenzo franzè" userId="eaeb7fc65d4b5baa" providerId="LiveId" clId="{4EAFE3C0-3F35-4E95-BCC1-950F45B2B383}" dt="2022-06-08T20:44:40.797" v="2711" actId="478"/>
          <ac:spMkLst>
            <pc:docMk/>
            <pc:sldMk cId="1351737388" sldId="268"/>
            <ac:spMk id="14" creationId="{30AD738C-6D0A-BEA5-87E6-5FE48BD01183}"/>
          </ac:spMkLst>
        </pc:spChg>
        <pc:spChg chg="add del mod">
          <ac:chgData name="lorenzo franzè" userId="eaeb7fc65d4b5baa" providerId="LiveId" clId="{4EAFE3C0-3F35-4E95-BCC1-950F45B2B383}" dt="2022-06-08T20:44:40.797" v="2711" actId="478"/>
          <ac:spMkLst>
            <pc:docMk/>
            <pc:sldMk cId="1351737388" sldId="268"/>
            <ac:spMk id="16" creationId="{60A3581F-CF46-AB7E-5582-8EAE7B9C881E}"/>
          </ac:spMkLst>
        </pc:spChg>
        <pc:spChg chg="add del mod">
          <ac:chgData name="lorenzo franzè" userId="eaeb7fc65d4b5baa" providerId="LiveId" clId="{4EAFE3C0-3F35-4E95-BCC1-950F45B2B383}" dt="2022-06-08T20:44:40.797" v="2711" actId="478"/>
          <ac:spMkLst>
            <pc:docMk/>
            <pc:sldMk cId="1351737388" sldId="268"/>
            <ac:spMk id="18" creationId="{91AA3A90-D1C5-2AC4-54CE-025D7426B136}"/>
          </ac:spMkLst>
        </pc:spChg>
        <pc:spChg chg="add del mod">
          <ac:chgData name="lorenzo franzè" userId="eaeb7fc65d4b5baa" providerId="LiveId" clId="{4EAFE3C0-3F35-4E95-BCC1-950F45B2B383}" dt="2022-06-08T20:44:40.797" v="2711" actId="478"/>
          <ac:spMkLst>
            <pc:docMk/>
            <pc:sldMk cId="1351737388" sldId="268"/>
            <ac:spMk id="20" creationId="{71A624E7-2A61-D54D-BB73-106E5E08FAD6}"/>
          </ac:spMkLst>
        </pc:spChg>
        <pc:spChg chg="add mod">
          <ac:chgData name="lorenzo franzè" userId="eaeb7fc65d4b5baa" providerId="LiveId" clId="{4EAFE3C0-3F35-4E95-BCC1-950F45B2B383}" dt="2022-06-08T20:30:30.758" v="2486" actId="14100"/>
          <ac:spMkLst>
            <pc:docMk/>
            <pc:sldMk cId="1351737388" sldId="268"/>
            <ac:spMk id="22" creationId="{2040F0ED-07FC-B273-9090-705D69964DD2}"/>
          </ac:spMkLst>
        </pc:spChg>
        <pc:spChg chg="add del mod">
          <ac:chgData name="lorenzo franzè" userId="eaeb7fc65d4b5baa" providerId="LiveId" clId="{4EAFE3C0-3F35-4E95-BCC1-950F45B2B383}" dt="2022-06-08T20:44:40.797" v="2711" actId="478"/>
          <ac:spMkLst>
            <pc:docMk/>
            <pc:sldMk cId="1351737388" sldId="268"/>
            <ac:spMk id="24" creationId="{1B0E010D-932C-79B1-9CF8-03F5B7731738}"/>
          </ac:spMkLst>
        </pc:spChg>
        <pc:spChg chg="add del mod">
          <ac:chgData name="lorenzo franzè" userId="eaeb7fc65d4b5baa" providerId="LiveId" clId="{4EAFE3C0-3F35-4E95-BCC1-950F45B2B383}" dt="2022-06-08T20:44:40.797" v="2711" actId="478"/>
          <ac:spMkLst>
            <pc:docMk/>
            <pc:sldMk cId="1351737388" sldId="268"/>
            <ac:spMk id="26" creationId="{02C41FA2-E8D3-8121-0CC9-089511DEEC9A}"/>
          </ac:spMkLst>
        </pc:spChg>
        <pc:spChg chg="add mod">
          <ac:chgData name="lorenzo franzè" userId="eaeb7fc65d4b5baa" providerId="LiveId" clId="{4EAFE3C0-3F35-4E95-BCC1-950F45B2B383}" dt="2022-06-08T20:35:45.180" v="2523" actId="20577"/>
          <ac:spMkLst>
            <pc:docMk/>
            <pc:sldMk cId="1351737388" sldId="268"/>
            <ac:spMk id="28" creationId="{95ED944E-5C59-9401-B93D-487FBE8FE995}"/>
          </ac:spMkLst>
        </pc:spChg>
        <pc:spChg chg="add mod">
          <ac:chgData name="lorenzo franzè" userId="eaeb7fc65d4b5baa" providerId="LiveId" clId="{4EAFE3C0-3F35-4E95-BCC1-950F45B2B383}" dt="2022-06-08T20:27:47.889" v="2437" actId="1076"/>
          <ac:spMkLst>
            <pc:docMk/>
            <pc:sldMk cId="1351737388" sldId="268"/>
            <ac:spMk id="30" creationId="{72458BE9-DA7E-50F8-1E3F-E71A1D51B5E7}"/>
          </ac:spMkLst>
        </pc:spChg>
        <pc:spChg chg="add del mod">
          <ac:chgData name="lorenzo franzè" userId="eaeb7fc65d4b5baa" providerId="LiveId" clId="{4EAFE3C0-3F35-4E95-BCC1-950F45B2B383}" dt="2022-06-08T20:45:39.918" v="2726" actId="478"/>
          <ac:spMkLst>
            <pc:docMk/>
            <pc:sldMk cId="1351737388" sldId="268"/>
            <ac:spMk id="31" creationId="{FE9D06D6-D4BA-4AC3-CA2F-D426B1F2F2B7}"/>
          </ac:spMkLst>
        </pc:spChg>
        <pc:spChg chg="add del mod">
          <ac:chgData name="lorenzo franzè" userId="eaeb7fc65d4b5baa" providerId="LiveId" clId="{4EAFE3C0-3F35-4E95-BCC1-950F45B2B383}" dt="2022-06-08T20:45:42.980" v="2729" actId="478"/>
          <ac:spMkLst>
            <pc:docMk/>
            <pc:sldMk cId="1351737388" sldId="268"/>
            <ac:spMk id="34" creationId="{F8AE417B-548C-63D1-048D-AF7D98312D66}"/>
          </ac:spMkLst>
        </pc:spChg>
        <pc:spChg chg="add del mod">
          <ac:chgData name="lorenzo franzè" userId="eaeb7fc65d4b5baa" providerId="LiveId" clId="{4EAFE3C0-3F35-4E95-BCC1-950F45B2B383}" dt="2022-06-08T20:44:40.797" v="2711" actId="478"/>
          <ac:spMkLst>
            <pc:docMk/>
            <pc:sldMk cId="1351737388" sldId="268"/>
            <ac:spMk id="35" creationId="{BB467AD2-B65C-A519-6603-A915FCDFBF16}"/>
          </ac:spMkLst>
        </pc:spChg>
        <pc:spChg chg="add del mod">
          <ac:chgData name="lorenzo franzè" userId="eaeb7fc65d4b5baa" providerId="LiveId" clId="{4EAFE3C0-3F35-4E95-BCC1-950F45B2B383}" dt="2022-06-08T20:44:40.797" v="2711" actId="478"/>
          <ac:spMkLst>
            <pc:docMk/>
            <pc:sldMk cId="1351737388" sldId="268"/>
            <ac:spMk id="36" creationId="{699CB4EE-3DBD-A8EE-AC12-67F36073371D}"/>
          </ac:spMkLst>
        </pc:spChg>
        <pc:spChg chg="add del mod">
          <ac:chgData name="lorenzo franzè" userId="eaeb7fc65d4b5baa" providerId="LiveId" clId="{4EAFE3C0-3F35-4E95-BCC1-950F45B2B383}" dt="2022-06-08T20:44:40.797" v="2711" actId="478"/>
          <ac:spMkLst>
            <pc:docMk/>
            <pc:sldMk cId="1351737388" sldId="268"/>
            <ac:spMk id="38" creationId="{6C27B9EF-0AAF-3FEA-20E5-CC4D0E90E0F7}"/>
          </ac:spMkLst>
        </pc:spChg>
        <pc:spChg chg="add del mod">
          <ac:chgData name="lorenzo franzè" userId="eaeb7fc65d4b5baa" providerId="LiveId" clId="{4EAFE3C0-3F35-4E95-BCC1-950F45B2B383}" dt="2022-06-08T20:45:57.322" v="2734" actId="478"/>
          <ac:spMkLst>
            <pc:docMk/>
            <pc:sldMk cId="1351737388" sldId="268"/>
            <ac:spMk id="39" creationId="{7CC4564A-F8EF-8147-DC08-12AC83888ADE}"/>
          </ac:spMkLst>
        </pc:spChg>
        <pc:spChg chg="add del mod">
          <ac:chgData name="lorenzo franzè" userId="eaeb7fc65d4b5baa" providerId="LiveId" clId="{4EAFE3C0-3F35-4E95-BCC1-950F45B2B383}" dt="2022-06-08T20:27:32.830" v="2436" actId="478"/>
          <ac:spMkLst>
            <pc:docMk/>
            <pc:sldMk cId="1351737388" sldId="268"/>
            <ac:spMk id="41" creationId="{5D7F6A98-BF29-6FDB-2A18-C3F608D6BA86}"/>
          </ac:spMkLst>
        </pc:spChg>
        <pc:spChg chg="add mod">
          <ac:chgData name="lorenzo franzè" userId="eaeb7fc65d4b5baa" providerId="LiveId" clId="{4EAFE3C0-3F35-4E95-BCC1-950F45B2B383}" dt="2022-06-08T20:43:26.918" v="2709" actId="14100"/>
          <ac:spMkLst>
            <pc:docMk/>
            <pc:sldMk cId="1351737388" sldId="268"/>
            <ac:spMk id="42" creationId="{396EC9F0-D8A7-FFDC-B813-ACF644B8BA6F}"/>
          </ac:spMkLst>
        </pc:spChg>
        <pc:spChg chg="add del mod">
          <ac:chgData name="lorenzo franzè" userId="eaeb7fc65d4b5baa" providerId="LiveId" clId="{4EAFE3C0-3F35-4E95-BCC1-950F45B2B383}" dt="2022-06-08T20:46:34.223" v="2743" actId="478"/>
          <ac:spMkLst>
            <pc:docMk/>
            <pc:sldMk cId="1351737388" sldId="268"/>
            <ac:spMk id="43" creationId="{7BB21546-BA05-26ED-B7D5-561CAA9087A5}"/>
          </ac:spMkLst>
        </pc:spChg>
        <pc:spChg chg="add del mod">
          <ac:chgData name="lorenzo franzè" userId="eaeb7fc65d4b5baa" providerId="LiveId" clId="{4EAFE3C0-3F35-4E95-BCC1-950F45B2B383}" dt="2022-06-08T20:46:30.130" v="2740" actId="478"/>
          <ac:spMkLst>
            <pc:docMk/>
            <pc:sldMk cId="1351737388" sldId="268"/>
            <ac:spMk id="46" creationId="{6DC4371A-C156-B195-EA42-4A0D72C95BB6}"/>
          </ac:spMkLst>
        </pc:spChg>
        <pc:spChg chg="add del mod">
          <ac:chgData name="lorenzo franzè" userId="eaeb7fc65d4b5baa" providerId="LiveId" clId="{4EAFE3C0-3F35-4E95-BCC1-950F45B2B383}" dt="2022-06-08T20:46:24.864" v="2737" actId="478"/>
          <ac:spMkLst>
            <pc:docMk/>
            <pc:sldMk cId="1351737388" sldId="268"/>
            <ac:spMk id="47" creationId="{BF657CAF-8DE9-85FC-B515-95588483A4FA}"/>
          </ac:spMkLst>
        </pc:spChg>
        <pc:spChg chg="add mod">
          <ac:chgData name="lorenzo franzè" userId="eaeb7fc65d4b5baa" providerId="LiveId" clId="{4EAFE3C0-3F35-4E95-BCC1-950F45B2B383}" dt="2022-06-08T20:47:01.337" v="2746" actId="1076"/>
          <ac:spMkLst>
            <pc:docMk/>
            <pc:sldMk cId="1351737388" sldId="268"/>
            <ac:spMk id="48" creationId="{6F6B2573-0F6F-49C6-FD25-82447CE8C574}"/>
          </ac:spMkLst>
        </pc:spChg>
        <pc:spChg chg="add mod">
          <ac:chgData name="lorenzo franzè" userId="eaeb7fc65d4b5baa" providerId="LiveId" clId="{4EAFE3C0-3F35-4E95-BCC1-950F45B2B383}" dt="2022-06-08T20:48:48.082" v="2763" actId="1076"/>
          <ac:spMkLst>
            <pc:docMk/>
            <pc:sldMk cId="1351737388" sldId="268"/>
            <ac:spMk id="51" creationId="{CE1D7F84-1257-A2E9-D5B0-7BF9FE81BE19}"/>
          </ac:spMkLst>
        </pc:spChg>
        <pc:spChg chg="add mod">
          <ac:chgData name="lorenzo franzè" userId="eaeb7fc65d4b5baa" providerId="LiveId" clId="{4EAFE3C0-3F35-4E95-BCC1-950F45B2B383}" dt="2022-06-08T20:46:53.543" v="2745" actId="1076"/>
          <ac:spMkLst>
            <pc:docMk/>
            <pc:sldMk cId="1351737388" sldId="268"/>
            <ac:spMk id="52" creationId="{A7C9F46A-C890-362B-6980-42DC07D0CE70}"/>
          </ac:spMkLst>
        </pc:spChg>
        <pc:spChg chg="add mod">
          <ac:chgData name="lorenzo franzè" userId="eaeb7fc65d4b5baa" providerId="LiveId" clId="{4EAFE3C0-3F35-4E95-BCC1-950F45B2B383}" dt="2022-06-08T20:46:53.543" v="2745" actId="1076"/>
          <ac:spMkLst>
            <pc:docMk/>
            <pc:sldMk cId="1351737388" sldId="268"/>
            <ac:spMk id="54" creationId="{45179C79-695B-BC95-3B3B-FB18891049C3}"/>
          </ac:spMkLst>
        </pc:spChg>
        <pc:spChg chg="add mod">
          <ac:chgData name="lorenzo franzè" userId="eaeb7fc65d4b5baa" providerId="LiveId" clId="{4EAFE3C0-3F35-4E95-BCC1-950F45B2B383}" dt="2022-06-08T20:48:19.850" v="2757" actId="1076"/>
          <ac:spMkLst>
            <pc:docMk/>
            <pc:sldMk cId="1351737388" sldId="268"/>
            <ac:spMk id="55" creationId="{2CA75D67-DE7B-B2FA-00C0-25D10BA31935}"/>
          </ac:spMkLst>
        </pc:spChg>
        <pc:spChg chg="add mod">
          <ac:chgData name="lorenzo franzè" userId="eaeb7fc65d4b5baa" providerId="LiveId" clId="{4EAFE3C0-3F35-4E95-BCC1-950F45B2B383}" dt="2022-06-08T20:48:26.710" v="2759" actId="1076"/>
          <ac:spMkLst>
            <pc:docMk/>
            <pc:sldMk cId="1351737388" sldId="268"/>
            <ac:spMk id="58" creationId="{EA603CD1-4D91-71FB-4E4E-D094514FFCE6}"/>
          </ac:spMkLst>
        </pc:spChg>
        <pc:spChg chg="add mod">
          <ac:chgData name="lorenzo franzè" userId="eaeb7fc65d4b5baa" providerId="LiveId" clId="{4EAFE3C0-3F35-4E95-BCC1-950F45B2B383}" dt="2022-06-08T20:48:23.024" v="2758" actId="1076"/>
          <ac:spMkLst>
            <pc:docMk/>
            <pc:sldMk cId="1351737388" sldId="268"/>
            <ac:spMk id="60" creationId="{2507B86C-789F-6C0B-476B-7171ED730CC1}"/>
          </ac:spMkLst>
        </pc:spChg>
        <pc:spChg chg="add mod">
          <ac:chgData name="lorenzo franzè" userId="eaeb7fc65d4b5baa" providerId="LiveId" clId="{4EAFE3C0-3F35-4E95-BCC1-950F45B2B383}" dt="2022-06-08T20:48:13.852" v="2756" actId="1076"/>
          <ac:spMkLst>
            <pc:docMk/>
            <pc:sldMk cId="1351737388" sldId="268"/>
            <ac:spMk id="62" creationId="{B6CDA766-5589-36EF-8C13-D5FDB500B5EC}"/>
          </ac:spMkLst>
        </pc:spChg>
        <pc:spChg chg="add mod">
          <ac:chgData name="lorenzo franzè" userId="eaeb7fc65d4b5baa" providerId="LiveId" clId="{4EAFE3C0-3F35-4E95-BCC1-950F45B2B383}" dt="2022-06-08T20:46:53.543" v="2745" actId="1076"/>
          <ac:spMkLst>
            <pc:docMk/>
            <pc:sldMk cId="1351737388" sldId="268"/>
            <ac:spMk id="63" creationId="{0B2D379C-FBA3-771E-38EB-0C2833094E2E}"/>
          </ac:spMkLst>
        </pc:spChg>
        <pc:spChg chg="add mod">
          <ac:chgData name="lorenzo franzè" userId="eaeb7fc65d4b5baa" providerId="LiveId" clId="{4EAFE3C0-3F35-4E95-BCC1-950F45B2B383}" dt="2022-06-08T20:49:07.921" v="2781" actId="1076"/>
          <ac:spMkLst>
            <pc:docMk/>
            <pc:sldMk cId="1351737388" sldId="268"/>
            <ac:spMk id="64" creationId="{CFA7784C-950E-0E0A-349D-EB4A5552AC08}"/>
          </ac:spMkLst>
        </pc:spChg>
        <pc:spChg chg="add mod">
          <ac:chgData name="lorenzo franzè" userId="eaeb7fc65d4b5baa" providerId="LiveId" clId="{4EAFE3C0-3F35-4E95-BCC1-950F45B2B383}" dt="2022-06-08T20:47:47.833" v="2752" actId="1076"/>
          <ac:spMkLst>
            <pc:docMk/>
            <pc:sldMk cId="1351737388" sldId="268"/>
            <ac:spMk id="66" creationId="{7BCF9F8A-90FF-2D20-D6D2-47CDC878DC48}"/>
          </ac:spMkLst>
        </pc:spChg>
        <pc:spChg chg="add mod">
          <ac:chgData name="lorenzo franzè" userId="eaeb7fc65d4b5baa" providerId="LiveId" clId="{4EAFE3C0-3F35-4E95-BCC1-950F45B2B383}" dt="2022-06-08T20:47:16.474" v="2747" actId="1076"/>
          <ac:spMkLst>
            <pc:docMk/>
            <pc:sldMk cId="1351737388" sldId="268"/>
            <ac:spMk id="67" creationId="{D511BACB-A7EA-7147-F9E6-FE2A07AA6B99}"/>
          </ac:spMkLst>
        </pc:spChg>
        <pc:spChg chg="add mod">
          <ac:chgData name="lorenzo franzè" userId="eaeb7fc65d4b5baa" providerId="LiveId" clId="{4EAFE3C0-3F35-4E95-BCC1-950F45B2B383}" dt="2022-06-08T20:46:53.543" v="2745" actId="1076"/>
          <ac:spMkLst>
            <pc:docMk/>
            <pc:sldMk cId="1351737388" sldId="268"/>
            <ac:spMk id="69" creationId="{49943BAF-6655-EC3D-B421-C5A7748CC0CB}"/>
          </ac:spMkLst>
        </pc:spChg>
        <pc:spChg chg="add mod">
          <ac:chgData name="lorenzo franzè" userId="eaeb7fc65d4b5baa" providerId="LiveId" clId="{4EAFE3C0-3F35-4E95-BCC1-950F45B2B383}" dt="2022-06-08T20:46:53.543" v="2745" actId="1076"/>
          <ac:spMkLst>
            <pc:docMk/>
            <pc:sldMk cId="1351737388" sldId="268"/>
            <ac:spMk id="70" creationId="{BF019BD5-2F0F-12A3-5975-737E8E9977E3}"/>
          </ac:spMkLst>
        </pc:spChg>
        <pc:cxnChg chg="add mod">
          <ac:chgData name="lorenzo franzè" userId="eaeb7fc65d4b5baa" providerId="LiveId" clId="{4EAFE3C0-3F35-4E95-BCC1-950F45B2B383}" dt="2022-06-08T20:27:47.889" v="2437" actId="1076"/>
          <ac:cxnSpMkLst>
            <pc:docMk/>
            <pc:sldMk cId="1351737388" sldId="268"/>
            <ac:cxnSpMk id="4" creationId="{7632B0D5-BA5D-715D-4062-3263F1BE5234}"/>
          </ac:cxnSpMkLst>
        </pc:cxnChg>
        <pc:cxnChg chg="add mod">
          <ac:chgData name="lorenzo franzè" userId="eaeb7fc65d4b5baa" providerId="LiveId" clId="{4EAFE3C0-3F35-4E95-BCC1-950F45B2B383}" dt="2022-06-08T20:27:47.889" v="2437" actId="1076"/>
          <ac:cxnSpMkLst>
            <pc:docMk/>
            <pc:sldMk cId="1351737388" sldId="268"/>
            <ac:cxnSpMk id="5" creationId="{3740EEC0-F356-FD02-3A1A-462EA566FF50}"/>
          </ac:cxnSpMkLst>
        </pc:cxnChg>
        <pc:cxnChg chg="add mod">
          <ac:chgData name="lorenzo franzè" userId="eaeb7fc65d4b5baa" providerId="LiveId" clId="{4EAFE3C0-3F35-4E95-BCC1-950F45B2B383}" dt="2022-06-08T20:27:47.889" v="2437" actId="1076"/>
          <ac:cxnSpMkLst>
            <pc:docMk/>
            <pc:sldMk cId="1351737388" sldId="268"/>
            <ac:cxnSpMk id="9" creationId="{DCF1ADED-2BE6-1AC4-78A2-A5154DAB9692}"/>
          </ac:cxnSpMkLst>
        </pc:cxnChg>
        <pc:cxnChg chg="add mod">
          <ac:chgData name="lorenzo franzè" userId="eaeb7fc65d4b5baa" providerId="LiveId" clId="{4EAFE3C0-3F35-4E95-BCC1-950F45B2B383}" dt="2022-06-08T20:27:47.889" v="2437" actId="1076"/>
          <ac:cxnSpMkLst>
            <pc:docMk/>
            <pc:sldMk cId="1351737388" sldId="268"/>
            <ac:cxnSpMk id="10" creationId="{F5DE841E-3CA1-2E89-A5AD-9F3F059BEA73}"/>
          </ac:cxnSpMkLst>
        </pc:cxnChg>
        <pc:cxnChg chg="add mod">
          <ac:chgData name="lorenzo franzè" userId="eaeb7fc65d4b5baa" providerId="LiveId" clId="{4EAFE3C0-3F35-4E95-BCC1-950F45B2B383}" dt="2022-06-08T20:27:47.889" v="2437" actId="1076"/>
          <ac:cxnSpMkLst>
            <pc:docMk/>
            <pc:sldMk cId="1351737388" sldId="268"/>
            <ac:cxnSpMk id="13" creationId="{DCAD69F2-251D-A10D-4E46-1059EDA7CC82}"/>
          </ac:cxnSpMkLst>
        </pc:cxnChg>
        <pc:cxnChg chg="add del mod">
          <ac:chgData name="lorenzo franzè" userId="eaeb7fc65d4b5baa" providerId="LiveId" clId="{4EAFE3C0-3F35-4E95-BCC1-950F45B2B383}" dt="2022-06-08T20:44:40.797" v="2711" actId="478"/>
          <ac:cxnSpMkLst>
            <pc:docMk/>
            <pc:sldMk cId="1351737388" sldId="268"/>
            <ac:cxnSpMk id="15" creationId="{C3BC3669-9E8D-3A9D-83C8-9778D2ADC2EA}"/>
          </ac:cxnSpMkLst>
        </pc:cxnChg>
        <pc:cxnChg chg="add del mod">
          <ac:chgData name="lorenzo franzè" userId="eaeb7fc65d4b5baa" providerId="LiveId" clId="{4EAFE3C0-3F35-4E95-BCC1-950F45B2B383}" dt="2022-06-08T20:45:43.964" v="2730" actId="478"/>
          <ac:cxnSpMkLst>
            <pc:docMk/>
            <pc:sldMk cId="1351737388" sldId="268"/>
            <ac:cxnSpMk id="17" creationId="{9683D12B-A19B-E974-C8C6-169A875382FF}"/>
          </ac:cxnSpMkLst>
        </pc:cxnChg>
        <pc:cxnChg chg="add del mod">
          <ac:chgData name="lorenzo franzè" userId="eaeb7fc65d4b5baa" providerId="LiveId" clId="{4EAFE3C0-3F35-4E95-BCC1-950F45B2B383}" dt="2022-06-08T20:44:40.797" v="2711" actId="478"/>
          <ac:cxnSpMkLst>
            <pc:docMk/>
            <pc:sldMk cId="1351737388" sldId="268"/>
            <ac:cxnSpMk id="19" creationId="{81E860EE-48D0-EA98-1C03-6FA837963DFF}"/>
          </ac:cxnSpMkLst>
        </pc:cxnChg>
        <pc:cxnChg chg="add del mod">
          <ac:chgData name="lorenzo franzè" userId="eaeb7fc65d4b5baa" providerId="LiveId" clId="{4EAFE3C0-3F35-4E95-BCC1-950F45B2B383}" dt="2022-06-08T20:45:40.870" v="2727" actId="478"/>
          <ac:cxnSpMkLst>
            <pc:docMk/>
            <pc:sldMk cId="1351737388" sldId="268"/>
            <ac:cxnSpMk id="21" creationId="{FB75B172-CEB8-1527-55EA-8D43A4DD1DDB}"/>
          </ac:cxnSpMkLst>
        </pc:cxnChg>
        <pc:cxnChg chg="add del mod">
          <ac:chgData name="lorenzo franzè" userId="eaeb7fc65d4b5baa" providerId="LiveId" clId="{4EAFE3C0-3F35-4E95-BCC1-950F45B2B383}" dt="2022-06-08T20:44:40.797" v="2711" actId="478"/>
          <ac:cxnSpMkLst>
            <pc:docMk/>
            <pc:sldMk cId="1351737388" sldId="268"/>
            <ac:cxnSpMk id="23" creationId="{28234A59-47DA-EEC9-C492-01BF57FE0258}"/>
          </ac:cxnSpMkLst>
        </pc:cxnChg>
        <pc:cxnChg chg="add del mod">
          <ac:chgData name="lorenzo franzè" userId="eaeb7fc65d4b5baa" providerId="LiveId" clId="{4EAFE3C0-3F35-4E95-BCC1-950F45B2B383}" dt="2022-06-08T20:45:46.369" v="2732" actId="478"/>
          <ac:cxnSpMkLst>
            <pc:docMk/>
            <pc:sldMk cId="1351737388" sldId="268"/>
            <ac:cxnSpMk id="25" creationId="{AD411718-9B9B-0D19-2119-01E6A9DAA444}"/>
          </ac:cxnSpMkLst>
        </pc:cxnChg>
        <pc:cxnChg chg="add del mod">
          <ac:chgData name="lorenzo franzè" userId="eaeb7fc65d4b5baa" providerId="LiveId" clId="{4EAFE3C0-3F35-4E95-BCC1-950F45B2B383}" dt="2022-06-08T20:44:40.797" v="2711" actId="478"/>
          <ac:cxnSpMkLst>
            <pc:docMk/>
            <pc:sldMk cId="1351737388" sldId="268"/>
            <ac:cxnSpMk id="27" creationId="{4AC50A7D-0B86-EDCD-0A87-DD42BCFBE04E}"/>
          </ac:cxnSpMkLst>
        </pc:cxnChg>
        <pc:cxnChg chg="add mod">
          <ac:chgData name="lorenzo franzè" userId="eaeb7fc65d4b5baa" providerId="LiveId" clId="{4EAFE3C0-3F35-4E95-BCC1-950F45B2B383}" dt="2022-06-08T20:27:47.889" v="2437" actId="1076"/>
          <ac:cxnSpMkLst>
            <pc:docMk/>
            <pc:sldMk cId="1351737388" sldId="268"/>
            <ac:cxnSpMk id="29" creationId="{D5CEF6F9-DF44-172D-D42E-D7F0834F7B18}"/>
          </ac:cxnSpMkLst>
        </pc:cxnChg>
        <pc:cxnChg chg="add del mod">
          <ac:chgData name="lorenzo franzè" userId="eaeb7fc65d4b5baa" providerId="LiveId" clId="{4EAFE3C0-3F35-4E95-BCC1-950F45B2B383}" dt="2022-06-08T20:44:40.797" v="2711" actId="478"/>
          <ac:cxnSpMkLst>
            <pc:docMk/>
            <pc:sldMk cId="1351737388" sldId="268"/>
            <ac:cxnSpMk id="32" creationId="{84D50015-250D-5449-7A9A-38584F0BB875}"/>
          </ac:cxnSpMkLst>
        </pc:cxnChg>
        <pc:cxnChg chg="add del mod">
          <ac:chgData name="lorenzo franzè" userId="eaeb7fc65d4b5baa" providerId="LiveId" clId="{4EAFE3C0-3F35-4E95-BCC1-950F45B2B383}" dt="2022-06-08T20:45:42.292" v="2728" actId="478"/>
          <ac:cxnSpMkLst>
            <pc:docMk/>
            <pc:sldMk cId="1351737388" sldId="268"/>
            <ac:cxnSpMk id="33" creationId="{94B1907C-7634-86B1-A2C9-3BE7A255423C}"/>
          </ac:cxnSpMkLst>
        </pc:cxnChg>
        <pc:cxnChg chg="add del mod">
          <ac:chgData name="lorenzo franzè" userId="eaeb7fc65d4b5baa" providerId="LiveId" clId="{4EAFE3C0-3F35-4E95-BCC1-950F45B2B383}" dt="2022-06-08T20:44:40.797" v="2711" actId="478"/>
          <ac:cxnSpMkLst>
            <pc:docMk/>
            <pc:sldMk cId="1351737388" sldId="268"/>
            <ac:cxnSpMk id="37" creationId="{DEB985DD-CF08-DE16-8C87-448B3BBAA20C}"/>
          </ac:cxnSpMkLst>
        </pc:cxnChg>
        <pc:cxnChg chg="add del mod">
          <ac:chgData name="lorenzo franzè" userId="eaeb7fc65d4b5baa" providerId="LiveId" clId="{4EAFE3C0-3F35-4E95-BCC1-950F45B2B383}" dt="2022-06-08T20:46:36.426" v="2744" actId="478"/>
          <ac:cxnSpMkLst>
            <pc:docMk/>
            <pc:sldMk cId="1351737388" sldId="268"/>
            <ac:cxnSpMk id="44" creationId="{6FC60AA1-6B46-5FEB-60DE-ABEB4CCB98D7}"/>
          </ac:cxnSpMkLst>
        </pc:cxnChg>
        <pc:cxnChg chg="add del mod">
          <ac:chgData name="lorenzo franzè" userId="eaeb7fc65d4b5baa" providerId="LiveId" clId="{4EAFE3C0-3F35-4E95-BCC1-950F45B2B383}" dt="2022-06-08T20:46:30.974" v="2741" actId="478"/>
          <ac:cxnSpMkLst>
            <pc:docMk/>
            <pc:sldMk cId="1351737388" sldId="268"/>
            <ac:cxnSpMk id="45" creationId="{4FE6B96D-7E8B-F364-4E35-0A6BAF408D7F}"/>
          </ac:cxnSpMkLst>
        </pc:cxnChg>
        <pc:cxnChg chg="add mod">
          <ac:chgData name="lorenzo franzè" userId="eaeb7fc65d4b5baa" providerId="LiveId" clId="{4EAFE3C0-3F35-4E95-BCC1-950F45B2B383}" dt="2022-06-08T20:47:01.337" v="2746" actId="1076"/>
          <ac:cxnSpMkLst>
            <pc:docMk/>
            <pc:sldMk cId="1351737388" sldId="268"/>
            <ac:cxnSpMk id="49" creationId="{611805BE-321C-9943-BAF5-BC658F7B732F}"/>
          </ac:cxnSpMkLst>
        </pc:cxnChg>
        <pc:cxnChg chg="add mod">
          <ac:chgData name="lorenzo franzè" userId="eaeb7fc65d4b5baa" providerId="LiveId" clId="{4EAFE3C0-3F35-4E95-BCC1-950F45B2B383}" dt="2022-06-08T20:47:40.975" v="2751" actId="14100"/>
          <ac:cxnSpMkLst>
            <pc:docMk/>
            <pc:sldMk cId="1351737388" sldId="268"/>
            <ac:cxnSpMk id="50" creationId="{5C6CE44A-5504-F987-11B9-B168BBE7B930}"/>
          </ac:cxnSpMkLst>
        </pc:cxnChg>
        <pc:cxnChg chg="add mod">
          <ac:chgData name="lorenzo franzè" userId="eaeb7fc65d4b5baa" providerId="LiveId" clId="{4EAFE3C0-3F35-4E95-BCC1-950F45B2B383}" dt="2022-06-08T20:47:32.565" v="2749" actId="14100"/>
          <ac:cxnSpMkLst>
            <pc:docMk/>
            <pc:sldMk cId="1351737388" sldId="268"/>
            <ac:cxnSpMk id="53" creationId="{1E86B6DA-A8D7-766C-A255-353185CEDB7E}"/>
          </ac:cxnSpMkLst>
        </pc:cxnChg>
        <pc:cxnChg chg="add mod">
          <ac:chgData name="lorenzo franzè" userId="eaeb7fc65d4b5baa" providerId="LiveId" clId="{4EAFE3C0-3F35-4E95-BCC1-950F45B2B383}" dt="2022-06-08T20:48:19.850" v="2757" actId="1076"/>
          <ac:cxnSpMkLst>
            <pc:docMk/>
            <pc:sldMk cId="1351737388" sldId="268"/>
            <ac:cxnSpMk id="56" creationId="{879686A8-D984-5D66-50DD-C69F6DC9000B}"/>
          </ac:cxnSpMkLst>
        </pc:cxnChg>
        <pc:cxnChg chg="add mod">
          <ac:chgData name="lorenzo franzè" userId="eaeb7fc65d4b5baa" providerId="LiveId" clId="{4EAFE3C0-3F35-4E95-BCC1-950F45B2B383}" dt="2022-06-08T20:48:41.597" v="2762" actId="14100"/>
          <ac:cxnSpMkLst>
            <pc:docMk/>
            <pc:sldMk cId="1351737388" sldId="268"/>
            <ac:cxnSpMk id="57" creationId="{D268B6DA-2057-2B1E-8DA3-44C2F042F061}"/>
          </ac:cxnSpMkLst>
        </pc:cxnChg>
        <pc:cxnChg chg="add mod">
          <ac:chgData name="lorenzo franzè" userId="eaeb7fc65d4b5baa" providerId="LiveId" clId="{4EAFE3C0-3F35-4E95-BCC1-950F45B2B383}" dt="2022-06-08T20:48:33.271" v="2760" actId="14100"/>
          <ac:cxnSpMkLst>
            <pc:docMk/>
            <pc:sldMk cId="1351737388" sldId="268"/>
            <ac:cxnSpMk id="59" creationId="{56CC9C53-2BA4-0437-61CB-DA082501BDCC}"/>
          </ac:cxnSpMkLst>
        </pc:cxnChg>
        <pc:cxnChg chg="add mod">
          <ac:chgData name="lorenzo franzè" userId="eaeb7fc65d4b5baa" providerId="LiveId" clId="{4EAFE3C0-3F35-4E95-BCC1-950F45B2B383}" dt="2022-06-08T20:48:38.567" v="2761" actId="14100"/>
          <ac:cxnSpMkLst>
            <pc:docMk/>
            <pc:sldMk cId="1351737388" sldId="268"/>
            <ac:cxnSpMk id="61" creationId="{5E1017BA-C669-A666-B1C4-254BC4DE738A}"/>
          </ac:cxnSpMkLst>
        </pc:cxnChg>
        <pc:cxnChg chg="add mod">
          <ac:chgData name="lorenzo franzè" userId="eaeb7fc65d4b5baa" providerId="LiveId" clId="{4EAFE3C0-3F35-4E95-BCC1-950F45B2B383}" dt="2022-06-08T20:47:36.959" v="2750" actId="14100"/>
          <ac:cxnSpMkLst>
            <pc:docMk/>
            <pc:sldMk cId="1351737388" sldId="268"/>
            <ac:cxnSpMk id="65" creationId="{260B9E03-B01F-7695-E00C-DA732402BAE7}"/>
          </ac:cxnSpMkLst>
        </pc:cxnChg>
        <pc:cxnChg chg="add mod">
          <ac:chgData name="lorenzo franzè" userId="eaeb7fc65d4b5baa" providerId="LiveId" clId="{4EAFE3C0-3F35-4E95-BCC1-950F45B2B383}" dt="2022-06-08T20:47:22.505" v="2748" actId="14100"/>
          <ac:cxnSpMkLst>
            <pc:docMk/>
            <pc:sldMk cId="1351737388" sldId="268"/>
            <ac:cxnSpMk id="68" creationId="{9EA15BDC-D31C-41EA-DD80-9A3767001CCB}"/>
          </ac:cxnSpMkLst>
        </pc:cxnChg>
        <pc:cxnChg chg="add mod">
          <ac:chgData name="lorenzo franzè" userId="eaeb7fc65d4b5baa" providerId="LiveId" clId="{4EAFE3C0-3F35-4E95-BCC1-950F45B2B383}" dt="2022-06-08T20:46:53.543" v="2745" actId="1076"/>
          <ac:cxnSpMkLst>
            <pc:docMk/>
            <pc:sldMk cId="1351737388" sldId="268"/>
            <ac:cxnSpMk id="71" creationId="{801213C7-C93E-4F7A-8D4E-B769BF5D7B60}"/>
          </ac:cxnSpMkLst>
        </pc:cxnChg>
      </pc:sldChg>
      <pc:sldChg chg="addSp delSp modSp mod">
        <pc:chgData name="lorenzo franzè" userId="eaeb7fc65d4b5baa" providerId="LiveId" clId="{4EAFE3C0-3F35-4E95-BCC1-950F45B2B383}" dt="2022-06-08T21:12:37.225" v="3104" actId="1076"/>
        <pc:sldMkLst>
          <pc:docMk/>
          <pc:sldMk cId="3933077019" sldId="269"/>
        </pc:sldMkLst>
        <pc:spChg chg="mod">
          <ac:chgData name="lorenzo franzè" userId="eaeb7fc65d4b5baa" providerId="LiveId" clId="{4EAFE3C0-3F35-4E95-BCC1-950F45B2B383}" dt="2022-06-08T20:49:58.616" v="2802" actId="20577"/>
          <ac:spMkLst>
            <pc:docMk/>
            <pc:sldMk cId="3933077019" sldId="269"/>
            <ac:spMk id="2" creationId="{CFFA54BE-6380-80AC-C4DD-53BAE9946D60}"/>
          </ac:spMkLst>
        </pc:spChg>
        <pc:spChg chg="add mod">
          <ac:chgData name="lorenzo franzè" userId="eaeb7fc65d4b5baa" providerId="LiveId" clId="{4EAFE3C0-3F35-4E95-BCC1-950F45B2B383}" dt="2022-06-08T20:49:26.966" v="2783"/>
          <ac:spMkLst>
            <pc:docMk/>
            <pc:sldMk cId="3933077019" sldId="269"/>
            <ac:spMk id="3" creationId="{3C8AC02A-0CCA-DD82-2F0C-B8B42140598D}"/>
          </ac:spMkLst>
        </pc:spChg>
        <pc:spChg chg="add mod">
          <ac:chgData name="lorenzo franzè" userId="eaeb7fc65d4b5baa" providerId="LiveId" clId="{4EAFE3C0-3F35-4E95-BCC1-950F45B2B383}" dt="2022-06-08T20:49:26.966" v="2783"/>
          <ac:spMkLst>
            <pc:docMk/>
            <pc:sldMk cId="3933077019" sldId="269"/>
            <ac:spMk id="6" creationId="{62232E39-B0A9-6EB6-14CC-A49200EB3AAA}"/>
          </ac:spMkLst>
        </pc:spChg>
        <pc:spChg chg="add mod">
          <ac:chgData name="lorenzo franzè" userId="eaeb7fc65d4b5baa" providerId="LiveId" clId="{4EAFE3C0-3F35-4E95-BCC1-950F45B2B383}" dt="2022-06-08T20:49:26.966" v="2783"/>
          <ac:spMkLst>
            <pc:docMk/>
            <pc:sldMk cId="3933077019" sldId="269"/>
            <ac:spMk id="7" creationId="{6AABDA77-EB4D-72F2-8D72-503CD4BEABED}"/>
          </ac:spMkLst>
        </pc:spChg>
        <pc:spChg chg="add mod">
          <ac:chgData name="lorenzo franzè" userId="eaeb7fc65d4b5baa" providerId="LiveId" clId="{4EAFE3C0-3F35-4E95-BCC1-950F45B2B383}" dt="2022-06-08T20:49:26.966" v="2783"/>
          <ac:spMkLst>
            <pc:docMk/>
            <pc:sldMk cId="3933077019" sldId="269"/>
            <ac:spMk id="8" creationId="{F0448BB4-BA52-E3AE-C2EA-C9B6984697BB}"/>
          </ac:spMkLst>
        </pc:spChg>
        <pc:spChg chg="add mod">
          <ac:chgData name="lorenzo franzè" userId="eaeb7fc65d4b5baa" providerId="LiveId" clId="{4EAFE3C0-3F35-4E95-BCC1-950F45B2B383}" dt="2022-06-08T20:49:26.966" v="2783"/>
          <ac:spMkLst>
            <pc:docMk/>
            <pc:sldMk cId="3933077019" sldId="269"/>
            <ac:spMk id="11" creationId="{5F539293-A493-2F04-5006-EB71060525F2}"/>
          </ac:spMkLst>
        </pc:spChg>
        <pc:spChg chg="add mod">
          <ac:chgData name="lorenzo franzè" userId="eaeb7fc65d4b5baa" providerId="LiveId" clId="{4EAFE3C0-3F35-4E95-BCC1-950F45B2B383}" dt="2022-06-08T21:09:30.044" v="2945" actId="1076"/>
          <ac:spMkLst>
            <pc:docMk/>
            <pc:sldMk cId="3933077019" sldId="269"/>
            <ac:spMk id="12" creationId="{9B82A7D1-8002-57B3-C530-96F252376F00}"/>
          </ac:spMkLst>
        </pc:spChg>
        <pc:spChg chg="add mod">
          <ac:chgData name="lorenzo franzè" userId="eaeb7fc65d4b5baa" providerId="LiveId" clId="{4EAFE3C0-3F35-4E95-BCC1-950F45B2B383}" dt="2022-06-08T21:07:11.157" v="2910" actId="20577"/>
          <ac:spMkLst>
            <pc:docMk/>
            <pc:sldMk cId="3933077019" sldId="269"/>
            <ac:spMk id="14" creationId="{73887207-DAF2-413C-DBDD-B727E571EA7C}"/>
          </ac:spMkLst>
        </pc:spChg>
        <pc:spChg chg="add mod">
          <ac:chgData name="lorenzo franzè" userId="eaeb7fc65d4b5baa" providerId="LiveId" clId="{4EAFE3C0-3F35-4E95-BCC1-950F45B2B383}" dt="2022-06-08T21:11:51.791" v="3046" actId="20577"/>
          <ac:spMkLst>
            <pc:docMk/>
            <pc:sldMk cId="3933077019" sldId="269"/>
            <ac:spMk id="15" creationId="{E3424BC5-11CE-B767-9222-1050E126442E}"/>
          </ac:spMkLst>
        </pc:spChg>
        <pc:spChg chg="add del mod">
          <ac:chgData name="lorenzo franzè" userId="eaeb7fc65d4b5baa" providerId="LiveId" clId="{4EAFE3C0-3F35-4E95-BCC1-950F45B2B383}" dt="2022-06-08T21:07:38.698" v="2925" actId="478"/>
          <ac:spMkLst>
            <pc:docMk/>
            <pc:sldMk cId="3933077019" sldId="269"/>
            <ac:spMk id="17" creationId="{A919911A-FAE4-A6EB-232A-0DDBD767F350}"/>
          </ac:spMkLst>
        </pc:spChg>
        <pc:spChg chg="add del mod">
          <ac:chgData name="lorenzo franzè" userId="eaeb7fc65d4b5baa" providerId="LiveId" clId="{4EAFE3C0-3F35-4E95-BCC1-950F45B2B383}" dt="2022-06-08T21:08:18.345" v="2927" actId="478"/>
          <ac:spMkLst>
            <pc:docMk/>
            <pc:sldMk cId="3933077019" sldId="269"/>
            <ac:spMk id="18" creationId="{7AE46F6B-1E63-CE0D-52A6-5C09F866F8FB}"/>
          </ac:spMkLst>
        </pc:spChg>
        <pc:spChg chg="add del mod">
          <ac:chgData name="lorenzo franzè" userId="eaeb7fc65d4b5baa" providerId="LiveId" clId="{4EAFE3C0-3F35-4E95-BCC1-950F45B2B383}" dt="2022-06-08T21:09:13.983" v="2937" actId="478"/>
          <ac:spMkLst>
            <pc:docMk/>
            <pc:sldMk cId="3933077019" sldId="269"/>
            <ac:spMk id="21" creationId="{002635D0-C58B-90BC-C928-A5AA13DBBC5A}"/>
          </ac:spMkLst>
        </pc:spChg>
        <pc:spChg chg="add del mod">
          <ac:chgData name="lorenzo franzè" userId="eaeb7fc65d4b5baa" providerId="LiveId" clId="{4EAFE3C0-3F35-4E95-BCC1-950F45B2B383}" dt="2022-06-08T21:08:14.095" v="2926" actId="478"/>
          <ac:spMkLst>
            <pc:docMk/>
            <pc:sldMk cId="3933077019" sldId="269"/>
            <ac:spMk id="22" creationId="{DD02EE88-915A-1C48-42B9-1AE886CB7AEF}"/>
          </ac:spMkLst>
        </pc:spChg>
        <pc:spChg chg="add del mod">
          <ac:chgData name="lorenzo franzè" userId="eaeb7fc65d4b5baa" providerId="LiveId" clId="{4EAFE3C0-3F35-4E95-BCC1-950F45B2B383}" dt="2022-06-08T21:09:11.296" v="2934" actId="478"/>
          <ac:spMkLst>
            <pc:docMk/>
            <pc:sldMk cId="3933077019" sldId="269"/>
            <ac:spMk id="24" creationId="{5F5A2DC0-5FE7-7760-CF21-597B79FC6F32}"/>
          </ac:spMkLst>
        </pc:spChg>
        <pc:spChg chg="add del mod">
          <ac:chgData name="lorenzo franzè" userId="eaeb7fc65d4b5baa" providerId="LiveId" clId="{4EAFE3C0-3F35-4E95-BCC1-950F45B2B383}" dt="2022-06-08T21:08:18.345" v="2927" actId="478"/>
          <ac:spMkLst>
            <pc:docMk/>
            <pc:sldMk cId="3933077019" sldId="269"/>
            <ac:spMk id="25" creationId="{011C36CF-9121-FEA2-A4AA-66AC59189068}"/>
          </ac:spMkLst>
        </pc:spChg>
        <pc:spChg chg="add mod">
          <ac:chgData name="lorenzo franzè" userId="eaeb7fc65d4b5baa" providerId="LiveId" clId="{4EAFE3C0-3F35-4E95-BCC1-950F45B2B383}" dt="2022-06-08T21:10:02.977" v="2983" actId="20577"/>
          <ac:spMkLst>
            <pc:docMk/>
            <pc:sldMk cId="3933077019" sldId="269"/>
            <ac:spMk id="28" creationId="{01EE2F78-32CC-D3D9-3780-60E18D745086}"/>
          </ac:spMkLst>
        </pc:spChg>
        <pc:spChg chg="add del mod">
          <ac:chgData name="lorenzo franzè" userId="eaeb7fc65d4b5baa" providerId="LiveId" clId="{4EAFE3C0-3F35-4E95-BCC1-950F45B2B383}" dt="2022-06-08T21:08:18.345" v="2927" actId="478"/>
          <ac:spMkLst>
            <pc:docMk/>
            <pc:sldMk cId="3933077019" sldId="269"/>
            <ac:spMk id="30" creationId="{BB9D8777-DF43-C2BD-519E-B5C75833E93B}"/>
          </ac:spMkLst>
        </pc:spChg>
        <pc:spChg chg="add del mod">
          <ac:chgData name="lorenzo franzè" userId="eaeb7fc65d4b5baa" providerId="LiveId" clId="{4EAFE3C0-3F35-4E95-BCC1-950F45B2B383}" dt="2022-06-08T21:08:18.345" v="2927" actId="478"/>
          <ac:spMkLst>
            <pc:docMk/>
            <pc:sldMk cId="3933077019" sldId="269"/>
            <ac:spMk id="32" creationId="{5D87E230-93CB-8A1F-1384-5E81D60045A5}"/>
          </ac:spMkLst>
        </pc:spChg>
        <pc:spChg chg="add del mod">
          <ac:chgData name="lorenzo franzè" userId="eaeb7fc65d4b5baa" providerId="LiveId" clId="{4EAFE3C0-3F35-4E95-BCC1-950F45B2B383}" dt="2022-06-08T21:09:16.595" v="2939" actId="478"/>
          <ac:spMkLst>
            <pc:docMk/>
            <pc:sldMk cId="3933077019" sldId="269"/>
            <ac:spMk id="33" creationId="{17396B49-435F-69AE-6A26-659203280FBB}"/>
          </ac:spMkLst>
        </pc:spChg>
        <pc:spChg chg="add mod">
          <ac:chgData name="lorenzo franzè" userId="eaeb7fc65d4b5baa" providerId="LiveId" clId="{4EAFE3C0-3F35-4E95-BCC1-950F45B2B383}" dt="2022-06-08T21:12:37.225" v="3104" actId="1076"/>
          <ac:spMkLst>
            <pc:docMk/>
            <pc:sldMk cId="3933077019" sldId="269"/>
            <ac:spMk id="34" creationId="{34A63F21-FDA3-924B-124D-CDB2339D159C}"/>
          </ac:spMkLst>
        </pc:spChg>
        <pc:spChg chg="add del mod">
          <ac:chgData name="lorenzo franzè" userId="eaeb7fc65d4b5baa" providerId="LiveId" clId="{4EAFE3C0-3F35-4E95-BCC1-950F45B2B383}" dt="2022-06-08T21:08:20.251" v="2928" actId="478"/>
          <ac:spMkLst>
            <pc:docMk/>
            <pc:sldMk cId="3933077019" sldId="269"/>
            <ac:spMk id="36" creationId="{A33C137A-2148-2C06-0216-D6FB0AE1A326}"/>
          </ac:spMkLst>
        </pc:spChg>
        <pc:spChg chg="add del mod">
          <ac:chgData name="lorenzo franzè" userId="eaeb7fc65d4b5baa" providerId="LiveId" clId="{4EAFE3C0-3F35-4E95-BCC1-950F45B2B383}" dt="2022-06-08T21:08:18.345" v="2927" actId="478"/>
          <ac:spMkLst>
            <pc:docMk/>
            <pc:sldMk cId="3933077019" sldId="269"/>
            <ac:spMk id="37" creationId="{9B221585-5BFF-D706-F6C4-C0B82818D4C7}"/>
          </ac:spMkLst>
        </pc:spChg>
        <pc:spChg chg="add del mod">
          <ac:chgData name="lorenzo franzè" userId="eaeb7fc65d4b5baa" providerId="LiveId" clId="{4EAFE3C0-3F35-4E95-BCC1-950F45B2B383}" dt="2022-06-08T21:08:18.345" v="2927" actId="478"/>
          <ac:spMkLst>
            <pc:docMk/>
            <pc:sldMk cId="3933077019" sldId="269"/>
            <ac:spMk id="39" creationId="{F5E13388-07EE-F8B1-9AC0-15506556EB77}"/>
          </ac:spMkLst>
        </pc:spChg>
        <pc:spChg chg="add del mod">
          <ac:chgData name="lorenzo franzè" userId="eaeb7fc65d4b5baa" providerId="LiveId" clId="{4EAFE3C0-3F35-4E95-BCC1-950F45B2B383}" dt="2022-06-08T21:08:18.345" v="2927" actId="478"/>
          <ac:spMkLst>
            <pc:docMk/>
            <pc:sldMk cId="3933077019" sldId="269"/>
            <ac:spMk id="40" creationId="{887978E9-C159-B421-E3A8-67E66D7216B4}"/>
          </ac:spMkLst>
        </pc:spChg>
        <pc:spChg chg="add mod">
          <ac:chgData name="lorenzo franzè" userId="eaeb7fc65d4b5baa" providerId="LiveId" clId="{4EAFE3C0-3F35-4E95-BCC1-950F45B2B383}" dt="2022-06-08T21:09:37.131" v="2948" actId="14100"/>
          <ac:spMkLst>
            <pc:docMk/>
            <pc:sldMk cId="3933077019" sldId="269"/>
            <ac:spMk id="46" creationId="{D168D66D-6952-7C24-7DB1-D5AF8208BD93}"/>
          </ac:spMkLst>
        </pc:spChg>
        <pc:cxnChg chg="add mod">
          <ac:chgData name="lorenzo franzè" userId="eaeb7fc65d4b5baa" providerId="LiveId" clId="{4EAFE3C0-3F35-4E95-BCC1-950F45B2B383}" dt="2022-06-08T20:49:26.966" v="2783"/>
          <ac:cxnSpMkLst>
            <pc:docMk/>
            <pc:sldMk cId="3933077019" sldId="269"/>
            <ac:cxnSpMk id="4" creationId="{AA291284-4212-5B3B-0C21-938DB522F53C}"/>
          </ac:cxnSpMkLst>
        </pc:cxnChg>
        <pc:cxnChg chg="add mod">
          <ac:chgData name="lorenzo franzè" userId="eaeb7fc65d4b5baa" providerId="LiveId" clId="{4EAFE3C0-3F35-4E95-BCC1-950F45B2B383}" dt="2022-06-08T20:49:26.966" v="2783"/>
          <ac:cxnSpMkLst>
            <pc:docMk/>
            <pc:sldMk cId="3933077019" sldId="269"/>
            <ac:cxnSpMk id="5" creationId="{96224AEF-099F-5B54-1F5C-5FFCFE10185D}"/>
          </ac:cxnSpMkLst>
        </pc:cxnChg>
        <pc:cxnChg chg="add mod">
          <ac:chgData name="lorenzo franzè" userId="eaeb7fc65d4b5baa" providerId="LiveId" clId="{4EAFE3C0-3F35-4E95-BCC1-950F45B2B383}" dt="2022-06-08T21:09:30.044" v="2945" actId="1076"/>
          <ac:cxnSpMkLst>
            <pc:docMk/>
            <pc:sldMk cId="3933077019" sldId="269"/>
            <ac:cxnSpMk id="9" creationId="{3D928597-AF61-83E3-8809-AF8D1344CBED}"/>
          </ac:cxnSpMkLst>
        </pc:cxnChg>
        <pc:cxnChg chg="add mod">
          <ac:chgData name="lorenzo franzè" userId="eaeb7fc65d4b5baa" providerId="LiveId" clId="{4EAFE3C0-3F35-4E95-BCC1-950F45B2B383}" dt="2022-06-08T20:49:26.966" v="2783"/>
          <ac:cxnSpMkLst>
            <pc:docMk/>
            <pc:sldMk cId="3933077019" sldId="269"/>
            <ac:cxnSpMk id="10" creationId="{F9774D22-6412-F3FF-7056-C0A70FF78062}"/>
          </ac:cxnSpMkLst>
        </pc:cxnChg>
        <pc:cxnChg chg="add del mod">
          <ac:chgData name="lorenzo franzè" userId="eaeb7fc65d4b5baa" providerId="LiveId" clId="{4EAFE3C0-3F35-4E95-BCC1-950F45B2B383}" dt="2022-06-08T21:07:33.105" v="2923" actId="478"/>
          <ac:cxnSpMkLst>
            <pc:docMk/>
            <pc:sldMk cId="3933077019" sldId="269"/>
            <ac:cxnSpMk id="13" creationId="{422126F0-E0BC-4F53-6371-7B47A98F02F7}"/>
          </ac:cxnSpMkLst>
        </pc:cxnChg>
        <pc:cxnChg chg="add mod">
          <ac:chgData name="lorenzo franzè" userId="eaeb7fc65d4b5baa" providerId="LiveId" clId="{4EAFE3C0-3F35-4E95-BCC1-950F45B2B383}" dt="2022-06-08T20:49:26.966" v="2783"/>
          <ac:cxnSpMkLst>
            <pc:docMk/>
            <pc:sldMk cId="3933077019" sldId="269"/>
            <ac:cxnSpMk id="16" creationId="{5A4AB2A1-9E3A-72A4-5889-D70A0D58E252}"/>
          </ac:cxnSpMkLst>
        </pc:cxnChg>
        <pc:cxnChg chg="add del mod">
          <ac:chgData name="lorenzo franzè" userId="eaeb7fc65d4b5baa" providerId="LiveId" clId="{4EAFE3C0-3F35-4E95-BCC1-950F45B2B383}" dt="2022-06-08T21:08:18.345" v="2927" actId="478"/>
          <ac:cxnSpMkLst>
            <pc:docMk/>
            <pc:sldMk cId="3933077019" sldId="269"/>
            <ac:cxnSpMk id="19" creationId="{0838A7D3-5546-61E3-43CF-6290BE9A7E60}"/>
          </ac:cxnSpMkLst>
        </pc:cxnChg>
        <pc:cxnChg chg="add del mod">
          <ac:chgData name="lorenzo franzè" userId="eaeb7fc65d4b5baa" providerId="LiveId" clId="{4EAFE3C0-3F35-4E95-BCC1-950F45B2B383}" dt="2022-06-08T21:09:14.718" v="2938" actId="478"/>
          <ac:cxnSpMkLst>
            <pc:docMk/>
            <pc:sldMk cId="3933077019" sldId="269"/>
            <ac:cxnSpMk id="20" creationId="{5365F539-0355-B97D-95E4-9A360E099FF3}"/>
          </ac:cxnSpMkLst>
        </pc:cxnChg>
        <pc:cxnChg chg="add del mod">
          <ac:chgData name="lorenzo franzè" userId="eaeb7fc65d4b5baa" providerId="LiveId" clId="{4EAFE3C0-3F35-4E95-BCC1-950F45B2B383}" dt="2022-06-08T21:09:12.828" v="2935" actId="478"/>
          <ac:cxnSpMkLst>
            <pc:docMk/>
            <pc:sldMk cId="3933077019" sldId="269"/>
            <ac:cxnSpMk id="23" creationId="{6177B190-9F27-64DC-70DE-8E83AABFD9E3}"/>
          </ac:cxnSpMkLst>
        </pc:cxnChg>
        <pc:cxnChg chg="add del mod">
          <ac:chgData name="lorenzo franzè" userId="eaeb7fc65d4b5baa" providerId="LiveId" clId="{4EAFE3C0-3F35-4E95-BCC1-950F45B2B383}" dt="2022-06-08T21:08:18.345" v="2927" actId="478"/>
          <ac:cxnSpMkLst>
            <pc:docMk/>
            <pc:sldMk cId="3933077019" sldId="269"/>
            <ac:cxnSpMk id="26" creationId="{9C16ECCC-1D23-0AE6-87A2-99B53D029AD5}"/>
          </ac:cxnSpMkLst>
        </pc:cxnChg>
        <pc:cxnChg chg="add mod">
          <ac:chgData name="lorenzo franzè" userId="eaeb7fc65d4b5baa" providerId="LiveId" clId="{4EAFE3C0-3F35-4E95-BCC1-950F45B2B383}" dt="2022-06-08T21:09:42.177" v="2949" actId="14100"/>
          <ac:cxnSpMkLst>
            <pc:docMk/>
            <pc:sldMk cId="3933077019" sldId="269"/>
            <ac:cxnSpMk id="27" creationId="{E917CD76-D01A-3193-D309-D099545BAA99}"/>
          </ac:cxnSpMkLst>
        </pc:cxnChg>
        <pc:cxnChg chg="add del mod">
          <ac:chgData name="lorenzo franzè" userId="eaeb7fc65d4b5baa" providerId="LiveId" clId="{4EAFE3C0-3F35-4E95-BCC1-950F45B2B383}" dt="2022-06-08T21:08:18.345" v="2927" actId="478"/>
          <ac:cxnSpMkLst>
            <pc:docMk/>
            <pc:sldMk cId="3933077019" sldId="269"/>
            <ac:cxnSpMk id="29" creationId="{A46F724D-3B58-19A9-707F-65ED4F377396}"/>
          </ac:cxnSpMkLst>
        </pc:cxnChg>
        <pc:cxnChg chg="add del mod">
          <ac:chgData name="lorenzo franzè" userId="eaeb7fc65d4b5baa" providerId="LiveId" clId="{4EAFE3C0-3F35-4E95-BCC1-950F45B2B383}" dt="2022-06-08T21:09:17.345" v="2940" actId="478"/>
          <ac:cxnSpMkLst>
            <pc:docMk/>
            <pc:sldMk cId="3933077019" sldId="269"/>
            <ac:cxnSpMk id="31" creationId="{E382A5E4-BDC4-33A6-0F01-6FA94EDD70F0}"/>
          </ac:cxnSpMkLst>
        </pc:cxnChg>
        <pc:cxnChg chg="add del mod">
          <ac:chgData name="lorenzo franzè" userId="eaeb7fc65d4b5baa" providerId="LiveId" clId="{4EAFE3C0-3F35-4E95-BCC1-950F45B2B383}" dt="2022-06-08T21:09:13.406" v="2936" actId="478"/>
          <ac:cxnSpMkLst>
            <pc:docMk/>
            <pc:sldMk cId="3933077019" sldId="269"/>
            <ac:cxnSpMk id="35" creationId="{3ED841CB-BD9B-9041-CE32-A2254DFAD7DD}"/>
          </ac:cxnSpMkLst>
        </pc:cxnChg>
        <pc:cxnChg chg="add del mod">
          <ac:chgData name="lorenzo franzè" userId="eaeb7fc65d4b5baa" providerId="LiveId" clId="{4EAFE3C0-3F35-4E95-BCC1-950F45B2B383}" dt="2022-06-08T21:08:18.345" v="2927" actId="478"/>
          <ac:cxnSpMkLst>
            <pc:docMk/>
            <pc:sldMk cId="3933077019" sldId="269"/>
            <ac:cxnSpMk id="38" creationId="{68227984-9B55-BE3A-FE02-1CDB1F01A1C5}"/>
          </ac:cxnSpMkLst>
        </pc:cxnChg>
        <pc:cxnChg chg="add del mod">
          <ac:chgData name="lorenzo franzè" userId="eaeb7fc65d4b5baa" providerId="LiveId" clId="{4EAFE3C0-3F35-4E95-BCC1-950F45B2B383}" dt="2022-06-08T21:08:18.345" v="2927" actId="478"/>
          <ac:cxnSpMkLst>
            <pc:docMk/>
            <pc:sldMk cId="3933077019" sldId="269"/>
            <ac:cxnSpMk id="41" creationId="{99FD5545-F44B-30FF-9461-D27B6BC83682}"/>
          </ac:cxnSpMkLst>
        </pc:cxnChg>
        <pc:cxnChg chg="add mod">
          <ac:chgData name="lorenzo franzè" userId="eaeb7fc65d4b5baa" providerId="LiveId" clId="{4EAFE3C0-3F35-4E95-BCC1-950F45B2B383}" dt="2022-06-08T21:09:07.906" v="2933" actId="14100"/>
          <ac:cxnSpMkLst>
            <pc:docMk/>
            <pc:sldMk cId="3933077019" sldId="269"/>
            <ac:cxnSpMk id="42" creationId="{F7BE472E-1828-A0E4-A16B-7F2AC53382DA}"/>
          </ac:cxnSpMkLst>
        </pc:cxnChg>
      </pc:sldChg>
      <pc:sldChg chg="modSp mod">
        <pc:chgData name="lorenzo franzè" userId="eaeb7fc65d4b5baa" providerId="LiveId" clId="{4EAFE3C0-3F35-4E95-BCC1-950F45B2B383}" dt="2022-06-08T21:14:05.917" v="3117" actId="1076"/>
        <pc:sldMkLst>
          <pc:docMk/>
          <pc:sldMk cId="2228827422" sldId="270"/>
        </pc:sldMkLst>
        <pc:spChg chg="mod">
          <ac:chgData name="lorenzo franzè" userId="eaeb7fc65d4b5baa" providerId="LiveId" clId="{4EAFE3C0-3F35-4E95-BCC1-950F45B2B383}" dt="2022-06-08T21:14:05.917" v="3117" actId="1076"/>
          <ac:spMkLst>
            <pc:docMk/>
            <pc:sldMk cId="2228827422" sldId="270"/>
            <ac:spMk id="2" creationId="{CFFA54BE-6380-80AC-C4DD-53BAE9946D60}"/>
          </ac:spMkLst>
        </pc:spChg>
      </pc:sldChg>
      <pc:sldChg chg="addSp delSp modSp add mod">
        <pc:chgData name="lorenzo franzè" userId="eaeb7fc65d4b5baa" providerId="LiveId" clId="{4EAFE3C0-3F35-4E95-BCC1-950F45B2B383}" dt="2022-06-08T21:05:20.152" v="2906" actId="1076"/>
        <pc:sldMkLst>
          <pc:docMk/>
          <pc:sldMk cId="0" sldId="272"/>
        </pc:sldMkLst>
        <pc:spChg chg="add mod">
          <ac:chgData name="lorenzo franzè" userId="eaeb7fc65d4b5baa" providerId="LiveId" clId="{4EAFE3C0-3F35-4E95-BCC1-950F45B2B383}" dt="2022-06-08T19:01:29.953" v="1858" actId="1076"/>
          <ac:spMkLst>
            <pc:docMk/>
            <pc:sldMk cId="0" sldId="272"/>
            <ac:spMk id="35" creationId="{E764DFD4-ABC7-5152-200A-B80650D3BC19}"/>
          </ac:spMkLst>
        </pc:spChg>
        <pc:spChg chg="add mod">
          <ac:chgData name="lorenzo franzè" userId="eaeb7fc65d4b5baa" providerId="LiveId" clId="{4EAFE3C0-3F35-4E95-BCC1-950F45B2B383}" dt="2022-06-08T18:40:43.171" v="1429" actId="20577"/>
          <ac:spMkLst>
            <pc:docMk/>
            <pc:sldMk cId="0" sldId="272"/>
            <ac:spMk id="38" creationId="{0D49AB23-05C5-6B0A-2A57-12BB8A3ABE8C}"/>
          </ac:spMkLst>
        </pc:spChg>
        <pc:spChg chg="add mod">
          <ac:chgData name="lorenzo franzè" userId="eaeb7fc65d4b5baa" providerId="LiveId" clId="{4EAFE3C0-3F35-4E95-BCC1-950F45B2B383}" dt="2022-06-08T18:42:50.669" v="1454" actId="1076"/>
          <ac:spMkLst>
            <pc:docMk/>
            <pc:sldMk cId="0" sldId="272"/>
            <ac:spMk id="40" creationId="{FB589193-AA61-BB27-C6D9-C73B400F37E5}"/>
          </ac:spMkLst>
        </pc:spChg>
        <pc:spChg chg="add mod">
          <ac:chgData name="lorenzo franzè" userId="eaeb7fc65d4b5baa" providerId="LiveId" clId="{4EAFE3C0-3F35-4E95-BCC1-950F45B2B383}" dt="2022-06-08T21:05:17.137" v="2905" actId="1076"/>
          <ac:spMkLst>
            <pc:docMk/>
            <pc:sldMk cId="0" sldId="272"/>
            <ac:spMk id="41" creationId="{9C6822F8-B3D1-2597-E865-AC4E302EEB99}"/>
          </ac:spMkLst>
        </pc:spChg>
        <pc:spChg chg="add del mod">
          <ac:chgData name="lorenzo franzè" userId="eaeb7fc65d4b5baa" providerId="LiveId" clId="{4EAFE3C0-3F35-4E95-BCC1-950F45B2B383}" dt="2022-06-08T18:52:04.685" v="1712" actId="478"/>
          <ac:spMkLst>
            <pc:docMk/>
            <pc:sldMk cId="0" sldId="272"/>
            <ac:spMk id="43" creationId="{BAA8DEF1-559B-13DD-FEB5-EFE83EA06AB5}"/>
          </ac:spMkLst>
        </pc:spChg>
        <pc:spChg chg="add mod">
          <ac:chgData name="lorenzo franzè" userId="eaeb7fc65d4b5baa" providerId="LiveId" clId="{4EAFE3C0-3F35-4E95-BCC1-950F45B2B383}" dt="2022-06-08T21:05:08.524" v="2903" actId="1076"/>
          <ac:spMkLst>
            <pc:docMk/>
            <pc:sldMk cId="0" sldId="272"/>
            <ac:spMk id="50" creationId="{2E245ACF-DF1E-AA97-62F5-2B78B288BE30}"/>
          </ac:spMkLst>
        </pc:spChg>
        <pc:spChg chg="add mod">
          <ac:chgData name="lorenzo franzè" userId="eaeb7fc65d4b5baa" providerId="LiveId" clId="{4EAFE3C0-3F35-4E95-BCC1-950F45B2B383}" dt="2022-06-08T21:05:20.152" v="2906" actId="1076"/>
          <ac:spMkLst>
            <pc:docMk/>
            <pc:sldMk cId="0" sldId="272"/>
            <ac:spMk id="53" creationId="{59265DA1-0058-C213-1E09-D3A28D5E61EC}"/>
          </ac:spMkLst>
        </pc:spChg>
        <pc:spChg chg="add mod">
          <ac:chgData name="lorenzo franzè" userId="eaeb7fc65d4b5baa" providerId="LiveId" clId="{4EAFE3C0-3F35-4E95-BCC1-950F45B2B383}" dt="2022-06-08T21:02:10.414" v="2845" actId="21"/>
          <ac:spMkLst>
            <pc:docMk/>
            <pc:sldMk cId="0" sldId="272"/>
            <ac:spMk id="58" creationId="{FE30F00B-EA42-B972-5BD8-C510BF57C3E3}"/>
          </ac:spMkLst>
        </pc:spChg>
        <pc:spChg chg="add mod">
          <ac:chgData name="lorenzo franzè" userId="eaeb7fc65d4b5baa" providerId="LiveId" clId="{4EAFE3C0-3F35-4E95-BCC1-950F45B2B383}" dt="2022-06-08T21:03:42.068" v="2880" actId="1076"/>
          <ac:spMkLst>
            <pc:docMk/>
            <pc:sldMk cId="0" sldId="272"/>
            <ac:spMk id="59" creationId="{DFD20AD4-4F2D-0D9D-D128-AB71502E11B4}"/>
          </ac:spMkLst>
        </pc:spChg>
        <pc:spChg chg="add mod">
          <ac:chgData name="lorenzo franzè" userId="eaeb7fc65d4b5baa" providerId="LiveId" clId="{4EAFE3C0-3F35-4E95-BCC1-950F45B2B383}" dt="2022-06-08T21:04:47.771" v="2899" actId="1076"/>
          <ac:spMkLst>
            <pc:docMk/>
            <pc:sldMk cId="0" sldId="272"/>
            <ac:spMk id="61" creationId="{E372B3FE-70FD-DD5A-443A-2F1D4E73DEBD}"/>
          </ac:spMkLst>
        </pc:spChg>
        <pc:spChg chg="add mod">
          <ac:chgData name="lorenzo franzè" userId="eaeb7fc65d4b5baa" providerId="LiveId" clId="{4EAFE3C0-3F35-4E95-BCC1-950F45B2B383}" dt="2022-06-08T21:02:03.103" v="2844" actId="1076"/>
          <ac:spMkLst>
            <pc:docMk/>
            <pc:sldMk cId="0" sldId="272"/>
            <ac:spMk id="66" creationId="{210DE425-9E31-F3DF-A6CD-1AF05E95CC4F}"/>
          </ac:spMkLst>
        </pc:spChg>
        <pc:spChg chg="add mod">
          <ac:chgData name="lorenzo franzè" userId="eaeb7fc65d4b5baa" providerId="LiveId" clId="{4EAFE3C0-3F35-4E95-BCC1-950F45B2B383}" dt="2022-06-08T18:57:39.205" v="1788" actId="1076"/>
          <ac:spMkLst>
            <pc:docMk/>
            <pc:sldMk cId="0" sldId="272"/>
            <ac:spMk id="67" creationId="{0760EBFB-6D3D-8E07-C242-60A5D38949BC}"/>
          </ac:spMkLst>
        </pc:spChg>
        <pc:spChg chg="add mod">
          <ac:chgData name="lorenzo franzè" userId="eaeb7fc65d4b5baa" providerId="LiveId" clId="{4EAFE3C0-3F35-4E95-BCC1-950F45B2B383}" dt="2022-06-08T20:54:23.461" v="2807" actId="14100"/>
          <ac:spMkLst>
            <pc:docMk/>
            <pc:sldMk cId="0" sldId="272"/>
            <ac:spMk id="69" creationId="{77972B71-05FD-AB61-57B7-43C2582F6BDD}"/>
          </ac:spMkLst>
        </pc:spChg>
        <pc:spChg chg="add mod">
          <ac:chgData name="lorenzo franzè" userId="eaeb7fc65d4b5baa" providerId="LiveId" clId="{4EAFE3C0-3F35-4E95-BCC1-950F45B2B383}" dt="2022-06-08T20:54:35.352" v="2809" actId="1076"/>
          <ac:spMkLst>
            <pc:docMk/>
            <pc:sldMk cId="0" sldId="272"/>
            <ac:spMk id="71" creationId="{B028F69C-0092-20DA-4739-26D8F6E6B0D6}"/>
          </ac:spMkLst>
        </pc:spChg>
        <pc:spChg chg="del mod">
          <ac:chgData name="lorenzo franzè" userId="eaeb7fc65d4b5baa" providerId="LiveId" clId="{4EAFE3C0-3F35-4E95-BCC1-950F45B2B383}" dt="2022-06-08T18:24:49.453" v="1182" actId="21"/>
          <ac:spMkLst>
            <pc:docMk/>
            <pc:sldMk cId="0" sldId="272"/>
            <ac:spMk id="272" creationId="{00000000-0000-0000-0000-000000000000}"/>
          </ac:spMkLst>
        </pc:spChg>
        <pc:spChg chg="mod">
          <ac:chgData name="lorenzo franzè" userId="eaeb7fc65d4b5baa" providerId="LiveId" clId="{4EAFE3C0-3F35-4E95-BCC1-950F45B2B383}" dt="2022-06-08T18:35:45.657" v="1378" actId="20577"/>
          <ac:spMkLst>
            <pc:docMk/>
            <pc:sldMk cId="0" sldId="272"/>
            <ac:spMk id="273" creationId="{00000000-0000-0000-0000-000000000000}"/>
          </ac:spMkLst>
        </pc:spChg>
        <pc:spChg chg="mod">
          <ac:chgData name="lorenzo franzè" userId="eaeb7fc65d4b5baa" providerId="LiveId" clId="{4EAFE3C0-3F35-4E95-BCC1-950F45B2B383}" dt="2022-06-08T18:33:43.096" v="1332" actId="20577"/>
          <ac:spMkLst>
            <pc:docMk/>
            <pc:sldMk cId="0" sldId="272"/>
            <ac:spMk id="276" creationId="{00000000-0000-0000-0000-000000000000}"/>
          </ac:spMkLst>
        </pc:spChg>
        <pc:spChg chg="mod">
          <ac:chgData name="lorenzo franzè" userId="eaeb7fc65d4b5baa" providerId="LiveId" clId="{4EAFE3C0-3F35-4E95-BCC1-950F45B2B383}" dt="2022-06-08T20:54:20.040" v="2806" actId="14100"/>
          <ac:spMkLst>
            <pc:docMk/>
            <pc:sldMk cId="0" sldId="272"/>
            <ac:spMk id="277" creationId="{00000000-0000-0000-0000-000000000000}"/>
          </ac:spMkLst>
        </pc:spChg>
        <pc:spChg chg="mod">
          <ac:chgData name="lorenzo franzè" userId="eaeb7fc65d4b5baa" providerId="LiveId" clId="{4EAFE3C0-3F35-4E95-BCC1-950F45B2B383}" dt="2022-06-08T18:37:40.645" v="1402" actId="14100"/>
          <ac:spMkLst>
            <pc:docMk/>
            <pc:sldMk cId="0" sldId="272"/>
            <ac:spMk id="278" creationId="{00000000-0000-0000-0000-000000000000}"/>
          </ac:spMkLst>
        </pc:spChg>
        <pc:spChg chg="mod">
          <ac:chgData name="lorenzo franzè" userId="eaeb7fc65d4b5baa" providerId="LiveId" clId="{4EAFE3C0-3F35-4E95-BCC1-950F45B2B383}" dt="2022-06-08T18:37:47.241" v="1403" actId="1076"/>
          <ac:spMkLst>
            <pc:docMk/>
            <pc:sldMk cId="0" sldId="272"/>
            <ac:spMk id="281" creationId="{00000000-0000-0000-0000-000000000000}"/>
          </ac:spMkLst>
        </pc:spChg>
        <pc:spChg chg="mod">
          <ac:chgData name="lorenzo franzè" userId="eaeb7fc65d4b5baa" providerId="LiveId" clId="{4EAFE3C0-3F35-4E95-BCC1-950F45B2B383}" dt="2022-06-08T21:03:49.379" v="2881" actId="14100"/>
          <ac:spMkLst>
            <pc:docMk/>
            <pc:sldMk cId="0" sldId="272"/>
            <ac:spMk id="282" creationId="{00000000-0000-0000-0000-000000000000}"/>
          </ac:spMkLst>
        </pc:spChg>
        <pc:spChg chg="del mod">
          <ac:chgData name="lorenzo franzè" userId="eaeb7fc65d4b5baa" providerId="LiveId" clId="{4EAFE3C0-3F35-4E95-BCC1-950F45B2B383}" dt="2022-06-08T18:42:46.619" v="1453" actId="21"/>
          <ac:spMkLst>
            <pc:docMk/>
            <pc:sldMk cId="0" sldId="272"/>
            <ac:spMk id="284" creationId="{00000000-0000-0000-0000-000000000000}"/>
          </ac:spMkLst>
        </pc:spChg>
        <pc:spChg chg="mod">
          <ac:chgData name="lorenzo franzè" userId="eaeb7fc65d4b5baa" providerId="LiveId" clId="{4EAFE3C0-3F35-4E95-BCC1-950F45B2B383}" dt="2022-06-08T18:52:53.686" v="1729" actId="20577"/>
          <ac:spMkLst>
            <pc:docMk/>
            <pc:sldMk cId="0" sldId="272"/>
            <ac:spMk id="285" creationId="{00000000-0000-0000-0000-000000000000}"/>
          </ac:spMkLst>
        </pc:spChg>
        <pc:spChg chg="mod">
          <ac:chgData name="lorenzo franzè" userId="eaeb7fc65d4b5baa" providerId="LiveId" clId="{4EAFE3C0-3F35-4E95-BCC1-950F45B2B383}" dt="2022-06-08T20:54:38.960" v="2810" actId="1076"/>
          <ac:spMkLst>
            <pc:docMk/>
            <pc:sldMk cId="0" sldId="272"/>
            <ac:spMk id="287" creationId="{00000000-0000-0000-0000-000000000000}"/>
          </ac:spMkLst>
        </pc:spChg>
        <pc:spChg chg="del mod">
          <ac:chgData name="lorenzo franzè" userId="eaeb7fc65d4b5baa" providerId="LiveId" clId="{4EAFE3C0-3F35-4E95-BCC1-950F45B2B383}" dt="2022-06-08T18:46:20.546" v="1557" actId="21"/>
          <ac:spMkLst>
            <pc:docMk/>
            <pc:sldMk cId="0" sldId="272"/>
            <ac:spMk id="289" creationId="{00000000-0000-0000-0000-000000000000}"/>
          </ac:spMkLst>
        </pc:spChg>
        <pc:spChg chg="mod">
          <ac:chgData name="lorenzo franzè" userId="eaeb7fc65d4b5baa" providerId="LiveId" clId="{4EAFE3C0-3F35-4E95-BCC1-950F45B2B383}" dt="2022-06-08T18:44:12.597" v="1523" actId="20577"/>
          <ac:spMkLst>
            <pc:docMk/>
            <pc:sldMk cId="0" sldId="272"/>
            <ac:spMk id="290" creationId="{00000000-0000-0000-0000-000000000000}"/>
          </ac:spMkLst>
        </pc:spChg>
        <pc:spChg chg="mod">
          <ac:chgData name="lorenzo franzè" userId="eaeb7fc65d4b5baa" providerId="LiveId" clId="{4EAFE3C0-3F35-4E95-BCC1-950F45B2B383}" dt="2022-06-08T21:04:51.364" v="2900" actId="14100"/>
          <ac:spMkLst>
            <pc:docMk/>
            <pc:sldMk cId="0" sldId="272"/>
            <ac:spMk id="292" creationId="{00000000-0000-0000-0000-000000000000}"/>
          </ac:spMkLst>
        </pc:spChg>
        <pc:spChg chg="mod">
          <ac:chgData name="lorenzo franzè" userId="eaeb7fc65d4b5baa" providerId="LiveId" clId="{4EAFE3C0-3F35-4E95-BCC1-950F45B2B383}" dt="2022-06-08T21:00:58.582" v="2832" actId="1076"/>
          <ac:spMkLst>
            <pc:docMk/>
            <pc:sldMk cId="0" sldId="272"/>
            <ac:spMk id="294" creationId="{00000000-0000-0000-0000-000000000000}"/>
          </ac:spMkLst>
        </pc:spChg>
        <pc:spChg chg="mod">
          <ac:chgData name="lorenzo franzè" userId="eaeb7fc65d4b5baa" providerId="LiveId" clId="{4EAFE3C0-3F35-4E95-BCC1-950F45B2B383}" dt="2022-06-08T20:54:45.353" v="2812" actId="1076"/>
          <ac:spMkLst>
            <pc:docMk/>
            <pc:sldMk cId="0" sldId="272"/>
            <ac:spMk id="296" creationId="{00000000-0000-0000-0000-000000000000}"/>
          </ac:spMkLst>
        </pc:spChg>
        <pc:spChg chg="del mod">
          <ac:chgData name="lorenzo franzè" userId="eaeb7fc65d4b5baa" providerId="LiveId" clId="{4EAFE3C0-3F35-4E95-BCC1-950F45B2B383}" dt="2022-06-08T18:46:23.441" v="1558" actId="21"/>
          <ac:spMkLst>
            <pc:docMk/>
            <pc:sldMk cId="0" sldId="272"/>
            <ac:spMk id="297" creationId="{00000000-0000-0000-0000-000000000000}"/>
          </ac:spMkLst>
        </pc:spChg>
        <pc:spChg chg="del mod">
          <ac:chgData name="lorenzo franzè" userId="eaeb7fc65d4b5baa" providerId="LiveId" clId="{4EAFE3C0-3F35-4E95-BCC1-950F45B2B383}" dt="2022-06-08T18:45:54.285" v="1554" actId="21"/>
          <ac:spMkLst>
            <pc:docMk/>
            <pc:sldMk cId="0" sldId="272"/>
            <ac:spMk id="298" creationId="{00000000-0000-0000-0000-000000000000}"/>
          </ac:spMkLst>
        </pc:spChg>
        <pc:spChg chg="del mod">
          <ac:chgData name="lorenzo franzè" userId="eaeb7fc65d4b5baa" providerId="LiveId" clId="{4EAFE3C0-3F35-4E95-BCC1-950F45B2B383}" dt="2022-06-08T18:51:59.556" v="1710" actId="478"/>
          <ac:spMkLst>
            <pc:docMk/>
            <pc:sldMk cId="0" sldId="272"/>
            <ac:spMk id="301" creationId="{00000000-0000-0000-0000-000000000000}"/>
          </ac:spMkLst>
        </pc:spChg>
        <pc:spChg chg="mod">
          <ac:chgData name="lorenzo franzè" userId="eaeb7fc65d4b5baa" providerId="LiveId" clId="{4EAFE3C0-3F35-4E95-BCC1-950F45B2B383}" dt="2022-06-08T18:55:13.392" v="1748" actId="1076"/>
          <ac:spMkLst>
            <pc:docMk/>
            <pc:sldMk cId="0" sldId="272"/>
            <ac:spMk id="302" creationId="{00000000-0000-0000-0000-000000000000}"/>
          </ac:spMkLst>
        </pc:spChg>
        <pc:spChg chg="mod">
          <ac:chgData name="lorenzo franzè" userId="eaeb7fc65d4b5baa" providerId="LiveId" clId="{4EAFE3C0-3F35-4E95-BCC1-950F45B2B383}" dt="2022-06-08T21:05:12.518" v="2904" actId="1076"/>
          <ac:spMkLst>
            <pc:docMk/>
            <pc:sldMk cId="0" sldId="272"/>
            <ac:spMk id="304" creationId="{00000000-0000-0000-0000-000000000000}"/>
          </ac:spMkLst>
        </pc:spChg>
        <pc:cxnChg chg="add mod">
          <ac:chgData name="lorenzo franzè" userId="eaeb7fc65d4b5baa" providerId="LiveId" clId="{4EAFE3C0-3F35-4E95-BCC1-950F45B2B383}" dt="2022-06-08T21:01:56.151" v="2843" actId="1076"/>
          <ac:cxnSpMkLst>
            <pc:docMk/>
            <pc:sldMk cId="0" sldId="272"/>
            <ac:cxnSpMk id="11" creationId="{AB52A80D-9ACD-E518-A3DC-8563CB1DB681}"/>
          </ac:cxnSpMkLst>
        </pc:cxnChg>
        <pc:cxnChg chg="add mod">
          <ac:chgData name="lorenzo franzè" userId="eaeb7fc65d4b5baa" providerId="LiveId" clId="{4EAFE3C0-3F35-4E95-BCC1-950F45B2B383}" dt="2022-06-08T18:38:11.168" v="1407" actId="1076"/>
          <ac:cxnSpMkLst>
            <pc:docMk/>
            <pc:sldMk cId="0" sldId="272"/>
            <ac:cxnSpMk id="39" creationId="{13912109-20F4-AE24-FA87-C0950F98AF06}"/>
          </ac:cxnSpMkLst>
        </pc:cxnChg>
        <pc:cxnChg chg="add mod">
          <ac:chgData name="lorenzo franzè" userId="eaeb7fc65d4b5baa" providerId="LiveId" clId="{4EAFE3C0-3F35-4E95-BCC1-950F45B2B383}" dt="2022-06-08T21:05:02.516" v="2902" actId="1076"/>
          <ac:cxnSpMkLst>
            <pc:docMk/>
            <pc:sldMk cId="0" sldId="272"/>
            <ac:cxnSpMk id="44" creationId="{1791BE05-5148-71A2-6ED6-D4D8049A0E05}"/>
          </ac:cxnSpMkLst>
        </pc:cxnChg>
        <pc:cxnChg chg="add mod">
          <ac:chgData name="lorenzo franzè" userId="eaeb7fc65d4b5baa" providerId="LiveId" clId="{4EAFE3C0-3F35-4E95-BCC1-950F45B2B383}" dt="2022-06-08T21:02:27.987" v="2849" actId="1076"/>
          <ac:cxnSpMkLst>
            <pc:docMk/>
            <pc:sldMk cId="0" sldId="272"/>
            <ac:cxnSpMk id="52" creationId="{6817B7C8-8BB4-11EE-B5EB-FB55CD95E53B}"/>
          </ac:cxnSpMkLst>
        </pc:cxnChg>
        <pc:cxnChg chg="add mod">
          <ac:chgData name="lorenzo franzè" userId="eaeb7fc65d4b5baa" providerId="LiveId" clId="{4EAFE3C0-3F35-4E95-BCC1-950F45B2B383}" dt="2022-06-08T21:04:54.660" v="2901" actId="14100"/>
          <ac:cxnSpMkLst>
            <pc:docMk/>
            <pc:sldMk cId="0" sldId="272"/>
            <ac:cxnSpMk id="62" creationId="{3A8A4C15-15EF-F421-6828-AD2E333348D0}"/>
          </ac:cxnSpMkLst>
        </pc:cxnChg>
        <pc:cxnChg chg="add mod">
          <ac:chgData name="lorenzo franzè" userId="eaeb7fc65d4b5baa" providerId="LiveId" clId="{4EAFE3C0-3F35-4E95-BCC1-950F45B2B383}" dt="2022-06-08T18:57:44.458" v="1789" actId="1076"/>
          <ac:cxnSpMkLst>
            <pc:docMk/>
            <pc:sldMk cId="0" sldId="272"/>
            <ac:cxnSpMk id="68" creationId="{63CABD07-506E-AB8F-6F93-C0B3077ED90D}"/>
          </ac:cxnSpMkLst>
        </pc:cxnChg>
        <pc:cxnChg chg="mod">
          <ac:chgData name="lorenzo franzè" userId="eaeb7fc65d4b5baa" providerId="LiveId" clId="{4EAFE3C0-3F35-4E95-BCC1-950F45B2B383}" dt="2022-06-08T18:35:43.411" v="1377" actId="14100"/>
          <ac:cxnSpMkLst>
            <pc:docMk/>
            <pc:sldMk cId="0" sldId="272"/>
            <ac:cxnSpMk id="274" creationId="{00000000-0000-0000-0000-000000000000}"/>
          </ac:cxnSpMkLst>
        </pc:cxnChg>
        <pc:cxnChg chg="mod">
          <ac:chgData name="lorenzo franzè" userId="eaeb7fc65d4b5baa" providerId="LiveId" clId="{4EAFE3C0-3F35-4E95-BCC1-950F45B2B383}" dt="2022-06-08T18:25:29.475" v="1187" actId="1076"/>
          <ac:cxnSpMkLst>
            <pc:docMk/>
            <pc:sldMk cId="0" sldId="272"/>
            <ac:cxnSpMk id="275" creationId="{00000000-0000-0000-0000-000000000000}"/>
          </ac:cxnSpMkLst>
        </pc:cxnChg>
        <pc:cxnChg chg="add del mod">
          <ac:chgData name="lorenzo franzè" userId="eaeb7fc65d4b5baa" providerId="LiveId" clId="{4EAFE3C0-3F35-4E95-BCC1-950F45B2B383}" dt="2022-06-08T21:03:49.379" v="2881" actId="14100"/>
          <ac:cxnSpMkLst>
            <pc:docMk/>
            <pc:sldMk cId="0" sldId="272"/>
            <ac:cxnSpMk id="279" creationId="{00000000-0000-0000-0000-000000000000}"/>
          </ac:cxnSpMkLst>
        </pc:cxnChg>
        <pc:cxnChg chg="mod">
          <ac:chgData name="lorenzo franzè" userId="eaeb7fc65d4b5baa" providerId="LiveId" clId="{4EAFE3C0-3F35-4E95-BCC1-950F45B2B383}" dt="2022-06-08T18:40:57.420" v="1430" actId="1076"/>
          <ac:cxnSpMkLst>
            <pc:docMk/>
            <pc:sldMk cId="0" sldId="272"/>
            <ac:cxnSpMk id="283" creationId="{00000000-0000-0000-0000-000000000000}"/>
          </ac:cxnSpMkLst>
        </pc:cxnChg>
        <pc:cxnChg chg="mod">
          <ac:chgData name="lorenzo franzè" userId="eaeb7fc65d4b5baa" providerId="LiveId" clId="{4EAFE3C0-3F35-4E95-BCC1-950F45B2B383}" dt="2022-06-08T20:54:38.960" v="2810" actId="1076"/>
          <ac:cxnSpMkLst>
            <pc:docMk/>
            <pc:sldMk cId="0" sldId="272"/>
            <ac:cxnSpMk id="286" creationId="{00000000-0000-0000-0000-000000000000}"/>
          </ac:cxnSpMkLst>
        </pc:cxnChg>
        <pc:cxnChg chg="mod">
          <ac:chgData name="lorenzo franzè" userId="eaeb7fc65d4b5baa" providerId="LiveId" clId="{4EAFE3C0-3F35-4E95-BCC1-950F45B2B383}" dt="2022-06-08T20:54:58.326" v="2815" actId="1076"/>
          <ac:cxnSpMkLst>
            <pc:docMk/>
            <pc:sldMk cId="0" sldId="272"/>
            <ac:cxnSpMk id="288" creationId="{00000000-0000-0000-0000-000000000000}"/>
          </ac:cxnSpMkLst>
        </pc:cxnChg>
        <pc:cxnChg chg="mod">
          <ac:chgData name="lorenzo franzè" userId="eaeb7fc65d4b5baa" providerId="LiveId" clId="{4EAFE3C0-3F35-4E95-BCC1-950F45B2B383}" dt="2022-06-08T21:04:51.364" v="2900" actId="14100"/>
          <ac:cxnSpMkLst>
            <pc:docMk/>
            <pc:sldMk cId="0" sldId="272"/>
            <ac:cxnSpMk id="291" creationId="{00000000-0000-0000-0000-000000000000}"/>
          </ac:cxnSpMkLst>
        </pc:cxnChg>
        <pc:cxnChg chg="mod">
          <ac:chgData name="lorenzo franzè" userId="eaeb7fc65d4b5baa" providerId="LiveId" clId="{4EAFE3C0-3F35-4E95-BCC1-950F45B2B383}" dt="2022-06-08T21:02:47.274" v="2852" actId="14100"/>
          <ac:cxnSpMkLst>
            <pc:docMk/>
            <pc:sldMk cId="0" sldId="272"/>
            <ac:cxnSpMk id="293" creationId="{00000000-0000-0000-0000-000000000000}"/>
          </ac:cxnSpMkLst>
        </pc:cxnChg>
        <pc:cxnChg chg="mod">
          <ac:chgData name="lorenzo franzè" userId="eaeb7fc65d4b5baa" providerId="LiveId" clId="{4EAFE3C0-3F35-4E95-BCC1-950F45B2B383}" dt="2022-06-08T20:54:50.492" v="2813" actId="14100"/>
          <ac:cxnSpMkLst>
            <pc:docMk/>
            <pc:sldMk cId="0" sldId="272"/>
            <ac:cxnSpMk id="295" creationId="{00000000-0000-0000-0000-000000000000}"/>
          </ac:cxnSpMkLst>
        </pc:cxnChg>
        <pc:cxnChg chg="mod">
          <ac:chgData name="lorenzo franzè" userId="eaeb7fc65d4b5baa" providerId="LiveId" clId="{4EAFE3C0-3F35-4E95-BCC1-950F45B2B383}" dt="2022-06-08T20:54:32.648" v="2808" actId="14100"/>
          <ac:cxnSpMkLst>
            <pc:docMk/>
            <pc:sldMk cId="0" sldId="272"/>
            <ac:cxnSpMk id="299" creationId="{00000000-0000-0000-0000-000000000000}"/>
          </ac:cxnSpMkLst>
        </pc:cxnChg>
        <pc:cxnChg chg="del mod">
          <ac:chgData name="lorenzo franzè" userId="eaeb7fc65d4b5baa" providerId="LiveId" clId="{4EAFE3C0-3F35-4E95-BCC1-950F45B2B383}" dt="2022-06-08T18:59:03.204" v="1823" actId="478"/>
          <ac:cxnSpMkLst>
            <pc:docMk/>
            <pc:sldMk cId="0" sldId="272"/>
            <ac:cxnSpMk id="300" creationId="{00000000-0000-0000-0000-000000000000}"/>
          </ac:cxnSpMkLst>
        </pc:cxnChg>
        <pc:cxnChg chg="mod">
          <ac:chgData name="lorenzo franzè" userId="eaeb7fc65d4b5baa" providerId="LiveId" clId="{4EAFE3C0-3F35-4E95-BCC1-950F45B2B383}" dt="2022-06-08T20:54:45.353" v="2812" actId="1076"/>
          <ac:cxnSpMkLst>
            <pc:docMk/>
            <pc:sldMk cId="0" sldId="272"/>
            <ac:cxnSpMk id="303" creationId="{00000000-0000-0000-0000-000000000000}"/>
          </ac:cxnSpMkLst>
        </pc:cxnChg>
      </pc:sldChg>
      <pc:sldChg chg="addSp delSp modSp new mod setBg">
        <pc:chgData name="lorenzo franzè" userId="eaeb7fc65d4b5baa" providerId="LiveId" clId="{4EAFE3C0-3F35-4E95-BCC1-950F45B2B383}" dt="2022-06-08T20:24:07.744" v="2433" actId="1076"/>
        <pc:sldMkLst>
          <pc:docMk/>
          <pc:sldMk cId="4175038831" sldId="273"/>
        </pc:sldMkLst>
        <pc:spChg chg="mod">
          <ac:chgData name="lorenzo franzè" userId="eaeb7fc65d4b5baa" providerId="LiveId" clId="{4EAFE3C0-3F35-4E95-BCC1-950F45B2B383}" dt="2022-06-08T20:24:06.915" v="2432" actId="1076"/>
          <ac:spMkLst>
            <pc:docMk/>
            <pc:sldMk cId="4175038831" sldId="273"/>
            <ac:spMk id="2" creationId="{B6939CD2-EB32-D650-8F8D-3F75663E169D}"/>
          </ac:spMkLst>
        </pc:spChg>
        <pc:spChg chg="del mod">
          <ac:chgData name="lorenzo franzè" userId="eaeb7fc65d4b5baa" providerId="LiveId" clId="{4EAFE3C0-3F35-4E95-BCC1-950F45B2B383}" dt="2022-06-08T20:15:06.913" v="2407" actId="478"/>
          <ac:spMkLst>
            <pc:docMk/>
            <pc:sldMk cId="4175038831" sldId="273"/>
            <ac:spMk id="3" creationId="{85BF53E7-2245-6B59-E9A3-D14656173DE5}"/>
          </ac:spMkLst>
        </pc:spChg>
        <pc:spChg chg="add del">
          <ac:chgData name="lorenzo franzè" userId="eaeb7fc65d4b5baa" providerId="LiveId" clId="{4EAFE3C0-3F35-4E95-BCC1-950F45B2B383}" dt="2022-06-08T20:15:41.609" v="2413" actId="26606"/>
          <ac:spMkLst>
            <pc:docMk/>
            <pc:sldMk cId="4175038831" sldId="273"/>
            <ac:spMk id="10" creationId="{D4771268-CB57-404A-9271-370EB28F6090}"/>
          </ac:spMkLst>
        </pc:spChg>
        <pc:picChg chg="add del mod">
          <ac:chgData name="lorenzo franzè" userId="eaeb7fc65d4b5baa" providerId="LiveId" clId="{4EAFE3C0-3F35-4E95-BCC1-950F45B2B383}" dt="2022-06-08T20:18:48.584" v="2422" actId="478"/>
          <ac:picMkLst>
            <pc:docMk/>
            <pc:sldMk cId="4175038831" sldId="273"/>
            <ac:picMk id="5" creationId="{8BD7113C-EB85-F445-CA30-A3FE0D010A03}"/>
          </ac:picMkLst>
        </pc:picChg>
        <pc:picChg chg="add del mod">
          <ac:chgData name="lorenzo franzè" userId="eaeb7fc65d4b5baa" providerId="LiveId" clId="{4EAFE3C0-3F35-4E95-BCC1-950F45B2B383}" dt="2022-06-08T20:23:26.963" v="2428" actId="478"/>
          <ac:picMkLst>
            <pc:docMk/>
            <pc:sldMk cId="4175038831" sldId="273"/>
            <ac:picMk id="7" creationId="{E6D41ED5-8F7E-249E-0F19-DA5ACC84CBFD}"/>
          </ac:picMkLst>
        </pc:picChg>
        <pc:picChg chg="add mod">
          <ac:chgData name="lorenzo franzè" userId="eaeb7fc65d4b5baa" providerId="LiveId" clId="{4EAFE3C0-3F35-4E95-BCC1-950F45B2B383}" dt="2022-06-08T20:24:07.744" v="2433" actId="1076"/>
          <ac:picMkLst>
            <pc:docMk/>
            <pc:sldMk cId="4175038831" sldId="273"/>
            <ac:picMk id="9" creationId="{967ABD9B-CA62-EFC8-86A9-B338D3E426EB}"/>
          </ac:picMkLst>
        </pc:picChg>
      </pc:sldChg>
      <pc:sldChg chg="new">
        <pc:chgData name="lorenzo franzè" userId="eaeb7fc65d4b5baa" providerId="LiveId" clId="{4EAFE3C0-3F35-4E95-BCC1-950F45B2B383}" dt="2022-06-08T21:37:09.290" v="3177" actId="680"/>
        <pc:sldMkLst>
          <pc:docMk/>
          <pc:sldMk cId="3224083222" sldId="274"/>
        </pc:sldMkLst>
      </pc:sldChg>
      <pc:sldChg chg="new">
        <pc:chgData name="lorenzo franzè" userId="eaeb7fc65d4b5baa" providerId="LiveId" clId="{4EAFE3C0-3F35-4E95-BCC1-950F45B2B383}" dt="2022-06-08T21:37:10.946" v="3178" actId="680"/>
        <pc:sldMkLst>
          <pc:docMk/>
          <pc:sldMk cId="2353477521" sldId="275"/>
        </pc:sldMkLst>
      </pc:sldChg>
      <pc:sldChg chg="new">
        <pc:chgData name="lorenzo franzè" userId="eaeb7fc65d4b5baa" providerId="LiveId" clId="{4EAFE3C0-3F35-4E95-BCC1-950F45B2B383}" dt="2022-06-08T21:37:12.404" v="3179" actId="680"/>
        <pc:sldMkLst>
          <pc:docMk/>
          <pc:sldMk cId="22752992" sldId="276"/>
        </pc:sldMkLst>
      </pc:sldChg>
      <pc:sldChg chg="new">
        <pc:chgData name="lorenzo franzè" userId="eaeb7fc65d4b5baa" providerId="LiveId" clId="{4EAFE3C0-3F35-4E95-BCC1-950F45B2B383}" dt="2022-06-08T21:37:13.698" v="3180" actId="680"/>
        <pc:sldMkLst>
          <pc:docMk/>
          <pc:sldMk cId="1518296642" sldId="277"/>
        </pc:sldMkLst>
      </pc:sldChg>
      <pc:sldChg chg="new">
        <pc:chgData name="lorenzo franzè" userId="eaeb7fc65d4b5baa" providerId="LiveId" clId="{4EAFE3C0-3F35-4E95-BCC1-950F45B2B383}" dt="2022-06-08T21:37:15.041" v="3181" actId="680"/>
        <pc:sldMkLst>
          <pc:docMk/>
          <pc:sldMk cId="1603851300" sldId="278"/>
        </pc:sldMkLst>
      </pc:sldChg>
      <pc:sldChg chg="delSp modSp mod">
        <pc:chgData name="lorenzo franzè" userId="eaeb7fc65d4b5baa" providerId="LiveId" clId="{4EAFE3C0-3F35-4E95-BCC1-950F45B2B383}" dt="2022-06-08T22:34:16.908" v="4767" actId="20577"/>
        <pc:sldMkLst>
          <pc:docMk/>
          <pc:sldMk cId="471237171" sldId="282"/>
        </pc:sldMkLst>
        <pc:spChg chg="mod">
          <ac:chgData name="lorenzo franzè" userId="eaeb7fc65d4b5baa" providerId="LiveId" clId="{4EAFE3C0-3F35-4E95-BCC1-950F45B2B383}" dt="2022-06-08T22:22:00.497" v="4175" actId="1076"/>
          <ac:spMkLst>
            <pc:docMk/>
            <pc:sldMk cId="471237171" sldId="282"/>
            <ac:spMk id="2" creationId="{00000000-0000-0000-0000-000000000000}"/>
          </ac:spMkLst>
        </pc:spChg>
        <pc:spChg chg="del mod">
          <ac:chgData name="lorenzo franzè" userId="eaeb7fc65d4b5baa" providerId="LiveId" clId="{4EAFE3C0-3F35-4E95-BCC1-950F45B2B383}" dt="2022-06-08T22:21:36.574" v="4167" actId="478"/>
          <ac:spMkLst>
            <pc:docMk/>
            <pc:sldMk cId="471237171" sldId="282"/>
            <ac:spMk id="3" creationId="{00000000-0000-0000-0000-000000000000}"/>
          </ac:spMkLst>
        </pc:spChg>
        <pc:spChg chg="mod">
          <ac:chgData name="lorenzo franzè" userId="eaeb7fc65d4b5baa" providerId="LiveId" clId="{4EAFE3C0-3F35-4E95-BCC1-950F45B2B383}" dt="2022-06-08T22:34:16.908" v="4767" actId="20577"/>
          <ac:spMkLst>
            <pc:docMk/>
            <pc:sldMk cId="471237171" sldId="282"/>
            <ac:spMk id="4" creationId="{00000000-0000-0000-0000-000000000000}"/>
          </ac:spMkLst>
        </pc:spChg>
      </pc:sldChg>
      <pc:sldChg chg="modSp mod">
        <pc:chgData name="lorenzo franzè" userId="eaeb7fc65d4b5baa" providerId="LiveId" clId="{4EAFE3C0-3F35-4E95-BCC1-950F45B2B383}" dt="2022-06-08T22:20:53.402" v="4161" actId="113"/>
        <pc:sldMkLst>
          <pc:docMk/>
          <pc:sldMk cId="160639521" sldId="283"/>
        </pc:sldMkLst>
        <pc:spChg chg="mod">
          <ac:chgData name="lorenzo franzè" userId="eaeb7fc65d4b5baa" providerId="LiveId" clId="{4EAFE3C0-3F35-4E95-BCC1-950F45B2B383}" dt="2022-06-08T22:20:53.402" v="4161" actId="113"/>
          <ac:spMkLst>
            <pc:docMk/>
            <pc:sldMk cId="160639521" sldId="283"/>
            <ac:spMk id="2" creationId="{00000000-0000-0000-0000-000000000000}"/>
          </ac:spMkLst>
        </pc:spChg>
        <pc:spChg chg="mod">
          <ac:chgData name="lorenzo franzè" userId="eaeb7fc65d4b5baa" providerId="LiveId" clId="{4EAFE3C0-3F35-4E95-BCC1-950F45B2B383}" dt="2022-06-08T22:18:40.571" v="4107" actId="113"/>
          <ac:spMkLst>
            <pc:docMk/>
            <pc:sldMk cId="160639521" sldId="283"/>
            <ac:spMk id="3" creationId="{00000000-0000-0000-0000-000000000000}"/>
          </ac:spMkLst>
        </pc:spChg>
        <pc:spChg chg="mod">
          <ac:chgData name="lorenzo franzè" userId="eaeb7fc65d4b5baa" providerId="LiveId" clId="{4EAFE3C0-3F35-4E95-BCC1-950F45B2B383}" dt="2022-06-08T22:18:38.225" v="4106" actId="113"/>
          <ac:spMkLst>
            <pc:docMk/>
            <pc:sldMk cId="160639521" sldId="283"/>
            <ac:spMk id="4" creationId="{00000000-0000-0000-0000-000000000000}"/>
          </ac:spMkLst>
        </pc:spChg>
      </pc:sldChg>
      <pc:sldChg chg="modSp add mod ord">
        <pc:chgData name="lorenzo franzè" userId="eaeb7fc65d4b5baa" providerId="LiveId" clId="{4EAFE3C0-3F35-4E95-BCC1-950F45B2B383}" dt="2022-06-08T22:08:47.742" v="4050" actId="20577"/>
        <pc:sldMkLst>
          <pc:docMk/>
          <pc:sldMk cId="2733338835" sldId="308"/>
        </pc:sldMkLst>
        <pc:spChg chg="mod">
          <ac:chgData name="lorenzo franzè" userId="eaeb7fc65d4b5baa" providerId="LiveId" clId="{4EAFE3C0-3F35-4E95-BCC1-950F45B2B383}" dt="2022-06-08T21:56:56.811" v="3555" actId="1076"/>
          <ac:spMkLst>
            <pc:docMk/>
            <pc:sldMk cId="2733338835" sldId="308"/>
            <ac:spMk id="2" creationId="{00000000-0000-0000-0000-000000000000}"/>
          </ac:spMkLst>
        </pc:spChg>
        <pc:spChg chg="mod">
          <ac:chgData name="lorenzo franzè" userId="eaeb7fc65d4b5baa" providerId="LiveId" clId="{4EAFE3C0-3F35-4E95-BCC1-950F45B2B383}" dt="2022-06-08T22:00:40.082" v="3743" actId="20577"/>
          <ac:spMkLst>
            <pc:docMk/>
            <pc:sldMk cId="2733338835" sldId="308"/>
            <ac:spMk id="4" creationId="{00000000-0000-0000-0000-000000000000}"/>
          </ac:spMkLst>
        </pc:spChg>
        <pc:spChg chg="mod">
          <ac:chgData name="lorenzo franzè" userId="eaeb7fc65d4b5baa" providerId="LiveId" clId="{4EAFE3C0-3F35-4E95-BCC1-950F45B2B383}" dt="2022-06-08T22:08:47.742" v="4050" actId="20577"/>
          <ac:spMkLst>
            <pc:docMk/>
            <pc:sldMk cId="2733338835" sldId="30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B32A1-DE48-4FAD-924D-CD36D8C66BE6}" type="datetimeFigureOut">
              <a:rPr lang="en-GB" smtClean="0"/>
              <a:t>08/06/2022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8B6D0-D89E-4C53-9A94-A0DB9908E017}" type="slidenum">
              <a:rPr lang="en-GB" smtClean="0"/>
              <a:t>‹N›</a:t>
            </a:fld>
            <a:endParaRPr lang="en-GB"/>
          </a:p>
        </p:txBody>
      </p:sp>
    </p:spTree>
    <p:extLst>
      <p:ext uri="{BB962C8B-B14F-4D97-AF65-F5344CB8AC3E}">
        <p14:creationId xmlns:p14="http://schemas.microsoft.com/office/powerpoint/2010/main" val="1313277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148B6D0-D89E-4C53-9A94-A0DB9908E017}" type="slidenum">
              <a:rPr lang="en-GB" smtClean="0"/>
              <a:t>5</a:t>
            </a:fld>
            <a:endParaRPr lang="en-GB"/>
          </a:p>
        </p:txBody>
      </p:sp>
    </p:spTree>
    <p:extLst>
      <p:ext uri="{BB962C8B-B14F-4D97-AF65-F5344CB8AC3E}">
        <p14:creationId xmlns:p14="http://schemas.microsoft.com/office/powerpoint/2010/main" val="391049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10</a:t>
            </a:fld>
            <a:endParaRPr lang="en-GB"/>
          </a:p>
        </p:txBody>
      </p:sp>
    </p:spTree>
    <p:extLst>
      <p:ext uri="{BB962C8B-B14F-4D97-AF65-F5344CB8AC3E}">
        <p14:creationId xmlns:p14="http://schemas.microsoft.com/office/powerpoint/2010/main" val="192749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11</a:t>
            </a:fld>
            <a:endParaRPr lang="en-GB"/>
          </a:p>
        </p:txBody>
      </p:sp>
    </p:spTree>
    <p:extLst>
      <p:ext uri="{BB962C8B-B14F-4D97-AF65-F5344CB8AC3E}">
        <p14:creationId xmlns:p14="http://schemas.microsoft.com/office/powerpoint/2010/main" val="183233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12</a:t>
            </a:fld>
            <a:endParaRPr lang="en-GB"/>
          </a:p>
        </p:txBody>
      </p:sp>
    </p:spTree>
    <p:extLst>
      <p:ext uri="{BB962C8B-B14F-4D97-AF65-F5344CB8AC3E}">
        <p14:creationId xmlns:p14="http://schemas.microsoft.com/office/powerpoint/2010/main" val="304432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14</a:t>
            </a:fld>
            <a:endParaRPr lang="en-GB"/>
          </a:p>
        </p:txBody>
      </p:sp>
    </p:spTree>
    <p:extLst>
      <p:ext uri="{BB962C8B-B14F-4D97-AF65-F5344CB8AC3E}">
        <p14:creationId xmlns:p14="http://schemas.microsoft.com/office/powerpoint/2010/main" val="1551042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15</a:t>
            </a:fld>
            <a:endParaRPr lang="en-GB"/>
          </a:p>
        </p:txBody>
      </p:sp>
    </p:spTree>
    <p:extLst>
      <p:ext uri="{BB962C8B-B14F-4D97-AF65-F5344CB8AC3E}">
        <p14:creationId xmlns:p14="http://schemas.microsoft.com/office/powerpoint/2010/main" val="252488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16</a:t>
            </a:fld>
            <a:endParaRPr lang="en-GB"/>
          </a:p>
        </p:txBody>
      </p:sp>
    </p:spTree>
    <p:extLst>
      <p:ext uri="{BB962C8B-B14F-4D97-AF65-F5344CB8AC3E}">
        <p14:creationId xmlns:p14="http://schemas.microsoft.com/office/powerpoint/2010/main" val="118275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20</a:t>
            </a:fld>
            <a:endParaRPr lang="en-GB"/>
          </a:p>
        </p:txBody>
      </p:sp>
    </p:spTree>
    <p:extLst>
      <p:ext uri="{BB962C8B-B14F-4D97-AF65-F5344CB8AC3E}">
        <p14:creationId xmlns:p14="http://schemas.microsoft.com/office/powerpoint/2010/main" val="39416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B20A-2825-4B9D-087C-7EC8B99C8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2583D7-7B32-B83B-881E-C77CC1D73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DD4DD6E-31D7-5198-5197-6975AA4534F9}"/>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5" name="Footer Placeholder 4">
            <a:extLst>
              <a:ext uri="{FF2B5EF4-FFF2-40B4-BE49-F238E27FC236}">
                <a16:creationId xmlns:a16="http://schemas.microsoft.com/office/drawing/2014/main" id="{3B74CBEC-69CD-2156-03B0-533777DC6B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B52282-28B6-DE60-3AE4-36741D5ACA85}"/>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185068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EBCA-B632-2032-3E12-3B84A24F82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7DE61B-EAE7-AE52-ED21-3B2EB75E6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4660A9-D70C-FF38-3195-EECCAE3AE611}"/>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5" name="Footer Placeholder 4">
            <a:extLst>
              <a:ext uri="{FF2B5EF4-FFF2-40B4-BE49-F238E27FC236}">
                <a16:creationId xmlns:a16="http://schemas.microsoft.com/office/drawing/2014/main" id="{70C35A63-821C-4E7B-CAA7-9A67845C7E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79C31F-9E97-37E0-B52C-533C3358FCA3}"/>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32465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8F6217-3921-DBDB-A3B2-D6F453CD3F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7AA567-DF9B-8B6A-64AB-B8FE95F88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2EC045-6758-DEA8-3C37-496C8440886F}"/>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5" name="Footer Placeholder 4">
            <a:extLst>
              <a:ext uri="{FF2B5EF4-FFF2-40B4-BE49-F238E27FC236}">
                <a16:creationId xmlns:a16="http://schemas.microsoft.com/office/drawing/2014/main" id="{121E39B3-1E1E-AFED-6786-689487261A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B4CD2B-7CDC-C9E7-35C6-6D33798215FC}"/>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95464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C7E2-A0F2-807E-4FB9-FAC2F7EDC4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96106D-5E81-28E6-00A1-9921F8268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2C22C-2284-FAFC-022D-3A3B6B4060BA}"/>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5" name="Footer Placeholder 4">
            <a:extLst>
              <a:ext uri="{FF2B5EF4-FFF2-40B4-BE49-F238E27FC236}">
                <a16:creationId xmlns:a16="http://schemas.microsoft.com/office/drawing/2014/main" id="{8D534BEB-6EC6-7DBF-A448-4FF1295C3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9371AB-3215-00B7-E41C-7B1AE0C03101}"/>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120621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7504-39E8-99CA-EF1C-87841C375D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402A337-1A73-5179-738E-321C1F276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25B76-FDC0-E265-D946-F5B6A43AD08F}"/>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5" name="Footer Placeholder 4">
            <a:extLst>
              <a:ext uri="{FF2B5EF4-FFF2-40B4-BE49-F238E27FC236}">
                <a16:creationId xmlns:a16="http://schemas.microsoft.com/office/drawing/2014/main" id="{994F7B26-A90B-613D-1247-019E1820D5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2D28A5-213A-F59D-4385-D8F7C9A22819}"/>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331805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A369-28AD-0BE1-E285-5EF3313FB9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B0BC72-054E-4D44-51AA-2C2641AD9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3E8464-B967-585C-A6D8-32B454410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DDBE18-D1FB-E341-B5B5-943D25DB5BEF}"/>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6" name="Footer Placeholder 5">
            <a:extLst>
              <a:ext uri="{FF2B5EF4-FFF2-40B4-BE49-F238E27FC236}">
                <a16:creationId xmlns:a16="http://schemas.microsoft.com/office/drawing/2014/main" id="{BF3CAAB4-6E61-7408-646A-A4C4EF3A2F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F1CB2F-D400-D3E7-63BF-D6DB3873926A}"/>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86592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B35E-31BE-EDA2-7FC5-6A02559392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573027-D3FA-A2A5-9BF6-6BBFB25F0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B34A83-B8F3-55CB-1E40-91CFE1A1A6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09ECB6-5C98-1CE1-2798-AFE19867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70FEE3-A764-3D9D-7EC5-1D1899CD4A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F7E8015-937B-5D94-B04F-133432E2B3C0}"/>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8" name="Footer Placeholder 7">
            <a:extLst>
              <a:ext uri="{FF2B5EF4-FFF2-40B4-BE49-F238E27FC236}">
                <a16:creationId xmlns:a16="http://schemas.microsoft.com/office/drawing/2014/main" id="{AC37025C-FBEB-20AA-F79F-CEDD9CA57D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F30D7D-9CFB-8743-5F41-736AA730D9FB}"/>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55002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79B9-DD63-D786-D48C-9D5BCE6A58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CFA341-BAC9-76F7-964F-05B132059129}"/>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4" name="Footer Placeholder 3">
            <a:extLst>
              <a:ext uri="{FF2B5EF4-FFF2-40B4-BE49-F238E27FC236}">
                <a16:creationId xmlns:a16="http://schemas.microsoft.com/office/drawing/2014/main" id="{98515B1C-4814-3F65-B34D-6C78921168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8117A7-4FE3-9C69-6FEE-7F86DF511694}"/>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233503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523A5-AC4F-6D80-106D-DBFBCA87073F}"/>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3" name="Footer Placeholder 2">
            <a:extLst>
              <a:ext uri="{FF2B5EF4-FFF2-40B4-BE49-F238E27FC236}">
                <a16:creationId xmlns:a16="http://schemas.microsoft.com/office/drawing/2014/main" id="{F95D8E14-DF67-9DB4-E0F7-84988C0D59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A1C08C-4234-753A-4973-FFDB9F173A66}"/>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289890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F1AC-604C-6C39-9EA7-AC6819697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66915B-703E-B0A6-F1D6-04DF5CBFB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010478-4617-0A71-62DA-1CE03A255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D4C13-B9EB-4CF4-6798-DB00A401EBF0}"/>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6" name="Footer Placeholder 5">
            <a:extLst>
              <a:ext uri="{FF2B5EF4-FFF2-40B4-BE49-F238E27FC236}">
                <a16:creationId xmlns:a16="http://schemas.microsoft.com/office/drawing/2014/main" id="{EABE4CB1-9F2C-638B-1C54-9FAE6A5173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65862B-9FCE-DC21-AD1A-BFE8FA9CA806}"/>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201524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E37E-8133-22AE-B31A-93804ECD0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94CE9FC-B794-866F-14B2-D9AC55D75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E1CFC11-CD98-7F8B-1AE8-67C863BC8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5CC2E-3DDA-43AB-18AB-9DED61A7DA45}"/>
              </a:ext>
            </a:extLst>
          </p:cNvPr>
          <p:cNvSpPr>
            <a:spLocks noGrp="1"/>
          </p:cNvSpPr>
          <p:nvPr>
            <p:ph type="dt" sz="half" idx="10"/>
          </p:nvPr>
        </p:nvSpPr>
        <p:spPr/>
        <p:txBody>
          <a:bodyPr/>
          <a:lstStyle/>
          <a:p>
            <a:fld id="{D863EC00-75E7-4722-BBE8-B9370086886E}" type="datetimeFigureOut">
              <a:rPr lang="en-GB" smtClean="0"/>
              <a:t>08/06/2022</a:t>
            </a:fld>
            <a:endParaRPr lang="en-GB"/>
          </a:p>
        </p:txBody>
      </p:sp>
      <p:sp>
        <p:nvSpPr>
          <p:cNvPr id="6" name="Footer Placeholder 5">
            <a:extLst>
              <a:ext uri="{FF2B5EF4-FFF2-40B4-BE49-F238E27FC236}">
                <a16:creationId xmlns:a16="http://schemas.microsoft.com/office/drawing/2014/main" id="{A6EA6ACF-A53C-65DB-27FC-6D5EC1D6C0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54527F-1BAC-6823-F634-CFC1D60A5943}"/>
              </a:ext>
            </a:extLst>
          </p:cNvPr>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173906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EF330-6983-91C6-D57D-3900648F9A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69080-2A82-19F7-9C49-D48FEC587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64F9F9-BDE6-3D82-A87E-0B42FEBCC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3EC00-75E7-4722-BBE8-B9370086886E}" type="datetimeFigureOut">
              <a:rPr lang="en-GB" smtClean="0"/>
              <a:t>08/06/2022</a:t>
            </a:fld>
            <a:endParaRPr lang="en-GB"/>
          </a:p>
        </p:txBody>
      </p:sp>
      <p:sp>
        <p:nvSpPr>
          <p:cNvPr id="5" name="Footer Placeholder 4">
            <a:extLst>
              <a:ext uri="{FF2B5EF4-FFF2-40B4-BE49-F238E27FC236}">
                <a16:creationId xmlns:a16="http://schemas.microsoft.com/office/drawing/2014/main" id="{1FF8BC8A-687B-1661-B693-5B6A96F66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76645D-79B2-3A9B-C66F-49884713C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2B7A-A66B-421D-975D-9284AFFB80C4}" type="slidenum">
              <a:rPr lang="en-GB" smtClean="0"/>
              <a:t>‹N›</a:t>
            </a:fld>
            <a:endParaRPr lang="en-GB"/>
          </a:p>
        </p:txBody>
      </p:sp>
    </p:spTree>
    <p:extLst>
      <p:ext uri="{BB962C8B-B14F-4D97-AF65-F5344CB8AC3E}">
        <p14:creationId xmlns:p14="http://schemas.microsoft.com/office/powerpoint/2010/main" val="1270822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5343-540B-910F-6C3E-4F23EF9BF300}"/>
              </a:ext>
            </a:extLst>
          </p:cNvPr>
          <p:cNvSpPr>
            <a:spLocks noGrp="1"/>
          </p:cNvSpPr>
          <p:nvPr>
            <p:ph type="ctrTitle"/>
          </p:nvPr>
        </p:nvSpPr>
        <p:spPr/>
        <p:txBody>
          <a:bodyPr/>
          <a:lstStyle/>
          <a:p>
            <a:r>
              <a:rPr lang="en-GB" b="1" dirty="0" err="1">
                <a:latin typeface="Roboto" panose="02000000000000000000" pitchFamily="2" charset="0"/>
                <a:ea typeface="Roboto" panose="02000000000000000000" pitchFamily="2" charset="0"/>
              </a:rPr>
              <a:t>Esercizio</a:t>
            </a:r>
            <a:r>
              <a:rPr lang="en-GB" b="1" dirty="0">
                <a:latin typeface="Roboto" panose="02000000000000000000" pitchFamily="2" charset="0"/>
                <a:ea typeface="Roboto" panose="02000000000000000000" pitchFamily="2" charset="0"/>
              </a:rPr>
              <a:t> 3: </a:t>
            </a:r>
            <a:r>
              <a:rPr lang="en-GB" b="1" dirty="0" err="1">
                <a:latin typeface="Roboto" panose="02000000000000000000" pitchFamily="2" charset="0"/>
                <a:ea typeface="Roboto" panose="02000000000000000000" pitchFamily="2" charset="0"/>
              </a:rPr>
              <a:t>gestione</a:t>
            </a:r>
            <a:r>
              <a:rPr lang="en-GB" b="1" dirty="0">
                <a:latin typeface="Roboto" panose="02000000000000000000" pitchFamily="2" charset="0"/>
                <a:ea typeface="Roboto" panose="02000000000000000000" pitchFamily="2" charset="0"/>
              </a:rPr>
              <a:t> </a:t>
            </a:r>
            <a:r>
              <a:rPr lang="en-GB" b="1" dirty="0" err="1">
                <a:latin typeface="Roboto" panose="02000000000000000000" pitchFamily="2" charset="0"/>
                <a:ea typeface="Roboto" panose="02000000000000000000" pitchFamily="2" charset="0"/>
              </a:rPr>
              <a:t>documenti</a:t>
            </a:r>
            <a:endParaRPr lang="en-GB" b="1" dirty="0">
              <a:latin typeface="Roboto" panose="02000000000000000000" pitchFamily="2" charset="0"/>
              <a:ea typeface="Roboto" panose="02000000000000000000" pitchFamily="2" charset="0"/>
            </a:endParaRPr>
          </a:p>
        </p:txBody>
      </p:sp>
      <p:sp>
        <p:nvSpPr>
          <p:cNvPr id="3" name="Subtitle 2">
            <a:extLst>
              <a:ext uri="{FF2B5EF4-FFF2-40B4-BE49-F238E27FC236}">
                <a16:creationId xmlns:a16="http://schemas.microsoft.com/office/drawing/2014/main" id="{97647C97-2B10-4427-4DA2-3BFD15E640C1}"/>
              </a:ext>
            </a:extLst>
          </p:cNvPr>
          <p:cNvSpPr>
            <a:spLocks noGrp="1"/>
          </p:cNvSpPr>
          <p:nvPr>
            <p:ph type="subTitle" idx="1"/>
          </p:nvPr>
        </p:nvSpPr>
        <p:spPr/>
        <p:txBody>
          <a:bodyPr/>
          <a:lstStyle/>
          <a:p>
            <a:r>
              <a:rPr lang="it-IT" b="1">
                <a:latin typeface="Roboto" panose="02000000000000000000" pitchFamily="2" charset="0"/>
                <a:ea typeface="Roboto" panose="02000000000000000000" pitchFamily="2" charset="0"/>
              </a:rPr>
              <a:t>HTML version</a:t>
            </a:r>
            <a:endParaRPr lang="it-IT" b="1" dirty="0">
              <a:latin typeface="Roboto" panose="02000000000000000000" pitchFamily="2" charset="0"/>
              <a:ea typeface="Roboto" panose="02000000000000000000" pitchFamily="2" charset="0"/>
            </a:endParaRPr>
          </a:p>
          <a:p>
            <a:r>
              <a:rPr lang="it-IT" dirty="0">
                <a:latin typeface="Roboto" panose="02000000000000000000" pitchFamily="2" charset="0"/>
                <a:ea typeface="Roboto" panose="02000000000000000000" pitchFamily="2" charset="0"/>
              </a:rPr>
              <a:t>Alessandro Cogollo – 10571078</a:t>
            </a:r>
            <a:br>
              <a:rPr lang="it-IT" dirty="0">
                <a:latin typeface="Roboto" panose="02000000000000000000" pitchFamily="2" charset="0"/>
                <a:ea typeface="Roboto" panose="02000000000000000000" pitchFamily="2" charset="0"/>
              </a:rPr>
            </a:br>
            <a:r>
              <a:rPr lang="it-IT" dirty="0">
                <a:latin typeface="Roboto" panose="02000000000000000000" pitchFamily="2" charset="0"/>
                <a:ea typeface="Roboto" panose="02000000000000000000" pitchFamily="2" charset="0"/>
              </a:rPr>
              <a:t>Lorenzo Franzè </a:t>
            </a:r>
            <a:r>
              <a:rPr lang="it-IT">
                <a:latin typeface="Roboto" panose="02000000000000000000" pitchFamily="2" charset="0"/>
                <a:ea typeface="Roboto" panose="02000000000000000000" pitchFamily="2" charset="0"/>
              </a:rPr>
              <a:t>- 10679981</a:t>
            </a:r>
            <a:endParaRPr lang="en-GB"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5979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Application </a:t>
            </a:r>
            <a:r>
              <a:rPr lang="it-IT" b="1" dirty="0" err="1">
                <a:latin typeface="Roboto" panose="02000000000000000000" pitchFamily="2" charset="0"/>
                <a:ea typeface="Roboto" panose="02000000000000000000" pitchFamily="2" charset="0"/>
              </a:rPr>
              <a:t>Requirements</a:t>
            </a:r>
            <a:r>
              <a:rPr lang="it-IT" b="1" dirty="0">
                <a:latin typeface="Roboto" panose="02000000000000000000" pitchFamily="2" charset="0"/>
                <a:ea typeface="Roboto" panose="02000000000000000000" pitchFamily="2" charset="0"/>
              </a:rPr>
              <a:t> Analysis</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a:xfrm>
            <a:off x="838200" y="1825625"/>
            <a:ext cx="10515600" cy="4086564"/>
          </a:xfrm>
        </p:spPr>
        <p:txBody>
          <a:bodyPr>
            <a:normAutofit fontScale="85000" lnSpcReduction="10000"/>
          </a:bodyPr>
          <a:lstStyle/>
          <a:p>
            <a:pPr marL="0" indent="0" algn="just">
              <a:buNone/>
            </a:pPr>
            <a:r>
              <a:rPr lang="it-IT" sz="2000" dirty="0">
                <a:latin typeface="Roboto" panose="02000000000000000000" pitchFamily="2" charset="0"/>
                <a:ea typeface="Roboto" panose="02000000000000000000" pitchFamily="2" charset="0"/>
              </a:rPr>
              <a:t>Un’applicazione web consente la gestione di cartelle, sottocartelle e documenti online. L’applicazione supporta </a:t>
            </a:r>
            <a:r>
              <a:rPr lang="it-IT" sz="2000" b="1" dirty="0">
                <a:solidFill>
                  <a:srgbClr val="0070C0"/>
                </a:solidFill>
                <a:latin typeface="Roboto" panose="02000000000000000000" pitchFamily="2" charset="0"/>
                <a:ea typeface="Roboto" panose="02000000000000000000" pitchFamily="2" charset="0"/>
              </a:rPr>
              <a:t>regist</a:t>
            </a:r>
            <a:r>
              <a:rPr lang="it-IT" sz="2000" b="1" dirty="0">
                <a:solidFill>
                  <a:srgbClr val="C00000"/>
                </a:solidFill>
                <a:latin typeface="Roboto" panose="02000000000000000000" pitchFamily="2" charset="0"/>
                <a:ea typeface="Roboto" panose="02000000000000000000" pitchFamily="2" charset="0"/>
              </a:rPr>
              <a:t>razione</a:t>
            </a:r>
            <a:r>
              <a:rPr lang="it-IT" sz="2000" dirty="0">
                <a:latin typeface="Roboto" panose="02000000000000000000" pitchFamily="2" charset="0"/>
                <a:ea typeface="Roboto" panose="02000000000000000000" pitchFamily="2" charset="0"/>
              </a:rPr>
              <a:t> e </a:t>
            </a:r>
            <a:r>
              <a:rPr lang="it-IT" sz="2000" b="1" dirty="0">
                <a:solidFill>
                  <a:srgbClr val="0070C0"/>
                </a:solidFill>
                <a:latin typeface="Roboto" panose="02000000000000000000" pitchFamily="2" charset="0"/>
                <a:ea typeface="Roboto" panose="02000000000000000000" pitchFamily="2" charset="0"/>
              </a:rPr>
              <a:t>lo</a:t>
            </a:r>
            <a:r>
              <a:rPr lang="it-IT" sz="2000" b="1" dirty="0">
                <a:solidFill>
                  <a:srgbClr val="C00000"/>
                </a:solidFill>
                <a:latin typeface="Roboto" panose="02000000000000000000" pitchFamily="2" charset="0"/>
                <a:ea typeface="Roboto" panose="02000000000000000000" pitchFamily="2" charset="0"/>
              </a:rPr>
              <a:t>gin</a:t>
            </a:r>
            <a:r>
              <a:rPr lang="it-IT" sz="2000" dirty="0">
                <a:latin typeface="Roboto" panose="02000000000000000000" pitchFamily="2" charset="0"/>
                <a:ea typeface="Roboto" panose="02000000000000000000" pitchFamily="2" charset="0"/>
              </a:rPr>
              <a:t> di utenti mediante una pagina pubblica con opportune </a:t>
            </a:r>
            <a:r>
              <a:rPr lang="it-IT" sz="2000" b="1" dirty="0" err="1">
                <a:solidFill>
                  <a:srgbClr val="00B050"/>
                </a:solidFill>
                <a:latin typeface="Roboto" panose="02000000000000000000" pitchFamily="2" charset="0"/>
                <a:ea typeface="Roboto" panose="02000000000000000000" pitchFamily="2" charset="0"/>
              </a:rPr>
              <a:t>form</a:t>
            </a:r>
            <a:r>
              <a:rPr lang="it-IT" sz="2000" dirty="0">
                <a:latin typeface="Roboto" panose="02000000000000000000" pitchFamily="2" charset="0"/>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t>
            </a:r>
            <a:r>
              <a:rPr lang="it-IT" sz="2000" b="1" dirty="0">
                <a:solidFill>
                  <a:srgbClr val="0070C0"/>
                </a:solidFill>
                <a:latin typeface="Roboto" panose="02000000000000000000" pitchFamily="2" charset="0"/>
                <a:ea typeface="Roboto" panose="02000000000000000000" pitchFamily="2" charset="0"/>
              </a:rPr>
              <a:t>accede</a:t>
            </a:r>
            <a:r>
              <a:rPr lang="it-IT" sz="2000" dirty="0">
                <a:latin typeface="Roboto" panose="02000000000000000000" pitchFamily="2" charset="0"/>
                <a:ea typeface="Roboto" panose="02000000000000000000" pitchFamily="2" charset="0"/>
              </a:rPr>
              <a:t> all’applicazione appare una </a:t>
            </a:r>
            <a:r>
              <a:rPr lang="it-IT" sz="2000" b="1" dirty="0">
                <a:solidFill>
                  <a:srgbClr val="C00000"/>
                </a:solidFill>
                <a:latin typeface="Roboto" panose="02000000000000000000" pitchFamily="2" charset="0"/>
                <a:ea typeface="Roboto" panose="02000000000000000000" pitchFamily="2" charset="0"/>
              </a:rPr>
              <a:t>HOME PAGE </a:t>
            </a:r>
            <a:r>
              <a:rPr lang="it-IT" sz="2000" dirty="0">
                <a:latin typeface="Roboto" panose="02000000000000000000" pitchFamily="2" charset="0"/>
                <a:ea typeface="Roboto" panose="02000000000000000000" pitchFamily="2" charset="0"/>
              </a:rPr>
              <a:t>che contiene un </a:t>
            </a:r>
            <a:r>
              <a:rPr lang="it-IT" sz="2000" b="1" dirty="0">
                <a:solidFill>
                  <a:srgbClr val="00B050"/>
                </a:solidFill>
                <a:latin typeface="Roboto" panose="02000000000000000000" pitchFamily="2" charset="0"/>
                <a:ea typeface="Roboto" panose="02000000000000000000" pitchFamily="2" charset="0"/>
              </a:rPr>
              <a:t>albero delle proprie cartelle e delle sottocartelle</a:t>
            </a:r>
            <a:r>
              <a:rPr lang="it-IT" sz="2000" dirty="0">
                <a:latin typeface="Roboto" panose="02000000000000000000" pitchFamily="2" charset="0"/>
                <a:ea typeface="Roboto" panose="02000000000000000000" pitchFamily="2" charset="0"/>
              </a:rPr>
              <a:t>. Nell’HOME PAGE l’utente può </a:t>
            </a:r>
            <a:r>
              <a:rPr lang="it-IT" sz="2000" b="1" dirty="0">
                <a:solidFill>
                  <a:srgbClr val="FFC000"/>
                </a:solidFill>
                <a:latin typeface="Roboto" panose="02000000000000000000" pitchFamily="2" charset="0"/>
                <a:ea typeface="Roboto" panose="02000000000000000000" pitchFamily="2" charset="0"/>
              </a:rPr>
              <a:t>selezionare una sottocartella</a:t>
            </a:r>
            <a:r>
              <a:rPr lang="it-IT" sz="2000" dirty="0">
                <a:latin typeface="Roboto" panose="02000000000000000000" pitchFamily="2" charset="0"/>
                <a:ea typeface="Roboto" panose="02000000000000000000" pitchFamily="2" charset="0"/>
              </a:rPr>
              <a:t> e accedere a una pagina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che mostra </a:t>
            </a:r>
            <a:r>
              <a:rPr lang="it-IT" sz="2000" b="1" dirty="0">
                <a:solidFill>
                  <a:srgbClr val="00B050"/>
                </a:solidFill>
                <a:latin typeface="Roboto" panose="02000000000000000000" pitchFamily="2" charset="0"/>
                <a:ea typeface="Roboto" panose="02000000000000000000" pitchFamily="2" charset="0"/>
              </a:rPr>
              <a:t>l’elenco dei documenti di una sottocartella</a:t>
            </a:r>
            <a:r>
              <a:rPr lang="it-IT" sz="2000" dirty="0">
                <a:latin typeface="Roboto" panose="02000000000000000000" pitchFamily="2" charset="0"/>
                <a:ea typeface="Roboto" panose="02000000000000000000" pitchFamily="2" charset="0"/>
              </a:rPr>
              <a:t>. Ogni documento in elenco ha due link: </a:t>
            </a:r>
            <a:r>
              <a:rPr lang="it-IT" sz="2000" b="1" dirty="0">
                <a:solidFill>
                  <a:srgbClr val="00B050"/>
                </a:solidFill>
                <a:latin typeface="Roboto" panose="02000000000000000000" pitchFamily="2" charset="0"/>
                <a:ea typeface="Roboto" panose="02000000000000000000" pitchFamily="2" charset="0"/>
              </a:rPr>
              <a:t>accedi e sposta</a:t>
            </a:r>
            <a:r>
              <a:rPr lang="it-IT" sz="2000" dirty="0">
                <a:latin typeface="Roboto" panose="02000000000000000000" pitchFamily="2" charset="0"/>
                <a:ea typeface="Roboto" panose="02000000000000000000" pitchFamily="2" charset="0"/>
              </a:rPr>
              <a:t>. Quando l’utente </a:t>
            </a:r>
            <a:r>
              <a:rPr lang="it-IT" sz="2000" b="1" dirty="0">
                <a:solidFill>
                  <a:srgbClr val="0070C0"/>
                </a:solidFill>
                <a:latin typeface="Roboto" panose="02000000000000000000" pitchFamily="2" charset="0"/>
                <a:ea typeface="Roboto" panose="02000000000000000000" pitchFamily="2" charset="0"/>
              </a:rPr>
              <a:t>seleziona il link</a:t>
            </a:r>
            <a:r>
              <a:rPr lang="it-IT" sz="2000" dirty="0">
                <a:latin typeface="Roboto" panose="02000000000000000000" pitchFamily="2" charset="0"/>
                <a:ea typeface="Roboto" panose="02000000000000000000" pitchFamily="2" charset="0"/>
              </a:rPr>
              <a:t> accedi, appare una pagina </a:t>
            </a:r>
            <a:r>
              <a:rPr lang="it-IT" sz="2000" b="1" dirty="0">
                <a:solidFill>
                  <a:srgbClr val="C00000"/>
                </a:solidFill>
                <a:latin typeface="Roboto" panose="02000000000000000000" pitchFamily="2" charset="0"/>
                <a:ea typeface="Roboto" panose="02000000000000000000" pitchFamily="2" charset="0"/>
              </a:rPr>
              <a:t>DOCUMENTO</a:t>
            </a:r>
            <a:r>
              <a:rPr lang="it-IT" sz="2000" dirty="0">
                <a:latin typeface="Roboto" panose="02000000000000000000" pitchFamily="2" charset="0"/>
                <a:ea typeface="Roboto" panose="02000000000000000000" pitchFamily="2" charset="0"/>
              </a:rPr>
              <a:t> che mostra tutti i </a:t>
            </a:r>
            <a:r>
              <a:rPr lang="it-IT" sz="2000" b="1" dirty="0">
                <a:solidFill>
                  <a:srgbClr val="00B050"/>
                </a:solidFill>
                <a:latin typeface="Roboto" panose="02000000000000000000" pitchFamily="2" charset="0"/>
                <a:ea typeface="Roboto" panose="02000000000000000000" pitchFamily="2" charset="0"/>
              </a:rPr>
              <a:t>dati del documento selezionato</a:t>
            </a:r>
            <a:r>
              <a:rPr lang="it-IT" sz="2000" dirty="0">
                <a:latin typeface="Roboto" panose="02000000000000000000" pitchFamily="2" charset="0"/>
                <a:ea typeface="Roboto" panose="02000000000000000000" pitchFamily="2" charset="0"/>
              </a:rPr>
              <a:t>. Quando l’utente </a:t>
            </a:r>
            <a:r>
              <a:rPr lang="it-IT" sz="2000" b="1" dirty="0">
                <a:solidFill>
                  <a:srgbClr val="0070C0"/>
                </a:solidFill>
                <a:latin typeface="Roboto" panose="02000000000000000000" pitchFamily="2" charset="0"/>
                <a:ea typeface="Roboto" panose="02000000000000000000" pitchFamily="2" charset="0"/>
              </a:rPr>
              <a:t>seleziona il link sposta</a:t>
            </a:r>
            <a:r>
              <a:rPr lang="it-IT" sz="2000" dirty="0">
                <a:latin typeface="Roboto" panose="02000000000000000000" pitchFamily="2" charset="0"/>
                <a:ea typeface="Roboto" panose="02000000000000000000" pitchFamily="2" charset="0"/>
              </a:rPr>
              <a:t>, appare la HOME PAGE con </a:t>
            </a:r>
            <a:r>
              <a:rPr lang="it-IT" sz="2000" b="1" dirty="0">
                <a:solidFill>
                  <a:srgbClr val="00B050"/>
                </a:solidFill>
                <a:latin typeface="Roboto" panose="02000000000000000000" pitchFamily="2" charset="0"/>
                <a:ea typeface="Roboto" panose="02000000000000000000" pitchFamily="2" charset="0"/>
              </a:rPr>
              <a:t>l’albero delle cartelle e delle sottocartelle</a:t>
            </a:r>
            <a:r>
              <a:rPr lang="it-IT" sz="2000" dirty="0">
                <a:latin typeface="Roboto" panose="02000000000000000000" pitchFamily="2" charset="0"/>
                <a:ea typeface="Roboto" panose="02000000000000000000" pitchFamily="2" charset="0"/>
              </a:rPr>
              <a:t>; in questo caso la pagina mostra il messaggio “</a:t>
            </a:r>
            <a:r>
              <a:rPr lang="it-IT" sz="2000" b="1" dirty="0">
                <a:solidFill>
                  <a:srgbClr val="00B050"/>
                </a:solidFill>
                <a:latin typeface="Roboto" panose="02000000000000000000" pitchFamily="2" charset="0"/>
                <a:ea typeface="Roboto" panose="02000000000000000000" pitchFamily="2" charset="0"/>
              </a:rPr>
              <a:t>Stai spostando il documento X dalla sottocartella Y</a:t>
            </a:r>
            <a:r>
              <a:rPr lang="it-IT" sz="2000" dirty="0">
                <a:latin typeface="Roboto" panose="02000000000000000000" pitchFamily="2" charset="0"/>
                <a:ea typeface="Roboto" panose="02000000000000000000" pitchFamily="2" charset="0"/>
              </a:rPr>
              <a:t>. Scegli la sottocartella di destinazione”, la sottocartella a cui appartiene il documento da spostare NON è selezionabile e il suo nome è evidenziato (per esempio con un colore diverso). Quando l’utente </a:t>
            </a:r>
            <a:r>
              <a:rPr lang="it-IT" sz="2000" b="1" dirty="0">
                <a:solidFill>
                  <a:srgbClr val="0070C0"/>
                </a:solidFill>
                <a:latin typeface="Roboto" panose="02000000000000000000" pitchFamily="2" charset="0"/>
                <a:ea typeface="Roboto" panose="02000000000000000000" pitchFamily="2" charset="0"/>
              </a:rPr>
              <a:t>seleziona la sottocartella di destinazione</a:t>
            </a:r>
            <a:r>
              <a:rPr lang="it-IT" sz="2000" dirty="0">
                <a:latin typeface="Roboto" panose="02000000000000000000" pitchFamily="2" charset="0"/>
                <a:ea typeface="Roboto" panose="02000000000000000000" pitchFamily="2" charset="0"/>
              </a:rPr>
              <a:t>, il documento è </a:t>
            </a:r>
            <a:r>
              <a:rPr lang="it-IT" sz="2000" b="1" dirty="0">
                <a:solidFill>
                  <a:srgbClr val="FFC000"/>
                </a:solidFill>
                <a:latin typeface="Roboto" panose="02000000000000000000" pitchFamily="2" charset="0"/>
                <a:ea typeface="Roboto" panose="02000000000000000000" pitchFamily="2" charset="0"/>
              </a:rPr>
              <a:t>spostato</a:t>
            </a:r>
            <a:r>
              <a:rPr lang="it-IT" sz="2000" dirty="0">
                <a:latin typeface="Roboto" panose="02000000000000000000" pitchFamily="2" charset="0"/>
                <a:ea typeface="Roboto" panose="02000000000000000000" pitchFamily="2" charset="0"/>
              </a:rPr>
              <a:t> dalla sottocartella di origine a quella di destinazione e </a:t>
            </a:r>
            <a:r>
              <a:rPr lang="it-IT" sz="2000" b="1" dirty="0">
                <a:solidFill>
                  <a:srgbClr val="FFC000"/>
                </a:solidFill>
                <a:latin typeface="Roboto" panose="02000000000000000000" pitchFamily="2" charset="0"/>
                <a:ea typeface="Roboto" panose="02000000000000000000" pitchFamily="2" charset="0"/>
              </a:rPr>
              <a:t>appare la pagina</a:t>
            </a:r>
            <a:r>
              <a:rPr lang="it-IT" sz="2000" dirty="0">
                <a:latin typeface="Roboto" panose="02000000000000000000" pitchFamily="2" charset="0"/>
                <a:ea typeface="Roboto" panose="02000000000000000000" pitchFamily="2" charset="0"/>
              </a:rPr>
              <a:t> DOCUMENTI che </a:t>
            </a:r>
            <a:r>
              <a:rPr lang="it-IT" sz="2000" b="1" dirty="0">
                <a:solidFill>
                  <a:srgbClr val="FFC000"/>
                </a:solidFill>
                <a:latin typeface="Roboto" panose="02000000000000000000" pitchFamily="2" charset="0"/>
                <a:ea typeface="Roboto" panose="02000000000000000000" pitchFamily="2" charset="0"/>
              </a:rPr>
              <a:t>mostra il contenuto aggiornato della sottocartella di destinazione</a:t>
            </a:r>
            <a:r>
              <a:rPr lang="it-IT" sz="2000" dirty="0">
                <a:latin typeface="Roboto" panose="02000000000000000000" pitchFamily="2" charset="0"/>
                <a:ea typeface="Roboto" panose="02000000000000000000" pitchFamily="2" charset="0"/>
              </a:rPr>
              <a:t>. Ogni pagina, tranne la HOME PAGE, contiene un </a:t>
            </a:r>
            <a:r>
              <a:rPr lang="it-IT" sz="2000" b="1" dirty="0">
                <a:solidFill>
                  <a:srgbClr val="00B050"/>
                </a:solidFill>
                <a:latin typeface="Roboto" panose="02000000000000000000" pitchFamily="2" charset="0"/>
                <a:ea typeface="Roboto" panose="02000000000000000000" pitchFamily="2" charset="0"/>
              </a:rPr>
              <a:t>collegamento per tornare alla pagina precedente</a:t>
            </a:r>
            <a:r>
              <a:rPr lang="it-IT" sz="2000" dirty="0">
                <a:latin typeface="Roboto" panose="02000000000000000000" pitchFamily="2" charset="0"/>
                <a:ea typeface="Roboto" panose="02000000000000000000" pitchFamily="2" charset="0"/>
              </a:rPr>
              <a:t>. L’applicazione consente il </a:t>
            </a:r>
            <a:r>
              <a:rPr lang="it-IT" sz="2000" b="1" dirty="0">
                <a:solidFill>
                  <a:srgbClr val="00B050"/>
                </a:solidFill>
                <a:latin typeface="Roboto" panose="02000000000000000000" pitchFamily="2" charset="0"/>
                <a:ea typeface="Roboto" panose="02000000000000000000" pitchFamily="2" charset="0"/>
              </a:rPr>
              <a:t>logout</a:t>
            </a:r>
            <a:r>
              <a:rPr lang="it-IT" sz="2000" dirty="0">
                <a:latin typeface="Roboto" panose="02000000000000000000" pitchFamily="2" charset="0"/>
                <a:ea typeface="Roboto" panose="02000000000000000000" pitchFamily="2" charset="0"/>
              </a:rPr>
              <a:t> dell’utente. Una pagina </a:t>
            </a:r>
            <a:r>
              <a:rPr lang="it-IT" sz="2000" b="1" dirty="0">
                <a:solidFill>
                  <a:srgbClr val="C00000"/>
                </a:solidFill>
                <a:latin typeface="Roboto" panose="02000000000000000000" pitchFamily="2" charset="0"/>
                <a:ea typeface="Roboto" panose="02000000000000000000" pitchFamily="2" charset="0"/>
              </a:rPr>
              <a:t>GESTIONE CONTENUTI </a:t>
            </a:r>
            <a:r>
              <a:rPr lang="it-IT" sz="2000" dirty="0">
                <a:latin typeface="Roboto" panose="02000000000000000000" pitchFamily="2" charset="0"/>
                <a:ea typeface="Roboto" panose="02000000000000000000" pitchFamily="2" charset="0"/>
              </a:rPr>
              <a:t>raggiungibile dalla HOME PAGE permette all’utente di </a:t>
            </a:r>
            <a:r>
              <a:rPr lang="it-IT" sz="2000" b="1" dirty="0">
                <a:solidFill>
                  <a:srgbClr val="FFC000"/>
                </a:solidFill>
                <a:latin typeface="Roboto" panose="02000000000000000000" pitchFamily="2" charset="0"/>
                <a:ea typeface="Roboto" panose="02000000000000000000" pitchFamily="2" charset="0"/>
              </a:rPr>
              <a:t>creare</a:t>
            </a:r>
            <a:r>
              <a:rPr lang="it-IT" sz="2000" dirty="0">
                <a:latin typeface="Roboto" panose="02000000000000000000" pitchFamily="2" charset="0"/>
                <a:ea typeface="Roboto" panose="02000000000000000000" pitchFamily="2" charset="0"/>
              </a:rPr>
              <a:t> una cartella, una sottocartella di una cartella esistente e un documento all’interno di una sottocartella.</a:t>
            </a:r>
            <a:endParaRPr lang="en-GB" sz="20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994B2B24-C1D8-401A-4E61-52B634FC06E2}"/>
              </a:ext>
            </a:extLst>
          </p:cNvPr>
          <p:cNvSpPr txBox="1"/>
          <p:nvPr/>
        </p:nvSpPr>
        <p:spPr>
          <a:xfrm>
            <a:off x="1887101" y="5976908"/>
            <a:ext cx="8772889" cy="400110"/>
          </a:xfrm>
          <a:prstGeom prst="rect">
            <a:avLst/>
          </a:prstGeom>
          <a:noFill/>
        </p:spPr>
        <p:txBody>
          <a:bodyPr wrap="square">
            <a:spAutoFit/>
          </a:bodyPr>
          <a:lstStyle/>
          <a:p>
            <a:pPr algn="ctr"/>
            <a:r>
              <a:rPr lang="it-IT" sz="2000" b="1" dirty="0">
                <a:solidFill>
                  <a:srgbClr val="C00000"/>
                </a:solidFill>
                <a:latin typeface="Roboto" panose="02000000000000000000" pitchFamily="2" charset="0"/>
                <a:ea typeface="Roboto" panose="02000000000000000000" pitchFamily="2" charset="0"/>
              </a:rPr>
              <a:t>Pages (</a:t>
            </a:r>
            <a:r>
              <a:rPr lang="it-IT" sz="2000" b="1" dirty="0" err="1">
                <a:solidFill>
                  <a:srgbClr val="C00000"/>
                </a:solidFill>
                <a:latin typeface="Roboto" panose="02000000000000000000" pitchFamily="2" charset="0"/>
                <a:ea typeface="Roboto" panose="02000000000000000000" pitchFamily="2" charset="0"/>
              </a:rPr>
              <a:t>views</a:t>
            </a:r>
            <a:r>
              <a:rPr lang="it-IT" sz="2000" b="1" dirty="0">
                <a:solidFill>
                  <a:srgbClr val="C00000"/>
                </a:solidFill>
                <a:latin typeface="Roboto" panose="02000000000000000000" pitchFamily="2" charset="0"/>
                <a:ea typeface="Roboto" panose="02000000000000000000" pitchFamily="2" charset="0"/>
              </a:rPr>
              <a:t>)</a:t>
            </a:r>
            <a:r>
              <a:rPr lang="it-IT" sz="2000" b="1" dirty="0">
                <a:latin typeface="Roboto" panose="02000000000000000000" pitchFamily="2" charset="0"/>
                <a:ea typeface="Roboto" panose="02000000000000000000" pitchFamily="2" charset="0"/>
              </a:rPr>
              <a:t>, </a:t>
            </a:r>
            <a:r>
              <a:rPr lang="it-IT" sz="2000" b="1" dirty="0" err="1">
                <a:solidFill>
                  <a:srgbClr val="00B050"/>
                </a:solidFill>
                <a:latin typeface="Roboto" panose="02000000000000000000" pitchFamily="2" charset="0"/>
                <a:ea typeface="Roboto" panose="02000000000000000000" pitchFamily="2" charset="0"/>
              </a:rPr>
              <a:t>View</a:t>
            </a:r>
            <a:r>
              <a:rPr lang="it-IT" sz="2000" b="1" dirty="0">
                <a:solidFill>
                  <a:srgbClr val="00B050"/>
                </a:solidFill>
                <a:latin typeface="Roboto" panose="02000000000000000000" pitchFamily="2" charset="0"/>
                <a:ea typeface="Roboto" panose="02000000000000000000" pitchFamily="2" charset="0"/>
              </a:rPr>
              <a:t> Components</a:t>
            </a:r>
            <a:r>
              <a:rPr lang="it-IT" sz="2000" b="1" dirty="0">
                <a:latin typeface="Roboto" panose="02000000000000000000" pitchFamily="2" charset="0"/>
                <a:ea typeface="Roboto" panose="02000000000000000000" pitchFamily="2" charset="0"/>
              </a:rPr>
              <a:t>, </a:t>
            </a:r>
            <a:r>
              <a:rPr lang="it-IT" sz="2000" b="1" dirty="0">
                <a:solidFill>
                  <a:srgbClr val="0070C0"/>
                </a:solidFill>
                <a:latin typeface="Roboto" panose="02000000000000000000" pitchFamily="2" charset="0"/>
                <a:ea typeface="Roboto" panose="02000000000000000000" pitchFamily="2" charset="0"/>
              </a:rPr>
              <a:t>Events</a:t>
            </a:r>
            <a:r>
              <a:rPr lang="it-IT" sz="2000" b="1" dirty="0">
                <a:latin typeface="Roboto" panose="02000000000000000000" pitchFamily="2" charset="0"/>
                <a:ea typeface="Roboto" panose="02000000000000000000" pitchFamily="2" charset="0"/>
              </a:rPr>
              <a:t>, </a:t>
            </a:r>
            <a:r>
              <a:rPr lang="it-IT" sz="2000" b="1" dirty="0">
                <a:solidFill>
                  <a:srgbClr val="FFC000"/>
                </a:solidFill>
                <a:latin typeface="Roboto" panose="02000000000000000000" pitchFamily="2" charset="0"/>
                <a:ea typeface="Roboto" panose="02000000000000000000" pitchFamily="2" charset="0"/>
              </a:rPr>
              <a:t>Actions</a:t>
            </a:r>
            <a:r>
              <a:rPr lang="it-IT" sz="2000" b="1" dirty="0">
                <a:solidFill>
                  <a:srgbClr val="002060"/>
                </a:solidFill>
                <a:latin typeface="Roboto" panose="02000000000000000000" pitchFamily="2" charset="0"/>
                <a:ea typeface="Roboto" panose="02000000000000000000" pitchFamily="2" charset="0"/>
              </a:rPr>
              <a:t>	</a:t>
            </a:r>
            <a:endParaRPr lang="en-GB" sz="2000"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1169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838200" y="68142"/>
            <a:ext cx="10515600" cy="508908"/>
          </a:xfrm>
        </p:spPr>
        <p:txBody>
          <a:bodyPr>
            <a:normAutofit fontScale="90000"/>
          </a:bodyPr>
          <a:lstStyle/>
          <a:p>
            <a:pPr algn="ctr"/>
            <a:r>
              <a:rPr lang="it-IT" b="1">
                <a:latin typeface="Roboto" panose="02000000000000000000" pitchFamily="2" charset="0"/>
                <a:ea typeface="Roboto" panose="02000000000000000000" pitchFamily="2" charset="0"/>
              </a:rPr>
              <a:t>Components</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6D631525-F943-6F9B-F927-5467BDE22545}"/>
              </a:ext>
            </a:extLst>
          </p:cNvPr>
          <p:cNvSpPr>
            <a:spLocks noGrp="1"/>
          </p:cNvSpPr>
          <p:nvPr>
            <p:ph sz="half" idx="1"/>
          </p:nvPr>
        </p:nvSpPr>
        <p:spPr>
          <a:xfrm>
            <a:off x="54708" y="1000368"/>
            <a:ext cx="3938954" cy="5916247"/>
          </a:xfrm>
        </p:spPr>
        <p:txBody>
          <a:bodyPr>
            <a:normAutofit fontScale="77500" lnSpcReduction="20000"/>
          </a:bodyPr>
          <a:lstStyle/>
          <a:p>
            <a:r>
              <a:rPr lang="en-US" b="1"/>
              <a:t>Data </a:t>
            </a:r>
            <a:r>
              <a:rPr lang="en-US" b="1" dirty="0"/>
              <a:t>Access Objects (Classes)</a:t>
            </a:r>
          </a:p>
          <a:p>
            <a:pPr lvl="1"/>
            <a:r>
              <a:rPr lang="en-US" dirty="0" err="1"/>
              <a:t>UserDAO</a:t>
            </a:r>
            <a:endParaRPr lang="en-US" dirty="0"/>
          </a:p>
          <a:p>
            <a:pPr lvl="2"/>
            <a:r>
              <a:rPr lang="en-US" i="1"/>
              <a:t>checkUser</a:t>
            </a:r>
          </a:p>
          <a:p>
            <a:pPr lvl="2"/>
            <a:r>
              <a:rPr lang="en-US" i="1"/>
              <a:t>existsUser, existsEmail</a:t>
            </a:r>
          </a:p>
          <a:p>
            <a:pPr lvl="2"/>
            <a:r>
              <a:rPr lang="en-US" i="1"/>
              <a:t>createUser</a:t>
            </a:r>
            <a:endParaRPr lang="en-US" i="1" dirty="0"/>
          </a:p>
          <a:p>
            <a:pPr lvl="1"/>
            <a:r>
              <a:rPr lang="en-US"/>
              <a:t>FolderDAO</a:t>
            </a:r>
            <a:endParaRPr lang="en-US" dirty="0"/>
          </a:p>
          <a:p>
            <a:pPr lvl="2"/>
            <a:r>
              <a:rPr lang="en-US" i="1"/>
              <a:t>getAllFolderOfUser</a:t>
            </a:r>
            <a:endParaRPr lang="en-US" i="1" dirty="0"/>
          </a:p>
          <a:p>
            <a:pPr lvl="2"/>
            <a:r>
              <a:rPr lang="en-US" i="1"/>
              <a:t>getAllChildOfFolder (utility: use a SubFolderDAO method)</a:t>
            </a:r>
            <a:endParaRPr lang="en-US" i="1" dirty="0"/>
          </a:p>
          <a:p>
            <a:pPr lvl="2"/>
            <a:r>
              <a:rPr lang="en-US" i="1"/>
              <a:t>insertFolder</a:t>
            </a:r>
          </a:p>
          <a:p>
            <a:pPr lvl="2"/>
            <a:r>
              <a:rPr lang="en-US" i="1"/>
              <a:t>existsFolder</a:t>
            </a:r>
            <a:endParaRPr lang="en-US" i="1" dirty="0"/>
          </a:p>
          <a:p>
            <a:pPr lvl="1"/>
            <a:r>
              <a:rPr lang="en-US"/>
              <a:t>SubFolderDAO</a:t>
            </a:r>
            <a:endParaRPr lang="en-US" dirty="0"/>
          </a:p>
          <a:p>
            <a:pPr lvl="2"/>
            <a:r>
              <a:rPr lang="en-US" i="1"/>
              <a:t>getAllSubFolderOfFolder</a:t>
            </a:r>
          </a:p>
          <a:p>
            <a:pPr lvl="2"/>
            <a:r>
              <a:rPr lang="en-US" i="1"/>
              <a:t>insertSubFolder</a:t>
            </a:r>
          </a:p>
          <a:p>
            <a:pPr lvl="2"/>
            <a:r>
              <a:rPr lang="en-US" i="1"/>
              <a:t>existsSubFolder</a:t>
            </a:r>
            <a:endParaRPr lang="en-US" i="1" dirty="0"/>
          </a:p>
          <a:p>
            <a:pPr lvl="1"/>
            <a:r>
              <a:rPr lang="en-US"/>
              <a:t>DocumentDAO</a:t>
            </a:r>
            <a:endParaRPr lang="en-US" dirty="0"/>
          </a:p>
          <a:p>
            <a:pPr lvl="2"/>
            <a:r>
              <a:rPr lang="en-US" i="1"/>
              <a:t>exists</a:t>
            </a:r>
            <a:endParaRPr lang="en-US" i="1" dirty="0"/>
          </a:p>
          <a:p>
            <a:pPr lvl="2"/>
            <a:r>
              <a:rPr lang="en-US" i="1"/>
              <a:t>insertDocument</a:t>
            </a:r>
            <a:endParaRPr lang="en-US" i="1" dirty="0"/>
          </a:p>
          <a:p>
            <a:pPr lvl="2"/>
            <a:r>
              <a:rPr lang="en-US" i="1"/>
              <a:t>moveDocumentFromSubFolder</a:t>
            </a:r>
          </a:p>
          <a:p>
            <a:pPr lvl="2"/>
            <a:r>
              <a:rPr lang="en-US" i="1"/>
              <a:t>getAllDocumentsOfSubFolder</a:t>
            </a:r>
          </a:p>
          <a:p>
            <a:pPr lvl="2"/>
            <a:r>
              <a:rPr lang="en-US" i="1"/>
              <a:t>getDocumentByKey</a:t>
            </a:r>
            <a:endParaRPr lang="en-US" i="1" dirty="0"/>
          </a:p>
          <a:p>
            <a:pPr lvl="2"/>
            <a:r>
              <a:rPr lang="en-US" i="1"/>
              <a:t>getDocumentData</a:t>
            </a:r>
            <a:endParaRPr lang="en-US" i="1" dirty="0"/>
          </a:p>
        </p:txBody>
      </p:sp>
      <p:sp>
        <p:nvSpPr>
          <p:cNvPr id="7" name="Content Placeholder 3">
            <a:extLst>
              <a:ext uri="{FF2B5EF4-FFF2-40B4-BE49-F238E27FC236}">
                <a16:creationId xmlns:a16="http://schemas.microsoft.com/office/drawing/2014/main" id="{AFBB3BBE-0B06-2703-CC40-6C1474910155}"/>
              </a:ext>
            </a:extLst>
          </p:cNvPr>
          <p:cNvSpPr txBox="1">
            <a:spLocks/>
          </p:cNvSpPr>
          <p:nvPr/>
        </p:nvSpPr>
        <p:spPr>
          <a:xfrm>
            <a:off x="4105029" y="1000368"/>
            <a:ext cx="3876431" cy="5404340"/>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Model objects (Beans)</a:t>
            </a:r>
          </a:p>
          <a:p>
            <a:pPr lvl="1"/>
            <a:r>
              <a:rPr lang="en-US"/>
              <a:t>User</a:t>
            </a:r>
          </a:p>
          <a:p>
            <a:pPr lvl="1"/>
            <a:r>
              <a:rPr lang="en-US"/>
              <a:t>Folder</a:t>
            </a:r>
          </a:p>
          <a:p>
            <a:pPr lvl="1"/>
            <a:r>
              <a:rPr lang="en-US"/>
              <a:t>SubFolder</a:t>
            </a:r>
          </a:p>
          <a:p>
            <a:pPr lvl="1"/>
            <a:r>
              <a:rPr lang="en-US"/>
              <a:t>Document</a:t>
            </a:r>
          </a:p>
          <a:p>
            <a:pPr marL="0" indent="0">
              <a:buNone/>
            </a:pPr>
            <a:endParaRPr lang="en-US"/>
          </a:p>
          <a:p>
            <a:r>
              <a:rPr lang="en-US" b="1"/>
              <a:t>Controllers (servlets)</a:t>
            </a:r>
          </a:p>
          <a:p>
            <a:pPr lvl="1"/>
            <a:r>
              <a:rPr lang="en-US"/>
              <a:t>Login </a:t>
            </a:r>
          </a:p>
          <a:p>
            <a:pPr lvl="1"/>
            <a:r>
              <a:rPr lang="en-US"/>
              <a:t>Logout  </a:t>
            </a:r>
          </a:p>
          <a:p>
            <a:pPr lvl="1"/>
            <a:r>
              <a:rPr lang="en-US"/>
              <a:t>Subscribe</a:t>
            </a:r>
          </a:p>
          <a:p>
            <a:pPr lvl="1"/>
            <a:r>
              <a:rPr lang="en-US"/>
              <a:t>GoToHomePage</a:t>
            </a:r>
          </a:p>
          <a:p>
            <a:pPr lvl="1"/>
            <a:r>
              <a:rPr lang="en-US"/>
              <a:t>Documents</a:t>
            </a:r>
          </a:p>
          <a:p>
            <a:pPr lvl="1"/>
            <a:r>
              <a:rPr lang="en-US"/>
              <a:t>Move</a:t>
            </a:r>
          </a:p>
          <a:p>
            <a:pPr lvl="1"/>
            <a:r>
              <a:rPr lang="en-US"/>
              <a:t>Access</a:t>
            </a:r>
          </a:p>
          <a:p>
            <a:pPr lvl="1"/>
            <a:r>
              <a:rPr lang="en-US"/>
              <a:t>GetFile</a:t>
            </a:r>
          </a:p>
          <a:p>
            <a:pPr lvl="1"/>
            <a:r>
              <a:rPr lang="en-US"/>
              <a:t>ContentManager</a:t>
            </a:r>
          </a:p>
          <a:p>
            <a:pPr lvl="1"/>
            <a:r>
              <a:rPr lang="en-US"/>
              <a:t>CreateDocument</a:t>
            </a:r>
          </a:p>
          <a:p>
            <a:pPr lvl="1"/>
            <a:r>
              <a:rPr lang="en-US"/>
              <a:t>CreateFolder</a:t>
            </a:r>
          </a:p>
          <a:p>
            <a:pPr lvl="1"/>
            <a:r>
              <a:rPr lang="en-US"/>
              <a:t>CreateSubFolder</a:t>
            </a:r>
          </a:p>
        </p:txBody>
      </p:sp>
      <p:sp>
        <p:nvSpPr>
          <p:cNvPr id="8" name="Content Placeholder 3">
            <a:extLst>
              <a:ext uri="{FF2B5EF4-FFF2-40B4-BE49-F238E27FC236}">
                <a16:creationId xmlns:a16="http://schemas.microsoft.com/office/drawing/2014/main" id="{152FB695-8641-6B10-ABB3-F2CEBDF241C7}"/>
              </a:ext>
            </a:extLst>
          </p:cNvPr>
          <p:cNvSpPr txBox="1">
            <a:spLocks/>
          </p:cNvSpPr>
          <p:nvPr/>
        </p:nvSpPr>
        <p:spPr>
          <a:xfrm>
            <a:off x="7377723" y="1000369"/>
            <a:ext cx="4654060" cy="567397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Views (Templates) &amp; components</a:t>
            </a:r>
          </a:p>
          <a:p>
            <a:pPr lvl="1"/>
            <a:r>
              <a:rPr lang="en-US"/>
              <a:t>Login </a:t>
            </a:r>
          </a:p>
          <a:p>
            <a:pPr lvl="2"/>
            <a:r>
              <a:rPr lang="en-US" i="1"/>
              <a:t>Login form</a:t>
            </a:r>
          </a:p>
          <a:p>
            <a:pPr lvl="1"/>
            <a:r>
              <a:rPr lang="en-US"/>
              <a:t>HomeAdmin (admin)</a:t>
            </a:r>
          </a:p>
          <a:p>
            <a:pPr lvl="2"/>
            <a:r>
              <a:rPr lang="en-US" i="1"/>
              <a:t>Folder – SubFolder list </a:t>
            </a:r>
          </a:p>
          <a:p>
            <a:pPr lvl="2"/>
            <a:r>
              <a:rPr lang="en-US" i="1"/>
              <a:t>Open SubFolder (go to DocumentsPage)</a:t>
            </a:r>
          </a:p>
          <a:p>
            <a:pPr lvl="2"/>
            <a:r>
              <a:rPr lang="en-US" i="1"/>
              <a:t>GoToContentManager</a:t>
            </a:r>
          </a:p>
          <a:p>
            <a:pPr lvl="1"/>
            <a:r>
              <a:rPr lang="en-US"/>
              <a:t>ContentManager </a:t>
            </a:r>
          </a:p>
          <a:p>
            <a:pPr lvl="2"/>
            <a:r>
              <a:rPr lang="en-US" i="1"/>
              <a:t>Folder – SubFolder list</a:t>
            </a:r>
          </a:p>
          <a:p>
            <a:pPr lvl="2"/>
            <a:r>
              <a:rPr lang="en-US" i="1"/>
              <a:t>Create: folder, subfolder, document forms</a:t>
            </a:r>
          </a:p>
          <a:p>
            <a:pPr lvl="1"/>
            <a:r>
              <a:rPr lang="en-US"/>
              <a:t>DocumentsPage</a:t>
            </a:r>
          </a:p>
          <a:p>
            <a:pPr lvl="2"/>
            <a:r>
              <a:rPr lang="en-US" i="1"/>
              <a:t>Move  (Open moveToHomePage)</a:t>
            </a:r>
          </a:p>
          <a:p>
            <a:pPr lvl="2"/>
            <a:r>
              <a:rPr lang="en-US" i="1"/>
              <a:t>Access (go to DocumentPage)</a:t>
            </a:r>
          </a:p>
          <a:p>
            <a:pPr lvl="1"/>
            <a:r>
              <a:rPr lang="en-US"/>
              <a:t>moveToHomePage</a:t>
            </a:r>
          </a:p>
          <a:p>
            <a:pPr lvl="2"/>
            <a:r>
              <a:rPr lang="en-US" i="1"/>
              <a:t>Select target SubFolder</a:t>
            </a:r>
          </a:p>
          <a:p>
            <a:pPr lvl="1"/>
            <a:r>
              <a:rPr lang="en-US"/>
              <a:t>DocumentPage</a:t>
            </a:r>
          </a:p>
          <a:p>
            <a:pPr lvl="2"/>
            <a:r>
              <a:rPr lang="en-US" i="1"/>
              <a:t>Document details</a:t>
            </a:r>
          </a:p>
          <a:p>
            <a:pPr lvl="2"/>
            <a:r>
              <a:rPr lang="en-US" i="1"/>
              <a:t>Download</a:t>
            </a:r>
          </a:p>
          <a:p>
            <a:pPr lvl="2"/>
            <a:endParaRPr lang="en-US"/>
          </a:p>
        </p:txBody>
      </p:sp>
    </p:spTree>
    <p:extLst>
      <p:ext uri="{BB962C8B-B14F-4D97-AF65-F5344CB8AC3E}">
        <p14:creationId xmlns:p14="http://schemas.microsoft.com/office/powerpoint/2010/main" val="316114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702857" y="66883"/>
            <a:ext cx="10515600" cy="717441"/>
          </a:xfrm>
        </p:spPr>
        <p:txBody>
          <a:bodyPr/>
          <a:lstStyle/>
          <a:p>
            <a:pPr algn="ctr">
              <a:spcBef>
                <a:spcPts val="0"/>
              </a:spcBef>
              <a:buClr>
                <a:schemeClr val="dk1"/>
              </a:buClr>
              <a:buSzPts val="4400"/>
              <a:buFont typeface="Calibri"/>
              <a:buNone/>
            </a:pPr>
            <a:r>
              <a:rPr lang="es-419"/>
              <a:t>Event: GoToHomePage</a:t>
            </a:r>
          </a:p>
        </p:txBody>
      </p:sp>
      <p:sp>
        <p:nvSpPr>
          <p:cNvPr id="51" name="Google Shape;310;p38">
            <a:extLst>
              <a:ext uri="{FF2B5EF4-FFF2-40B4-BE49-F238E27FC236}">
                <a16:creationId xmlns:a16="http://schemas.microsoft.com/office/drawing/2014/main" id="{54229C70-4E2E-EB81-8C3F-78F41649E93B}"/>
              </a:ext>
            </a:extLst>
          </p:cNvPr>
          <p:cNvSpPr/>
          <p:nvPr/>
        </p:nvSpPr>
        <p:spPr>
          <a:xfrm>
            <a:off x="973543" y="703087"/>
            <a:ext cx="1375800" cy="70603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a:solidFill>
                  <a:schemeClr val="dk1"/>
                </a:solidFill>
                <a:latin typeface="Calibri"/>
                <a:ea typeface="Calibri"/>
                <a:cs typeface="Calibri"/>
                <a:sym typeface="Calibri"/>
              </a:rPr>
              <a:t>GoToHomePage</a:t>
            </a:r>
            <a:endParaRPr>
              <a:solidFill>
                <a:schemeClr val="dk1"/>
              </a:solidFill>
              <a:latin typeface="Calibri"/>
              <a:ea typeface="Calibri"/>
              <a:cs typeface="Calibri"/>
              <a:sym typeface="Calibri"/>
            </a:endParaRPr>
          </a:p>
        </p:txBody>
      </p:sp>
      <p:cxnSp>
        <p:nvCxnSpPr>
          <p:cNvPr id="52" name="Google Shape;311;p38">
            <a:extLst>
              <a:ext uri="{FF2B5EF4-FFF2-40B4-BE49-F238E27FC236}">
                <a16:creationId xmlns:a16="http://schemas.microsoft.com/office/drawing/2014/main" id="{8BC26BF0-FDEB-1D63-74EC-0A1AF43E09AE}"/>
              </a:ext>
            </a:extLst>
          </p:cNvPr>
          <p:cNvCxnSpPr>
            <a:cxnSpLocks/>
            <a:endCxn id="55" idx="2"/>
          </p:cNvCxnSpPr>
          <p:nvPr/>
        </p:nvCxnSpPr>
        <p:spPr>
          <a:xfrm>
            <a:off x="1545782" y="1430166"/>
            <a:ext cx="55561" cy="289352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3" name="Google Shape;312;p38">
            <a:extLst>
              <a:ext uri="{FF2B5EF4-FFF2-40B4-BE49-F238E27FC236}">
                <a16:creationId xmlns:a16="http://schemas.microsoft.com/office/drawing/2014/main" id="{6D98338C-6B04-98F2-171B-90E79C417923}"/>
              </a:ext>
            </a:extLst>
          </p:cNvPr>
          <p:cNvCxnSpPr/>
          <p:nvPr/>
        </p:nvCxnSpPr>
        <p:spPr>
          <a:xfrm>
            <a:off x="535394" y="2266219"/>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4" name="Google Shape;313;p38">
            <a:extLst>
              <a:ext uri="{FF2B5EF4-FFF2-40B4-BE49-F238E27FC236}">
                <a16:creationId xmlns:a16="http://schemas.microsoft.com/office/drawing/2014/main" id="{43B59E01-D893-3872-CD65-5EB7FA665877}"/>
              </a:ext>
            </a:extLst>
          </p:cNvPr>
          <p:cNvSpPr txBox="1"/>
          <p:nvPr/>
        </p:nvSpPr>
        <p:spPr>
          <a:xfrm>
            <a:off x="459194" y="1989220"/>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a:solidFill>
                  <a:schemeClr val="dk1"/>
                </a:solidFill>
                <a:latin typeface="Calibri"/>
                <a:ea typeface="Calibri"/>
                <a:cs typeface="Calibri"/>
                <a:sym typeface="Calibri"/>
              </a:rPr>
              <a:t>redirect</a:t>
            </a:r>
            <a:endParaRPr sz="1800" dirty="0">
              <a:solidFill>
                <a:schemeClr val="dk1"/>
              </a:solidFill>
              <a:latin typeface="Calibri"/>
              <a:ea typeface="Calibri"/>
              <a:cs typeface="Calibri"/>
              <a:sym typeface="Calibri"/>
            </a:endParaRPr>
          </a:p>
        </p:txBody>
      </p:sp>
      <p:sp>
        <p:nvSpPr>
          <p:cNvPr id="55" name="Google Shape;314;p38">
            <a:extLst>
              <a:ext uri="{FF2B5EF4-FFF2-40B4-BE49-F238E27FC236}">
                <a16:creationId xmlns:a16="http://schemas.microsoft.com/office/drawing/2014/main" id="{16AB80A1-8176-0005-C4AA-764C446FC2BB}"/>
              </a:ext>
            </a:extLst>
          </p:cNvPr>
          <p:cNvSpPr/>
          <p:nvPr/>
        </p:nvSpPr>
        <p:spPr>
          <a:xfrm>
            <a:off x="1448043" y="1570894"/>
            <a:ext cx="306600" cy="2752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315;p38">
            <a:extLst>
              <a:ext uri="{FF2B5EF4-FFF2-40B4-BE49-F238E27FC236}">
                <a16:creationId xmlns:a16="http://schemas.microsoft.com/office/drawing/2014/main" id="{E7C8219B-7F58-A6FB-6155-5C9947B58287}"/>
              </a:ext>
            </a:extLst>
          </p:cNvPr>
          <p:cNvSpPr/>
          <p:nvPr/>
        </p:nvSpPr>
        <p:spPr>
          <a:xfrm>
            <a:off x="4181143" y="1095044"/>
            <a:ext cx="1118100" cy="5889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a:solidFill>
                  <a:schemeClr val="dk1"/>
                </a:solidFill>
                <a:latin typeface="Calibri"/>
                <a:ea typeface="Calibri"/>
                <a:cs typeface="Calibri"/>
                <a:sym typeface="Calibri"/>
              </a:rPr>
              <a:t>FolderDAO</a:t>
            </a:r>
            <a:endParaRPr>
              <a:solidFill>
                <a:schemeClr val="dk1"/>
              </a:solidFill>
              <a:latin typeface="Calibri"/>
              <a:ea typeface="Calibri"/>
              <a:cs typeface="Calibri"/>
              <a:sym typeface="Calibri"/>
            </a:endParaRPr>
          </a:p>
        </p:txBody>
      </p:sp>
      <p:cxnSp>
        <p:nvCxnSpPr>
          <p:cNvPr id="57" name="Google Shape;316;p38">
            <a:extLst>
              <a:ext uri="{FF2B5EF4-FFF2-40B4-BE49-F238E27FC236}">
                <a16:creationId xmlns:a16="http://schemas.microsoft.com/office/drawing/2014/main" id="{9F29021C-D416-404E-A343-468809AE282B}"/>
              </a:ext>
            </a:extLst>
          </p:cNvPr>
          <p:cNvCxnSpPr>
            <a:cxnSpLocks/>
            <a:stCxn id="56" idx="2"/>
            <a:endCxn id="60" idx="2"/>
          </p:cNvCxnSpPr>
          <p:nvPr/>
        </p:nvCxnSpPr>
        <p:spPr>
          <a:xfrm flipH="1">
            <a:off x="4733957" y="1683970"/>
            <a:ext cx="6236" cy="113761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8" name="Google Shape;317;p38">
            <a:extLst>
              <a:ext uri="{FF2B5EF4-FFF2-40B4-BE49-F238E27FC236}">
                <a16:creationId xmlns:a16="http://schemas.microsoft.com/office/drawing/2014/main" id="{9C65C638-CE04-37A3-216F-3A45C9145453}"/>
              </a:ext>
            </a:extLst>
          </p:cNvPr>
          <p:cNvCxnSpPr/>
          <p:nvPr/>
        </p:nvCxnSpPr>
        <p:spPr>
          <a:xfrm rot="10800000">
            <a:off x="1742668" y="2540819"/>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318;p38">
            <a:extLst>
              <a:ext uri="{FF2B5EF4-FFF2-40B4-BE49-F238E27FC236}">
                <a16:creationId xmlns:a16="http://schemas.microsoft.com/office/drawing/2014/main" id="{7055D754-CDBA-31FD-9AD4-2BF7B6B7439B}"/>
              </a:ext>
            </a:extLst>
          </p:cNvPr>
          <p:cNvSpPr txBox="1"/>
          <p:nvPr/>
        </p:nvSpPr>
        <p:spPr>
          <a:xfrm>
            <a:off x="2320563" y="2229680"/>
            <a:ext cx="1510062" cy="3777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folderTree</a:t>
            </a:r>
            <a:endParaRPr sz="1400">
              <a:solidFill>
                <a:schemeClr val="dk1"/>
              </a:solidFill>
              <a:latin typeface="Calibri"/>
              <a:ea typeface="Calibri"/>
              <a:cs typeface="Calibri"/>
              <a:sym typeface="Calibri"/>
            </a:endParaRPr>
          </a:p>
        </p:txBody>
      </p:sp>
      <p:sp>
        <p:nvSpPr>
          <p:cNvPr id="60" name="Google Shape;319;p38">
            <a:extLst>
              <a:ext uri="{FF2B5EF4-FFF2-40B4-BE49-F238E27FC236}">
                <a16:creationId xmlns:a16="http://schemas.microsoft.com/office/drawing/2014/main" id="{EC7C8924-D3DE-0C61-CA52-917EAC66D58D}"/>
              </a:ext>
            </a:extLst>
          </p:cNvPr>
          <p:cNvSpPr/>
          <p:nvPr/>
        </p:nvSpPr>
        <p:spPr>
          <a:xfrm>
            <a:off x="4581557" y="1752368"/>
            <a:ext cx="304800" cy="10692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1" name="Google Shape;320;p38">
            <a:extLst>
              <a:ext uri="{FF2B5EF4-FFF2-40B4-BE49-F238E27FC236}">
                <a16:creationId xmlns:a16="http://schemas.microsoft.com/office/drawing/2014/main" id="{2E51D967-1F83-B49B-62F4-E9C4B7D0298D}"/>
              </a:ext>
            </a:extLst>
          </p:cNvPr>
          <p:cNvCxnSpPr/>
          <p:nvPr/>
        </p:nvCxnSpPr>
        <p:spPr>
          <a:xfrm rot="10800000" flipH="1">
            <a:off x="1765443" y="1914144"/>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2" name="Google Shape;321;p38">
            <a:extLst>
              <a:ext uri="{FF2B5EF4-FFF2-40B4-BE49-F238E27FC236}">
                <a16:creationId xmlns:a16="http://schemas.microsoft.com/office/drawing/2014/main" id="{BC0291B2-6684-3788-8604-CAB9338EB5D0}"/>
              </a:ext>
            </a:extLst>
          </p:cNvPr>
          <p:cNvSpPr txBox="1"/>
          <p:nvPr/>
        </p:nvSpPr>
        <p:spPr>
          <a:xfrm>
            <a:off x="1909463" y="1619876"/>
            <a:ext cx="2660400" cy="3777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new FolderDAO()</a:t>
            </a:r>
            <a:endParaRPr sz="1400">
              <a:solidFill>
                <a:schemeClr val="dk1"/>
              </a:solidFill>
              <a:latin typeface="Calibri"/>
              <a:ea typeface="Calibri"/>
              <a:cs typeface="Calibri"/>
              <a:sym typeface="Calibri"/>
            </a:endParaRPr>
          </a:p>
        </p:txBody>
      </p:sp>
      <p:sp>
        <p:nvSpPr>
          <p:cNvPr id="63" name="Google Shape;322;p38">
            <a:extLst>
              <a:ext uri="{FF2B5EF4-FFF2-40B4-BE49-F238E27FC236}">
                <a16:creationId xmlns:a16="http://schemas.microsoft.com/office/drawing/2014/main" id="{5403A286-8E2F-3DB7-2447-1AA5F73066C5}"/>
              </a:ext>
            </a:extLst>
          </p:cNvPr>
          <p:cNvSpPr/>
          <p:nvPr/>
        </p:nvSpPr>
        <p:spPr>
          <a:xfrm>
            <a:off x="8115357" y="1095044"/>
            <a:ext cx="1080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ctx</a:t>
            </a:r>
            <a:endParaRPr sz="1400">
              <a:solidFill>
                <a:schemeClr val="dk1"/>
              </a:solidFill>
              <a:latin typeface="Calibri"/>
              <a:ea typeface="Calibri"/>
              <a:cs typeface="Calibri"/>
              <a:sym typeface="Calibri"/>
            </a:endParaRPr>
          </a:p>
        </p:txBody>
      </p:sp>
      <p:cxnSp>
        <p:nvCxnSpPr>
          <p:cNvPr id="64" name="Google Shape;323;p38">
            <a:extLst>
              <a:ext uri="{FF2B5EF4-FFF2-40B4-BE49-F238E27FC236}">
                <a16:creationId xmlns:a16="http://schemas.microsoft.com/office/drawing/2014/main" id="{F6E215C3-59D2-31FF-2FCC-695AD6ACA9A5}"/>
              </a:ext>
            </a:extLst>
          </p:cNvPr>
          <p:cNvCxnSpPr>
            <a:cxnSpLocks/>
            <a:stCxn id="63" idx="2"/>
            <a:endCxn id="70" idx="2"/>
          </p:cNvCxnSpPr>
          <p:nvPr/>
        </p:nvCxnSpPr>
        <p:spPr>
          <a:xfrm>
            <a:off x="8655357" y="1380944"/>
            <a:ext cx="26795" cy="212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5" name="Google Shape;324;p38">
            <a:extLst>
              <a:ext uri="{FF2B5EF4-FFF2-40B4-BE49-F238E27FC236}">
                <a16:creationId xmlns:a16="http://schemas.microsoft.com/office/drawing/2014/main" id="{3C3A3549-49F2-B5A7-C5C0-022D010726C4}"/>
              </a:ext>
            </a:extLst>
          </p:cNvPr>
          <p:cNvCxnSpPr>
            <a:cxnSpLocks/>
            <a:endCxn id="68" idx="1"/>
          </p:cNvCxnSpPr>
          <p:nvPr/>
        </p:nvCxnSpPr>
        <p:spPr>
          <a:xfrm>
            <a:off x="1765443" y="3840836"/>
            <a:ext cx="822952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326;p38">
            <a:extLst>
              <a:ext uri="{FF2B5EF4-FFF2-40B4-BE49-F238E27FC236}">
                <a16:creationId xmlns:a16="http://schemas.microsoft.com/office/drawing/2014/main" id="{A400C203-1C3F-0991-EDCB-825FD18F27F5}"/>
              </a:ext>
            </a:extLst>
          </p:cNvPr>
          <p:cNvSpPr/>
          <p:nvPr/>
        </p:nvSpPr>
        <p:spPr>
          <a:xfrm>
            <a:off x="9607354" y="1095040"/>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Template</a:t>
            </a:r>
            <a:br>
              <a:rPr lang="es-419" sz="1400">
                <a:solidFill>
                  <a:schemeClr val="dk1"/>
                </a:solidFill>
                <a:latin typeface="Calibri"/>
                <a:ea typeface="Calibri"/>
                <a:cs typeface="Calibri"/>
                <a:sym typeface="Calibri"/>
              </a:rPr>
            </a:br>
            <a:r>
              <a:rPr lang="es-419" sz="1400">
                <a:solidFill>
                  <a:schemeClr val="dk1"/>
                </a:solidFill>
                <a:latin typeface="Calibri"/>
                <a:ea typeface="Calibri"/>
                <a:cs typeface="Calibri"/>
                <a:sym typeface="Calibri"/>
              </a:rPr>
              <a:t>Engine</a:t>
            </a:r>
            <a:endParaRPr sz="1400">
              <a:solidFill>
                <a:schemeClr val="dk1"/>
              </a:solidFill>
              <a:latin typeface="Calibri"/>
              <a:ea typeface="Calibri"/>
              <a:cs typeface="Calibri"/>
              <a:sym typeface="Calibri"/>
            </a:endParaRPr>
          </a:p>
        </p:txBody>
      </p:sp>
      <p:cxnSp>
        <p:nvCxnSpPr>
          <p:cNvPr id="67" name="Google Shape;327;p38">
            <a:extLst>
              <a:ext uri="{FF2B5EF4-FFF2-40B4-BE49-F238E27FC236}">
                <a16:creationId xmlns:a16="http://schemas.microsoft.com/office/drawing/2014/main" id="{F8AB439E-C34E-3F2B-20AC-035C74AB1738}"/>
              </a:ext>
            </a:extLst>
          </p:cNvPr>
          <p:cNvCxnSpPr>
            <a:cxnSpLocks/>
            <a:stCxn id="66" idx="2"/>
            <a:endCxn id="68" idx="2"/>
          </p:cNvCxnSpPr>
          <p:nvPr/>
        </p:nvCxnSpPr>
        <p:spPr>
          <a:xfrm>
            <a:off x="10147354" y="1570840"/>
            <a:ext cx="11" cy="260974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8" name="Google Shape;325;p38">
            <a:extLst>
              <a:ext uri="{FF2B5EF4-FFF2-40B4-BE49-F238E27FC236}">
                <a16:creationId xmlns:a16="http://schemas.microsoft.com/office/drawing/2014/main" id="{D4B28DA7-A029-18B3-8FF4-0C6EA0A43733}"/>
              </a:ext>
            </a:extLst>
          </p:cNvPr>
          <p:cNvSpPr/>
          <p:nvPr/>
        </p:nvSpPr>
        <p:spPr>
          <a:xfrm>
            <a:off x="9994965" y="3501086"/>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9" name="Google Shape;328;p38">
            <a:extLst>
              <a:ext uri="{FF2B5EF4-FFF2-40B4-BE49-F238E27FC236}">
                <a16:creationId xmlns:a16="http://schemas.microsoft.com/office/drawing/2014/main" id="{19285C04-BA72-A61E-2B71-DC74E6838F37}"/>
              </a:ext>
            </a:extLst>
          </p:cNvPr>
          <p:cNvCxnSpPr>
            <a:cxnSpLocks/>
            <a:endCxn id="70" idx="1"/>
          </p:cNvCxnSpPr>
          <p:nvPr/>
        </p:nvCxnSpPr>
        <p:spPr>
          <a:xfrm flipV="1">
            <a:off x="1772968" y="3161336"/>
            <a:ext cx="6756784" cy="1089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0" name="Google Shape;329;p38">
            <a:extLst>
              <a:ext uri="{FF2B5EF4-FFF2-40B4-BE49-F238E27FC236}">
                <a16:creationId xmlns:a16="http://schemas.microsoft.com/office/drawing/2014/main" id="{5D623E78-ABAB-7EE7-5025-AA086F895272}"/>
              </a:ext>
            </a:extLst>
          </p:cNvPr>
          <p:cNvSpPr/>
          <p:nvPr/>
        </p:nvSpPr>
        <p:spPr>
          <a:xfrm>
            <a:off x="8529752" y="2821586"/>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330;p38">
            <a:extLst>
              <a:ext uri="{FF2B5EF4-FFF2-40B4-BE49-F238E27FC236}">
                <a16:creationId xmlns:a16="http://schemas.microsoft.com/office/drawing/2014/main" id="{4E71CF19-8021-B7A3-2F5B-373FA298A407}"/>
              </a:ext>
            </a:extLst>
          </p:cNvPr>
          <p:cNvSpPr txBox="1"/>
          <p:nvPr/>
        </p:nvSpPr>
        <p:spPr>
          <a:xfrm>
            <a:off x="1726949" y="2855089"/>
            <a:ext cx="3518720" cy="3851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a:solidFill>
                  <a:schemeClr val="dk1"/>
                </a:solidFill>
                <a:latin typeface="Calibri"/>
                <a:ea typeface="Calibri"/>
                <a:cs typeface="Calibri"/>
                <a:sym typeface="Calibri"/>
              </a:rPr>
              <a:t>setVariable(Foldertree)</a:t>
            </a:r>
            <a:endParaRPr>
              <a:solidFill>
                <a:schemeClr val="dk1"/>
              </a:solidFill>
              <a:latin typeface="Calibri"/>
              <a:ea typeface="Calibri"/>
              <a:cs typeface="Calibri"/>
              <a:sym typeface="Calibri"/>
            </a:endParaRPr>
          </a:p>
        </p:txBody>
      </p:sp>
      <p:sp>
        <p:nvSpPr>
          <p:cNvPr id="72" name="Google Shape;331;p38">
            <a:extLst>
              <a:ext uri="{FF2B5EF4-FFF2-40B4-BE49-F238E27FC236}">
                <a16:creationId xmlns:a16="http://schemas.microsoft.com/office/drawing/2014/main" id="{6A983321-2D7F-73D1-09A2-B44FA85CF459}"/>
              </a:ext>
            </a:extLst>
          </p:cNvPr>
          <p:cNvSpPr txBox="1"/>
          <p:nvPr/>
        </p:nvSpPr>
        <p:spPr>
          <a:xfrm>
            <a:off x="4434810" y="3527627"/>
            <a:ext cx="4027510" cy="71857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600">
                <a:solidFill>
                  <a:schemeClr val="dk1"/>
                </a:solidFill>
                <a:latin typeface="Calibri"/>
                <a:ea typeface="Calibri"/>
                <a:cs typeface="Calibri"/>
                <a:sym typeface="Calibri"/>
              </a:rPr>
              <a:t>process(ctx, "HomePage.html", ..)</a:t>
            </a:r>
            <a:endParaRPr sz="1600">
              <a:solidFill>
                <a:schemeClr val="dk1"/>
              </a:solidFill>
              <a:latin typeface="Calibri"/>
              <a:ea typeface="Calibri"/>
              <a:cs typeface="Calibri"/>
              <a:sym typeface="Calibri"/>
            </a:endParaRPr>
          </a:p>
        </p:txBody>
      </p:sp>
      <p:cxnSp>
        <p:nvCxnSpPr>
          <p:cNvPr id="73" name="Google Shape;332;p38">
            <a:extLst>
              <a:ext uri="{FF2B5EF4-FFF2-40B4-BE49-F238E27FC236}">
                <a16:creationId xmlns:a16="http://schemas.microsoft.com/office/drawing/2014/main" id="{E48971F5-02DB-72DB-FF31-9A1245C246A8}"/>
              </a:ext>
            </a:extLst>
          </p:cNvPr>
          <p:cNvCxnSpPr/>
          <p:nvPr/>
        </p:nvCxnSpPr>
        <p:spPr>
          <a:xfrm rot="10800000" flipH="1">
            <a:off x="1759168" y="2237994"/>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333;p38">
            <a:extLst>
              <a:ext uri="{FF2B5EF4-FFF2-40B4-BE49-F238E27FC236}">
                <a16:creationId xmlns:a16="http://schemas.microsoft.com/office/drawing/2014/main" id="{85C9354F-4E5A-7A5A-D7D9-EFF51E074A05}"/>
              </a:ext>
            </a:extLst>
          </p:cNvPr>
          <p:cNvSpPr txBox="1"/>
          <p:nvPr/>
        </p:nvSpPr>
        <p:spPr>
          <a:xfrm>
            <a:off x="1821818" y="1960868"/>
            <a:ext cx="2660400" cy="381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getFolderTree(</a:t>
            </a:r>
            <a:r>
              <a:rPr lang="es-419" sz="1200" dirty="0">
                <a:solidFill>
                  <a:schemeClr val="dk1"/>
                </a:solidFill>
                <a:latin typeface="Calibri"/>
                <a:ea typeface="Calibri"/>
                <a:cs typeface="Calibri"/>
                <a:sym typeface="Calibri"/>
              </a:rPr>
              <a:t>session.</a:t>
            </a:r>
            <a:r>
              <a:rPr lang="es-419" sz="1200">
                <a:solidFill>
                  <a:schemeClr val="dk1"/>
                </a:solidFill>
                <a:latin typeface="Calibri"/>
                <a:ea typeface="Calibri"/>
                <a:cs typeface="Calibri"/>
                <a:sym typeface="Calibri"/>
              </a:rPr>
              <a:t>user.username</a:t>
            </a:r>
            <a:r>
              <a:rPr lang="es-419">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76" name="Google Shape;322;p38">
            <a:extLst>
              <a:ext uri="{FF2B5EF4-FFF2-40B4-BE49-F238E27FC236}">
                <a16:creationId xmlns:a16="http://schemas.microsoft.com/office/drawing/2014/main" id="{7FC2CADA-DF14-789C-4E8E-2DC5A25A899A}"/>
              </a:ext>
            </a:extLst>
          </p:cNvPr>
          <p:cNvSpPr/>
          <p:nvPr/>
        </p:nvSpPr>
        <p:spPr>
          <a:xfrm>
            <a:off x="6099417" y="879203"/>
            <a:ext cx="1294702" cy="55096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SubFolderDAO</a:t>
            </a:r>
            <a:endParaRPr sz="1400">
              <a:solidFill>
                <a:schemeClr val="dk1"/>
              </a:solidFill>
              <a:latin typeface="Calibri"/>
              <a:ea typeface="Calibri"/>
              <a:cs typeface="Calibri"/>
              <a:sym typeface="Calibri"/>
            </a:endParaRPr>
          </a:p>
        </p:txBody>
      </p:sp>
      <p:cxnSp>
        <p:nvCxnSpPr>
          <p:cNvPr id="77" name="Google Shape;323;p38">
            <a:extLst>
              <a:ext uri="{FF2B5EF4-FFF2-40B4-BE49-F238E27FC236}">
                <a16:creationId xmlns:a16="http://schemas.microsoft.com/office/drawing/2014/main" id="{5D882C01-BED3-EEB9-E0A6-571437E1AD3D}"/>
              </a:ext>
            </a:extLst>
          </p:cNvPr>
          <p:cNvCxnSpPr>
            <a:cxnSpLocks/>
            <a:endCxn id="78" idx="2"/>
          </p:cNvCxnSpPr>
          <p:nvPr/>
        </p:nvCxnSpPr>
        <p:spPr>
          <a:xfrm>
            <a:off x="6746768" y="1481177"/>
            <a:ext cx="0" cy="10596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78" name="Google Shape;329;p38">
            <a:extLst>
              <a:ext uri="{FF2B5EF4-FFF2-40B4-BE49-F238E27FC236}">
                <a16:creationId xmlns:a16="http://schemas.microsoft.com/office/drawing/2014/main" id="{8D60D305-C584-0007-AD35-57E104E96AEF}"/>
              </a:ext>
            </a:extLst>
          </p:cNvPr>
          <p:cNvSpPr/>
          <p:nvPr/>
        </p:nvSpPr>
        <p:spPr>
          <a:xfrm>
            <a:off x="6594368" y="1861319"/>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321;p38">
            <a:extLst>
              <a:ext uri="{FF2B5EF4-FFF2-40B4-BE49-F238E27FC236}">
                <a16:creationId xmlns:a16="http://schemas.microsoft.com/office/drawing/2014/main" id="{7E760678-285C-590E-5651-1892092A4114}"/>
              </a:ext>
            </a:extLst>
          </p:cNvPr>
          <p:cNvSpPr txBox="1"/>
          <p:nvPr/>
        </p:nvSpPr>
        <p:spPr>
          <a:xfrm>
            <a:off x="4892582" y="2068939"/>
            <a:ext cx="2660400" cy="3777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new SubFolderDAO()</a:t>
            </a:r>
            <a:endParaRPr sz="1400">
              <a:solidFill>
                <a:schemeClr val="dk1"/>
              </a:solidFill>
              <a:latin typeface="Calibri"/>
              <a:ea typeface="Calibri"/>
              <a:cs typeface="Calibri"/>
              <a:sym typeface="Calibri"/>
            </a:endParaRPr>
          </a:p>
        </p:txBody>
      </p:sp>
      <p:cxnSp>
        <p:nvCxnSpPr>
          <p:cNvPr id="83" name="Google Shape;317;p38">
            <a:extLst>
              <a:ext uri="{FF2B5EF4-FFF2-40B4-BE49-F238E27FC236}">
                <a16:creationId xmlns:a16="http://schemas.microsoft.com/office/drawing/2014/main" id="{5944FA41-0180-80C7-6AC3-E0C155466D5B}"/>
              </a:ext>
            </a:extLst>
          </p:cNvPr>
          <p:cNvCxnSpPr>
            <a:cxnSpLocks/>
          </p:cNvCxnSpPr>
          <p:nvPr/>
        </p:nvCxnSpPr>
        <p:spPr>
          <a:xfrm>
            <a:off x="4892582" y="2364098"/>
            <a:ext cx="171494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1" name="Title 1">
            <a:extLst>
              <a:ext uri="{FF2B5EF4-FFF2-40B4-BE49-F238E27FC236}">
                <a16:creationId xmlns:a16="http://schemas.microsoft.com/office/drawing/2014/main" id="{AB545918-63CC-B98A-8BFA-999FC9C35BE2}"/>
              </a:ext>
            </a:extLst>
          </p:cNvPr>
          <p:cNvSpPr txBox="1">
            <a:spLocks/>
          </p:cNvSpPr>
          <p:nvPr/>
        </p:nvSpPr>
        <p:spPr>
          <a:xfrm>
            <a:off x="631346" y="4591691"/>
            <a:ext cx="10515600" cy="2238062"/>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Calibri"/>
              <a:buNone/>
            </a:pPr>
            <a:r>
              <a:rPr lang="es-419">
                <a:solidFill>
                  <a:srgbClr val="FF0000"/>
                </a:solidFill>
              </a:rPr>
              <a:t>Note: </a:t>
            </a:r>
          </a:p>
          <a:p>
            <a:pPr>
              <a:spcBef>
                <a:spcPts val="0"/>
              </a:spcBef>
              <a:buClr>
                <a:schemeClr val="dk1"/>
              </a:buClr>
              <a:buSzPts val="4400"/>
            </a:pPr>
            <a:r>
              <a:rPr lang="es-419"/>
              <a:t>•event Documents is analogous to this event, the only difference is getDocumets (documents in the selected subFolder) instead of getFolderTree and the processed page is DocumetsPage.html</a:t>
            </a:r>
          </a:p>
          <a:p>
            <a:pPr>
              <a:spcBef>
                <a:spcPts val="0"/>
              </a:spcBef>
              <a:buClr>
                <a:schemeClr val="dk1"/>
              </a:buClr>
              <a:buSzPts val="4400"/>
            </a:pPr>
            <a:endParaRPr lang="es-419"/>
          </a:p>
          <a:p>
            <a:pPr>
              <a:spcBef>
                <a:spcPts val="0"/>
              </a:spcBef>
              <a:buClr>
                <a:schemeClr val="dk1"/>
              </a:buClr>
              <a:buSzPts val="4400"/>
            </a:pPr>
            <a:r>
              <a:rPr lang="es-419"/>
              <a:t>• event Contentmanager is analogous to this event, the only difference is that the processed page is contentManagerPage.html and the presence of 3 forms to add new elements</a:t>
            </a:r>
          </a:p>
          <a:p>
            <a:pPr>
              <a:spcBef>
                <a:spcPts val="0"/>
              </a:spcBef>
              <a:buClr>
                <a:schemeClr val="dk1"/>
              </a:buClr>
              <a:buSzPts val="4400"/>
            </a:pPr>
            <a:endParaRPr lang="es-419"/>
          </a:p>
          <a:p>
            <a:pPr>
              <a:spcBef>
                <a:spcPts val="0"/>
              </a:spcBef>
              <a:buClr>
                <a:schemeClr val="dk1"/>
              </a:buClr>
              <a:buSzPts val="4400"/>
            </a:pPr>
            <a:r>
              <a:rPr lang="es-419"/>
              <a:t>• event MoveDocument is analogous to this event (explained later)</a:t>
            </a:r>
          </a:p>
          <a:p>
            <a:pPr algn="ctr">
              <a:spcBef>
                <a:spcPts val="0"/>
              </a:spcBef>
              <a:buClr>
                <a:schemeClr val="dk1"/>
              </a:buClr>
              <a:buSzPts val="4400"/>
            </a:pPr>
            <a:endParaRPr lang="es-419"/>
          </a:p>
        </p:txBody>
      </p:sp>
    </p:spTree>
    <p:extLst>
      <p:ext uri="{BB962C8B-B14F-4D97-AF65-F5344CB8AC3E}">
        <p14:creationId xmlns:p14="http://schemas.microsoft.com/office/powerpoint/2010/main" val="171922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37"/>
          <p:cNvSpPr/>
          <p:nvPr/>
        </p:nvSpPr>
        <p:spPr>
          <a:xfrm>
            <a:off x="1134534" y="643831"/>
            <a:ext cx="1752800" cy="723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Create…(es. folder)</a:t>
            </a:r>
            <a:endParaRPr sz="2400">
              <a:solidFill>
                <a:schemeClr val="dk1"/>
              </a:solidFill>
              <a:latin typeface="Calibri"/>
              <a:ea typeface="Calibri"/>
              <a:cs typeface="Calibri"/>
              <a:sym typeface="Calibri"/>
            </a:endParaRPr>
          </a:p>
        </p:txBody>
      </p:sp>
      <p:cxnSp>
        <p:nvCxnSpPr>
          <p:cNvPr id="274" name="Google Shape;274;p37"/>
          <p:cNvCxnSpPr>
            <a:cxnSpLocks/>
            <a:stCxn id="273" idx="2"/>
          </p:cNvCxnSpPr>
          <p:nvPr/>
        </p:nvCxnSpPr>
        <p:spPr>
          <a:xfrm flipH="1">
            <a:off x="1978134" y="1367334"/>
            <a:ext cx="32800" cy="414489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89562" y="20645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61600" y="1655415"/>
            <a:ext cx="1220800" cy="369200"/>
          </a:xfrm>
          <a:prstGeom prst="rect">
            <a:avLst/>
          </a:prstGeom>
          <a:noFill/>
          <a:ln>
            <a:noFill/>
          </a:ln>
        </p:spPr>
        <p:txBody>
          <a:bodyPr spcFirstLastPara="1" wrap="square" lIns="121900" tIns="60933" rIns="121900" bIns="60933" anchor="t" anchorCtr="0">
            <a:noAutofit/>
          </a:bodyPr>
          <a:lstStyle/>
          <a:p>
            <a:r>
              <a:rPr lang="es-419" sz="2400">
                <a:solidFill>
                  <a:schemeClr val="dk1"/>
                </a:solidFill>
                <a:latin typeface="Calibri"/>
                <a:ea typeface="Calibri"/>
                <a:cs typeface="Calibri"/>
                <a:sym typeface="Calibri"/>
              </a:rPr>
              <a:t>doPOST</a:t>
            </a:r>
            <a:endParaRPr sz="2400">
              <a:solidFill>
                <a:schemeClr val="dk1"/>
              </a:solidFill>
              <a:latin typeface="Calibri"/>
              <a:ea typeface="Calibri"/>
              <a:cs typeface="Calibri"/>
              <a:sym typeface="Calibri"/>
            </a:endParaRPr>
          </a:p>
        </p:txBody>
      </p:sp>
      <p:sp>
        <p:nvSpPr>
          <p:cNvPr id="277" name="Google Shape;277;p37"/>
          <p:cNvSpPr/>
          <p:nvPr/>
        </p:nvSpPr>
        <p:spPr>
          <a:xfrm>
            <a:off x="1794669" y="1406928"/>
            <a:ext cx="408800" cy="520060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278" name="Google Shape;278;p37"/>
          <p:cNvSpPr/>
          <p:nvPr/>
        </p:nvSpPr>
        <p:spPr>
          <a:xfrm>
            <a:off x="3841531" y="1244601"/>
            <a:ext cx="1615801" cy="5646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FolderDAO</a:t>
            </a:r>
            <a:endParaRPr sz="2400">
              <a:solidFill>
                <a:schemeClr val="dk1"/>
              </a:solidFill>
              <a:latin typeface="Calibri"/>
              <a:ea typeface="Calibri"/>
              <a:cs typeface="Calibri"/>
              <a:sym typeface="Calibri"/>
            </a:endParaRPr>
          </a:p>
        </p:txBody>
      </p:sp>
      <p:cxnSp>
        <p:nvCxnSpPr>
          <p:cNvPr id="279" name="Google Shape;279;p37"/>
          <p:cNvCxnSpPr>
            <a:cxnSpLocks/>
            <a:endCxn id="282" idx="2"/>
          </p:cNvCxnSpPr>
          <p:nvPr/>
        </p:nvCxnSpPr>
        <p:spPr>
          <a:xfrm flipH="1">
            <a:off x="4569252" y="1809067"/>
            <a:ext cx="1904" cy="236212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569133" y="2225853"/>
            <a:ext cx="2290800"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new FolderDAO()</a:t>
            </a:r>
            <a:endParaRPr sz="1400">
              <a:solidFill>
                <a:schemeClr val="dk1"/>
              </a:solidFill>
              <a:latin typeface="Calibri"/>
              <a:ea typeface="Calibri"/>
              <a:cs typeface="Calibri"/>
              <a:sym typeface="Calibri"/>
            </a:endParaRPr>
          </a:p>
        </p:txBody>
      </p:sp>
      <p:sp>
        <p:nvSpPr>
          <p:cNvPr id="282" name="Google Shape;282;p37"/>
          <p:cNvSpPr/>
          <p:nvPr/>
        </p:nvSpPr>
        <p:spPr>
          <a:xfrm>
            <a:off x="4366052" y="2042033"/>
            <a:ext cx="406400" cy="212916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283" name="Google Shape;283;p37"/>
          <p:cNvCxnSpPr/>
          <p:nvPr/>
        </p:nvCxnSpPr>
        <p:spPr>
          <a:xfrm rot="10800000">
            <a:off x="2232452" y="322911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5" name="Google Shape;285;p37"/>
          <p:cNvSpPr/>
          <p:nvPr/>
        </p:nvSpPr>
        <p:spPr>
          <a:xfrm>
            <a:off x="6961933" y="1209133"/>
            <a:ext cx="1001600" cy="113795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ContentManager</a:t>
            </a:r>
            <a:endParaRPr sz="2400">
              <a:solidFill>
                <a:schemeClr val="dk1"/>
              </a:solidFill>
              <a:latin typeface="Calibri"/>
              <a:ea typeface="Calibri"/>
              <a:cs typeface="Calibri"/>
              <a:sym typeface="Calibri"/>
            </a:endParaRPr>
          </a:p>
        </p:txBody>
      </p:sp>
      <p:cxnSp>
        <p:nvCxnSpPr>
          <p:cNvPr id="286" name="Google Shape;286;p37"/>
          <p:cNvCxnSpPr>
            <a:cxnSpLocks/>
            <a:stCxn id="285" idx="2"/>
            <a:endCxn id="287" idx="2"/>
          </p:cNvCxnSpPr>
          <p:nvPr/>
        </p:nvCxnSpPr>
        <p:spPr>
          <a:xfrm flipH="1">
            <a:off x="7458628" y="2347091"/>
            <a:ext cx="4105" cy="295537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55428" y="4921270"/>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288" name="Google Shape;288;p37"/>
          <p:cNvCxnSpPr/>
          <p:nvPr/>
        </p:nvCxnSpPr>
        <p:spPr>
          <a:xfrm rot="10800000" flipH="1">
            <a:off x="2190381" y="5116218"/>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0" name="Google Shape;290;p37"/>
          <p:cNvSpPr/>
          <p:nvPr/>
        </p:nvSpPr>
        <p:spPr>
          <a:xfrm>
            <a:off x="5457333" y="763089"/>
            <a:ext cx="1408000" cy="104607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GoToHomePage</a:t>
            </a:r>
            <a:endParaRPr sz="2400">
              <a:solidFill>
                <a:schemeClr val="dk1"/>
              </a:solidFill>
              <a:latin typeface="Calibri"/>
              <a:ea typeface="Calibri"/>
              <a:cs typeface="Calibri"/>
              <a:sym typeface="Calibri"/>
            </a:endParaRPr>
          </a:p>
        </p:txBody>
      </p:sp>
      <p:cxnSp>
        <p:nvCxnSpPr>
          <p:cNvPr id="291" name="Google Shape;291;p37"/>
          <p:cNvCxnSpPr>
            <a:cxnSpLocks/>
            <a:stCxn id="290" idx="2"/>
            <a:endCxn id="292" idx="2"/>
          </p:cNvCxnSpPr>
          <p:nvPr/>
        </p:nvCxnSpPr>
        <p:spPr>
          <a:xfrm flipH="1">
            <a:off x="6155351" y="1809167"/>
            <a:ext cx="5982" cy="26575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462628"/>
            <a:ext cx="406400" cy="10040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293" name="Google Shape;293;p37"/>
          <p:cNvCxnSpPr>
            <a:cxnSpLocks/>
          </p:cNvCxnSpPr>
          <p:nvPr/>
        </p:nvCxnSpPr>
        <p:spPr>
          <a:xfrm>
            <a:off x="2218388" y="3875940"/>
            <a:ext cx="214766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31676" y="1833780"/>
            <a:ext cx="1749297" cy="1793826"/>
          </a:xfrm>
          <a:prstGeom prst="rect">
            <a:avLst/>
          </a:prstGeom>
          <a:noFill/>
          <a:ln>
            <a:noFill/>
          </a:ln>
        </p:spPr>
        <p:txBody>
          <a:bodyPr spcFirstLastPara="1" wrap="square" lIns="121900" tIns="60933" rIns="121900" bIns="60933" anchor="t" anchorCtr="0">
            <a:noAutofit/>
          </a:bodyPr>
          <a:lstStyle/>
          <a:p>
            <a:endParaRPr sz="2133">
              <a:solidFill>
                <a:schemeClr val="dk1"/>
              </a:solidFill>
              <a:latin typeface="Calibri"/>
              <a:ea typeface="Calibri"/>
              <a:cs typeface="Calibri"/>
              <a:sym typeface="Calibri"/>
            </a:endParaRPr>
          </a:p>
          <a:p>
            <a:r>
              <a:rPr lang="es-419" sz="2133">
                <a:solidFill>
                  <a:schemeClr val="dk1"/>
                </a:solidFill>
                <a:latin typeface="Calibri"/>
                <a:ea typeface="Calibri"/>
                <a:cs typeface="Calibri"/>
                <a:sym typeface="Calibri"/>
              </a:rPr>
              <a:t>From: contentManagerPage.html</a:t>
            </a:r>
            <a:endParaRPr sz="2133">
              <a:solidFill>
                <a:schemeClr val="dk1"/>
              </a:solidFill>
              <a:latin typeface="Calibri"/>
              <a:ea typeface="Calibri"/>
              <a:cs typeface="Calibri"/>
              <a:sym typeface="Calibri"/>
            </a:endParaRPr>
          </a:p>
        </p:txBody>
      </p:sp>
      <p:cxnSp>
        <p:nvCxnSpPr>
          <p:cNvPr id="295" name="Google Shape;295;p37"/>
          <p:cNvCxnSpPr>
            <a:cxnSpLocks/>
            <a:stCxn id="302" idx="2"/>
            <a:endCxn id="296" idx="2"/>
          </p:cNvCxnSpPr>
          <p:nvPr/>
        </p:nvCxnSpPr>
        <p:spPr>
          <a:xfrm>
            <a:off x="9055806" y="1752392"/>
            <a:ext cx="40994" cy="344713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8893600" y="4858426"/>
            <a:ext cx="406400" cy="3411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299" name="Google Shape;299;p37"/>
          <p:cNvCxnSpPr>
            <a:cxnSpLocks/>
            <a:endCxn id="69" idx="1"/>
          </p:cNvCxnSpPr>
          <p:nvPr/>
        </p:nvCxnSpPr>
        <p:spPr>
          <a:xfrm flipV="1">
            <a:off x="2122998" y="5829081"/>
            <a:ext cx="8243532" cy="233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2" name="Google Shape;302;p37"/>
          <p:cNvSpPr/>
          <p:nvPr/>
        </p:nvSpPr>
        <p:spPr>
          <a:xfrm>
            <a:off x="8298006" y="1383192"/>
            <a:ext cx="1515600"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867">
                <a:solidFill>
                  <a:schemeClr val="dk1"/>
                </a:solidFill>
                <a:latin typeface="Calibri"/>
                <a:ea typeface="Calibri"/>
                <a:cs typeface="Calibri"/>
                <a:sym typeface="Calibri"/>
              </a:rPr>
              <a:t>ctx</a:t>
            </a:r>
            <a:endParaRPr sz="1867">
              <a:solidFill>
                <a:schemeClr val="dk1"/>
              </a:solidFill>
              <a:latin typeface="Calibri"/>
              <a:ea typeface="Calibri"/>
              <a:cs typeface="Calibri"/>
              <a:sym typeface="Calibri"/>
            </a:endParaRPr>
          </a:p>
        </p:txBody>
      </p:sp>
      <p:cxnSp>
        <p:nvCxnSpPr>
          <p:cNvPr id="303" name="Google Shape;303;p37"/>
          <p:cNvCxnSpPr>
            <a:cxnSpLocks/>
            <a:endCxn id="296" idx="1"/>
          </p:cNvCxnSpPr>
          <p:nvPr/>
        </p:nvCxnSpPr>
        <p:spPr>
          <a:xfrm>
            <a:off x="7672899" y="5014593"/>
            <a:ext cx="1220701" cy="143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4" name="Google Shape;304;p37"/>
          <p:cNvSpPr txBox="1"/>
          <p:nvPr/>
        </p:nvSpPr>
        <p:spPr>
          <a:xfrm>
            <a:off x="9453471" y="3973603"/>
            <a:ext cx="3026000" cy="338400"/>
          </a:xfrm>
          <a:prstGeom prst="rect">
            <a:avLst/>
          </a:prstGeom>
          <a:noFill/>
          <a:ln>
            <a:noFill/>
          </a:ln>
        </p:spPr>
        <p:txBody>
          <a:bodyPr spcFirstLastPara="1" wrap="square" lIns="121900" tIns="60933" rIns="121900" bIns="60933" anchor="t" anchorCtr="0">
            <a:noAutofit/>
          </a:bodyPr>
          <a:lstStyle/>
          <a:p>
            <a:pPr algn="ctr"/>
            <a:r>
              <a:rPr lang="es-419" sz="2133" b="1">
                <a:solidFill>
                  <a:schemeClr val="dk1"/>
                </a:solidFill>
                <a:latin typeface="Calibri"/>
                <a:ea typeface="Calibri"/>
                <a:cs typeface="Calibri"/>
                <a:sym typeface="Calibri"/>
              </a:rPr>
              <a:t>See slide “go to home”</a:t>
            </a:r>
            <a:endParaRPr sz="2133" b="1">
              <a:solidFill>
                <a:schemeClr val="dk1"/>
              </a:solidFill>
              <a:latin typeface="Calibri"/>
              <a:ea typeface="Calibri"/>
              <a:cs typeface="Calibri"/>
              <a:sym typeface="Calibri"/>
            </a:endParaRPr>
          </a:p>
        </p:txBody>
      </p:sp>
      <p:sp>
        <p:nvSpPr>
          <p:cNvPr id="35" name="Google Shape;272;p37">
            <a:extLst>
              <a:ext uri="{FF2B5EF4-FFF2-40B4-BE49-F238E27FC236}">
                <a16:creationId xmlns:a16="http://schemas.microsoft.com/office/drawing/2014/main" id="{E764DFD4-ABC7-5152-200A-B80650D3BC19}"/>
              </a:ext>
            </a:extLst>
          </p:cNvPr>
          <p:cNvSpPr txBox="1">
            <a:spLocks/>
          </p:cNvSpPr>
          <p:nvPr/>
        </p:nvSpPr>
        <p:spPr>
          <a:xfrm>
            <a:off x="1812220" y="28875"/>
            <a:ext cx="8229600" cy="7560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Calibri"/>
              <a:buNone/>
            </a:pPr>
            <a:r>
              <a:rPr lang="es-419"/>
              <a:t>Event: Create(folder, document..)</a:t>
            </a:r>
          </a:p>
        </p:txBody>
      </p:sp>
      <p:sp>
        <p:nvSpPr>
          <p:cNvPr id="38" name="Google Shape;281;p37">
            <a:extLst>
              <a:ext uri="{FF2B5EF4-FFF2-40B4-BE49-F238E27FC236}">
                <a16:creationId xmlns:a16="http://schemas.microsoft.com/office/drawing/2014/main" id="{0D49AB23-05C5-6B0A-2A57-12BB8A3ABE8C}"/>
              </a:ext>
            </a:extLst>
          </p:cNvPr>
          <p:cNvSpPr txBox="1"/>
          <p:nvPr/>
        </p:nvSpPr>
        <p:spPr>
          <a:xfrm>
            <a:off x="2472428" y="2556154"/>
            <a:ext cx="2290800"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Check existsFolder ()</a:t>
            </a:r>
            <a:endParaRPr sz="1400">
              <a:solidFill>
                <a:schemeClr val="dk1"/>
              </a:solidFill>
              <a:latin typeface="Calibri"/>
              <a:ea typeface="Calibri"/>
              <a:cs typeface="Calibri"/>
              <a:sym typeface="Calibri"/>
            </a:endParaRPr>
          </a:p>
        </p:txBody>
      </p:sp>
      <p:cxnSp>
        <p:nvCxnSpPr>
          <p:cNvPr id="39" name="Google Shape;280;p37">
            <a:extLst>
              <a:ext uri="{FF2B5EF4-FFF2-40B4-BE49-F238E27FC236}">
                <a16:creationId xmlns:a16="http://schemas.microsoft.com/office/drawing/2014/main" id="{13912109-20F4-AE24-FA87-C0950F98AF06}"/>
              </a:ext>
            </a:extLst>
          </p:cNvPr>
          <p:cNvCxnSpPr/>
          <p:nvPr/>
        </p:nvCxnSpPr>
        <p:spPr>
          <a:xfrm>
            <a:off x="2224633" y="2892633"/>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81;p37">
            <a:extLst>
              <a:ext uri="{FF2B5EF4-FFF2-40B4-BE49-F238E27FC236}">
                <a16:creationId xmlns:a16="http://schemas.microsoft.com/office/drawing/2014/main" id="{FB589193-AA61-BB27-C6D9-C73B400F37E5}"/>
              </a:ext>
            </a:extLst>
          </p:cNvPr>
          <p:cNvSpPr txBox="1"/>
          <p:nvPr/>
        </p:nvSpPr>
        <p:spPr>
          <a:xfrm>
            <a:off x="2803917" y="2905005"/>
            <a:ext cx="1059850"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outcome</a:t>
            </a:r>
            <a:endParaRPr sz="1400">
              <a:solidFill>
                <a:schemeClr val="dk1"/>
              </a:solidFill>
              <a:latin typeface="Calibri"/>
              <a:ea typeface="Calibri"/>
              <a:cs typeface="Calibri"/>
              <a:sym typeface="Calibri"/>
            </a:endParaRPr>
          </a:p>
        </p:txBody>
      </p:sp>
      <p:sp>
        <p:nvSpPr>
          <p:cNvPr id="41" name="Google Shape;281;p37">
            <a:extLst>
              <a:ext uri="{FF2B5EF4-FFF2-40B4-BE49-F238E27FC236}">
                <a16:creationId xmlns:a16="http://schemas.microsoft.com/office/drawing/2014/main" id="{9C6822F8-B3D1-2597-E865-AC4E302EEB99}"/>
              </a:ext>
            </a:extLst>
          </p:cNvPr>
          <p:cNvSpPr txBox="1"/>
          <p:nvPr/>
        </p:nvSpPr>
        <p:spPr>
          <a:xfrm>
            <a:off x="9127" y="3252755"/>
            <a:ext cx="2928894" cy="720625"/>
          </a:xfrm>
          <a:prstGeom prst="rect">
            <a:avLst/>
          </a:prstGeom>
          <a:noFill/>
          <a:ln>
            <a:noFill/>
          </a:ln>
        </p:spPr>
        <p:txBody>
          <a:bodyPr spcFirstLastPara="1" wrap="square" lIns="121900" tIns="60933" rIns="121900" bIns="60933" anchor="t" anchorCtr="0">
            <a:noAutofit/>
          </a:bodyPr>
          <a:lstStyle/>
          <a:p>
            <a:r>
              <a:rPr lang="en-US" sz="1400">
                <a:solidFill>
                  <a:schemeClr val="dk1"/>
                </a:solidFill>
                <a:latin typeface="Calibri"/>
                <a:ea typeface="Calibri"/>
                <a:cs typeface="Calibri"/>
                <a:sym typeface="Calibri"/>
              </a:rPr>
              <a:t>[if No Errors </a:t>
            </a:r>
          </a:p>
          <a:p>
            <a:r>
              <a:rPr lang="en-US" sz="1400">
                <a:solidFill>
                  <a:schemeClr val="dk1"/>
                </a:solidFill>
                <a:latin typeface="Calibri"/>
                <a:ea typeface="Calibri"/>
                <a:cs typeface="Calibri"/>
                <a:sym typeface="Calibri"/>
              </a:rPr>
              <a:t>(E.g. folder not exists)]</a:t>
            </a:r>
          </a:p>
        </p:txBody>
      </p:sp>
      <p:cxnSp>
        <p:nvCxnSpPr>
          <p:cNvPr id="44" name="Google Shape;283;p37">
            <a:extLst>
              <a:ext uri="{FF2B5EF4-FFF2-40B4-BE49-F238E27FC236}">
                <a16:creationId xmlns:a16="http://schemas.microsoft.com/office/drawing/2014/main" id="{1791BE05-5148-71A2-6ED6-D4D8049A0E05}"/>
              </a:ext>
            </a:extLst>
          </p:cNvPr>
          <p:cNvCxnSpPr>
            <a:cxnSpLocks/>
          </p:cNvCxnSpPr>
          <p:nvPr/>
        </p:nvCxnSpPr>
        <p:spPr>
          <a:xfrm flipV="1">
            <a:off x="6364533" y="4377803"/>
            <a:ext cx="5009908" cy="318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2E245ACF-DF1E-AA97-62F5-2B78B288BE30}"/>
              </a:ext>
            </a:extLst>
          </p:cNvPr>
          <p:cNvSpPr txBox="1"/>
          <p:nvPr/>
        </p:nvSpPr>
        <p:spPr>
          <a:xfrm>
            <a:off x="6416048" y="4008471"/>
            <a:ext cx="6229846" cy="369332"/>
          </a:xfrm>
          <a:prstGeom prst="rect">
            <a:avLst/>
          </a:prstGeom>
          <a:noFill/>
        </p:spPr>
        <p:txBody>
          <a:bodyPr wrap="square">
            <a:spAutoFit/>
          </a:bodyPr>
          <a:lstStyle/>
          <a:p>
            <a:r>
              <a:rPr lang="es-419">
                <a:solidFill>
                  <a:schemeClr val="dk1"/>
                </a:solidFill>
                <a:latin typeface="Calibri"/>
                <a:ea typeface="Calibri"/>
                <a:cs typeface="Calibri"/>
                <a:sym typeface="Calibri"/>
              </a:rPr>
              <a:t>setAttribute(creationOK) </a:t>
            </a:r>
            <a:endParaRPr lang="it-IT"/>
          </a:p>
        </p:txBody>
      </p:sp>
      <p:cxnSp>
        <p:nvCxnSpPr>
          <p:cNvPr id="11" name="Connettore diritto 10">
            <a:extLst>
              <a:ext uri="{FF2B5EF4-FFF2-40B4-BE49-F238E27FC236}">
                <a16:creationId xmlns:a16="http://schemas.microsoft.com/office/drawing/2014/main" id="{AB52A80D-9ACD-E518-A3DC-8563CB1DB681}"/>
              </a:ext>
            </a:extLst>
          </p:cNvPr>
          <p:cNvCxnSpPr>
            <a:cxnSpLocks/>
          </p:cNvCxnSpPr>
          <p:nvPr/>
        </p:nvCxnSpPr>
        <p:spPr>
          <a:xfrm flipH="1" flipV="1">
            <a:off x="131676" y="4549395"/>
            <a:ext cx="11397715" cy="18477"/>
          </a:xfrm>
          <a:prstGeom prst="line">
            <a:avLst/>
          </a:prstGeom>
        </p:spPr>
        <p:style>
          <a:lnRef idx="1">
            <a:schemeClr val="accent1"/>
          </a:lnRef>
          <a:fillRef idx="0">
            <a:schemeClr val="accent1"/>
          </a:fillRef>
          <a:effectRef idx="0">
            <a:schemeClr val="accent1"/>
          </a:effectRef>
          <a:fontRef idx="minor">
            <a:schemeClr val="tx1"/>
          </a:fontRef>
        </p:style>
      </p:cxnSp>
      <p:sp>
        <p:nvSpPr>
          <p:cNvPr id="58" name="CasellaDiTesto 57">
            <a:extLst>
              <a:ext uri="{FF2B5EF4-FFF2-40B4-BE49-F238E27FC236}">
                <a16:creationId xmlns:a16="http://schemas.microsoft.com/office/drawing/2014/main" id="{FE30F00B-EA42-B972-5BD8-C510BF57C3E3}"/>
              </a:ext>
            </a:extLst>
          </p:cNvPr>
          <p:cNvSpPr txBox="1"/>
          <p:nvPr/>
        </p:nvSpPr>
        <p:spPr>
          <a:xfrm>
            <a:off x="2424346" y="4777359"/>
            <a:ext cx="6297432" cy="307777"/>
          </a:xfrm>
          <a:prstGeom prst="rect">
            <a:avLst/>
          </a:prstGeom>
          <a:noFill/>
        </p:spPr>
        <p:txBody>
          <a:bodyPr wrap="square">
            <a:spAutoFit/>
          </a:bodyPr>
          <a:lstStyle/>
          <a:p>
            <a:r>
              <a:rPr lang="en-US" sz="1400">
                <a:solidFill>
                  <a:schemeClr val="dk1"/>
                </a:solidFill>
                <a:latin typeface="Calibri"/>
                <a:ea typeface="Calibri"/>
                <a:cs typeface="Calibri"/>
                <a:sym typeface="Calibri"/>
              </a:rPr>
              <a:t>forward</a:t>
            </a:r>
          </a:p>
        </p:txBody>
      </p:sp>
      <p:sp>
        <p:nvSpPr>
          <p:cNvPr id="66" name="Google Shape;281;p37">
            <a:extLst>
              <a:ext uri="{FF2B5EF4-FFF2-40B4-BE49-F238E27FC236}">
                <a16:creationId xmlns:a16="http://schemas.microsoft.com/office/drawing/2014/main" id="{210DE425-9E31-F3DF-A6CD-1AF05E95CC4F}"/>
              </a:ext>
            </a:extLst>
          </p:cNvPr>
          <p:cNvSpPr txBox="1"/>
          <p:nvPr/>
        </p:nvSpPr>
        <p:spPr>
          <a:xfrm>
            <a:off x="7729383" y="4726305"/>
            <a:ext cx="1107731" cy="626308"/>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setAttribue(errors)</a:t>
            </a:r>
            <a:endParaRPr sz="1400">
              <a:solidFill>
                <a:schemeClr val="dk1"/>
              </a:solidFill>
              <a:latin typeface="Calibri"/>
              <a:ea typeface="Calibri"/>
              <a:cs typeface="Calibri"/>
              <a:sym typeface="Calibri"/>
            </a:endParaRPr>
          </a:p>
        </p:txBody>
      </p:sp>
      <p:sp>
        <p:nvSpPr>
          <p:cNvPr id="67" name="Google Shape;391;p40">
            <a:extLst>
              <a:ext uri="{FF2B5EF4-FFF2-40B4-BE49-F238E27FC236}">
                <a16:creationId xmlns:a16="http://schemas.microsoft.com/office/drawing/2014/main" id="{0760EBFB-6D3D-8E07-C242-60A5D38949BC}"/>
              </a:ext>
            </a:extLst>
          </p:cNvPr>
          <p:cNvSpPr/>
          <p:nvPr/>
        </p:nvSpPr>
        <p:spPr>
          <a:xfrm>
            <a:off x="9965932" y="1337640"/>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Template</a:t>
            </a:r>
            <a:br>
              <a:rPr lang="es-419" sz="1400">
                <a:solidFill>
                  <a:schemeClr val="dk1"/>
                </a:solidFill>
                <a:latin typeface="Calibri"/>
                <a:ea typeface="Calibri"/>
                <a:cs typeface="Calibri"/>
                <a:sym typeface="Calibri"/>
              </a:rPr>
            </a:br>
            <a:r>
              <a:rPr lang="es-419" sz="1400">
                <a:solidFill>
                  <a:schemeClr val="dk1"/>
                </a:solidFill>
                <a:latin typeface="Calibri"/>
                <a:ea typeface="Calibri"/>
                <a:cs typeface="Calibri"/>
                <a:sym typeface="Calibri"/>
              </a:rPr>
              <a:t>Engine</a:t>
            </a:r>
            <a:endParaRPr sz="1400">
              <a:solidFill>
                <a:schemeClr val="dk1"/>
              </a:solidFill>
              <a:latin typeface="Calibri"/>
              <a:ea typeface="Calibri"/>
              <a:cs typeface="Calibri"/>
              <a:sym typeface="Calibri"/>
            </a:endParaRPr>
          </a:p>
        </p:txBody>
      </p:sp>
      <p:cxnSp>
        <p:nvCxnSpPr>
          <p:cNvPr id="68" name="Google Shape;392;p40">
            <a:extLst>
              <a:ext uri="{FF2B5EF4-FFF2-40B4-BE49-F238E27FC236}">
                <a16:creationId xmlns:a16="http://schemas.microsoft.com/office/drawing/2014/main" id="{63CABD07-506E-AB8F-6F93-C0B3077ED90D}"/>
              </a:ext>
            </a:extLst>
          </p:cNvPr>
          <p:cNvCxnSpPr/>
          <p:nvPr/>
        </p:nvCxnSpPr>
        <p:spPr>
          <a:xfrm>
            <a:off x="10498582" y="1840015"/>
            <a:ext cx="147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9" name="Google Shape;393;p40">
            <a:extLst>
              <a:ext uri="{FF2B5EF4-FFF2-40B4-BE49-F238E27FC236}">
                <a16:creationId xmlns:a16="http://schemas.microsoft.com/office/drawing/2014/main" id="{77972B71-05FD-AB61-57B7-43C2582F6BDD}"/>
              </a:ext>
            </a:extLst>
          </p:cNvPr>
          <p:cNvSpPr/>
          <p:nvPr/>
        </p:nvSpPr>
        <p:spPr>
          <a:xfrm>
            <a:off x="10366530" y="4987525"/>
            <a:ext cx="304800" cy="168311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397;p40">
            <a:extLst>
              <a:ext uri="{FF2B5EF4-FFF2-40B4-BE49-F238E27FC236}">
                <a16:creationId xmlns:a16="http://schemas.microsoft.com/office/drawing/2014/main" id="{B028F69C-0092-20DA-4739-26D8F6E6B0D6}"/>
              </a:ext>
            </a:extLst>
          </p:cNvPr>
          <p:cNvSpPr txBox="1"/>
          <p:nvPr/>
        </p:nvSpPr>
        <p:spPr>
          <a:xfrm>
            <a:off x="2663775" y="5489085"/>
            <a:ext cx="6983151" cy="8234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600">
                <a:solidFill>
                  <a:schemeClr val="dk1"/>
                </a:solidFill>
                <a:latin typeface="Calibri"/>
                <a:ea typeface="Calibri"/>
                <a:cs typeface="Calibri"/>
                <a:sym typeface="Calibri"/>
              </a:rPr>
              <a:t>process(ctx, ContentManagerPage.html) : display problems in input form</a:t>
            </a:r>
            <a:endParaRPr sz="1600">
              <a:solidFill>
                <a:schemeClr val="dk1"/>
              </a:solidFill>
              <a:latin typeface="Calibri"/>
              <a:ea typeface="Calibri"/>
              <a:cs typeface="Calibri"/>
              <a:sym typeface="Calibri"/>
            </a:endParaRPr>
          </a:p>
        </p:txBody>
      </p:sp>
      <p:cxnSp>
        <p:nvCxnSpPr>
          <p:cNvPr id="52" name="Connettore diritto 51">
            <a:extLst>
              <a:ext uri="{FF2B5EF4-FFF2-40B4-BE49-F238E27FC236}">
                <a16:creationId xmlns:a16="http://schemas.microsoft.com/office/drawing/2014/main" id="{6817B7C8-8BB4-11EE-B5EB-FB55CD95E53B}"/>
              </a:ext>
            </a:extLst>
          </p:cNvPr>
          <p:cNvCxnSpPr>
            <a:cxnSpLocks/>
          </p:cNvCxnSpPr>
          <p:nvPr/>
        </p:nvCxnSpPr>
        <p:spPr>
          <a:xfrm flipH="1">
            <a:off x="131676" y="3309812"/>
            <a:ext cx="11282901" cy="7177"/>
          </a:xfrm>
          <a:prstGeom prst="line">
            <a:avLst/>
          </a:prstGeom>
        </p:spPr>
        <p:style>
          <a:lnRef idx="1">
            <a:schemeClr val="accent1"/>
          </a:lnRef>
          <a:fillRef idx="0">
            <a:schemeClr val="accent1"/>
          </a:fillRef>
          <a:effectRef idx="0">
            <a:schemeClr val="accent1"/>
          </a:effectRef>
          <a:fontRef idx="minor">
            <a:schemeClr val="tx1"/>
          </a:fontRef>
        </p:style>
      </p:cxnSp>
      <p:sp>
        <p:nvSpPr>
          <p:cNvPr id="53" name="Google Shape;281;p37">
            <a:extLst>
              <a:ext uri="{FF2B5EF4-FFF2-40B4-BE49-F238E27FC236}">
                <a16:creationId xmlns:a16="http://schemas.microsoft.com/office/drawing/2014/main" id="{59265DA1-0058-C213-1E09-D3A28D5E61EC}"/>
              </a:ext>
            </a:extLst>
          </p:cNvPr>
          <p:cNvSpPr txBox="1"/>
          <p:nvPr/>
        </p:nvSpPr>
        <p:spPr>
          <a:xfrm>
            <a:off x="9127" y="4486353"/>
            <a:ext cx="1698413" cy="776112"/>
          </a:xfrm>
          <a:prstGeom prst="rect">
            <a:avLst/>
          </a:prstGeom>
          <a:noFill/>
          <a:ln>
            <a:noFill/>
          </a:ln>
        </p:spPr>
        <p:txBody>
          <a:bodyPr spcFirstLastPara="1" wrap="square" lIns="121900" tIns="60933" rIns="121900" bIns="60933" anchor="t" anchorCtr="0">
            <a:noAutofit/>
          </a:bodyPr>
          <a:lstStyle/>
          <a:p>
            <a:r>
              <a:rPr lang="en-US" sz="1400">
                <a:solidFill>
                  <a:schemeClr val="dk1"/>
                </a:solidFill>
                <a:latin typeface="Calibri"/>
                <a:ea typeface="Calibri"/>
                <a:cs typeface="Calibri"/>
                <a:sym typeface="Calibri"/>
              </a:rPr>
              <a:t>[</a:t>
            </a:r>
            <a:r>
              <a:rPr lang="es-419" sz="1400">
                <a:solidFill>
                  <a:schemeClr val="dk1"/>
                </a:solidFill>
                <a:latin typeface="Calibri"/>
                <a:ea typeface="Calibri"/>
                <a:cs typeface="Calibri"/>
                <a:sym typeface="Calibri"/>
              </a:rPr>
              <a:t>if Errors (E.g. folder already exists)</a:t>
            </a:r>
            <a:r>
              <a:rPr lang="en-US" sz="1400">
                <a:solidFill>
                  <a:schemeClr val="dk1"/>
                </a:solidFill>
                <a:latin typeface="Calibri"/>
                <a:ea typeface="Calibri"/>
                <a:cs typeface="Calibri"/>
                <a:sym typeface="Calibri"/>
              </a:rPr>
              <a:t>]</a:t>
            </a:r>
          </a:p>
        </p:txBody>
      </p:sp>
      <p:sp>
        <p:nvSpPr>
          <p:cNvPr id="59" name="Google Shape;281;p37">
            <a:extLst>
              <a:ext uri="{FF2B5EF4-FFF2-40B4-BE49-F238E27FC236}">
                <a16:creationId xmlns:a16="http://schemas.microsoft.com/office/drawing/2014/main" id="{DFD20AD4-4F2D-0D9D-D128-AB71502E11B4}"/>
              </a:ext>
            </a:extLst>
          </p:cNvPr>
          <p:cNvSpPr txBox="1"/>
          <p:nvPr/>
        </p:nvSpPr>
        <p:spPr>
          <a:xfrm>
            <a:off x="2349788" y="3541012"/>
            <a:ext cx="2219464"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createFolder(name…)</a:t>
            </a:r>
            <a:endParaRPr sz="1400">
              <a:solidFill>
                <a:schemeClr val="dk1"/>
              </a:solidFill>
              <a:latin typeface="Calibri"/>
              <a:ea typeface="Calibri"/>
              <a:cs typeface="Calibri"/>
              <a:sym typeface="Calibri"/>
            </a:endParaRPr>
          </a:p>
        </p:txBody>
      </p:sp>
      <p:sp>
        <p:nvSpPr>
          <p:cNvPr id="61" name="Google Shape;281;p37">
            <a:extLst>
              <a:ext uri="{FF2B5EF4-FFF2-40B4-BE49-F238E27FC236}">
                <a16:creationId xmlns:a16="http://schemas.microsoft.com/office/drawing/2014/main" id="{E372B3FE-70FD-DD5A-443A-2F1D4E73DEBD}"/>
              </a:ext>
            </a:extLst>
          </p:cNvPr>
          <p:cNvSpPr txBox="1"/>
          <p:nvPr/>
        </p:nvSpPr>
        <p:spPr>
          <a:xfrm>
            <a:off x="3016885" y="4059613"/>
            <a:ext cx="2219464"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redirect</a:t>
            </a:r>
            <a:endParaRPr sz="1400">
              <a:solidFill>
                <a:schemeClr val="dk1"/>
              </a:solidFill>
              <a:latin typeface="Calibri"/>
              <a:ea typeface="Calibri"/>
              <a:cs typeface="Calibri"/>
              <a:sym typeface="Calibri"/>
            </a:endParaRPr>
          </a:p>
        </p:txBody>
      </p:sp>
      <p:cxnSp>
        <p:nvCxnSpPr>
          <p:cNvPr id="62" name="Google Shape;283;p37">
            <a:extLst>
              <a:ext uri="{FF2B5EF4-FFF2-40B4-BE49-F238E27FC236}">
                <a16:creationId xmlns:a16="http://schemas.microsoft.com/office/drawing/2014/main" id="{3A8A4C15-15EF-F421-6828-AD2E333348D0}"/>
              </a:ext>
            </a:extLst>
          </p:cNvPr>
          <p:cNvCxnSpPr>
            <a:cxnSpLocks/>
          </p:cNvCxnSpPr>
          <p:nvPr/>
        </p:nvCxnSpPr>
        <p:spPr>
          <a:xfrm>
            <a:off x="2230557" y="4329003"/>
            <a:ext cx="373992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73;p37">
            <a:extLst>
              <a:ext uri="{FF2B5EF4-FFF2-40B4-BE49-F238E27FC236}">
                <a16:creationId xmlns:a16="http://schemas.microsoft.com/office/drawing/2014/main" id="{FC281CE2-3ABD-0C97-C2B5-AB66D1EBED3D}"/>
              </a:ext>
            </a:extLst>
          </p:cNvPr>
          <p:cNvSpPr/>
          <p:nvPr/>
        </p:nvSpPr>
        <p:spPr>
          <a:xfrm>
            <a:off x="1069201" y="1041720"/>
            <a:ext cx="1752800" cy="723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MoveDocument</a:t>
            </a:r>
            <a:endParaRPr sz="2400">
              <a:solidFill>
                <a:schemeClr val="dk1"/>
              </a:solidFill>
              <a:latin typeface="Calibri"/>
              <a:ea typeface="Calibri"/>
              <a:cs typeface="Calibri"/>
              <a:sym typeface="Calibri"/>
            </a:endParaRPr>
          </a:p>
        </p:txBody>
      </p:sp>
      <p:cxnSp>
        <p:nvCxnSpPr>
          <p:cNvPr id="4" name="Google Shape;274;p37">
            <a:extLst>
              <a:ext uri="{FF2B5EF4-FFF2-40B4-BE49-F238E27FC236}">
                <a16:creationId xmlns:a16="http://schemas.microsoft.com/office/drawing/2014/main" id="{7632B0D5-BA5D-715D-4062-3263F1BE5234}"/>
              </a:ext>
            </a:extLst>
          </p:cNvPr>
          <p:cNvCxnSpPr>
            <a:cxnSpLocks/>
            <a:stCxn id="3" idx="2"/>
          </p:cNvCxnSpPr>
          <p:nvPr/>
        </p:nvCxnSpPr>
        <p:spPr>
          <a:xfrm flipH="1">
            <a:off x="1912801" y="1765223"/>
            <a:ext cx="32800" cy="414489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 name="Google Shape;275;p37">
            <a:extLst>
              <a:ext uri="{FF2B5EF4-FFF2-40B4-BE49-F238E27FC236}">
                <a16:creationId xmlns:a16="http://schemas.microsoft.com/office/drawing/2014/main" id="{3740EEC0-F356-FD02-3A1A-462EA566FF50}"/>
              </a:ext>
            </a:extLst>
          </p:cNvPr>
          <p:cNvCxnSpPr/>
          <p:nvPr/>
        </p:nvCxnSpPr>
        <p:spPr>
          <a:xfrm>
            <a:off x="524229" y="2462389"/>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 name="Google Shape;276;p37">
            <a:extLst>
              <a:ext uri="{FF2B5EF4-FFF2-40B4-BE49-F238E27FC236}">
                <a16:creationId xmlns:a16="http://schemas.microsoft.com/office/drawing/2014/main" id="{0C79ECD3-B861-AC47-9D29-B91740338895}"/>
              </a:ext>
            </a:extLst>
          </p:cNvPr>
          <p:cNvSpPr txBox="1"/>
          <p:nvPr/>
        </p:nvSpPr>
        <p:spPr>
          <a:xfrm>
            <a:off x="340967" y="2047794"/>
            <a:ext cx="1220800" cy="369200"/>
          </a:xfrm>
          <a:prstGeom prst="rect">
            <a:avLst/>
          </a:prstGeom>
          <a:noFill/>
          <a:ln>
            <a:noFill/>
          </a:ln>
        </p:spPr>
        <p:txBody>
          <a:bodyPr spcFirstLastPara="1" wrap="square" lIns="121900" tIns="60933" rIns="121900" bIns="60933" anchor="t" anchorCtr="0">
            <a:noAutofit/>
          </a:bodyPr>
          <a:lstStyle/>
          <a:p>
            <a:r>
              <a:rPr lang="es-419" sz="2400">
                <a:solidFill>
                  <a:schemeClr val="dk1"/>
                </a:solidFill>
                <a:latin typeface="Calibri"/>
                <a:ea typeface="Calibri"/>
                <a:cs typeface="Calibri"/>
                <a:sym typeface="Calibri"/>
              </a:rPr>
              <a:t>doGET</a:t>
            </a:r>
            <a:endParaRPr sz="2400">
              <a:solidFill>
                <a:schemeClr val="dk1"/>
              </a:solidFill>
              <a:latin typeface="Calibri"/>
              <a:ea typeface="Calibri"/>
              <a:cs typeface="Calibri"/>
              <a:sym typeface="Calibri"/>
            </a:endParaRPr>
          </a:p>
        </p:txBody>
      </p:sp>
      <p:sp>
        <p:nvSpPr>
          <p:cNvPr id="7" name="Google Shape;277;p37">
            <a:extLst>
              <a:ext uri="{FF2B5EF4-FFF2-40B4-BE49-F238E27FC236}">
                <a16:creationId xmlns:a16="http://schemas.microsoft.com/office/drawing/2014/main" id="{CC048545-76E1-9981-C2DA-85E96AD4BB14}"/>
              </a:ext>
            </a:extLst>
          </p:cNvPr>
          <p:cNvSpPr/>
          <p:nvPr/>
        </p:nvSpPr>
        <p:spPr>
          <a:xfrm>
            <a:off x="1724167" y="1825856"/>
            <a:ext cx="408800" cy="4464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8" name="Google Shape;278;p37">
            <a:extLst>
              <a:ext uri="{FF2B5EF4-FFF2-40B4-BE49-F238E27FC236}">
                <a16:creationId xmlns:a16="http://schemas.microsoft.com/office/drawing/2014/main" id="{B8943989-9CCE-673B-DE45-660B14E05A7C}"/>
              </a:ext>
            </a:extLst>
          </p:cNvPr>
          <p:cNvSpPr/>
          <p:nvPr/>
        </p:nvSpPr>
        <p:spPr>
          <a:xfrm>
            <a:off x="3101200" y="1642490"/>
            <a:ext cx="2290800" cy="5646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DocumentDAO</a:t>
            </a:r>
            <a:endParaRPr sz="2400">
              <a:solidFill>
                <a:schemeClr val="dk1"/>
              </a:solidFill>
              <a:latin typeface="Calibri"/>
              <a:ea typeface="Calibri"/>
              <a:cs typeface="Calibri"/>
              <a:sym typeface="Calibri"/>
            </a:endParaRPr>
          </a:p>
        </p:txBody>
      </p:sp>
      <p:cxnSp>
        <p:nvCxnSpPr>
          <p:cNvPr id="9" name="Google Shape;279;p37">
            <a:extLst>
              <a:ext uri="{FF2B5EF4-FFF2-40B4-BE49-F238E27FC236}">
                <a16:creationId xmlns:a16="http://schemas.microsoft.com/office/drawing/2014/main" id="{DCF1ADED-2BE6-1AC4-78A2-A5154DAB9692}"/>
              </a:ext>
            </a:extLst>
          </p:cNvPr>
          <p:cNvCxnSpPr>
            <a:cxnSpLocks/>
            <a:endCxn id="12" idx="2"/>
          </p:cNvCxnSpPr>
          <p:nvPr/>
        </p:nvCxnSpPr>
        <p:spPr>
          <a:xfrm flipH="1">
            <a:off x="4503919" y="2206956"/>
            <a:ext cx="1904" cy="149016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80;p37">
            <a:extLst>
              <a:ext uri="{FF2B5EF4-FFF2-40B4-BE49-F238E27FC236}">
                <a16:creationId xmlns:a16="http://schemas.microsoft.com/office/drawing/2014/main" id="{F5DE841E-3CA1-2E89-A5AD-9F3F059BEA73}"/>
              </a:ext>
            </a:extLst>
          </p:cNvPr>
          <p:cNvCxnSpPr/>
          <p:nvPr/>
        </p:nvCxnSpPr>
        <p:spPr>
          <a:xfrm>
            <a:off x="2132894" y="2892756"/>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81;p37">
            <a:extLst>
              <a:ext uri="{FF2B5EF4-FFF2-40B4-BE49-F238E27FC236}">
                <a16:creationId xmlns:a16="http://schemas.microsoft.com/office/drawing/2014/main" id="{F11428A6-2B81-D6B0-B998-1E8C55254C2B}"/>
              </a:ext>
            </a:extLst>
          </p:cNvPr>
          <p:cNvSpPr txBox="1"/>
          <p:nvPr/>
        </p:nvSpPr>
        <p:spPr>
          <a:xfrm>
            <a:off x="2503800" y="2623742"/>
            <a:ext cx="2290800"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new DocumentDAO()</a:t>
            </a:r>
            <a:endParaRPr sz="1400">
              <a:solidFill>
                <a:schemeClr val="dk1"/>
              </a:solidFill>
              <a:latin typeface="Calibri"/>
              <a:ea typeface="Calibri"/>
              <a:cs typeface="Calibri"/>
              <a:sym typeface="Calibri"/>
            </a:endParaRPr>
          </a:p>
        </p:txBody>
      </p:sp>
      <p:sp>
        <p:nvSpPr>
          <p:cNvPr id="12" name="Google Shape;282;p37">
            <a:extLst>
              <a:ext uri="{FF2B5EF4-FFF2-40B4-BE49-F238E27FC236}">
                <a16:creationId xmlns:a16="http://schemas.microsoft.com/office/drawing/2014/main" id="{577B5C7B-DA99-01D2-DC91-AFDA04ED313D}"/>
              </a:ext>
            </a:extLst>
          </p:cNvPr>
          <p:cNvSpPr/>
          <p:nvPr/>
        </p:nvSpPr>
        <p:spPr>
          <a:xfrm>
            <a:off x="4300719" y="2439922"/>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13" name="Google Shape;283;p37">
            <a:extLst>
              <a:ext uri="{FF2B5EF4-FFF2-40B4-BE49-F238E27FC236}">
                <a16:creationId xmlns:a16="http://schemas.microsoft.com/office/drawing/2014/main" id="{DCAD69F2-251D-A10D-4E46-1059EDA7CC82}"/>
              </a:ext>
            </a:extLst>
          </p:cNvPr>
          <p:cNvCxnSpPr/>
          <p:nvPr/>
        </p:nvCxnSpPr>
        <p:spPr>
          <a:xfrm rot="10800000">
            <a:off x="2167119" y="3627002"/>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94;p37">
            <a:extLst>
              <a:ext uri="{FF2B5EF4-FFF2-40B4-BE49-F238E27FC236}">
                <a16:creationId xmlns:a16="http://schemas.microsoft.com/office/drawing/2014/main" id="{2040F0ED-07FC-B273-9090-705D69964DD2}"/>
              </a:ext>
            </a:extLst>
          </p:cNvPr>
          <p:cNvSpPr txBox="1"/>
          <p:nvPr/>
        </p:nvSpPr>
        <p:spPr>
          <a:xfrm>
            <a:off x="99441" y="2170643"/>
            <a:ext cx="1548828" cy="1827759"/>
          </a:xfrm>
          <a:prstGeom prst="rect">
            <a:avLst/>
          </a:prstGeom>
          <a:noFill/>
          <a:ln>
            <a:noFill/>
          </a:ln>
        </p:spPr>
        <p:txBody>
          <a:bodyPr spcFirstLastPara="1" wrap="square" lIns="121900" tIns="60933" rIns="121900" bIns="60933" anchor="t" anchorCtr="0">
            <a:noAutofit/>
          </a:bodyPr>
          <a:lstStyle/>
          <a:p>
            <a:endParaRPr sz="2133">
              <a:solidFill>
                <a:schemeClr val="dk1"/>
              </a:solidFill>
              <a:latin typeface="Calibri"/>
              <a:ea typeface="Calibri"/>
              <a:cs typeface="Calibri"/>
              <a:sym typeface="Calibri"/>
            </a:endParaRPr>
          </a:p>
          <a:p>
            <a:r>
              <a:rPr lang="es-419" sz="2133">
                <a:solidFill>
                  <a:schemeClr val="dk1"/>
                </a:solidFill>
                <a:latin typeface="Calibri"/>
                <a:ea typeface="Calibri"/>
                <a:cs typeface="Calibri"/>
                <a:sym typeface="Calibri"/>
              </a:rPr>
              <a:t>From: documentsPage.html</a:t>
            </a:r>
            <a:endParaRPr sz="2133">
              <a:solidFill>
                <a:schemeClr val="dk1"/>
              </a:solidFill>
              <a:latin typeface="Calibri"/>
              <a:ea typeface="Calibri"/>
              <a:cs typeface="Calibri"/>
              <a:sym typeface="Calibri"/>
            </a:endParaRPr>
          </a:p>
        </p:txBody>
      </p:sp>
      <p:sp>
        <p:nvSpPr>
          <p:cNvPr id="28" name="Google Shape;281;p37">
            <a:extLst>
              <a:ext uri="{FF2B5EF4-FFF2-40B4-BE49-F238E27FC236}">
                <a16:creationId xmlns:a16="http://schemas.microsoft.com/office/drawing/2014/main" id="{95ED944E-5C59-9401-B93D-487FBE8FE995}"/>
              </a:ext>
            </a:extLst>
          </p:cNvPr>
          <p:cNvSpPr txBox="1"/>
          <p:nvPr/>
        </p:nvSpPr>
        <p:spPr>
          <a:xfrm>
            <a:off x="2407095" y="2954043"/>
            <a:ext cx="2290800"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Check existsDocument ()</a:t>
            </a:r>
            <a:endParaRPr sz="1400">
              <a:solidFill>
                <a:schemeClr val="dk1"/>
              </a:solidFill>
              <a:latin typeface="Calibri"/>
              <a:ea typeface="Calibri"/>
              <a:cs typeface="Calibri"/>
              <a:sym typeface="Calibri"/>
            </a:endParaRPr>
          </a:p>
        </p:txBody>
      </p:sp>
      <p:cxnSp>
        <p:nvCxnSpPr>
          <p:cNvPr id="29" name="Google Shape;280;p37">
            <a:extLst>
              <a:ext uri="{FF2B5EF4-FFF2-40B4-BE49-F238E27FC236}">
                <a16:creationId xmlns:a16="http://schemas.microsoft.com/office/drawing/2014/main" id="{D5CEF6F9-DF44-172D-D42E-D7F0834F7B18}"/>
              </a:ext>
            </a:extLst>
          </p:cNvPr>
          <p:cNvCxnSpPr/>
          <p:nvPr/>
        </p:nvCxnSpPr>
        <p:spPr>
          <a:xfrm>
            <a:off x="2159300" y="3290522"/>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 name="Google Shape;281;p37">
            <a:extLst>
              <a:ext uri="{FF2B5EF4-FFF2-40B4-BE49-F238E27FC236}">
                <a16:creationId xmlns:a16="http://schemas.microsoft.com/office/drawing/2014/main" id="{72458BE9-DA7E-50F8-1E3F-E71A1D51B5E7}"/>
              </a:ext>
            </a:extLst>
          </p:cNvPr>
          <p:cNvSpPr txBox="1"/>
          <p:nvPr/>
        </p:nvSpPr>
        <p:spPr>
          <a:xfrm>
            <a:off x="2738584" y="3302894"/>
            <a:ext cx="1059850"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outcome</a:t>
            </a:r>
            <a:endParaRPr sz="1400">
              <a:solidFill>
                <a:schemeClr val="dk1"/>
              </a:solidFill>
              <a:latin typeface="Calibri"/>
              <a:ea typeface="Calibri"/>
              <a:cs typeface="Calibri"/>
              <a:sym typeface="Calibri"/>
            </a:endParaRPr>
          </a:p>
        </p:txBody>
      </p:sp>
      <p:sp>
        <p:nvSpPr>
          <p:cNvPr id="42" name="Google Shape;272;p37">
            <a:extLst>
              <a:ext uri="{FF2B5EF4-FFF2-40B4-BE49-F238E27FC236}">
                <a16:creationId xmlns:a16="http://schemas.microsoft.com/office/drawing/2014/main" id="{396EC9F0-D8A7-FFDC-B813-ACF644B8BA6F}"/>
              </a:ext>
            </a:extLst>
          </p:cNvPr>
          <p:cNvSpPr txBox="1">
            <a:spLocks/>
          </p:cNvSpPr>
          <p:nvPr/>
        </p:nvSpPr>
        <p:spPr>
          <a:xfrm>
            <a:off x="340967" y="28875"/>
            <a:ext cx="11530329" cy="7560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Calibri"/>
              <a:buNone/>
            </a:pPr>
            <a:r>
              <a:rPr lang="es-419" sz="4000"/>
              <a:t>Event: MoveToHomePage (action:chooseMovement)</a:t>
            </a:r>
          </a:p>
        </p:txBody>
      </p:sp>
      <p:sp>
        <p:nvSpPr>
          <p:cNvPr id="48" name="Google Shape;315;p38">
            <a:extLst>
              <a:ext uri="{FF2B5EF4-FFF2-40B4-BE49-F238E27FC236}">
                <a16:creationId xmlns:a16="http://schemas.microsoft.com/office/drawing/2014/main" id="{6F6B2573-0F6F-49C6-FD25-82447CE8C574}"/>
              </a:ext>
            </a:extLst>
          </p:cNvPr>
          <p:cNvSpPr/>
          <p:nvPr/>
        </p:nvSpPr>
        <p:spPr>
          <a:xfrm>
            <a:off x="7029116" y="1608724"/>
            <a:ext cx="1118100" cy="5889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a:solidFill>
                  <a:schemeClr val="dk1"/>
                </a:solidFill>
                <a:latin typeface="Calibri"/>
                <a:ea typeface="Calibri"/>
                <a:cs typeface="Calibri"/>
                <a:sym typeface="Calibri"/>
              </a:rPr>
              <a:t>FolderDAO</a:t>
            </a:r>
            <a:endParaRPr>
              <a:solidFill>
                <a:schemeClr val="dk1"/>
              </a:solidFill>
              <a:latin typeface="Calibri"/>
              <a:ea typeface="Calibri"/>
              <a:cs typeface="Calibri"/>
              <a:sym typeface="Calibri"/>
            </a:endParaRPr>
          </a:p>
        </p:txBody>
      </p:sp>
      <p:cxnSp>
        <p:nvCxnSpPr>
          <p:cNvPr id="49" name="Google Shape;316;p38">
            <a:extLst>
              <a:ext uri="{FF2B5EF4-FFF2-40B4-BE49-F238E27FC236}">
                <a16:creationId xmlns:a16="http://schemas.microsoft.com/office/drawing/2014/main" id="{611805BE-321C-9943-BAF5-BC658F7B732F}"/>
              </a:ext>
            </a:extLst>
          </p:cNvPr>
          <p:cNvCxnSpPr>
            <a:cxnSpLocks/>
            <a:stCxn id="48" idx="2"/>
            <a:endCxn id="52" idx="2"/>
          </p:cNvCxnSpPr>
          <p:nvPr/>
        </p:nvCxnSpPr>
        <p:spPr>
          <a:xfrm flipH="1">
            <a:off x="7522389" y="2197650"/>
            <a:ext cx="65777" cy="279856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0" name="Google Shape;317;p38">
            <a:extLst>
              <a:ext uri="{FF2B5EF4-FFF2-40B4-BE49-F238E27FC236}">
                <a16:creationId xmlns:a16="http://schemas.microsoft.com/office/drawing/2014/main" id="{5C6CE44A-5504-F987-11B9-B168BBE7B930}"/>
              </a:ext>
            </a:extLst>
          </p:cNvPr>
          <p:cNvCxnSpPr>
            <a:cxnSpLocks/>
          </p:cNvCxnSpPr>
          <p:nvPr/>
        </p:nvCxnSpPr>
        <p:spPr>
          <a:xfrm flipH="1" flipV="1">
            <a:off x="2091715" y="4709288"/>
            <a:ext cx="5254885" cy="615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318;p38">
            <a:extLst>
              <a:ext uri="{FF2B5EF4-FFF2-40B4-BE49-F238E27FC236}">
                <a16:creationId xmlns:a16="http://schemas.microsoft.com/office/drawing/2014/main" id="{CE1D7F84-1257-A2E9-D5B0-7BF9FE81BE19}"/>
              </a:ext>
            </a:extLst>
          </p:cNvPr>
          <p:cNvSpPr txBox="1"/>
          <p:nvPr/>
        </p:nvSpPr>
        <p:spPr>
          <a:xfrm>
            <a:off x="4705304" y="4474347"/>
            <a:ext cx="1510062" cy="3777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folderTree</a:t>
            </a:r>
            <a:endParaRPr sz="1400">
              <a:solidFill>
                <a:schemeClr val="dk1"/>
              </a:solidFill>
              <a:latin typeface="Calibri"/>
              <a:ea typeface="Calibri"/>
              <a:cs typeface="Calibri"/>
              <a:sym typeface="Calibri"/>
            </a:endParaRPr>
          </a:p>
        </p:txBody>
      </p:sp>
      <p:sp>
        <p:nvSpPr>
          <p:cNvPr id="52" name="Google Shape;319;p38">
            <a:extLst>
              <a:ext uri="{FF2B5EF4-FFF2-40B4-BE49-F238E27FC236}">
                <a16:creationId xmlns:a16="http://schemas.microsoft.com/office/drawing/2014/main" id="{A7C9F46A-C890-362B-6980-42DC07D0CE70}"/>
              </a:ext>
            </a:extLst>
          </p:cNvPr>
          <p:cNvSpPr/>
          <p:nvPr/>
        </p:nvSpPr>
        <p:spPr>
          <a:xfrm>
            <a:off x="7369989" y="3926995"/>
            <a:ext cx="304800" cy="10692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3" name="Google Shape;320;p38">
            <a:extLst>
              <a:ext uri="{FF2B5EF4-FFF2-40B4-BE49-F238E27FC236}">
                <a16:creationId xmlns:a16="http://schemas.microsoft.com/office/drawing/2014/main" id="{1E86B6DA-A8D7-766C-A255-353185CEDB7E}"/>
              </a:ext>
            </a:extLst>
          </p:cNvPr>
          <p:cNvCxnSpPr>
            <a:cxnSpLocks/>
            <a:stCxn id="7" idx="3"/>
          </p:cNvCxnSpPr>
          <p:nvPr/>
        </p:nvCxnSpPr>
        <p:spPr>
          <a:xfrm>
            <a:off x="2132967" y="4057956"/>
            <a:ext cx="5243308" cy="3081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4" name="Google Shape;321;p38">
            <a:extLst>
              <a:ext uri="{FF2B5EF4-FFF2-40B4-BE49-F238E27FC236}">
                <a16:creationId xmlns:a16="http://schemas.microsoft.com/office/drawing/2014/main" id="{45179C79-695B-BC95-3B3B-FB18891049C3}"/>
              </a:ext>
            </a:extLst>
          </p:cNvPr>
          <p:cNvSpPr txBox="1"/>
          <p:nvPr/>
        </p:nvSpPr>
        <p:spPr>
          <a:xfrm>
            <a:off x="4697895" y="3794503"/>
            <a:ext cx="2660400" cy="3777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new FolderDAO()</a:t>
            </a:r>
            <a:endParaRPr sz="1400">
              <a:solidFill>
                <a:schemeClr val="dk1"/>
              </a:solidFill>
              <a:latin typeface="Calibri"/>
              <a:ea typeface="Calibri"/>
              <a:cs typeface="Calibri"/>
              <a:sym typeface="Calibri"/>
            </a:endParaRPr>
          </a:p>
        </p:txBody>
      </p:sp>
      <p:sp>
        <p:nvSpPr>
          <p:cNvPr id="55" name="Google Shape;322;p38">
            <a:extLst>
              <a:ext uri="{FF2B5EF4-FFF2-40B4-BE49-F238E27FC236}">
                <a16:creationId xmlns:a16="http://schemas.microsoft.com/office/drawing/2014/main" id="{2CA75D67-DE7B-B2FA-00C0-25D10BA31935}"/>
              </a:ext>
            </a:extLst>
          </p:cNvPr>
          <p:cNvSpPr/>
          <p:nvPr/>
        </p:nvSpPr>
        <p:spPr>
          <a:xfrm>
            <a:off x="10187450" y="2337842"/>
            <a:ext cx="1080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ctx</a:t>
            </a:r>
            <a:endParaRPr sz="1400">
              <a:solidFill>
                <a:schemeClr val="dk1"/>
              </a:solidFill>
              <a:latin typeface="Calibri"/>
              <a:ea typeface="Calibri"/>
              <a:cs typeface="Calibri"/>
              <a:sym typeface="Calibri"/>
            </a:endParaRPr>
          </a:p>
        </p:txBody>
      </p:sp>
      <p:cxnSp>
        <p:nvCxnSpPr>
          <p:cNvPr id="56" name="Google Shape;323;p38">
            <a:extLst>
              <a:ext uri="{FF2B5EF4-FFF2-40B4-BE49-F238E27FC236}">
                <a16:creationId xmlns:a16="http://schemas.microsoft.com/office/drawing/2014/main" id="{879686A8-D984-5D66-50DD-C69F6DC9000B}"/>
              </a:ext>
            </a:extLst>
          </p:cNvPr>
          <p:cNvCxnSpPr>
            <a:cxnSpLocks/>
            <a:stCxn id="55" idx="2"/>
            <a:endCxn id="62" idx="2"/>
          </p:cNvCxnSpPr>
          <p:nvPr/>
        </p:nvCxnSpPr>
        <p:spPr>
          <a:xfrm flipH="1">
            <a:off x="10678014" y="2623742"/>
            <a:ext cx="49436" cy="305269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7" name="Google Shape;324;p38">
            <a:extLst>
              <a:ext uri="{FF2B5EF4-FFF2-40B4-BE49-F238E27FC236}">
                <a16:creationId xmlns:a16="http://schemas.microsoft.com/office/drawing/2014/main" id="{D268B6DA-2057-2B1E-8DA3-44C2F042F061}"/>
              </a:ext>
            </a:extLst>
          </p:cNvPr>
          <p:cNvCxnSpPr>
            <a:cxnSpLocks/>
            <a:endCxn id="60" idx="1"/>
          </p:cNvCxnSpPr>
          <p:nvPr/>
        </p:nvCxnSpPr>
        <p:spPr>
          <a:xfrm>
            <a:off x="2167119" y="5955492"/>
            <a:ext cx="953511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8" name="Google Shape;326;p38">
            <a:extLst>
              <a:ext uri="{FF2B5EF4-FFF2-40B4-BE49-F238E27FC236}">
                <a16:creationId xmlns:a16="http://schemas.microsoft.com/office/drawing/2014/main" id="{EA603CD1-4D91-71FB-4E4E-D094514FFCE6}"/>
              </a:ext>
            </a:extLst>
          </p:cNvPr>
          <p:cNvSpPr/>
          <p:nvPr/>
        </p:nvSpPr>
        <p:spPr>
          <a:xfrm>
            <a:off x="11112000" y="1679256"/>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Template</a:t>
            </a:r>
            <a:br>
              <a:rPr lang="es-419" sz="1400">
                <a:solidFill>
                  <a:schemeClr val="dk1"/>
                </a:solidFill>
                <a:latin typeface="Calibri"/>
                <a:ea typeface="Calibri"/>
                <a:cs typeface="Calibri"/>
                <a:sym typeface="Calibri"/>
              </a:rPr>
            </a:br>
            <a:r>
              <a:rPr lang="es-419" sz="1400">
                <a:solidFill>
                  <a:schemeClr val="dk1"/>
                </a:solidFill>
                <a:latin typeface="Calibri"/>
                <a:ea typeface="Calibri"/>
                <a:cs typeface="Calibri"/>
                <a:sym typeface="Calibri"/>
              </a:rPr>
              <a:t>Engine</a:t>
            </a:r>
            <a:endParaRPr sz="1400">
              <a:solidFill>
                <a:schemeClr val="dk1"/>
              </a:solidFill>
              <a:latin typeface="Calibri"/>
              <a:ea typeface="Calibri"/>
              <a:cs typeface="Calibri"/>
              <a:sym typeface="Calibri"/>
            </a:endParaRPr>
          </a:p>
        </p:txBody>
      </p:sp>
      <p:cxnSp>
        <p:nvCxnSpPr>
          <p:cNvPr id="59" name="Google Shape;327;p38">
            <a:extLst>
              <a:ext uri="{FF2B5EF4-FFF2-40B4-BE49-F238E27FC236}">
                <a16:creationId xmlns:a16="http://schemas.microsoft.com/office/drawing/2014/main" id="{56CC9C53-2BA4-0437-61CB-DA082501BDCC}"/>
              </a:ext>
            </a:extLst>
          </p:cNvPr>
          <p:cNvCxnSpPr>
            <a:cxnSpLocks/>
            <a:endCxn id="60" idx="2"/>
          </p:cNvCxnSpPr>
          <p:nvPr/>
        </p:nvCxnSpPr>
        <p:spPr>
          <a:xfrm flipH="1">
            <a:off x="11854630" y="2170643"/>
            <a:ext cx="24755" cy="412459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0" name="Google Shape;325;p38">
            <a:extLst>
              <a:ext uri="{FF2B5EF4-FFF2-40B4-BE49-F238E27FC236}">
                <a16:creationId xmlns:a16="http://schemas.microsoft.com/office/drawing/2014/main" id="{2507B86C-789F-6C0B-476B-7171ED730CC1}"/>
              </a:ext>
            </a:extLst>
          </p:cNvPr>
          <p:cNvSpPr/>
          <p:nvPr/>
        </p:nvSpPr>
        <p:spPr>
          <a:xfrm>
            <a:off x="11702230" y="5615742"/>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1" name="Google Shape;328;p38">
            <a:extLst>
              <a:ext uri="{FF2B5EF4-FFF2-40B4-BE49-F238E27FC236}">
                <a16:creationId xmlns:a16="http://schemas.microsoft.com/office/drawing/2014/main" id="{5E1017BA-C669-A666-B1C4-254BC4DE738A}"/>
              </a:ext>
            </a:extLst>
          </p:cNvPr>
          <p:cNvCxnSpPr>
            <a:cxnSpLocks/>
            <a:endCxn id="62" idx="1"/>
          </p:cNvCxnSpPr>
          <p:nvPr/>
        </p:nvCxnSpPr>
        <p:spPr>
          <a:xfrm>
            <a:off x="2091715" y="5336682"/>
            <a:ext cx="84338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2" name="Google Shape;329;p38">
            <a:extLst>
              <a:ext uri="{FF2B5EF4-FFF2-40B4-BE49-F238E27FC236}">
                <a16:creationId xmlns:a16="http://schemas.microsoft.com/office/drawing/2014/main" id="{B6CDA766-5589-36EF-8C13-D5FDB500B5EC}"/>
              </a:ext>
            </a:extLst>
          </p:cNvPr>
          <p:cNvSpPr/>
          <p:nvPr/>
        </p:nvSpPr>
        <p:spPr>
          <a:xfrm>
            <a:off x="10525614" y="4996932"/>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330;p38">
            <a:extLst>
              <a:ext uri="{FF2B5EF4-FFF2-40B4-BE49-F238E27FC236}">
                <a16:creationId xmlns:a16="http://schemas.microsoft.com/office/drawing/2014/main" id="{0B2D379C-FBA3-771E-38EB-0C2833094E2E}"/>
              </a:ext>
            </a:extLst>
          </p:cNvPr>
          <p:cNvSpPr txBox="1"/>
          <p:nvPr/>
        </p:nvSpPr>
        <p:spPr>
          <a:xfrm>
            <a:off x="4515381" y="5029716"/>
            <a:ext cx="3518720" cy="3851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a:solidFill>
                  <a:schemeClr val="dk1"/>
                </a:solidFill>
                <a:latin typeface="Calibri"/>
                <a:ea typeface="Calibri"/>
                <a:cs typeface="Calibri"/>
                <a:sym typeface="Calibri"/>
              </a:rPr>
              <a:t>setVariable(Foldertree)</a:t>
            </a:r>
            <a:endParaRPr>
              <a:solidFill>
                <a:schemeClr val="dk1"/>
              </a:solidFill>
              <a:latin typeface="Calibri"/>
              <a:ea typeface="Calibri"/>
              <a:cs typeface="Calibri"/>
              <a:sym typeface="Calibri"/>
            </a:endParaRPr>
          </a:p>
        </p:txBody>
      </p:sp>
      <p:sp>
        <p:nvSpPr>
          <p:cNvPr id="64" name="Google Shape;331;p38">
            <a:extLst>
              <a:ext uri="{FF2B5EF4-FFF2-40B4-BE49-F238E27FC236}">
                <a16:creationId xmlns:a16="http://schemas.microsoft.com/office/drawing/2014/main" id="{CFA7784C-950E-0E0A-349D-EB4A5552AC08}"/>
              </a:ext>
            </a:extLst>
          </p:cNvPr>
          <p:cNvSpPr txBox="1"/>
          <p:nvPr/>
        </p:nvSpPr>
        <p:spPr>
          <a:xfrm>
            <a:off x="4222159" y="5638943"/>
            <a:ext cx="4027510" cy="71857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600">
                <a:solidFill>
                  <a:schemeClr val="dk1"/>
                </a:solidFill>
                <a:latin typeface="Calibri"/>
                <a:ea typeface="Calibri"/>
                <a:cs typeface="Calibri"/>
                <a:sym typeface="Calibri"/>
              </a:rPr>
              <a:t>process(ctx, “moveToHomePage.html", ..)</a:t>
            </a:r>
            <a:endParaRPr sz="1600">
              <a:solidFill>
                <a:schemeClr val="dk1"/>
              </a:solidFill>
              <a:latin typeface="Calibri"/>
              <a:ea typeface="Calibri"/>
              <a:cs typeface="Calibri"/>
              <a:sym typeface="Calibri"/>
            </a:endParaRPr>
          </a:p>
        </p:txBody>
      </p:sp>
      <p:cxnSp>
        <p:nvCxnSpPr>
          <p:cNvPr id="65" name="Google Shape;332;p38">
            <a:extLst>
              <a:ext uri="{FF2B5EF4-FFF2-40B4-BE49-F238E27FC236}">
                <a16:creationId xmlns:a16="http://schemas.microsoft.com/office/drawing/2014/main" id="{260B9E03-B01F-7695-E00C-DA732402BAE7}"/>
              </a:ext>
            </a:extLst>
          </p:cNvPr>
          <p:cNvCxnSpPr>
            <a:cxnSpLocks/>
          </p:cNvCxnSpPr>
          <p:nvPr/>
        </p:nvCxnSpPr>
        <p:spPr>
          <a:xfrm>
            <a:off x="2120102" y="4401958"/>
            <a:ext cx="5249898" cy="1066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333;p38">
            <a:extLst>
              <a:ext uri="{FF2B5EF4-FFF2-40B4-BE49-F238E27FC236}">
                <a16:creationId xmlns:a16="http://schemas.microsoft.com/office/drawing/2014/main" id="{7BCF9F8A-90FF-2D20-D6D2-47CDC878DC48}"/>
              </a:ext>
            </a:extLst>
          </p:cNvPr>
          <p:cNvSpPr txBox="1"/>
          <p:nvPr/>
        </p:nvSpPr>
        <p:spPr>
          <a:xfrm>
            <a:off x="4307689" y="4096637"/>
            <a:ext cx="2660400" cy="381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getFolderTree(</a:t>
            </a:r>
            <a:r>
              <a:rPr lang="es-419" sz="1200" dirty="0">
                <a:solidFill>
                  <a:schemeClr val="dk1"/>
                </a:solidFill>
                <a:latin typeface="Calibri"/>
                <a:ea typeface="Calibri"/>
                <a:cs typeface="Calibri"/>
                <a:sym typeface="Calibri"/>
              </a:rPr>
              <a:t>session.</a:t>
            </a:r>
            <a:r>
              <a:rPr lang="es-419" sz="1200">
                <a:solidFill>
                  <a:schemeClr val="dk1"/>
                </a:solidFill>
                <a:latin typeface="Calibri"/>
                <a:ea typeface="Calibri"/>
                <a:cs typeface="Calibri"/>
                <a:sym typeface="Calibri"/>
              </a:rPr>
              <a:t>user.username</a:t>
            </a:r>
            <a:r>
              <a:rPr lang="es-419">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67" name="Google Shape;322;p38">
            <a:extLst>
              <a:ext uri="{FF2B5EF4-FFF2-40B4-BE49-F238E27FC236}">
                <a16:creationId xmlns:a16="http://schemas.microsoft.com/office/drawing/2014/main" id="{D511BACB-A7EA-7147-F9E6-FE2A07AA6B99}"/>
              </a:ext>
            </a:extLst>
          </p:cNvPr>
          <p:cNvSpPr/>
          <p:nvPr/>
        </p:nvSpPr>
        <p:spPr>
          <a:xfrm>
            <a:off x="8951764" y="1700544"/>
            <a:ext cx="1294702" cy="55096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SubFolderDAO</a:t>
            </a:r>
            <a:endParaRPr sz="1400">
              <a:solidFill>
                <a:schemeClr val="dk1"/>
              </a:solidFill>
              <a:latin typeface="Calibri"/>
              <a:ea typeface="Calibri"/>
              <a:cs typeface="Calibri"/>
              <a:sym typeface="Calibri"/>
            </a:endParaRPr>
          </a:p>
        </p:txBody>
      </p:sp>
      <p:cxnSp>
        <p:nvCxnSpPr>
          <p:cNvPr id="68" name="Google Shape;323;p38">
            <a:extLst>
              <a:ext uri="{FF2B5EF4-FFF2-40B4-BE49-F238E27FC236}">
                <a16:creationId xmlns:a16="http://schemas.microsoft.com/office/drawing/2014/main" id="{9EA15BDC-D31C-41EA-DD80-9A3767001CCB}"/>
              </a:ext>
            </a:extLst>
          </p:cNvPr>
          <p:cNvCxnSpPr>
            <a:cxnSpLocks/>
            <a:stCxn id="67" idx="2"/>
            <a:endCxn id="69" idx="2"/>
          </p:cNvCxnSpPr>
          <p:nvPr/>
        </p:nvCxnSpPr>
        <p:spPr>
          <a:xfrm flipH="1">
            <a:off x="9535200" y="2251507"/>
            <a:ext cx="63915" cy="246393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9" name="Google Shape;329;p38">
            <a:extLst>
              <a:ext uri="{FF2B5EF4-FFF2-40B4-BE49-F238E27FC236}">
                <a16:creationId xmlns:a16="http://schemas.microsoft.com/office/drawing/2014/main" id="{49943BAF-6655-EC3D-B421-C5A7748CC0CB}"/>
              </a:ext>
            </a:extLst>
          </p:cNvPr>
          <p:cNvSpPr/>
          <p:nvPr/>
        </p:nvSpPr>
        <p:spPr>
          <a:xfrm>
            <a:off x="9382800" y="4035946"/>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321;p38">
            <a:extLst>
              <a:ext uri="{FF2B5EF4-FFF2-40B4-BE49-F238E27FC236}">
                <a16:creationId xmlns:a16="http://schemas.microsoft.com/office/drawing/2014/main" id="{BF019BD5-2F0F-12A3-5975-737E8E9977E3}"/>
              </a:ext>
            </a:extLst>
          </p:cNvPr>
          <p:cNvSpPr txBox="1"/>
          <p:nvPr/>
        </p:nvSpPr>
        <p:spPr>
          <a:xfrm>
            <a:off x="7681014" y="4243566"/>
            <a:ext cx="2660400" cy="3777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new SubFolderDAO()</a:t>
            </a:r>
            <a:endParaRPr sz="1400">
              <a:solidFill>
                <a:schemeClr val="dk1"/>
              </a:solidFill>
              <a:latin typeface="Calibri"/>
              <a:ea typeface="Calibri"/>
              <a:cs typeface="Calibri"/>
              <a:sym typeface="Calibri"/>
            </a:endParaRPr>
          </a:p>
        </p:txBody>
      </p:sp>
      <p:cxnSp>
        <p:nvCxnSpPr>
          <p:cNvPr id="71" name="Google Shape;317;p38">
            <a:extLst>
              <a:ext uri="{FF2B5EF4-FFF2-40B4-BE49-F238E27FC236}">
                <a16:creationId xmlns:a16="http://schemas.microsoft.com/office/drawing/2014/main" id="{801213C7-C93E-4F7A-8D4E-B769BF5D7B60}"/>
              </a:ext>
            </a:extLst>
          </p:cNvPr>
          <p:cNvCxnSpPr>
            <a:cxnSpLocks/>
          </p:cNvCxnSpPr>
          <p:nvPr/>
        </p:nvCxnSpPr>
        <p:spPr>
          <a:xfrm>
            <a:off x="7681014" y="4538725"/>
            <a:ext cx="171494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35173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99441" y="-65422"/>
            <a:ext cx="12149369" cy="1325563"/>
          </a:xfrm>
        </p:spPr>
        <p:txBody>
          <a:bodyPr>
            <a:normAutofit/>
          </a:bodyPr>
          <a:lstStyle/>
          <a:p>
            <a:pPr algn="ctr"/>
            <a:r>
              <a:rPr lang="es-419" sz="4400"/>
              <a:t>Event: MoveToHomePage (action:updateFolder)</a:t>
            </a:r>
            <a:endParaRPr lang="en-GB" b="1" dirty="0">
              <a:latin typeface="Roboto" panose="02000000000000000000" pitchFamily="2" charset="0"/>
              <a:ea typeface="Roboto" panose="02000000000000000000" pitchFamily="2" charset="0"/>
            </a:endParaRPr>
          </a:p>
        </p:txBody>
      </p:sp>
      <p:sp>
        <p:nvSpPr>
          <p:cNvPr id="3" name="Google Shape;273;p37">
            <a:extLst>
              <a:ext uri="{FF2B5EF4-FFF2-40B4-BE49-F238E27FC236}">
                <a16:creationId xmlns:a16="http://schemas.microsoft.com/office/drawing/2014/main" id="{3C8AC02A-0CCA-DD82-2F0C-B8B42140598D}"/>
              </a:ext>
            </a:extLst>
          </p:cNvPr>
          <p:cNvSpPr/>
          <p:nvPr/>
        </p:nvSpPr>
        <p:spPr>
          <a:xfrm>
            <a:off x="1069201" y="1041720"/>
            <a:ext cx="1752800" cy="723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MoveDocument</a:t>
            </a:r>
            <a:endParaRPr sz="2400">
              <a:solidFill>
                <a:schemeClr val="dk1"/>
              </a:solidFill>
              <a:latin typeface="Calibri"/>
              <a:ea typeface="Calibri"/>
              <a:cs typeface="Calibri"/>
              <a:sym typeface="Calibri"/>
            </a:endParaRPr>
          </a:p>
        </p:txBody>
      </p:sp>
      <p:cxnSp>
        <p:nvCxnSpPr>
          <p:cNvPr id="4" name="Google Shape;274;p37">
            <a:extLst>
              <a:ext uri="{FF2B5EF4-FFF2-40B4-BE49-F238E27FC236}">
                <a16:creationId xmlns:a16="http://schemas.microsoft.com/office/drawing/2014/main" id="{AA291284-4212-5B3B-0C21-938DB522F53C}"/>
              </a:ext>
            </a:extLst>
          </p:cNvPr>
          <p:cNvCxnSpPr>
            <a:cxnSpLocks/>
            <a:stCxn id="3" idx="2"/>
          </p:cNvCxnSpPr>
          <p:nvPr/>
        </p:nvCxnSpPr>
        <p:spPr>
          <a:xfrm flipH="1">
            <a:off x="1912801" y="1765223"/>
            <a:ext cx="32800" cy="414489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 name="Google Shape;275;p37">
            <a:extLst>
              <a:ext uri="{FF2B5EF4-FFF2-40B4-BE49-F238E27FC236}">
                <a16:creationId xmlns:a16="http://schemas.microsoft.com/office/drawing/2014/main" id="{96224AEF-099F-5B54-1F5C-5FFCFE10185D}"/>
              </a:ext>
            </a:extLst>
          </p:cNvPr>
          <p:cNvCxnSpPr/>
          <p:nvPr/>
        </p:nvCxnSpPr>
        <p:spPr>
          <a:xfrm>
            <a:off x="524229" y="2462389"/>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 name="Google Shape;276;p37">
            <a:extLst>
              <a:ext uri="{FF2B5EF4-FFF2-40B4-BE49-F238E27FC236}">
                <a16:creationId xmlns:a16="http://schemas.microsoft.com/office/drawing/2014/main" id="{62232E39-B0A9-6EB6-14CC-A49200EB3AAA}"/>
              </a:ext>
            </a:extLst>
          </p:cNvPr>
          <p:cNvSpPr txBox="1"/>
          <p:nvPr/>
        </p:nvSpPr>
        <p:spPr>
          <a:xfrm>
            <a:off x="340967" y="2047794"/>
            <a:ext cx="1220800" cy="369200"/>
          </a:xfrm>
          <a:prstGeom prst="rect">
            <a:avLst/>
          </a:prstGeom>
          <a:noFill/>
          <a:ln>
            <a:noFill/>
          </a:ln>
        </p:spPr>
        <p:txBody>
          <a:bodyPr spcFirstLastPara="1" wrap="square" lIns="121900" tIns="60933" rIns="121900" bIns="60933" anchor="t" anchorCtr="0">
            <a:noAutofit/>
          </a:bodyPr>
          <a:lstStyle/>
          <a:p>
            <a:r>
              <a:rPr lang="es-419" sz="2400">
                <a:solidFill>
                  <a:schemeClr val="dk1"/>
                </a:solidFill>
                <a:latin typeface="Calibri"/>
                <a:ea typeface="Calibri"/>
                <a:cs typeface="Calibri"/>
                <a:sym typeface="Calibri"/>
              </a:rPr>
              <a:t>doGET</a:t>
            </a:r>
            <a:endParaRPr sz="2400">
              <a:solidFill>
                <a:schemeClr val="dk1"/>
              </a:solidFill>
              <a:latin typeface="Calibri"/>
              <a:ea typeface="Calibri"/>
              <a:cs typeface="Calibri"/>
              <a:sym typeface="Calibri"/>
            </a:endParaRPr>
          </a:p>
        </p:txBody>
      </p:sp>
      <p:sp>
        <p:nvSpPr>
          <p:cNvPr id="7" name="Google Shape;277;p37">
            <a:extLst>
              <a:ext uri="{FF2B5EF4-FFF2-40B4-BE49-F238E27FC236}">
                <a16:creationId xmlns:a16="http://schemas.microsoft.com/office/drawing/2014/main" id="{6AABDA77-EB4D-72F2-8D72-503CD4BEABED}"/>
              </a:ext>
            </a:extLst>
          </p:cNvPr>
          <p:cNvSpPr/>
          <p:nvPr/>
        </p:nvSpPr>
        <p:spPr>
          <a:xfrm>
            <a:off x="1724167" y="1825856"/>
            <a:ext cx="408800" cy="4464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8" name="Google Shape;278;p37">
            <a:extLst>
              <a:ext uri="{FF2B5EF4-FFF2-40B4-BE49-F238E27FC236}">
                <a16:creationId xmlns:a16="http://schemas.microsoft.com/office/drawing/2014/main" id="{F0448BB4-BA52-E3AE-C2EA-C9B6984697BB}"/>
              </a:ext>
            </a:extLst>
          </p:cNvPr>
          <p:cNvSpPr/>
          <p:nvPr/>
        </p:nvSpPr>
        <p:spPr>
          <a:xfrm>
            <a:off x="3101200" y="1642490"/>
            <a:ext cx="2290800" cy="5646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DocumentDAO</a:t>
            </a:r>
            <a:endParaRPr sz="2400">
              <a:solidFill>
                <a:schemeClr val="dk1"/>
              </a:solidFill>
              <a:latin typeface="Calibri"/>
              <a:ea typeface="Calibri"/>
              <a:cs typeface="Calibri"/>
              <a:sym typeface="Calibri"/>
            </a:endParaRPr>
          </a:p>
        </p:txBody>
      </p:sp>
      <p:cxnSp>
        <p:nvCxnSpPr>
          <p:cNvPr id="9" name="Google Shape;279;p37">
            <a:extLst>
              <a:ext uri="{FF2B5EF4-FFF2-40B4-BE49-F238E27FC236}">
                <a16:creationId xmlns:a16="http://schemas.microsoft.com/office/drawing/2014/main" id="{3D928597-AF61-83E3-8809-AF8D1344CBED}"/>
              </a:ext>
            </a:extLst>
          </p:cNvPr>
          <p:cNvCxnSpPr>
            <a:cxnSpLocks/>
            <a:endCxn id="12" idx="2"/>
          </p:cNvCxnSpPr>
          <p:nvPr/>
        </p:nvCxnSpPr>
        <p:spPr>
          <a:xfrm flipH="1">
            <a:off x="4508289" y="2229423"/>
            <a:ext cx="1904" cy="149016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80;p37">
            <a:extLst>
              <a:ext uri="{FF2B5EF4-FFF2-40B4-BE49-F238E27FC236}">
                <a16:creationId xmlns:a16="http://schemas.microsoft.com/office/drawing/2014/main" id="{F9774D22-6412-F3FF-7056-C0A70FF78062}"/>
              </a:ext>
            </a:extLst>
          </p:cNvPr>
          <p:cNvCxnSpPr/>
          <p:nvPr/>
        </p:nvCxnSpPr>
        <p:spPr>
          <a:xfrm>
            <a:off x="2132894" y="2892756"/>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81;p37">
            <a:extLst>
              <a:ext uri="{FF2B5EF4-FFF2-40B4-BE49-F238E27FC236}">
                <a16:creationId xmlns:a16="http://schemas.microsoft.com/office/drawing/2014/main" id="{5F539293-A493-2F04-5006-EB71060525F2}"/>
              </a:ext>
            </a:extLst>
          </p:cNvPr>
          <p:cNvSpPr txBox="1"/>
          <p:nvPr/>
        </p:nvSpPr>
        <p:spPr>
          <a:xfrm>
            <a:off x="2503800" y="2623742"/>
            <a:ext cx="2290800"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new DocumentDAO()</a:t>
            </a:r>
            <a:endParaRPr sz="1400">
              <a:solidFill>
                <a:schemeClr val="dk1"/>
              </a:solidFill>
              <a:latin typeface="Calibri"/>
              <a:ea typeface="Calibri"/>
              <a:cs typeface="Calibri"/>
              <a:sym typeface="Calibri"/>
            </a:endParaRPr>
          </a:p>
        </p:txBody>
      </p:sp>
      <p:sp>
        <p:nvSpPr>
          <p:cNvPr id="12" name="Google Shape;282;p37">
            <a:extLst>
              <a:ext uri="{FF2B5EF4-FFF2-40B4-BE49-F238E27FC236}">
                <a16:creationId xmlns:a16="http://schemas.microsoft.com/office/drawing/2014/main" id="{9B82A7D1-8002-57B3-C530-96F252376F00}"/>
              </a:ext>
            </a:extLst>
          </p:cNvPr>
          <p:cNvSpPr/>
          <p:nvPr/>
        </p:nvSpPr>
        <p:spPr>
          <a:xfrm>
            <a:off x="4305089" y="2462389"/>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14" name="Google Shape;294;p37">
            <a:extLst>
              <a:ext uri="{FF2B5EF4-FFF2-40B4-BE49-F238E27FC236}">
                <a16:creationId xmlns:a16="http://schemas.microsoft.com/office/drawing/2014/main" id="{73887207-DAF2-413C-DBDD-B727E571EA7C}"/>
              </a:ext>
            </a:extLst>
          </p:cNvPr>
          <p:cNvSpPr txBox="1"/>
          <p:nvPr/>
        </p:nvSpPr>
        <p:spPr>
          <a:xfrm>
            <a:off x="99441" y="2170643"/>
            <a:ext cx="1548828" cy="1827759"/>
          </a:xfrm>
          <a:prstGeom prst="rect">
            <a:avLst/>
          </a:prstGeom>
          <a:noFill/>
          <a:ln>
            <a:noFill/>
          </a:ln>
        </p:spPr>
        <p:txBody>
          <a:bodyPr spcFirstLastPara="1" wrap="square" lIns="121900" tIns="60933" rIns="121900" bIns="60933" anchor="t" anchorCtr="0">
            <a:noAutofit/>
          </a:bodyPr>
          <a:lstStyle/>
          <a:p>
            <a:endParaRPr sz="2133">
              <a:solidFill>
                <a:schemeClr val="dk1"/>
              </a:solidFill>
              <a:latin typeface="Calibri"/>
              <a:ea typeface="Calibri"/>
              <a:cs typeface="Calibri"/>
              <a:sym typeface="Calibri"/>
            </a:endParaRPr>
          </a:p>
          <a:p>
            <a:r>
              <a:rPr lang="es-419" sz="2133">
                <a:solidFill>
                  <a:schemeClr val="dk1"/>
                </a:solidFill>
                <a:latin typeface="Calibri"/>
                <a:ea typeface="Calibri"/>
                <a:cs typeface="Calibri"/>
                <a:sym typeface="Calibri"/>
              </a:rPr>
              <a:t>From: </a:t>
            </a:r>
            <a:r>
              <a:rPr lang="es-419" sz="2400">
                <a:solidFill>
                  <a:schemeClr val="dk1"/>
                </a:solidFill>
                <a:latin typeface="Calibri"/>
                <a:ea typeface="Calibri"/>
                <a:cs typeface="Calibri"/>
                <a:sym typeface="Calibri"/>
              </a:rPr>
              <a:t>m</a:t>
            </a:r>
            <a:r>
              <a:rPr lang="es-419" sz="2400"/>
              <a:t>oveToHomePage</a:t>
            </a:r>
            <a:r>
              <a:rPr lang="es-419" sz="2133">
                <a:solidFill>
                  <a:schemeClr val="dk1"/>
                </a:solidFill>
                <a:latin typeface="Calibri"/>
                <a:ea typeface="Calibri"/>
                <a:cs typeface="Calibri"/>
                <a:sym typeface="Calibri"/>
              </a:rPr>
              <a:t>.html</a:t>
            </a:r>
            <a:endParaRPr sz="2133">
              <a:solidFill>
                <a:schemeClr val="dk1"/>
              </a:solidFill>
              <a:latin typeface="Calibri"/>
              <a:ea typeface="Calibri"/>
              <a:cs typeface="Calibri"/>
              <a:sym typeface="Calibri"/>
            </a:endParaRPr>
          </a:p>
        </p:txBody>
      </p:sp>
      <p:sp>
        <p:nvSpPr>
          <p:cNvPr id="15" name="Google Shape;281;p37">
            <a:extLst>
              <a:ext uri="{FF2B5EF4-FFF2-40B4-BE49-F238E27FC236}">
                <a16:creationId xmlns:a16="http://schemas.microsoft.com/office/drawing/2014/main" id="{E3424BC5-11CE-B767-9222-1050E126442E}"/>
              </a:ext>
            </a:extLst>
          </p:cNvPr>
          <p:cNvSpPr txBox="1"/>
          <p:nvPr/>
        </p:nvSpPr>
        <p:spPr>
          <a:xfrm>
            <a:off x="2159300" y="3274056"/>
            <a:ext cx="2290800" cy="368802"/>
          </a:xfrm>
          <a:prstGeom prst="rect">
            <a:avLst/>
          </a:prstGeom>
          <a:noFill/>
          <a:ln>
            <a:noFill/>
          </a:ln>
        </p:spPr>
        <p:txBody>
          <a:bodyPr spcFirstLastPara="1" wrap="square" lIns="121900" tIns="60933" rIns="121900" bIns="60933" anchor="t" anchorCtr="0">
            <a:noAutofit/>
          </a:bodyPr>
          <a:lstStyle/>
          <a:p>
            <a:r>
              <a:rPr lang="es-419" sz="1400">
                <a:solidFill>
                  <a:schemeClr val="dk1"/>
                </a:solidFill>
                <a:latin typeface="Calibri"/>
                <a:ea typeface="Calibri"/>
                <a:cs typeface="Calibri"/>
                <a:sym typeface="Calibri"/>
              </a:rPr>
              <a:t>moveDocument(</a:t>
            </a:r>
          </a:p>
          <a:p>
            <a:r>
              <a:rPr lang="es-419" sz="1400">
                <a:solidFill>
                  <a:schemeClr val="dk1"/>
                </a:solidFill>
                <a:latin typeface="Calibri"/>
                <a:ea typeface="Calibri"/>
                <a:cs typeface="Calibri"/>
                <a:sym typeface="Calibri"/>
              </a:rPr>
              <a:t>document,</a:t>
            </a:r>
          </a:p>
          <a:p>
            <a:r>
              <a:rPr lang="es-419" sz="1400">
                <a:solidFill>
                  <a:schemeClr val="dk1"/>
                </a:solidFill>
                <a:latin typeface="Calibri"/>
                <a:ea typeface="Calibri"/>
                <a:cs typeface="Calibri"/>
                <a:sym typeface="Calibri"/>
              </a:rPr>
              <a:t>folderTarget, subFolderTarget)</a:t>
            </a:r>
            <a:endParaRPr sz="1400">
              <a:solidFill>
                <a:schemeClr val="dk1"/>
              </a:solidFill>
              <a:latin typeface="Calibri"/>
              <a:ea typeface="Calibri"/>
              <a:cs typeface="Calibri"/>
              <a:sym typeface="Calibri"/>
            </a:endParaRPr>
          </a:p>
        </p:txBody>
      </p:sp>
      <p:cxnSp>
        <p:nvCxnSpPr>
          <p:cNvPr id="16" name="Google Shape;280;p37">
            <a:extLst>
              <a:ext uri="{FF2B5EF4-FFF2-40B4-BE49-F238E27FC236}">
                <a16:creationId xmlns:a16="http://schemas.microsoft.com/office/drawing/2014/main" id="{5A4AB2A1-9E3A-72A4-5889-D70A0D58E252}"/>
              </a:ext>
            </a:extLst>
          </p:cNvPr>
          <p:cNvCxnSpPr/>
          <p:nvPr/>
        </p:nvCxnSpPr>
        <p:spPr>
          <a:xfrm>
            <a:off x="2159300" y="3290522"/>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7" name="Google Shape;324;p38">
            <a:extLst>
              <a:ext uri="{FF2B5EF4-FFF2-40B4-BE49-F238E27FC236}">
                <a16:creationId xmlns:a16="http://schemas.microsoft.com/office/drawing/2014/main" id="{E917CD76-D01A-3193-D309-D099545BAA99}"/>
              </a:ext>
            </a:extLst>
          </p:cNvPr>
          <p:cNvCxnSpPr>
            <a:cxnSpLocks/>
          </p:cNvCxnSpPr>
          <p:nvPr/>
        </p:nvCxnSpPr>
        <p:spPr>
          <a:xfrm>
            <a:off x="2167119" y="5116435"/>
            <a:ext cx="6264943" cy="1375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8" name="Google Shape;326;p38">
            <a:extLst>
              <a:ext uri="{FF2B5EF4-FFF2-40B4-BE49-F238E27FC236}">
                <a16:creationId xmlns:a16="http://schemas.microsoft.com/office/drawing/2014/main" id="{01EE2F78-32CC-D3D9-3780-60E18D745086}"/>
              </a:ext>
            </a:extLst>
          </p:cNvPr>
          <p:cNvSpPr/>
          <p:nvPr/>
        </p:nvSpPr>
        <p:spPr>
          <a:xfrm>
            <a:off x="8095262" y="1642490"/>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Documents</a:t>
            </a:r>
          </a:p>
          <a:p>
            <a:pPr marL="0" marR="0" lvl="0" indent="0" algn="ctr" rtl="0">
              <a:spcBef>
                <a:spcPts val="0"/>
              </a:spcBef>
              <a:spcAft>
                <a:spcPts val="0"/>
              </a:spcAft>
              <a:buNone/>
            </a:pPr>
            <a:r>
              <a:rPr lang="es-419" sz="1400">
                <a:solidFill>
                  <a:schemeClr val="dk1"/>
                </a:solidFill>
                <a:latin typeface="Calibri"/>
                <a:ea typeface="Calibri"/>
                <a:cs typeface="Calibri"/>
                <a:sym typeface="Calibri"/>
              </a:rPr>
              <a:t>(servlet)</a:t>
            </a:r>
            <a:endParaRPr sz="1400">
              <a:solidFill>
                <a:schemeClr val="dk1"/>
              </a:solidFill>
              <a:latin typeface="Calibri"/>
              <a:ea typeface="Calibri"/>
              <a:cs typeface="Calibri"/>
              <a:sym typeface="Calibri"/>
            </a:endParaRPr>
          </a:p>
        </p:txBody>
      </p:sp>
      <p:sp>
        <p:nvSpPr>
          <p:cNvPr id="34" name="Google Shape;331;p38">
            <a:extLst>
              <a:ext uri="{FF2B5EF4-FFF2-40B4-BE49-F238E27FC236}">
                <a16:creationId xmlns:a16="http://schemas.microsoft.com/office/drawing/2014/main" id="{34A63F21-FDA3-924B-124D-CDB2339D159C}"/>
              </a:ext>
            </a:extLst>
          </p:cNvPr>
          <p:cNvSpPr txBox="1"/>
          <p:nvPr/>
        </p:nvSpPr>
        <p:spPr>
          <a:xfrm>
            <a:off x="3350816" y="4588572"/>
            <a:ext cx="4067549" cy="71857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600">
                <a:solidFill>
                  <a:schemeClr val="dk1"/>
                </a:solidFill>
                <a:latin typeface="Calibri"/>
                <a:ea typeface="Calibri"/>
                <a:cs typeface="Calibri"/>
                <a:sym typeface="Calibri"/>
              </a:rPr>
              <a:t>Redirect: Documents?folder=folderTarget &amp; subFolder = subFolderTarget</a:t>
            </a:r>
            <a:endParaRPr sz="1600">
              <a:solidFill>
                <a:schemeClr val="dk1"/>
              </a:solidFill>
              <a:latin typeface="Calibri"/>
              <a:ea typeface="Calibri"/>
              <a:cs typeface="Calibri"/>
              <a:sym typeface="Calibri"/>
            </a:endParaRPr>
          </a:p>
        </p:txBody>
      </p:sp>
      <p:cxnSp>
        <p:nvCxnSpPr>
          <p:cNvPr id="42" name="Google Shape;279;p37">
            <a:extLst>
              <a:ext uri="{FF2B5EF4-FFF2-40B4-BE49-F238E27FC236}">
                <a16:creationId xmlns:a16="http://schemas.microsoft.com/office/drawing/2014/main" id="{F7BE472E-1828-A0E4-A16B-7F2AC53382DA}"/>
              </a:ext>
            </a:extLst>
          </p:cNvPr>
          <p:cNvCxnSpPr>
            <a:cxnSpLocks/>
          </p:cNvCxnSpPr>
          <p:nvPr/>
        </p:nvCxnSpPr>
        <p:spPr>
          <a:xfrm>
            <a:off x="8636214" y="2147673"/>
            <a:ext cx="0" cy="442662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6" name="Google Shape;282;p37">
            <a:extLst>
              <a:ext uri="{FF2B5EF4-FFF2-40B4-BE49-F238E27FC236}">
                <a16:creationId xmlns:a16="http://schemas.microsoft.com/office/drawing/2014/main" id="{D168D66D-6952-7C24-7DB1-D5AF8208BD93}"/>
              </a:ext>
            </a:extLst>
          </p:cNvPr>
          <p:cNvSpPr/>
          <p:nvPr/>
        </p:nvSpPr>
        <p:spPr>
          <a:xfrm>
            <a:off x="8432062" y="3262346"/>
            <a:ext cx="406400" cy="28023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307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697523" y="1897062"/>
            <a:ext cx="10515600" cy="3063875"/>
          </a:xfrm>
        </p:spPr>
        <p:txBody>
          <a:bodyPr/>
          <a:lstStyle/>
          <a:p>
            <a:pPr algn="ctr"/>
            <a:r>
              <a:rPr lang="it-IT" b="1">
                <a:latin typeface="Roboto" panose="02000000000000000000" pitchFamily="2" charset="0"/>
                <a:ea typeface="Roboto" panose="02000000000000000000" pitchFamily="2" charset="0"/>
              </a:rPr>
              <a:t>RIA version</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2882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293" y="63957"/>
            <a:ext cx="10448278" cy="567030"/>
          </a:xfrm>
        </p:spPr>
        <p:txBody>
          <a:bodyPr>
            <a:normAutofit fontScale="90000"/>
          </a:bodyPr>
          <a:lstStyle/>
          <a:p>
            <a:pPr algn="ctr"/>
            <a:r>
              <a:rPr lang="it-IT" b="1"/>
              <a:t>Summury</a:t>
            </a:r>
            <a:endParaRPr lang="it-IT" b="1" dirty="0"/>
          </a:p>
        </p:txBody>
      </p:sp>
      <p:sp>
        <p:nvSpPr>
          <p:cNvPr id="4" name="Text Placeholder 3"/>
          <p:cNvSpPr>
            <a:spLocks noGrp="1"/>
          </p:cNvSpPr>
          <p:nvPr>
            <p:ph type="body" idx="1"/>
          </p:nvPr>
        </p:nvSpPr>
        <p:spPr>
          <a:xfrm>
            <a:off x="363984" y="1600200"/>
            <a:ext cx="5649466" cy="4992624"/>
          </a:xfrm>
        </p:spPr>
        <p:txBody>
          <a:bodyPr>
            <a:normAutofit/>
          </a:bodyPr>
          <a:lstStyle/>
          <a:p>
            <a:r>
              <a:rPr lang="it-IT" dirty="0"/>
              <a:t>Viste </a:t>
            </a:r>
            <a:r>
              <a:rPr lang="it-IT"/>
              <a:t>e componenti</a:t>
            </a:r>
          </a:p>
          <a:p>
            <a:r>
              <a:rPr lang="it-IT">
                <a:solidFill>
                  <a:srgbClr val="FF0000"/>
                </a:solidFill>
              </a:rPr>
              <a:t>Login</a:t>
            </a:r>
          </a:p>
          <a:p>
            <a:r>
              <a:rPr lang="it-IT">
                <a:solidFill>
                  <a:srgbClr val="FF0000"/>
                </a:solidFill>
              </a:rPr>
              <a:t>Subscribe</a:t>
            </a:r>
          </a:p>
          <a:p>
            <a:r>
              <a:rPr lang="it-IT">
                <a:solidFill>
                  <a:srgbClr val="FF0000"/>
                </a:solidFill>
              </a:rPr>
              <a:t>Pagina </a:t>
            </a:r>
            <a:r>
              <a:rPr lang="it-IT" dirty="0">
                <a:solidFill>
                  <a:srgbClr val="FF0000"/>
                </a:solidFill>
              </a:rPr>
              <a:t>Home</a:t>
            </a:r>
          </a:p>
          <a:p>
            <a:pPr lvl="2"/>
            <a:r>
              <a:rPr lang="it-IT">
                <a:solidFill>
                  <a:srgbClr val="00B050"/>
                </a:solidFill>
              </a:rPr>
              <a:t>Tree folder - subFolder</a:t>
            </a:r>
            <a:endParaRPr lang="it-IT" dirty="0">
              <a:solidFill>
                <a:srgbClr val="00B050"/>
              </a:solidFill>
            </a:endParaRPr>
          </a:p>
          <a:p>
            <a:pPr lvl="2"/>
            <a:r>
              <a:rPr lang="it-IT" dirty="0">
                <a:solidFill>
                  <a:srgbClr val="00B050"/>
                </a:solidFill>
              </a:rPr>
              <a:t>Wizard </a:t>
            </a:r>
          </a:p>
          <a:p>
            <a:pPr lvl="3"/>
            <a:r>
              <a:rPr lang="it-IT">
                <a:solidFill>
                  <a:srgbClr val="00B050"/>
                </a:solidFill>
              </a:rPr>
              <a:t>Form create folder</a:t>
            </a:r>
            <a:endParaRPr lang="it-IT" dirty="0">
              <a:solidFill>
                <a:srgbClr val="00B050"/>
              </a:solidFill>
            </a:endParaRPr>
          </a:p>
          <a:p>
            <a:pPr lvl="3"/>
            <a:r>
              <a:rPr lang="it-IT">
                <a:solidFill>
                  <a:srgbClr val="00B050"/>
                </a:solidFill>
              </a:rPr>
              <a:t>Form create sub folder</a:t>
            </a:r>
            <a:endParaRPr lang="it-IT" dirty="0">
              <a:solidFill>
                <a:srgbClr val="00B050"/>
              </a:solidFill>
            </a:endParaRPr>
          </a:p>
          <a:p>
            <a:pPr lvl="3"/>
            <a:r>
              <a:rPr lang="it-IT">
                <a:solidFill>
                  <a:srgbClr val="00B050"/>
                </a:solidFill>
              </a:rPr>
              <a:t>Form create document and upload</a:t>
            </a:r>
            <a:endParaRPr lang="it-IT" dirty="0">
              <a:solidFill>
                <a:srgbClr val="00B050"/>
              </a:solidFill>
            </a:endParaRPr>
          </a:p>
          <a:p>
            <a:pPr lvl="2"/>
            <a:r>
              <a:rPr lang="it-IT">
                <a:solidFill>
                  <a:srgbClr val="00B050"/>
                </a:solidFill>
              </a:rPr>
              <a:t>Trash Bin</a:t>
            </a:r>
            <a:endParaRPr lang="it-IT" dirty="0">
              <a:solidFill>
                <a:srgbClr val="00B050"/>
              </a:solidFill>
            </a:endParaRPr>
          </a:p>
          <a:p>
            <a:pPr lvl="2"/>
            <a:r>
              <a:rPr lang="it-IT">
                <a:solidFill>
                  <a:srgbClr val="00B050"/>
                </a:solidFill>
              </a:rPr>
              <a:t>Show sub folder details: documents</a:t>
            </a:r>
            <a:endParaRPr lang="it-IT" dirty="0">
              <a:solidFill>
                <a:srgbClr val="00B050"/>
              </a:solidFill>
            </a:endParaRPr>
          </a:p>
          <a:p>
            <a:pPr lvl="2"/>
            <a:r>
              <a:rPr lang="it-IT">
                <a:solidFill>
                  <a:srgbClr val="00B050"/>
                </a:solidFill>
              </a:rPr>
              <a:t>Documents action: move and access</a:t>
            </a:r>
            <a:endParaRPr lang="it-IT" dirty="0">
              <a:solidFill>
                <a:srgbClr val="00B050"/>
              </a:solidFill>
            </a:endParaRPr>
          </a:p>
          <a:p>
            <a:pPr lvl="2"/>
            <a:r>
              <a:rPr lang="it-IT">
                <a:solidFill>
                  <a:srgbClr val="00B050"/>
                </a:solidFill>
              </a:rPr>
              <a:t>Document details and download</a:t>
            </a:r>
            <a:endParaRPr lang="it-IT" dirty="0">
              <a:solidFill>
                <a:srgbClr val="00B050"/>
              </a:solidFill>
            </a:endParaRPr>
          </a:p>
          <a:p>
            <a:pPr lvl="2"/>
            <a:endParaRPr lang="it-IT">
              <a:solidFill>
                <a:srgbClr val="00B050"/>
              </a:solidFill>
            </a:endParaRPr>
          </a:p>
        </p:txBody>
      </p:sp>
      <p:sp>
        <p:nvSpPr>
          <p:cNvPr id="5" name="Text Placeholder 4"/>
          <p:cNvSpPr>
            <a:spLocks noGrp="1"/>
          </p:cNvSpPr>
          <p:nvPr>
            <p:ph type="body" idx="2"/>
          </p:nvPr>
        </p:nvSpPr>
        <p:spPr>
          <a:xfrm>
            <a:off x="5104660" y="763480"/>
            <a:ext cx="6723356" cy="6094520"/>
          </a:xfrm>
        </p:spPr>
        <p:txBody>
          <a:bodyPr>
            <a:normAutofit fontScale="85000" lnSpcReduction="20000"/>
          </a:bodyPr>
          <a:lstStyle/>
          <a:p>
            <a:r>
              <a:rPr lang="it-IT" sz="4000" dirty="0"/>
              <a:t>Eventi </a:t>
            </a:r>
            <a:r>
              <a:rPr lang="it-IT" sz="4000"/>
              <a:t>e azioni</a:t>
            </a:r>
          </a:p>
          <a:p>
            <a:pPr marL="0" indent="0">
              <a:buNone/>
            </a:pPr>
            <a:endParaRPr lang="it-IT" dirty="0"/>
          </a:p>
          <a:p>
            <a:pPr lvl="1"/>
            <a:r>
              <a:rPr lang="it-IT" dirty="0">
                <a:solidFill>
                  <a:srgbClr val="0070C0"/>
                </a:solidFill>
              </a:rPr>
              <a:t>Login</a:t>
            </a:r>
          </a:p>
          <a:p>
            <a:pPr lvl="2"/>
            <a:r>
              <a:rPr lang="it-IT">
                <a:solidFill>
                  <a:srgbClr val="C00000"/>
                </a:solidFill>
              </a:rPr>
              <a:t>Credential check</a:t>
            </a:r>
          </a:p>
          <a:p>
            <a:pPr lvl="1"/>
            <a:r>
              <a:rPr lang="it-IT">
                <a:solidFill>
                  <a:srgbClr val="0070C0"/>
                </a:solidFill>
              </a:rPr>
              <a:t>Subscribe</a:t>
            </a:r>
          </a:p>
          <a:p>
            <a:pPr lvl="2"/>
            <a:r>
              <a:rPr lang="it-IT">
                <a:solidFill>
                  <a:srgbClr val="C00000"/>
                </a:solidFill>
              </a:rPr>
              <a:t>Check and subscribe </a:t>
            </a:r>
            <a:endParaRPr lang="it-IT" dirty="0">
              <a:solidFill>
                <a:srgbClr val="C00000"/>
              </a:solidFill>
            </a:endParaRPr>
          </a:p>
          <a:p>
            <a:pPr lvl="1"/>
            <a:r>
              <a:rPr lang="it-IT">
                <a:solidFill>
                  <a:srgbClr val="0070C0"/>
                </a:solidFill>
              </a:rPr>
              <a:t>Click</a:t>
            </a:r>
            <a:r>
              <a:rPr lang="it-IT"/>
              <a:t> </a:t>
            </a:r>
            <a:r>
              <a:rPr lang="it-IT">
                <a:solidFill>
                  <a:srgbClr val="0070C0"/>
                </a:solidFill>
              </a:rPr>
              <a:t>«+» button : add element in selected position</a:t>
            </a:r>
            <a:endParaRPr lang="it-IT" dirty="0">
              <a:solidFill>
                <a:srgbClr val="0070C0"/>
              </a:solidFill>
            </a:endParaRPr>
          </a:p>
          <a:p>
            <a:pPr lvl="2"/>
            <a:r>
              <a:rPr lang="it-IT">
                <a:solidFill>
                  <a:srgbClr val="C00000"/>
                </a:solidFill>
              </a:rPr>
              <a:t>Show correct form wizard</a:t>
            </a:r>
            <a:endParaRPr lang="it-IT" dirty="0">
              <a:solidFill>
                <a:srgbClr val="C00000"/>
              </a:solidFill>
            </a:endParaRPr>
          </a:p>
          <a:p>
            <a:pPr lvl="1"/>
            <a:r>
              <a:rPr lang="it-IT">
                <a:solidFill>
                  <a:srgbClr val="0070C0"/>
                </a:solidFill>
              </a:rPr>
              <a:t>Click «View content» link </a:t>
            </a:r>
            <a:endParaRPr lang="it-IT" dirty="0">
              <a:solidFill>
                <a:srgbClr val="0070C0"/>
              </a:solidFill>
            </a:endParaRPr>
          </a:p>
          <a:p>
            <a:pPr lvl="2"/>
            <a:r>
              <a:rPr lang="it-IT">
                <a:solidFill>
                  <a:srgbClr val="C00000"/>
                </a:solidFill>
              </a:rPr>
              <a:t>Show sub folder details: documents</a:t>
            </a:r>
          </a:p>
          <a:p>
            <a:pPr lvl="1"/>
            <a:r>
              <a:rPr lang="it-IT">
                <a:solidFill>
                  <a:srgbClr val="0070C0"/>
                </a:solidFill>
              </a:rPr>
              <a:t>«Move» on document</a:t>
            </a:r>
            <a:endParaRPr lang="it-IT" dirty="0">
              <a:solidFill>
                <a:srgbClr val="0070C0"/>
              </a:solidFill>
            </a:endParaRPr>
          </a:p>
          <a:p>
            <a:pPr lvl="2"/>
            <a:r>
              <a:rPr lang="it-IT">
                <a:solidFill>
                  <a:srgbClr val="C00000"/>
                </a:solidFill>
              </a:rPr>
              <a:t>Move document in new sub folder with drag &amp; drop</a:t>
            </a:r>
            <a:endParaRPr lang="it-IT" dirty="0">
              <a:solidFill>
                <a:srgbClr val="C00000"/>
              </a:solidFill>
            </a:endParaRPr>
          </a:p>
          <a:p>
            <a:pPr lvl="1"/>
            <a:r>
              <a:rPr lang="it-IT">
                <a:solidFill>
                  <a:srgbClr val="0070C0"/>
                </a:solidFill>
              </a:rPr>
              <a:t>«Move» each element in BIN to delete</a:t>
            </a:r>
          </a:p>
          <a:p>
            <a:pPr lvl="2"/>
            <a:r>
              <a:rPr lang="it-IT">
                <a:solidFill>
                  <a:srgbClr val="C00000"/>
                </a:solidFill>
              </a:rPr>
              <a:t>Drag &amp; drop to delete</a:t>
            </a:r>
          </a:p>
          <a:p>
            <a:pPr lvl="1"/>
            <a:r>
              <a:rPr lang="it-IT">
                <a:solidFill>
                  <a:srgbClr val="0070C0"/>
                </a:solidFill>
              </a:rPr>
              <a:t>Click on «View» button </a:t>
            </a:r>
            <a:endParaRPr lang="it-IT" dirty="0">
              <a:solidFill>
                <a:srgbClr val="0070C0"/>
              </a:solidFill>
            </a:endParaRPr>
          </a:p>
          <a:p>
            <a:pPr lvl="2"/>
            <a:r>
              <a:rPr lang="it-IT">
                <a:solidFill>
                  <a:srgbClr val="C00000"/>
                </a:solidFill>
              </a:rPr>
              <a:t>Show document details</a:t>
            </a:r>
          </a:p>
          <a:p>
            <a:pPr lvl="1"/>
            <a:r>
              <a:rPr lang="it-IT">
                <a:solidFill>
                  <a:srgbClr val="0070C0"/>
                </a:solidFill>
              </a:rPr>
              <a:t>Click on «Download» button </a:t>
            </a:r>
          </a:p>
          <a:p>
            <a:pPr lvl="2"/>
            <a:r>
              <a:rPr lang="it-IT">
                <a:solidFill>
                  <a:srgbClr val="C00000"/>
                </a:solidFill>
              </a:rPr>
              <a:t>Start download</a:t>
            </a:r>
            <a:endParaRPr lang="it-IT" dirty="0">
              <a:solidFill>
                <a:srgbClr val="C00000"/>
              </a:solidFill>
            </a:endParaRPr>
          </a:p>
          <a:p>
            <a:pPr lvl="1"/>
            <a:r>
              <a:rPr lang="it-IT">
                <a:solidFill>
                  <a:srgbClr val="0070C0"/>
                </a:solidFill>
              </a:rPr>
              <a:t>Click bottone chiusura</a:t>
            </a:r>
          </a:p>
          <a:p>
            <a:pPr lvl="2"/>
            <a:r>
              <a:rPr lang="it-IT">
                <a:solidFill>
                  <a:srgbClr val="C00000"/>
                </a:solidFill>
              </a:rPr>
              <a:t>Cambio stato missione</a:t>
            </a:r>
          </a:p>
          <a:p>
            <a:pPr lvl="1"/>
            <a:r>
              <a:rPr lang="it-IT">
                <a:solidFill>
                  <a:srgbClr val="0070C0"/>
                </a:solidFill>
              </a:rPr>
              <a:t>Logout</a:t>
            </a:r>
            <a:endParaRPr lang="it-IT" dirty="0">
              <a:solidFill>
                <a:srgbClr val="0070C0"/>
              </a:solidFill>
            </a:endParaRPr>
          </a:p>
          <a:p>
            <a:pPr lvl="2"/>
            <a:r>
              <a:rPr lang="it-IT" dirty="0">
                <a:solidFill>
                  <a:srgbClr val="C00000"/>
                </a:solidFill>
              </a:rPr>
              <a:t>logout</a:t>
            </a:r>
          </a:p>
          <a:p>
            <a:pPr lvl="1"/>
            <a:endParaRPr lang="it-IT" sz="2300" dirty="0">
              <a:solidFill>
                <a:srgbClr val="C00000"/>
              </a:solidFill>
            </a:endParaRPr>
          </a:p>
        </p:txBody>
      </p:sp>
    </p:spTree>
    <p:extLst>
      <p:ext uri="{BB962C8B-B14F-4D97-AF65-F5344CB8AC3E}">
        <p14:creationId xmlns:p14="http://schemas.microsoft.com/office/powerpoint/2010/main" val="273333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Server side: DAO &amp; model objects </a:t>
            </a:r>
            <a:br>
              <a:rPr lang="en-US"/>
            </a:br>
            <a:r>
              <a:rPr lang="en-US" sz="1800"/>
              <a:t>(more details in components for HTML version )</a:t>
            </a:r>
            <a:endParaRPr lang="en-US" sz="1800" dirty="0"/>
          </a:p>
        </p:txBody>
      </p:sp>
      <p:sp>
        <p:nvSpPr>
          <p:cNvPr id="3" name="Text Placeholder 2"/>
          <p:cNvSpPr>
            <a:spLocks noGrp="1"/>
          </p:cNvSpPr>
          <p:nvPr>
            <p:ph type="body" idx="1"/>
          </p:nvPr>
        </p:nvSpPr>
        <p:spPr/>
        <p:txBody>
          <a:bodyPr>
            <a:normAutofit fontScale="92500" lnSpcReduction="20000"/>
          </a:bodyPr>
          <a:lstStyle/>
          <a:p>
            <a:r>
              <a:rPr lang="en-US" sz="3200" b="1" dirty="0"/>
              <a:t>Controllers</a:t>
            </a:r>
          </a:p>
          <a:p>
            <a:pPr lvl="1"/>
            <a:r>
              <a:rPr lang="en-US"/>
              <a:t>Login </a:t>
            </a:r>
          </a:p>
          <a:p>
            <a:pPr lvl="1"/>
            <a:r>
              <a:rPr lang="en-US"/>
              <a:t>Logout  </a:t>
            </a:r>
          </a:p>
          <a:p>
            <a:pPr lvl="1"/>
            <a:r>
              <a:rPr lang="en-US"/>
              <a:t>Subscribe</a:t>
            </a:r>
          </a:p>
          <a:p>
            <a:pPr lvl="1"/>
            <a:r>
              <a:rPr lang="en-US"/>
              <a:t>GoToHomePage</a:t>
            </a:r>
          </a:p>
          <a:p>
            <a:pPr lvl="1"/>
            <a:r>
              <a:rPr lang="en-US"/>
              <a:t>Documents</a:t>
            </a:r>
          </a:p>
          <a:p>
            <a:pPr lvl="1"/>
            <a:r>
              <a:rPr lang="en-US"/>
              <a:t>Move</a:t>
            </a:r>
          </a:p>
          <a:p>
            <a:pPr lvl="1"/>
            <a:r>
              <a:rPr lang="en-US"/>
              <a:t>Access</a:t>
            </a:r>
          </a:p>
          <a:p>
            <a:pPr lvl="1"/>
            <a:r>
              <a:rPr lang="en-US"/>
              <a:t>GetFile</a:t>
            </a:r>
          </a:p>
          <a:p>
            <a:pPr lvl="1"/>
            <a:r>
              <a:rPr lang="en-US"/>
              <a:t>ContentManager</a:t>
            </a:r>
          </a:p>
          <a:p>
            <a:pPr lvl="1"/>
            <a:r>
              <a:rPr lang="en-US"/>
              <a:t>CreateDocument</a:t>
            </a:r>
          </a:p>
          <a:p>
            <a:pPr lvl="1"/>
            <a:r>
              <a:rPr lang="en-US"/>
              <a:t>CreateFolder</a:t>
            </a:r>
          </a:p>
          <a:p>
            <a:pPr lvl="1"/>
            <a:r>
              <a:rPr lang="en-US"/>
              <a:t>CreateSubFolder</a:t>
            </a:r>
          </a:p>
          <a:p>
            <a:pPr lvl="1"/>
            <a:r>
              <a:rPr lang="en-US"/>
              <a:t>DeleteItem</a:t>
            </a:r>
          </a:p>
        </p:txBody>
      </p:sp>
      <p:sp>
        <p:nvSpPr>
          <p:cNvPr id="4" name="Text Placeholder 3"/>
          <p:cNvSpPr>
            <a:spLocks noGrp="1"/>
          </p:cNvSpPr>
          <p:nvPr>
            <p:ph type="body" idx="2"/>
          </p:nvPr>
        </p:nvSpPr>
        <p:spPr/>
        <p:txBody>
          <a:bodyPr>
            <a:normAutofit/>
          </a:bodyPr>
          <a:lstStyle/>
          <a:p>
            <a:r>
              <a:rPr lang="en-US" b="1" dirty="0"/>
              <a:t>Model objects (Beans)</a:t>
            </a:r>
          </a:p>
          <a:p>
            <a:pPr lvl="1"/>
            <a:r>
              <a:rPr lang="en-US"/>
              <a:t>User</a:t>
            </a:r>
          </a:p>
          <a:p>
            <a:pPr lvl="1"/>
            <a:r>
              <a:rPr lang="en-US"/>
              <a:t>Folder</a:t>
            </a:r>
          </a:p>
          <a:p>
            <a:pPr lvl="1"/>
            <a:r>
              <a:rPr lang="en-US"/>
              <a:t>SubFolder</a:t>
            </a:r>
          </a:p>
          <a:p>
            <a:pPr lvl="1"/>
            <a:r>
              <a:rPr lang="en-US"/>
              <a:t>Document</a:t>
            </a:r>
          </a:p>
          <a:p>
            <a:r>
              <a:rPr lang="en-US" b="1"/>
              <a:t>Data Access Objects (Classes)</a:t>
            </a:r>
          </a:p>
          <a:p>
            <a:pPr lvl="1"/>
            <a:r>
              <a:rPr lang="en-US"/>
              <a:t>UserDAO</a:t>
            </a:r>
          </a:p>
          <a:p>
            <a:pPr lvl="1"/>
            <a:r>
              <a:rPr lang="en-US"/>
              <a:t>FolderDAO</a:t>
            </a:r>
          </a:p>
          <a:p>
            <a:pPr lvl="1"/>
            <a:r>
              <a:rPr lang="en-US"/>
              <a:t>SubFolderDAO</a:t>
            </a:r>
          </a:p>
          <a:p>
            <a:pPr lvl="1"/>
            <a:r>
              <a:rPr lang="en-US"/>
              <a:t>DocumentDAO</a:t>
            </a:r>
          </a:p>
        </p:txBody>
      </p:sp>
    </p:spTree>
    <p:extLst>
      <p:ext uri="{BB962C8B-B14F-4D97-AF65-F5344CB8AC3E}">
        <p14:creationId xmlns:p14="http://schemas.microsoft.com/office/powerpoint/2010/main" val="160639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918"/>
            <a:ext cx="10515600" cy="797850"/>
          </a:xfrm>
        </p:spPr>
        <p:txBody>
          <a:bodyPr/>
          <a:lstStyle/>
          <a:p>
            <a:r>
              <a:rPr lang="en-US" b="1"/>
              <a:t>Client side: view &amp; view component</a:t>
            </a:r>
            <a:endParaRPr lang="en-US" b="1" dirty="0"/>
          </a:p>
        </p:txBody>
      </p:sp>
      <p:sp>
        <p:nvSpPr>
          <p:cNvPr id="4" name="Text Placeholder 3"/>
          <p:cNvSpPr>
            <a:spLocks noGrp="1"/>
          </p:cNvSpPr>
          <p:nvPr>
            <p:ph type="body" idx="2"/>
          </p:nvPr>
        </p:nvSpPr>
        <p:spPr>
          <a:xfrm>
            <a:off x="2077375" y="719090"/>
            <a:ext cx="6658252" cy="5809295"/>
          </a:xfrm>
        </p:spPr>
        <p:txBody>
          <a:bodyPr>
            <a:normAutofit fontScale="92500" lnSpcReduction="10000"/>
          </a:bodyPr>
          <a:lstStyle/>
          <a:p>
            <a:r>
              <a:rPr lang="it-IT" sz="1800"/>
              <a:t>Login</a:t>
            </a:r>
            <a:endParaRPr lang="it-IT" sz="1800" dirty="0"/>
          </a:p>
          <a:p>
            <a:pPr lvl="1"/>
            <a:r>
              <a:rPr lang="it-IT" sz="1400" dirty="0"/>
              <a:t>Login form</a:t>
            </a:r>
          </a:p>
          <a:p>
            <a:pPr lvl="2"/>
            <a:r>
              <a:rPr lang="it-IT" sz="1200" dirty="0"/>
              <a:t>Gestione del submit e </a:t>
            </a:r>
            <a:r>
              <a:rPr lang="it-IT" sz="1200"/>
              <a:t>degli errori</a:t>
            </a:r>
          </a:p>
          <a:p>
            <a:pPr marL="914400" lvl="2" indent="0">
              <a:buNone/>
            </a:pPr>
            <a:endParaRPr lang="it-IT" sz="1200" dirty="0"/>
          </a:p>
          <a:p>
            <a:r>
              <a:rPr lang="it-IT" sz="1800"/>
              <a:t>Subscribe</a:t>
            </a:r>
          </a:p>
          <a:p>
            <a:pPr lvl="1"/>
            <a:r>
              <a:rPr lang="it-IT" sz="1400"/>
              <a:t>Login form</a:t>
            </a:r>
          </a:p>
          <a:p>
            <a:pPr lvl="2"/>
            <a:r>
              <a:rPr lang="it-IT" sz="1200"/>
              <a:t>Gestione del submit e degli errori</a:t>
            </a:r>
            <a:endParaRPr lang="it-IT" sz="1800"/>
          </a:p>
          <a:p>
            <a:r>
              <a:rPr lang="it-IT" sz="1800"/>
              <a:t>Home</a:t>
            </a:r>
          </a:p>
          <a:p>
            <a:pPr lvl="1"/>
            <a:r>
              <a:rPr lang="it-IT" sz="1400"/>
              <a:t>PageOrchestrator</a:t>
            </a:r>
          </a:p>
          <a:p>
            <a:pPr lvl="2"/>
            <a:r>
              <a:rPr lang="it-IT" sz="1200"/>
              <a:t>start()</a:t>
            </a:r>
          </a:p>
          <a:p>
            <a:pPr lvl="2"/>
            <a:r>
              <a:rPr lang="it-IT" sz="1200"/>
              <a:t>refresh()</a:t>
            </a:r>
            <a:endParaRPr lang="it-IT" sz="1800" dirty="0"/>
          </a:p>
          <a:p>
            <a:pPr lvl="1"/>
            <a:r>
              <a:rPr lang="it-IT" sz="1400"/>
              <a:t>FolderTree</a:t>
            </a:r>
            <a:endParaRPr lang="it-IT" sz="1400" dirty="0"/>
          </a:p>
          <a:p>
            <a:pPr lvl="2"/>
            <a:r>
              <a:rPr lang="it-IT" sz="1200"/>
              <a:t>show() and update(): ask the server for folderTree and show folder tree, create BIN and handle D&amp;D</a:t>
            </a:r>
          </a:p>
          <a:p>
            <a:pPr lvl="2"/>
            <a:r>
              <a:rPr lang="it-IT" sz="1200"/>
              <a:t>reset()</a:t>
            </a:r>
            <a:endParaRPr lang="it-IT" sz="1200" dirty="0"/>
          </a:p>
          <a:p>
            <a:pPr lvl="1"/>
            <a:r>
              <a:rPr lang="it-IT" sz="1400"/>
              <a:t>DocumentsList</a:t>
            </a:r>
          </a:p>
          <a:p>
            <a:pPr lvl="2"/>
            <a:r>
              <a:rPr lang="it-IT" sz="1200"/>
              <a:t>show() and update(): (): ask the server for documents in a sub folder</a:t>
            </a:r>
          </a:p>
          <a:p>
            <a:pPr lvl="2"/>
            <a:r>
              <a:rPr lang="it-IT" sz="1200"/>
              <a:t>reset()</a:t>
            </a:r>
          </a:p>
          <a:p>
            <a:pPr lvl="1"/>
            <a:r>
              <a:rPr lang="it-IT" sz="1400"/>
              <a:t>DocumentHandler</a:t>
            </a:r>
          </a:p>
          <a:p>
            <a:pPr lvl="2"/>
            <a:r>
              <a:rPr lang="it-IT" sz="1200"/>
              <a:t>show() and update(): (): ask the server for document’s details and show details box, link for download</a:t>
            </a:r>
          </a:p>
          <a:p>
            <a:pPr lvl="2"/>
            <a:r>
              <a:rPr lang="it-IT" sz="1200"/>
              <a:t>reset()</a:t>
            </a:r>
          </a:p>
          <a:p>
            <a:pPr lvl="1"/>
            <a:r>
              <a:rPr lang="it-IT" sz="1400"/>
              <a:t>Wizard</a:t>
            </a:r>
            <a:endParaRPr lang="it-IT" sz="1400" dirty="0"/>
          </a:p>
          <a:p>
            <a:pPr lvl="2"/>
            <a:r>
              <a:rPr lang="it-IT" sz="1200"/>
              <a:t>showWizard(): show correct form and callBak to handler function </a:t>
            </a:r>
            <a:endParaRPr lang="it-IT" sz="1200" dirty="0"/>
          </a:p>
          <a:p>
            <a:pPr lvl="2"/>
            <a:r>
              <a:rPr lang="it-IT" sz="1200"/>
              <a:t>reset()</a:t>
            </a:r>
            <a:endParaRPr lang="it-IT" sz="1200" dirty="0"/>
          </a:p>
          <a:p>
            <a:pPr lvl="2"/>
            <a:r>
              <a:rPr lang="it-IT" sz="1200"/>
              <a:t>changeVisibility(): hide other form and make visibile the correct form</a:t>
            </a:r>
            <a:endParaRPr lang="it-IT" sz="1200" dirty="0"/>
          </a:p>
          <a:p>
            <a:pPr lvl="1"/>
            <a:endParaRPr lang="it-IT" sz="1400" dirty="0"/>
          </a:p>
        </p:txBody>
      </p:sp>
    </p:spTree>
    <p:extLst>
      <p:ext uri="{BB962C8B-B14F-4D97-AF65-F5344CB8AC3E}">
        <p14:creationId xmlns:p14="http://schemas.microsoft.com/office/powerpoint/2010/main" val="47123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Project Description</a:t>
            </a:r>
          </a:p>
        </p:txBody>
      </p:sp>
      <p:sp>
        <p:nvSpPr>
          <p:cNvPr id="7" name="TextBox 6">
            <a:extLst>
              <a:ext uri="{FF2B5EF4-FFF2-40B4-BE49-F238E27FC236}">
                <a16:creationId xmlns:a16="http://schemas.microsoft.com/office/drawing/2014/main" id="{F951C11A-7327-0F0D-C205-A579C820FC04}"/>
              </a:ext>
            </a:extLst>
          </p:cNvPr>
          <p:cNvSpPr txBox="1"/>
          <p:nvPr/>
        </p:nvSpPr>
        <p:spPr>
          <a:xfrm>
            <a:off x="934177" y="1491137"/>
            <a:ext cx="10323646" cy="4524315"/>
          </a:xfrm>
          <a:prstGeom prst="rect">
            <a:avLst/>
          </a:prstGeom>
          <a:noFill/>
        </p:spPr>
        <p:txBody>
          <a:bodyPr wrap="square">
            <a:spAutoFit/>
          </a:bodyPr>
          <a:lstStyle/>
          <a:p>
            <a:pPr algn="just"/>
            <a:r>
              <a:rPr lang="it-IT" sz="1600" dirty="0">
                <a:latin typeface="Roboto" panose="02000000000000000000" pitchFamily="2" charset="0"/>
                <a:ea typeface="Roboto" panose="02000000000000000000" pitchFamily="2" charset="0"/>
              </a:rPr>
              <a:t>Un’applicazione web consente la gestione di cartelle, sottocartelle e documenti online. L’applicazione supporta registrazione e login di utenti mediante una pagina pubblica con opportune </a:t>
            </a:r>
            <a:r>
              <a:rPr lang="it-IT" sz="1600" dirty="0" err="1">
                <a:latin typeface="Roboto" panose="02000000000000000000" pitchFamily="2" charset="0"/>
                <a:ea typeface="Roboto" panose="02000000000000000000" pitchFamily="2" charset="0"/>
              </a:rPr>
              <a:t>form</a:t>
            </a:r>
            <a:r>
              <a:rPr lang="it-IT" sz="1600" dirty="0">
                <a:latin typeface="Roboto" panose="02000000000000000000" pitchFamily="2" charset="0"/>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accede all’applicazione appare una HOME PAGE che contiene un albero delle proprie cartelle e delle sottocartelle. Nell’HOME PAGE l’utente può selezionare una sottocartella e accedere a una pagina DOCUMENTI che mostra l’elenco dei documenti di una sottocartella. Ogni documento in elenco ha due link: accedi e sposta. Quando l’utente seleziona il link accedi, appare una pagina DOCUMENTO che mostra tutti i dati del documento selezionato. Quando l’utente seleziona il link sposta, appare la HOME PAGE con l’albero delle cartelle e delle sottocartelle; in questo caso la pagina mostra il messaggio “Stai spostando il documento X dalla sottocartella Y. Scegli la sottocartella di destinazione”, la sottocartella a cui appartiene il documento da spostare NON è selezionabile e il suo nome è evidenziato (per esempio con un colore diverso). Quando l’utente seleziona la sottocartella di destinazione, il documento è spostato dalla sottocartella di origine a quella di destinazione e appare la pagina DOCUMENTI che mostra il contenuto aggiornato della sottocartella di destinazione. Ogni pagina, tranne la HOME PAGE, contiene un collegamento per tornare alla pagina precedente. L’applicazione consente il logout dell’utente. Una pagina GESTIONE CONTENUTI raggiungibile dalla HOME PAGE permette all’utente di creare una cartella, una sottocartella di una cartella esistente e un documento all’interno di una sottocartella.</a:t>
            </a:r>
            <a:endParaRPr lang="en-GB"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306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Event: </a:t>
            </a:r>
            <a:r>
              <a:rPr lang="it-IT" b="1" dirty="0" err="1">
                <a:latin typeface="Roboto" panose="02000000000000000000" pitchFamily="2" charset="0"/>
                <a:ea typeface="Roboto" panose="02000000000000000000" pitchFamily="2" charset="0"/>
              </a:rPr>
              <a:t>GoToHome</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3671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2E56A2-3D81-20C1-5B9C-632738CD4543}"/>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BB9EB35-9D4D-AD7B-2BC9-37459DF793E0}"/>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22408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3F80C-3072-B83A-B40E-431B171BB149}"/>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17677E7-E218-F2FB-40EF-179CBE0597BE}"/>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53477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4BD961-1F08-C444-B8F2-D2735164CD5A}"/>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B2939F1E-91BC-3A0E-2C62-BD416AAC6CE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275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32C760-EA07-7C25-40B3-C1D18D19707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A90CD297-D6B7-6C64-BDB7-E67CD0555F34}"/>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518296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D0C42B-61DB-80F6-9B37-27973C102033}"/>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D2EACFB-1789-6890-18AC-B2240D1B8D74}"/>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60385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Data Analysis</a:t>
            </a:r>
          </a:p>
        </p:txBody>
      </p:sp>
      <p:sp>
        <p:nvSpPr>
          <p:cNvPr id="7" name="TextBox 6">
            <a:extLst>
              <a:ext uri="{FF2B5EF4-FFF2-40B4-BE49-F238E27FC236}">
                <a16:creationId xmlns:a16="http://schemas.microsoft.com/office/drawing/2014/main" id="{F951C11A-7327-0F0D-C205-A579C820FC04}"/>
              </a:ext>
            </a:extLst>
          </p:cNvPr>
          <p:cNvSpPr txBox="1"/>
          <p:nvPr/>
        </p:nvSpPr>
        <p:spPr>
          <a:xfrm>
            <a:off x="1709555" y="2132305"/>
            <a:ext cx="8772889" cy="2246769"/>
          </a:xfrm>
          <a:prstGeom prst="rect">
            <a:avLst/>
          </a:prstGeom>
          <a:noFill/>
        </p:spPr>
        <p:txBody>
          <a:bodyPr wrap="square">
            <a:spAutoFit/>
          </a:bodyPr>
          <a:lstStyle/>
          <a:p>
            <a:pPr algn="ctr"/>
            <a:r>
              <a:rPr lang="it-IT" sz="2000" dirty="0">
                <a:latin typeface="Roboto" panose="02000000000000000000" pitchFamily="2" charset="0"/>
                <a:ea typeface="Roboto" panose="02000000000000000000" pitchFamily="2" charset="0"/>
              </a:rPr>
              <a:t>Un’applicazione web consente la gestione di </a:t>
            </a:r>
            <a:r>
              <a:rPr lang="it-IT" sz="2000" b="1" dirty="0">
                <a:solidFill>
                  <a:srgbClr val="C00000"/>
                </a:solidFill>
                <a:latin typeface="Roboto" panose="02000000000000000000" pitchFamily="2" charset="0"/>
                <a:ea typeface="Roboto" panose="02000000000000000000" pitchFamily="2" charset="0"/>
              </a:rPr>
              <a:t>cartelle</a:t>
            </a:r>
            <a:r>
              <a:rPr lang="it-IT" sz="2000" dirty="0">
                <a:latin typeface="Roboto" panose="02000000000000000000" pitchFamily="2" charset="0"/>
                <a:ea typeface="Roboto" panose="02000000000000000000" pitchFamily="2" charset="0"/>
              </a:rPr>
              <a:t>, </a:t>
            </a:r>
            <a:r>
              <a:rPr lang="it-IT" sz="2000" b="1" dirty="0">
                <a:solidFill>
                  <a:srgbClr val="C00000"/>
                </a:solidFill>
                <a:latin typeface="Roboto" panose="02000000000000000000" pitchFamily="2" charset="0"/>
                <a:ea typeface="Roboto" panose="02000000000000000000" pitchFamily="2" charset="0"/>
              </a:rPr>
              <a:t>sottocartelle</a:t>
            </a:r>
            <a:r>
              <a:rPr lang="it-IT" sz="2000" dirty="0">
                <a:latin typeface="Roboto" panose="02000000000000000000" pitchFamily="2" charset="0"/>
                <a:ea typeface="Roboto" panose="02000000000000000000" pitchFamily="2" charset="0"/>
              </a:rPr>
              <a:t> e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online. L’applicazione supporta registrazione e login di </a:t>
            </a:r>
            <a:r>
              <a:rPr lang="it-IT" sz="2000" b="1" dirty="0">
                <a:solidFill>
                  <a:srgbClr val="C00000"/>
                </a:solidFill>
                <a:latin typeface="Roboto" panose="02000000000000000000" pitchFamily="2" charset="0"/>
                <a:ea typeface="Roboto" panose="02000000000000000000" pitchFamily="2" charset="0"/>
              </a:rPr>
              <a:t>utenti</a:t>
            </a:r>
            <a:r>
              <a:rPr lang="it-IT" sz="2000" dirty="0">
                <a:latin typeface="Roboto" panose="02000000000000000000" pitchFamily="2" charset="0"/>
                <a:ea typeface="Roboto" panose="02000000000000000000" pitchFamily="2" charset="0"/>
              </a:rPr>
              <a:t> mediante una pagina pubblica con opportune </a:t>
            </a:r>
            <a:r>
              <a:rPr lang="it-IT" sz="2000" dirty="0" err="1">
                <a:latin typeface="Roboto" panose="02000000000000000000" pitchFamily="2" charset="0"/>
                <a:ea typeface="Roboto" panose="02000000000000000000" pitchFamily="2" charset="0"/>
              </a:rPr>
              <a:t>form</a:t>
            </a:r>
            <a:r>
              <a:rPr lang="it-IT" sz="2000" dirty="0">
                <a:latin typeface="Roboto" panose="02000000000000000000" pitchFamily="2" charset="0"/>
                <a:ea typeface="Roboto" panose="02000000000000000000" pitchFamily="2" charset="0"/>
              </a:rPr>
              <a:t>. La registrazione controlla l’unicità dello </a:t>
            </a:r>
            <a:r>
              <a:rPr lang="it-IT" sz="2000" b="1" dirty="0">
                <a:solidFill>
                  <a:srgbClr val="00B050"/>
                </a:solidFill>
                <a:latin typeface="Roboto" panose="02000000000000000000" pitchFamily="2" charset="0"/>
                <a:ea typeface="Roboto" panose="02000000000000000000" pitchFamily="2" charset="0"/>
              </a:rPr>
              <a:t>username</a:t>
            </a:r>
            <a:r>
              <a:rPr lang="it-IT" sz="2000" dirty="0">
                <a:latin typeface="Roboto" panose="02000000000000000000" pitchFamily="2" charset="0"/>
                <a:ea typeface="Roboto" panose="02000000000000000000" pitchFamily="2" charset="0"/>
              </a:rPr>
              <a:t>. Una </a:t>
            </a:r>
            <a:r>
              <a:rPr lang="it-IT" sz="2000" b="1" dirty="0">
                <a:solidFill>
                  <a:srgbClr val="C00000"/>
                </a:solidFill>
                <a:latin typeface="Roboto" panose="02000000000000000000" pitchFamily="2" charset="0"/>
                <a:ea typeface="Roboto" panose="02000000000000000000" pitchFamily="2" charset="0"/>
              </a:rPr>
              <a:t>cartella</a:t>
            </a:r>
            <a:r>
              <a:rPr lang="it-IT" sz="2000" dirty="0">
                <a:latin typeface="Roboto" panose="02000000000000000000" pitchFamily="2" charset="0"/>
                <a:ea typeface="Roboto" panose="02000000000000000000" pitchFamily="2" charset="0"/>
              </a:rPr>
              <a:t> ha un </a:t>
            </a:r>
            <a:r>
              <a:rPr lang="it-IT" sz="2000" b="1" dirty="0">
                <a:solidFill>
                  <a:srgbClr val="00B050"/>
                </a:solidFill>
                <a:latin typeface="Roboto" panose="02000000000000000000" pitchFamily="2" charset="0"/>
                <a:ea typeface="Roboto" panose="02000000000000000000" pitchFamily="2" charset="0"/>
              </a:rPr>
              <a:t>proprietario</a:t>
            </a:r>
            <a:r>
              <a:rPr lang="it-IT" sz="2000" dirty="0">
                <a:latin typeface="Roboto" panose="02000000000000000000" pitchFamily="2" charset="0"/>
                <a:ea typeface="Roboto" panose="02000000000000000000" pitchFamily="2" charset="0"/>
              </a:rPr>
              <a:t>, un </a:t>
            </a:r>
            <a:r>
              <a:rPr lang="it-IT" sz="2000" b="1" dirty="0">
                <a:solidFill>
                  <a:srgbClr val="00B050"/>
                </a:solidFill>
                <a:latin typeface="Roboto" panose="02000000000000000000" pitchFamily="2" charset="0"/>
                <a:ea typeface="Roboto" panose="02000000000000000000" pitchFamily="2" charset="0"/>
              </a:rPr>
              <a:t>nome</a:t>
            </a:r>
            <a:r>
              <a:rPr lang="it-IT" sz="2000" dirty="0">
                <a:latin typeface="Roboto" panose="02000000000000000000" pitchFamily="2" charset="0"/>
                <a:ea typeface="Roboto" panose="02000000000000000000" pitchFamily="2" charset="0"/>
              </a:rPr>
              <a:t> e una </a:t>
            </a:r>
            <a:r>
              <a:rPr lang="it-IT" sz="2000" b="1" dirty="0">
                <a:solidFill>
                  <a:srgbClr val="00B050"/>
                </a:solidFill>
                <a:latin typeface="Roboto" panose="02000000000000000000" pitchFamily="2" charset="0"/>
                <a:ea typeface="Roboto" panose="02000000000000000000" pitchFamily="2" charset="0"/>
              </a:rPr>
              <a:t>data di creazione</a:t>
            </a:r>
            <a:r>
              <a:rPr lang="it-IT" sz="2000" dirty="0">
                <a:latin typeface="Roboto" panose="02000000000000000000" pitchFamily="2" charset="0"/>
                <a:ea typeface="Roboto" panose="02000000000000000000" pitchFamily="2" charset="0"/>
              </a:rPr>
              <a:t> e può </a:t>
            </a:r>
            <a:r>
              <a:rPr lang="it-IT" sz="2000" b="1" dirty="0">
                <a:solidFill>
                  <a:srgbClr val="002060"/>
                </a:solidFill>
                <a:latin typeface="Roboto" panose="02000000000000000000" pitchFamily="2" charset="0"/>
                <a:ea typeface="Roboto" panose="02000000000000000000" pitchFamily="2" charset="0"/>
              </a:rPr>
              <a:t>contenere</a:t>
            </a:r>
            <a:r>
              <a:rPr lang="it-IT" sz="2000" dirty="0">
                <a:latin typeface="Roboto" panose="02000000000000000000" pitchFamily="2" charset="0"/>
                <a:ea typeface="Roboto" panose="02000000000000000000" pitchFamily="2" charset="0"/>
              </a:rPr>
              <a:t> (solo) </a:t>
            </a:r>
            <a:r>
              <a:rPr lang="it-IT" sz="2000" b="1" dirty="0">
                <a:solidFill>
                  <a:srgbClr val="C00000"/>
                </a:solidFill>
                <a:latin typeface="Roboto" panose="02000000000000000000" pitchFamily="2" charset="0"/>
                <a:ea typeface="Roboto" panose="02000000000000000000" pitchFamily="2" charset="0"/>
              </a:rPr>
              <a:t>sottocartelle</a:t>
            </a:r>
            <a:r>
              <a:rPr lang="it-IT" sz="2000" dirty="0">
                <a:latin typeface="Roboto" panose="02000000000000000000" pitchFamily="2" charset="0"/>
                <a:ea typeface="Roboto" panose="02000000000000000000" pitchFamily="2" charset="0"/>
              </a:rPr>
              <a:t>. Una </a:t>
            </a:r>
            <a:r>
              <a:rPr lang="it-IT" sz="2000" b="1" dirty="0">
                <a:solidFill>
                  <a:srgbClr val="C00000"/>
                </a:solidFill>
                <a:latin typeface="Roboto" panose="02000000000000000000" pitchFamily="2" charset="0"/>
                <a:ea typeface="Roboto" panose="02000000000000000000" pitchFamily="2" charset="0"/>
              </a:rPr>
              <a:t>sottocartella</a:t>
            </a:r>
            <a:r>
              <a:rPr lang="it-IT" sz="2000" dirty="0">
                <a:latin typeface="Roboto" panose="02000000000000000000" pitchFamily="2" charset="0"/>
                <a:ea typeface="Roboto" panose="02000000000000000000" pitchFamily="2" charset="0"/>
              </a:rPr>
              <a:t> può </a:t>
            </a:r>
            <a:r>
              <a:rPr lang="it-IT" sz="2000" b="1" dirty="0">
                <a:solidFill>
                  <a:srgbClr val="002060"/>
                </a:solidFill>
                <a:latin typeface="Roboto" panose="02000000000000000000" pitchFamily="2" charset="0"/>
                <a:ea typeface="Roboto" panose="02000000000000000000" pitchFamily="2" charset="0"/>
              </a:rPr>
              <a:t>contenere</a:t>
            </a:r>
            <a:r>
              <a:rPr lang="it-IT" sz="2000" dirty="0">
                <a:latin typeface="Roboto" panose="02000000000000000000" pitchFamily="2" charset="0"/>
                <a:ea typeface="Roboto" panose="02000000000000000000" pitchFamily="2" charset="0"/>
              </a:rPr>
              <a:t> (solo) dei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Un </a:t>
            </a:r>
            <a:r>
              <a:rPr lang="it-IT" sz="2000" b="1" dirty="0">
                <a:solidFill>
                  <a:srgbClr val="C00000"/>
                </a:solidFill>
                <a:latin typeface="Roboto" panose="02000000000000000000" pitchFamily="2" charset="0"/>
                <a:ea typeface="Roboto" panose="02000000000000000000" pitchFamily="2" charset="0"/>
              </a:rPr>
              <a:t>documento</a:t>
            </a:r>
            <a:r>
              <a:rPr lang="it-IT" sz="2000" dirty="0">
                <a:latin typeface="Roboto" panose="02000000000000000000" pitchFamily="2" charset="0"/>
                <a:ea typeface="Roboto" panose="02000000000000000000" pitchFamily="2" charset="0"/>
              </a:rPr>
              <a:t> ha un </a:t>
            </a:r>
            <a:r>
              <a:rPr lang="it-IT" sz="2000" b="1" dirty="0">
                <a:solidFill>
                  <a:srgbClr val="00B050"/>
                </a:solidFill>
                <a:latin typeface="Roboto" panose="02000000000000000000" pitchFamily="2" charset="0"/>
                <a:ea typeface="Roboto" panose="02000000000000000000" pitchFamily="2" charset="0"/>
              </a:rPr>
              <a:t>proprietario</a:t>
            </a:r>
            <a:r>
              <a:rPr lang="it-IT" sz="2000" dirty="0">
                <a:latin typeface="Roboto" panose="02000000000000000000" pitchFamily="2" charset="0"/>
                <a:ea typeface="Roboto" panose="02000000000000000000" pitchFamily="2" charset="0"/>
              </a:rPr>
              <a:t>, </a:t>
            </a:r>
            <a:r>
              <a:rPr lang="it-IT" sz="2000" b="1" dirty="0">
                <a:solidFill>
                  <a:srgbClr val="00B050"/>
                </a:solidFill>
                <a:latin typeface="Roboto" panose="02000000000000000000" pitchFamily="2" charset="0"/>
                <a:ea typeface="Roboto" panose="02000000000000000000" pitchFamily="2" charset="0"/>
              </a:rPr>
              <a:t>nome</a:t>
            </a:r>
            <a:r>
              <a:rPr lang="it-IT" sz="2000" dirty="0">
                <a:latin typeface="Roboto" panose="02000000000000000000" pitchFamily="2" charset="0"/>
                <a:ea typeface="Roboto" panose="02000000000000000000" pitchFamily="2" charset="0"/>
              </a:rPr>
              <a:t>, una </a:t>
            </a:r>
            <a:r>
              <a:rPr lang="it-IT" sz="2000" b="1" dirty="0">
                <a:solidFill>
                  <a:srgbClr val="00B050"/>
                </a:solidFill>
                <a:latin typeface="Roboto" panose="02000000000000000000" pitchFamily="2" charset="0"/>
                <a:ea typeface="Roboto" panose="02000000000000000000" pitchFamily="2" charset="0"/>
              </a:rPr>
              <a:t>data di creazione</a:t>
            </a:r>
            <a:r>
              <a:rPr lang="it-IT" sz="2000" dirty="0">
                <a:latin typeface="Roboto" panose="02000000000000000000" pitchFamily="2" charset="0"/>
                <a:ea typeface="Roboto" panose="02000000000000000000" pitchFamily="2" charset="0"/>
              </a:rPr>
              <a:t>, un </a:t>
            </a:r>
            <a:r>
              <a:rPr lang="it-IT" sz="2000" b="1" dirty="0">
                <a:solidFill>
                  <a:srgbClr val="00B050"/>
                </a:solidFill>
                <a:latin typeface="Roboto" panose="02000000000000000000" pitchFamily="2" charset="0"/>
                <a:ea typeface="Roboto" panose="02000000000000000000" pitchFamily="2" charset="0"/>
              </a:rPr>
              <a:t>sommario</a:t>
            </a:r>
            <a:r>
              <a:rPr lang="it-IT" sz="2000" dirty="0">
                <a:latin typeface="Roboto" panose="02000000000000000000" pitchFamily="2" charset="0"/>
                <a:ea typeface="Roboto" panose="02000000000000000000" pitchFamily="2" charset="0"/>
              </a:rPr>
              <a:t> e un </a:t>
            </a:r>
            <a:r>
              <a:rPr lang="it-IT" sz="2000" b="1" dirty="0">
                <a:solidFill>
                  <a:srgbClr val="00B050"/>
                </a:solidFill>
                <a:latin typeface="Roboto" panose="02000000000000000000" pitchFamily="2" charset="0"/>
                <a:ea typeface="Roboto" panose="02000000000000000000" pitchFamily="2" charset="0"/>
              </a:rPr>
              <a:t>tipo</a:t>
            </a:r>
            <a:r>
              <a:rPr lang="it-IT" sz="2000" dirty="0">
                <a:latin typeface="Roboto" panose="02000000000000000000" pitchFamily="2" charset="0"/>
                <a:ea typeface="Roboto" panose="02000000000000000000" pitchFamily="2" charset="0"/>
              </a:rPr>
              <a:t>.</a:t>
            </a:r>
            <a:endParaRPr lang="en-GB" sz="20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143F2116-23F1-E967-C642-4878E3B56598}"/>
              </a:ext>
            </a:extLst>
          </p:cNvPr>
          <p:cNvSpPr txBox="1"/>
          <p:nvPr/>
        </p:nvSpPr>
        <p:spPr>
          <a:xfrm>
            <a:off x="1803339" y="4721459"/>
            <a:ext cx="8772889" cy="400110"/>
          </a:xfrm>
          <a:prstGeom prst="rect">
            <a:avLst/>
          </a:prstGeom>
          <a:noFill/>
        </p:spPr>
        <p:txBody>
          <a:bodyPr wrap="square">
            <a:spAutoFit/>
          </a:bodyPr>
          <a:lstStyle/>
          <a:p>
            <a:pPr algn="ctr"/>
            <a:r>
              <a:rPr lang="it-IT" sz="2000" b="1" dirty="0">
                <a:solidFill>
                  <a:srgbClr val="C00000"/>
                </a:solidFill>
                <a:latin typeface="Roboto" panose="02000000000000000000" pitchFamily="2" charset="0"/>
                <a:ea typeface="Roboto" panose="02000000000000000000" pitchFamily="2" charset="0"/>
              </a:rPr>
              <a:t>Entità</a:t>
            </a:r>
            <a:r>
              <a:rPr lang="it-IT" sz="2000" b="1" dirty="0">
                <a:latin typeface="Roboto" panose="02000000000000000000" pitchFamily="2" charset="0"/>
                <a:ea typeface="Roboto" panose="02000000000000000000" pitchFamily="2" charset="0"/>
              </a:rPr>
              <a:t>, </a:t>
            </a:r>
            <a:r>
              <a:rPr lang="it-IT" sz="2000" b="1" dirty="0">
                <a:solidFill>
                  <a:srgbClr val="00B050"/>
                </a:solidFill>
                <a:latin typeface="Roboto" panose="02000000000000000000" pitchFamily="2" charset="0"/>
                <a:ea typeface="Roboto" panose="02000000000000000000" pitchFamily="2" charset="0"/>
              </a:rPr>
              <a:t>Attributi</a:t>
            </a:r>
            <a:r>
              <a:rPr lang="it-IT" sz="2000" b="1" dirty="0">
                <a:latin typeface="Roboto" panose="02000000000000000000" pitchFamily="2" charset="0"/>
                <a:ea typeface="Roboto" panose="02000000000000000000" pitchFamily="2" charset="0"/>
              </a:rPr>
              <a:t>, </a:t>
            </a:r>
            <a:r>
              <a:rPr lang="it-IT" sz="2000" b="1" dirty="0">
                <a:solidFill>
                  <a:srgbClr val="002060"/>
                </a:solidFill>
                <a:latin typeface="Roboto" panose="02000000000000000000" pitchFamily="2" charset="0"/>
                <a:ea typeface="Roboto" panose="02000000000000000000" pitchFamily="2" charset="0"/>
              </a:rPr>
              <a:t>Relazioni</a:t>
            </a:r>
            <a:endParaRPr lang="en-GB" sz="2000"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884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939CD2-EB32-D650-8F8D-3F75663E169D}"/>
              </a:ext>
            </a:extLst>
          </p:cNvPr>
          <p:cNvSpPr>
            <a:spLocks noGrp="1"/>
          </p:cNvSpPr>
          <p:nvPr>
            <p:ph type="title"/>
          </p:nvPr>
        </p:nvSpPr>
        <p:spPr>
          <a:xfrm>
            <a:off x="212970" y="292099"/>
            <a:ext cx="10515600" cy="930275"/>
          </a:xfrm>
        </p:spPr>
        <p:txBody>
          <a:bodyPr>
            <a:normAutofit fontScale="90000"/>
          </a:bodyPr>
          <a:lstStyle/>
          <a:p>
            <a:pPr algn="ctr"/>
            <a:r>
              <a:rPr lang="en-US" b="1">
                <a:latin typeface="Roboto" panose="02000000000000000000" pitchFamily="2" charset="0"/>
                <a:ea typeface="Roboto" panose="02000000000000000000" pitchFamily="2" charset="0"/>
              </a:rPr>
              <a:t>Database Design</a:t>
            </a:r>
            <a:br>
              <a:rPr lang="en-US" b="1">
                <a:latin typeface="Roboto" panose="02000000000000000000" pitchFamily="2" charset="0"/>
                <a:ea typeface="Roboto" panose="02000000000000000000" pitchFamily="2" charset="0"/>
              </a:rPr>
            </a:br>
            <a:endParaRPr lang="it-IT"/>
          </a:p>
        </p:txBody>
      </p:sp>
      <p:pic>
        <p:nvPicPr>
          <p:cNvPr id="9" name="Immagine 8">
            <a:extLst>
              <a:ext uri="{FF2B5EF4-FFF2-40B4-BE49-F238E27FC236}">
                <a16:creationId xmlns:a16="http://schemas.microsoft.com/office/drawing/2014/main" id="{967ABD9B-CA62-EFC8-86A9-B338D3E4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774" y="757236"/>
            <a:ext cx="8209931" cy="5973763"/>
          </a:xfrm>
          <a:prstGeom prst="rect">
            <a:avLst/>
          </a:prstGeom>
        </p:spPr>
      </p:pic>
    </p:spTree>
    <p:extLst>
      <p:ext uri="{BB962C8B-B14F-4D97-AF65-F5344CB8AC3E}">
        <p14:creationId xmlns:p14="http://schemas.microsoft.com/office/powerpoint/2010/main" val="417503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Database Design</a:t>
            </a:r>
          </a:p>
        </p:txBody>
      </p:sp>
      <p:sp>
        <p:nvSpPr>
          <p:cNvPr id="2" name="Rectangle: Rounded Corners 1">
            <a:extLst>
              <a:ext uri="{FF2B5EF4-FFF2-40B4-BE49-F238E27FC236}">
                <a16:creationId xmlns:a16="http://schemas.microsoft.com/office/drawing/2014/main" id="{0F6683F4-D3BB-4EE6-FF3C-03ABE372973B}"/>
              </a:ext>
            </a:extLst>
          </p:cNvPr>
          <p:cNvSpPr/>
          <p:nvPr/>
        </p:nvSpPr>
        <p:spPr>
          <a:xfrm>
            <a:off x="2831266" y="2152267"/>
            <a:ext cx="1750140" cy="942321"/>
          </a:xfrm>
          <a:prstGeom prst="round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a:latin typeface="Ubuntu Mono" panose="020B0509030602030204" pitchFamily="49" charset="0"/>
              </a:rPr>
              <a:t>User</a:t>
            </a:r>
          </a:p>
        </p:txBody>
      </p:sp>
      <p:sp>
        <p:nvSpPr>
          <p:cNvPr id="6" name="Rectangle: Rounded Corners 5">
            <a:extLst>
              <a:ext uri="{FF2B5EF4-FFF2-40B4-BE49-F238E27FC236}">
                <a16:creationId xmlns:a16="http://schemas.microsoft.com/office/drawing/2014/main" id="{636D626E-D38C-F8C4-6171-46547076422B}"/>
              </a:ext>
            </a:extLst>
          </p:cNvPr>
          <p:cNvSpPr/>
          <p:nvPr/>
        </p:nvSpPr>
        <p:spPr>
          <a:xfrm>
            <a:off x="7798162" y="2152267"/>
            <a:ext cx="1750140" cy="942321"/>
          </a:xfrm>
          <a:prstGeom prst="round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a:latin typeface="Ubuntu Mono" panose="020B0509030602030204" pitchFamily="49" charset="0"/>
              </a:rPr>
              <a:t>Folder</a:t>
            </a:r>
          </a:p>
        </p:txBody>
      </p:sp>
      <p:sp>
        <p:nvSpPr>
          <p:cNvPr id="8" name="Rectangle: Rounded Corners 7">
            <a:extLst>
              <a:ext uri="{FF2B5EF4-FFF2-40B4-BE49-F238E27FC236}">
                <a16:creationId xmlns:a16="http://schemas.microsoft.com/office/drawing/2014/main" id="{099C5E37-665C-5E34-BAFE-DA023E4F2693}"/>
              </a:ext>
            </a:extLst>
          </p:cNvPr>
          <p:cNvSpPr/>
          <p:nvPr/>
        </p:nvSpPr>
        <p:spPr>
          <a:xfrm>
            <a:off x="2831266" y="4368467"/>
            <a:ext cx="1750140" cy="942321"/>
          </a:xfrm>
          <a:prstGeom prst="round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err="1">
                <a:latin typeface="Ubuntu Mono" panose="020B0509030602030204" pitchFamily="49" charset="0"/>
              </a:rPr>
              <a:t>Document</a:t>
            </a:r>
            <a:endParaRPr lang="it-IT" b="1" dirty="0">
              <a:latin typeface="Ubuntu Mono" panose="020B0509030602030204" pitchFamily="49" charset="0"/>
            </a:endParaRPr>
          </a:p>
        </p:txBody>
      </p:sp>
      <p:sp>
        <p:nvSpPr>
          <p:cNvPr id="9" name="Rectangle: Rounded Corners 8">
            <a:extLst>
              <a:ext uri="{FF2B5EF4-FFF2-40B4-BE49-F238E27FC236}">
                <a16:creationId xmlns:a16="http://schemas.microsoft.com/office/drawing/2014/main" id="{20E0D61C-EF7D-4C98-DE15-1A27F6B03B55}"/>
              </a:ext>
            </a:extLst>
          </p:cNvPr>
          <p:cNvSpPr/>
          <p:nvPr/>
        </p:nvSpPr>
        <p:spPr>
          <a:xfrm>
            <a:off x="7798162" y="4368467"/>
            <a:ext cx="1750140" cy="942321"/>
          </a:xfrm>
          <a:prstGeom prst="round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err="1">
                <a:latin typeface="Ubuntu Mono" panose="020B0509030602030204" pitchFamily="49" charset="0"/>
              </a:rPr>
              <a:t>Subfolder</a:t>
            </a:r>
            <a:endParaRPr lang="it-IT" b="1" dirty="0">
              <a:latin typeface="Ubuntu Mono" panose="020B0509030602030204" pitchFamily="49" charset="0"/>
            </a:endParaRPr>
          </a:p>
        </p:txBody>
      </p:sp>
      <p:sp>
        <p:nvSpPr>
          <p:cNvPr id="10" name="Diamond 9">
            <a:extLst>
              <a:ext uri="{FF2B5EF4-FFF2-40B4-BE49-F238E27FC236}">
                <a16:creationId xmlns:a16="http://schemas.microsoft.com/office/drawing/2014/main" id="{E72F0ACC-8AAE-6882-17A6-5801E9332F01}"/>
              </a:ext>
            </a:extLst>
          </p:cNvPr>
          <p:cNvSpPr/>
          <p:nvPr/>
        </p:nvSpPr>
        <p:spPr>
          <a:xfrm>
            <a:off x="5809586" y="2243229"/>
            <a:ext cx="760396" cy="760396"/>
          </a:xfrm>
          <a:prstGeom prst="diamond">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5EFE1799-47BD-0BDC-A0EA-1D46B6B01288}"/>
              </a:ext>
            </a:extLst>
          </p:cNvPr>
          <p:cNvCxnSpPr>
            <a:stCxn id="10" idx="1"/>
            <a:endCxn id="2" idx="3"/>
          </p:cNvCxnSpPr>
          <p:nvPr/>
        </p:nvCxnSpPr>
        <p:spPr>
          <a:xfrm flipH="1">
            <a:off x="4581406"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2F976E-62F6-1EAE-7FAA-DBB5FEC25A45}"/>
              </a:ext>
            </a:extLst>
          </p:cNvPr>
          <p:cNvCxnSpPr/>
          <p:nvPr/>
        </p:nvCxnSpPr>
        <p:spPr>
          <a:xfrm flipH="1">
            <a:off x="6569982"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052B758E-B350-AE86-23B4-65CDFE36E50C}"/>
              </a:ext>
            </a:extLst>
          </p:cNvPr>
          <p:cNvSpPr/>
          <p:nvPr/>
        </p:nvSpPr>
        <p:spPr>
          <a:xfrm>
            <a:off x="5810453" y="4436185"/>
            <a:ext cx="760396" cy="760396"/>
          </a:xfrm>
          <a:prstGeom prst="diamond">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36BDA2DF-9AF3-048D-BB1A-79007B1F8C68}"/>
              </a:ext>
            </a:extLst>
          </p:cNvPr>
          <p:cNvCxnSpPr>
            <a:stCxn id="14" idx="1"/>
          </p:cNvCxnSpPr>
          <p:nvPr/>
        </p:nvCxnSpPr>
        <p:spPr>
          <a:xfrm flipH="1">
            <a:off x="4582273"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6F2416-2D02-EB42-3447-E592F6A4FF21}"/>
              </a:ext>
            </a:extLst>
          </p:cNvPr>
          <p:cNvCxnSpPr/>
          <p:nvPr/>
        </p:nvCxnSpPr>
        <p:spPr>
          <a:xfrm flipH="1">
            <a:off x="6570849"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0BB7F7E-9251-9B13-5911-E8A137CFFA53}"/>
              </a:ext>
            </a:extLst>
          </p:cNvPr>
          <p:cNvSpPr txBox="1"/>
          <p:nvPr/>
        </p:nvSpPr>
        <p:spPr>
          <a:xfrm>
            <a:off x="5650030" y="2400832"/>
            <a:ext cx="1058779" cy="369332"/>
          </a:xfrm>
          <a:prstGeom prst="rect">
            <a:avLst/>
          </a:prstGeom>
          <a:noFill/>
        </p:spPr>
        <p:txBody>
          <a:bodyPr wrap="square" rtlCol="0">
            <a:spAutoFit/>
          </a:bodyPr>
          <a:lstStyle/>
          <a:p>
            <a:pPr algn="ctr"/>
            <a:r>
              <a:rPr lang="it-IT" dirty="0" err="1">
                <a:latin typeface="Ubuntu Mono" panose="020B0509030602030204" pitchFamily="49" charset="0"/>
              </a:rPr>
              <a:t>owns</a:t>
            </a:r>
            <a:endParaRPr lang="en-GB" dirty="0">
              <a:latin typeface="Ubuntu Mono" panose="020B0509030602030204" pitchFamily="49" charset="0"/>
            </a:endParaRPr>
          </a:p>
        </p:txBody>
      </p:sp>
      <p:sp>
        <p:nvSpPr>
          <p:cNvPr id="18" name="TextBox 17">
            <a:extLst>
              <a:ext uri="{FF2B5EF4-FFF2-40B4-BE49-F238E27FC236}">
                <a16:creationId xmlns:a16="http://schemas.microsoft.com/office/drawing/2014/main" id="{9E64DD95-751E-5DE7-E60A-F9FD567E6038}"/>
              </a:ext>
            </a:extLst>
          </p:cNvPr>
          <p:cNvSpPr txBox="1"/>
          <p:nvPr/>
        </p:nvSpPr>
        <p:spPr>
          <a:xfrm>
            <a:off x="5576863" y="4596995"/>
            <a:ext cx="1224362" cy="415627"/>
          </a:xfrm>
          <a:prstGeom prst="rect">
            <a:avLst/>
          </a:prstGeom>
          <a:noFill/>
        </p:spPr>
        <p:txBody>
          <a:bodyPr wrap="square" rtlCol="0">
            <a:spAutoFit/>
          </a:bodyPr>
          <a:lstStyle/>
          <a:p>
            <a:pPr algn="ctr"/>
            <a:r>
              <a:rPr lang="it-IT" dirty="0" err="1">
                <a:latin typeface="Ubuntu Mono" panose="020B0509030602030204" pitchFamily="49" charset="0"/>
              </a:rPr>
              <a:t>contains</a:t>
            </a:r>
            <a:endParaRPr lang="en-GB" dirty="0">
              <a:latin typeface="Ubuntu Mono" panose="020B0509030602030204" pitchFamily="49" charset="0"/>
            </a:endParaRPr>
          </a:p>
        </p:txBody>
      </p:sp>
      <p:sp>
        <p:nvSpPr>
          <p:cNvPr id="19" name="Diamond 18">
            <a:extLst>
              <a:ext uri="{FF2B5EF4-FFF2-40B4-BE49-F238E27FC236}">
                <a16:creationId xmlns:a16="http://schemas.microsoft.com/office/drawing/2014/main" id="{FC2FE245-78EB-884D-EA42-4E91834C5E5D}"/>
              </a:ext>
            </a:extLst>
          </p:cNvPr>
          <p:cNvSpPr/>
          <p:nvPr/>
        </p:nvSpPr>
        <p:spPr>
          <a:xfrm>
            <a:off x="8580927" y="3351329"/>
            <a:ext cx="760396" cy="760396"/>
          </a:xfrm>
          <a:prstGeom prst="diamond">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0" name="TextBox 19">
            <a:extLst>
              <a:ext uri="{FF2B5EF4-FFF2-40B4-BE49-F238E27FC236}">
                <a16:creationId xmlns:a16="http://schemas.microsoft.com/office/drawing/2014/main" id="{C645011C-9B4C-DEB1-B4B7-2839E733263E}"/>
              </a:ext>
            </a:extLst>
          </p:cNvPr>
          <p:cNvSpPr txBox="1"/>
          <p:nvPr/>
        </p:nvSpPr>
        <p:spPr>
          <a:xfrm>
            <a:off x="8356963" y="3512139"/>
            <a:ext cx="1224362" cy="415627"/>
          </a:xfrm>
          <a:prstGeom prst="rect">
            <a:avLst/>
          </a:prstGeom>
          <a:noFill/>
        </p:spPr>
        <p:txBody>
          <a:bodyPr wrap="square" rtlCol="0">
            <a:spAutoFit/>
          </a:bodyPr>
          <a:lstStyle/>
          <a:p>
            <a:pPr algn="ctr"/>
            <a:r>
              <a:rPr lang="it-IT" dirty="0" err="1">
                <a:latin typeface="Ubuntu Mono" panose="020B0509030602030204" pitchFamily="49" charset="0"/>
              </a:rPr>
              <a:t>contains</a:t>
            </a:r>
            <a:endParaRPr lang="en-GB" dirty="0">
              <a:latin typeface="Ubuntu Mono" panose="020B0509030602030204" pitchFamily="49" charset="0"/>
            </a:endParaRPr>
          </a:p>
        </p:txBody>
      </p:sp>
      <p:cxnSp>
        <p:nvCxnSpPr>
          <p:cNvPr id="21" name="Straight Connector 20">
            <a:extLst>
              <a:ext uri="{FF2B5EF4-FFF2-40B4-BE49-F238E27FC236}">
                <a16:creationId xmlns:a16="http://schemas.microsoft.com/office/drawing/2014/main" id="{34ABA6EE-9B6B-5BF1-4CDF-FD966455559F}"/>
              </a:ext>
            </a:extLst>
          </p:cNvPr>
          <p:cNvCxnSpPr>
            <a:cxnSpLocks/>
          </p:cNvCxnSpPr>
          <p:nvPr/>
        </p:nvCxnSpPr>
        <p:spPr>
          <a:xfrm flipH="1" flipV="1">
            <a:off x="8968974" y="3094587"/>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EDF594E-2ECA-4E7C-B0ED-59263F48F66C}"/>
              </a:ext>
            </a:extLst>
          </p:cNvPr>
          <p:cNvCxnSpPr>
            <a:cxnSpLocks/>
          </p:cNvCxnSpPr>
          <p:nvPr/>
        </p:nvCxnSpPr>
        <p:spPr>
          <a:xfrm flipH="1" flipV="1">
            <a:off x="8975392" y="4111725"/>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BEB734-9BD7-A948-0CF8-22FFE802001C}"/>
              </a:ext>
            </a:extLst>
          </p:cNvPr>
          <p:cNvCxnSpPr/>
          <p:nvPr/>
        </p:nvCxnSpPr>
        <p:spPr>
          <a:xfrm flipV="1">
            <a:off x="8356962" y="3094587"/>
            <a:ext cx="0" cy="1273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A5F943-B423-57CD-FBB8-448FC219BBE2}"/>
              </a:ext>
            </a:extLst>
          </p:cNvPr>
          <p:cNvSpPr txBox="1"/>
          <p:nvPr/>
        </p:nvSpPr>
        <p:spPr>
          <a:xfrm>
            <a:off x="4694243" y="2190297"/>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29" name="TextBox 28">
            <a:extLst>
              <a:ext uri="{FF2B5EF4-FFF2-40B4-BE49-F238E27FC236}">
                <a16:creationId xmlns:a16="http://schemas.microsoft.com/office/drawing/2014/main" id="{87DB7DDA-7558-DA69-6E70-644B6DDBB675}"/>
              </a:ext>
            </a:extLst>
          </p:cNvPr>
          <p:cNvSpPr txBox="1"/>
          <p:nvPr/>
        </p:nvSpPr>
        <p:spPr>
          <a:xfrm>
            <a:off x="7076158" y="2182020"/>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0" name="TextBox 29">
            <a:extLst>
              <a:ext uri="{FF2B5EF4-FFF2-40B4-BE49-F238E27FC236}">
                <a16:creationId xmlns:a16="http://schemas.microsoft.com/office/drawing/2014/main" id="{02E16E53-308F-EA9D-8BBE-5B91721704BA}"/>
              </a:ext>
            </a:extLst>
          </p:cNvPr>
          <p:cNvSpPr txBox="1"/>
          <p:nvPr/>
        </p:nvSpPr>
        <p:spPr>
          <a:xfrm>
            <a:off x="9432940" y="3180849"/>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31" name="TextBox 30">
            <a:extLst>
              <a:ext uri="{FF2B5EF4-FFF2-40B4-BE49-F238E27FC236}">
                <a16:creationId xmlns:a16="http://schemas.microsoft.com/office/drawing/2014/main" id="{1F06178E-8104-FB09-0672-AA4243FF477D}"/>
              </a:ext>
            </a:extLst>
          </p:cNvPr>
          <p:cNvSpPr txBox="1"/>
          <p:nvPr/>
        </p:nvSpPr>
        <p:spPr>
          <a:xfrm>
            <a:off x="9454934" y="3848645"/>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2" name="TextBox 31">
            <a:extLst>
              <a:ext uri="{FF2B5EF4-FFF2-40B4-BE49-F238E27FC236}">
                <a16:creationId xmlns:a16="http://schemas.microsoft.com/office/drawing/2014/main" id="{6939F205-805D-F4EF-166C-A0D651B8F568}"/>
              </a:ext>
            </a:extLst>
          </p:cNvPr>
          <p:cNvSpPr txBox="1"/>
          <p:nvPr/>
        </p:nvSpPr>
        <p:spPr>
          <a:xfrm>
            <a:off x="7076158" y="4352441"/>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33" name="TextBox 32">
            <a:extLst>
              <a:ext uri="{FF2B5EF4-FFF2-40B4-BE49-F238E27FC236}">
                <a16:creationId xmlns:a16="http://schemas.microsoft.com/office/drawing/2014/main" id="{EFFA6EB9-74EE-D81F-2FBA-F0A526AA1240}"/>
              </a:ext>
            </a:extLst>
          </p:cNvPr>
          <p:cNvSpPr txBox="1"/>
          <p:nvPr/>
        </p:nvSpPr>
        <p:spPr>
          <a:xfrm>
            <a:off x="4706517" y="4369569"/>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4" name="TextBox 33">
            <a:extLst>
              <a:ext uri="{FF2B5EF4-FFF2-40B4-BE49-F238E27FC236}">
                <a16:creationId xmlns:a16="http://schemas.microsoft.com/office/drawing/2014/main" id="{8708E5BD-8D4A-BBF0-CFC6-0FAF331BDE3B}"/>
              </a:ext>
            </a:extLst>
          </p:cNvPr>
          <p:cNvSpPr txBox="1"/>
          <p:nvPr/>
        </p:nvSpPr>
        <p:spPr>
          <a:xfrm>
            <a:off x="9679408" y="2105729"/>
            <a:ext cx="2194148" cy="1117229"/>
          </a:xfrm>
          <a:prstGeom prst="rect">
            <a:avLst/>
          </a:prstGeom>
          <a:noFill/>
        </p:spPr>
        <p:txBody>
          <a:bodyPr wrap="square" rtlCol="0">
            <a:spAutoFit/>
          </a:bodyPr>
          <a:lstStyle/>
          <a:p>
            <a:r>
              <a:rPr lang="it-IT" b="1" u="sng" dirty="0">
                <a:latin typeface="Ubuntu Mono" panose="020B0509030602030204" pitchFamily="49" charset="0"/>
              </a:rPr>
              <a:t>name</a:t>
            </a:r>
          </a:p>
          <a:p>
            <a:r>
              <a:rPr lang="it-IT" b="1" u="sng" dirty="0">
                <a:latin typeface="Ubuntu Mono" panose="020B0509030602030204" pitchFamily="49" charset="0"/>
              </a:rPr>
              <a:t>username</a:t>
            </a:r>
          </a:p>
          <a:p>
            <a:r>
              <a:rPr lang="it-IT" dirty="0">
                <a:latin typeface="Ubuntu Mono" panose="020B0509030602030204" pitchFamily="49" charset="0"/>
              </a:rPr>
              <a:t>date</a:t>
            </a:r>
          </a:p>
        </p:txBody>
      </p:sp>
      <p:sp>
        <p:nvSpPr>
          <p:cNvPr id="35" name="TextBox 34">
            <a:extLst>
              <a:ext uri="{FF2B5EF4-FFF2-40B4-BE49-F238E27FC236}">
                <a16:creationId xmlns:a16="http://schemas.microsoft.com/office/drawing/2014/main" id="{F6964D62-8B43-69C5-6275-C34094DDC18D}"/>
              </a:ext>
            </a:extLst>
          </p:cNvPr>
          <p:cNvSpPr txBox="1"/>
          <p:nvPr/>
        </p:nvSpPr>
        <p:spPr>
          <a:xfrm>
            <a:off x="512007" y="4217977"/>
            <a:ext cx="2194148" cy="1477328"/>
          </a:xfrm>
          <a:prstGeom prst="rect">
            <a:avLst/>
          </a:prstGeom>
          <a:noFill/>
        </p:spPr>
        <p:txBody>
          <a:bodyPr wrap="square" rtlCol="0">
            <a:spAutoFit/>
          </a:bodyPr>
          <a:lstStyle/>
          <a:p>
            <a:pPr algn="r"/>
            <a:r>
              <a:rPr lang="it-IT" b="1" u="sng" dirty="0">
                <a:latin typeface="Ubuntu Mono" panose="020B0509030602030204" pitchFamily="49" charset="0"/>
              </a:rPr>
              <a:t>name</a:t>
            </a:r>
          </a:p>
          <a:p>
            <a:pPr algn="r"/>
            <a:r>
              <a:rPr lang="it-IT" b="1" u="sng" dirty="0" err="1">
                <a:latin typeface="Ubuntu Mono" panose="020B0509030602030204" pitchFamily="49" charset="0"/>
              </a:rPr>
              <a:t>type</a:t>
            </a:r>
            <a:endParaRPr lang="it-IT" b="1" u="sng" dirty="0">
              <a:latin typeface="Ubuntu Mono" panose="020B0509030602030204" pitchFamily="49" charset="0"/>
            </a:endParaRPr>
          </a:p>
          <a:p>
            <a:pPr algn="r"/>
            <a:r>
              <a:rPr lang="it-IT" b="1" u="sng" dirty="0" err="1">
                <a:latin typeface="Ubuntu Mono" panose="020B0509030602030204" pitchFamily="49" charset="0"/>
              </a:rPr>
              <a:t>subFolder</a:t>
            </a:r>
            <a:endParaRPr lang="it-IT" b="1" u="sng" dirty="0">
              <a:latin typeface="Ubuntu Mono" panose="020B0509030602030204" pitchFamily="49" charset="0"/>
            </a:endParaRPr>
          </a:p>
          <a:p>
            <a:pPr algn="r"/>
            <a:r>
              <a:rPr lang="it-IT" dirty="0" err="1">
                <a:latin typeface="Ubuntu Mono" panose="020B0509030602030204" pitchFamily="49" charset="0"/>
              </a:rPr>
              <a:t>summary</a:t>
            </a:r>
            <a:endParaRPr lang="it-IT" dirty="0">
              <a:latin typeface="Ubuntu Mono" panose="020B0509030602030204" pitchFamily="49" charset="0"/>
            </a:endParaRPr>
          </a:p>
          <a:p>
            <a:pPr algn="r"/>
            <a:r>
              <a:rPr lang="it-IT" dirty="0">
                <a:latin typeface="Ubuntu Mono" panose="020B0509030602030204" pitchFamily="49" charset="0"/>
              </a:rPr>
              <a:t>date</a:t>
            </a:r>
          </a:p>
        </p:txBody>
      </p:sp>
      <p:sp>
        <p:nvSpPr>
          <p:cNvPr id="36" name="TextBox 35">
            <a:extLst>
              <a:ext uri="{FF2B5EF4-FFF2-40B4-BE49-F238E27FC236}">
                <a16:creationId xmlns:a16="http://schemas.microsoft.com/office/drawing/2014/main" id="{4B312BB7-2305-7BE1-8EC8-BA56B7139C02}"/>
              </a:ext>
            </a:extLst>
          </p:cNvPr>
          <p:cNvSpPr txBox="1"/>
          <p:nvPr/>
        </p:nvSpPr>
        <p:spPr>
          <a:xfrm>
            <a:off x="714316" y="2300261"/>
            <a:ext cx="1994680" cy="646331"/>
          </a:xfrm>
          <a:prstGeom prst="rect">
            <a:avLst/>
          </a:prstGeom>
          <a:noFill/>
        </p:spPr>
        <p:txBody>
          <a:bodyPr wrap="square" rtlCol="0">
            <a:spAutoFit/>
          </a:bodyPr>
          <a:lstStyle/>
          <a:p>
            <a:pPr algn="r"/>
            <a:r>
              <a:rPr lang="it-IT" b="1" u="sng" dirty="0" err="1">
                <a:latin typeface="Ubuntu Mono" panose="020B0509030602030204" pitchFamily="49" charset="0"/>
              </a:rPr>
              <a:t>userName</a:t>
            </a:r>
            <a:endParaRPr lang="it-IT" b="1" u="sng" dirty="0">
              <a:latin typeface="Ubuntu Mono" panose="020B0509030602030204" pitchFamily="49" charset="0"/>
            </a:endParaRPr>
          </a:p>
          <a:p>
            <a:pPr algn="r"/>
            <a:r>
              <a:rPr lang="it-IT" dirty="0">
                <a:latin typeface="Ubuntu Mono" panose="020B0509030602030204" pitchFamily="49" charset="0"/>
              </a:rPr>
              <a:t>password</a:t>
            </a:r>
            <a:endParaRPr lang="en-GB" dirty="0">
              <a:latin typeface="Ubuntu Mono" panose="020B0509030602030204" pitchFamily="49" charset="0"/>
            </a:endParaRPr>
          </a:p>
        </p:txBody>
      </p:sp>
    </p:spTree>
    <p:extLst>
      <p:ext uri="{BB962C8B-B14F-4D97-AF65-F5344CB8AC3E}">
        <p14:creationId xmlns:p14="http://schemas.microsoft.com/office/powerpoint/2010/main" val="342329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latin typeface="Roboto" panose="02000000000000000000" pitchFamily="2" charset="0"/>
                <a:ea typeface="Roboto" panose="02000000000000000000" pitchFamily="2" charset="0"/>
              </a:rPr>
              <a:t>Logical</a:t>
            </a:r>
            <a:r>
              <a:rPr lang="it-IT" b="1" dirty="0">
                <a:latin typeface="Roboto" panose="02000000000000000000" pitchFamily="2" charset="0"/>
                <a:ea typeface="Roboto" panose="02000000000000000000" pitchFamily="2" charset="0"/>
              </a:rPr>
              <a:t> Database Schema 1/4</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lnSpcReduction="10000"/>
          </a:bodyPr>
          <a:lstStyle/>
          <a:p>
            <a:pPr marL="0" indent="0">
              <a:buNone/>
            </a:pPr>
            <a:r>
              <a:rPr lang="en-GB" sz="2000" dirty="0">
                <a:latin typeface="Roboto Mono" panose="00000009000000000000" pitchFamily="49" charset="0"/>
                <a:ea typeface="Roboto Mono" panose="00000009000000000000" pitchFamily="49" charset="0"/>
              </a:rPr>
              <a:t>CREATE TABLE `document`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`username`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documentname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`type`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`summary` varchar(255)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`date` date NOT NULL</a:t>
            </a:r>
            <a:r>
              <a:rPr lang="en-GB" sz="2000">
                <a:latin typeface="Roboto Mono" panose="00000009000000000000" pitchFamily="49" charset="0"/>
                <a:ea typeface="Roboto Mono" panose="00000009000000000000" pitchFamily="49" charset="0"/>
              </a:rPr>
              <a:t>, </a:t>
            </a:r>
          </a:p>
          <a:p>
            <a:pPr marL="0" indent="0">
              <a:buNone/>
            </a:pPr>
            <a:r>
              <a:rPr lang="en-GB" sz="2000">
                <a:latin typeface="Roboto Mono" panose="00000009000000000000" pitchFamily="49" charset="0"/>
                <a:ea typeface="Roboto Mono" panose="00000009000000000000" pitchFamily="49" charset="0"/>
              </a:rPr>
              <a:t> </a:t>
            </a:r>
            <a:r>
              <a:rPr lang="en-GB" sz="2000" dirty="0">
                <a:latin typeface="Roboto Mono" panose="00000009000000000000" pitchFamily="49" charset="0"/>
                <a:ea typeface="Roboto Mono" panose="00000009000000000000" pitchFamily="49" charset="0"/>
              </a:rPr>
              <a:t>`body</a:t>
            </a:r>
            <a:r>
              <a:rPr lang="en-GB" sz="2000">
                <a:latin typeface="Roboto Mono" panose="00000009000000000000" pitchFamily="49" charset="0"/>
                <a:ea typeface="Roboto Mono" panose="00000009000000000000" pitchFamily="49" charset="0"/>
              </a:rPr>
              <a:t>` medium blob </a:t>
            </a:r>
            <a:r>
              <a:rPr lang="en-GB" sz="2000" dirty="0">
                <a:latin typeface="Roboto Mono" panose="00000009000000000000" pitchFamily="49" charset="0"/>
                <a:ea typeface="Roboto Mono" panose="00000009000000000000" pitchFamily="49" charset="0"/>
              </a:rPr>
              <a:t>NOT NULL,</a:t>
            </a:r>
          </a:p>
          <a:p>
            <a:pPr marL="0" indent="0">
              <a:buNone/>
            </a:pP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documentname</a:t>
            </a:r>
            <a:r>
              <a:rPr lang="en-GB" sz="2000" dirty="0">
                <a:latin typeface="Roboto Mono" panose="00000009000000000000" pitchFamily="49" charset="0"/>
                <a:ea typeface="Roboto Mono" panose="00000009000000000000" pitchFamily="49" charset="0"/>
              </a:rPr>
              <a:t>`,`type`),</a:t>
            </a:r>
          </a:p>
          <a:p>
            <a:pPr marL="0" indent="0">
              <a:buNone/>
            </a:pPr>
            <a:r>
              <a:rPr lang="en-GB" sz="2000" dirty="0">
                <a:latin typeface="Roboto Mono" panose="00000009000000000000" pitchFamily="49" charset="0"/>
                <a:ea typeface="Roboto Mono" panose="00000009000000000000" pitchFamily="49" charset="0"/>
              </a:rPr>
              <a:t>FOREIGN KEY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REFERENCES `subfolder`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80298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latin typeface="Roboto" panose="02000000000000000000" pitchFamily="2" charset="0"/>
                <a:ea typeface="Roboto" panose="02000000000000000000" pitchFamily="2" charset="0"/>
              </a:rPr>
              <a:t>Logical</a:t>
            </a:r>
            <a:r>
              <a:rPr lang="it-IT" b="1" dirty="0">
                <a:latin typeface="Roboto" panose="02000000000000000000" pitchFamily="2" charset="0"/>
                <a:ea typeface="Roboto" panose="02000000000000000000" pitchFamily="2" charset="0"/>
              </a:rPr>
              <a:t> Database Schema 2/4</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`folder`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`username`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`date` date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FOREIGN KEY (`username`) REFERENCES `user` (`username`)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238239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latin typeface="Roboto" panose="02000000000000000000" pitchFamily="2" charset="0"/>
                <a:ea typeface="Roboto" panose="02000000000000000000" pitchFamily="2" charset="0"/>
              </a:rPr>
              <a:t>Logical</a:t>
            </a:r>
            <a:r>
              <a:rPr lang="it-IT" b="1" dirty="0">
                <a:latin typeface="Roboto" panose="02000000000000000000" pitchFamily="2" charset="0"/>
                <a:ea typeface="Roboto" panose="02000000000000000000" pitchFamily="2" charset="0"/>
              </a:rPr>
              <a:t> Database Schema 3/4</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`subfolder`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`username`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`date` date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FOREIGN KEY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REFERENCES `folder`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55578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latin typeface="Roboto" panose="02000000000000000000" pitchFamily="2" charset="0"/>
                <a:ea typeface="Roboto" panose="02000000000000000000" pitchFamily="2" charset="0"/>
              </a:rPr>
              <a:t>Logical</a:t>
            </a:r>
            <a:r>
              <a:rPr lang="it-IT" b="1" dirty="0">
                <a:latin typeface="Roboto" panose="02000000000000000000" pitchFamily="2" charset="0"/>
                <a:ea typeface="Roboto" panose="02000000000000000000" pitchFamily="2" charset="0"/>
              </a:rPr>
              <a:t> Database Schema 4/4</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`user`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`username`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`email`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`password`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UNIQUE KEY `email` (`email`))</a:t>
            </a:r>
          </a:p>
        </p:txBody>
      </p:sp>
    </p:spTree>
    <p:extLst>
      <p:ext uri="{BB962C8B-B14F-4D97-AF65-F5344CB8AC3E}">
        <p14:creationId xmlns:p14="http://schemas.microsoft.com/office/powerpoint/2010/main" val="433731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1911</Words>
  <Application>Microsoft Office PowerPoint</Application>
  <PresentationFormat>Widescreen</PresentationFormat>
  <Paragraphs>276</Paragraphs>
  <Slides>25</Slides>
  <Notes>9</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Calibri Light</vt:lpstr>
      <vt:lpstr>Roboto</vt:lpstr>
      <vt:lpstr>Roboto Mono</vt:lpstr>
      <vt:lpstr>Ubuntu Mono</vt:lpstr>
      <vt:lpstr>Office Theme</vt:lpstr>
      <vt:lpstr>Esercizio 3: gestione documenti</vt:lpstr>
      <vt:lpstr>Presentazione standard di PowerPoint</vt:lpstr>
      <vt:lpstr>Presentazione standard di PowerPoint</vt:lpstr>
      <vt:lpstr>Database Design </vt:lpstr>
      <vt:lpstr>Presentazione standard di PowerPoint</vt:lpstr>
      <vt:lpstr>Logical Database Schema 1/4</vt:lpstr>
      <vt:lpstr>Logical Database Schema 2/4</vt:lpstr>
      <vt:lpstr>Logical Database Schema 3/4</vt:lpstr>
      <vt:lpstr>Logical Database Schema 4/4</vt:lpstr>
      <vt:lpstr>Application Requirements Analysis</vt:lpstr>
      <vt:lpstr>Components</vt:lpstr>
      <vt:lpstr>Event: GoToHomePage</vt:lpstr>
      <vt:lpstr>Presentazione standard di PowerPoint</vt:lpstr>
      <vt:lpstr>Presentazione standard di PowerPoint</vt:lpstr>
      <vt:lpstr>Event: MoveToHomePage (action:updateFolder)</vt:lpstr>
      <vt:lpstr>RIA version</vt:lpstr>
      <vt:lpstr>Summury</vt:lpstr>
      <vt:lpstr>Server side: DAO &amp; model objects  (more details in components for HTML version )</vt:lpstr>
      <vt:lpstr>Client side: view &amp; view component</vt:lpstr>
      <vt:lpstr>Event: GoToHome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3: gestione documenti</dc:title>
  <dc:creator>Alessandro Cogollo</dc:creator>
  <cp:lastModifiedBy>lorenzo franzè</cp:lastModifiedBy>
  <cp:revision>7</cp:revision>
  <dcterms:created xsi:type="dcterms:W3CDTF">2022-06-02T13:55:09Z</dcterms:created>
  <dcterms:modified xsi:type="dcterms:W3CDTF">2022-06-08T22:34:25Z</dcterms:modified>
</cp:coreProperties>
</file>