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3" r:id="rId5"/>
    <p:sldId id="259" r:id="rId6"/>
    <p:sldId id="260" r:id="rId7"/>
    <p:sldId id="261" r:id="rId8"/>
    <p:sldId id="262" r:id="rId9"/>
    <p:sldId id="263" r:id="rId10"/>
    <p:sldId id="264" r:id="rId11"/>
    <p:sldId id="265" r:id="rId12"/>
    <p:sldId id="267" r:id="rId13"/>
    <p:sldId id="272" r:id="rId14"/>
    <p:sldId id="268" r:id="rId15"/>
    <p:sldId id="269" r:id="rId16"/>
    <p:sldId id="270" r:id="rId17"/>
    <p:sldId id="308" r:id="rId18"/>
    <p:sldId id="283" r:id="rId19"/>
    <p:sldId id="282" r:id="rId20"/>
    <p:sldId id="271" r:id="rId21"/>
    <p:sldId id="312" r:id="rId22"/>
    <p:sldId id="275" r:id="rId23"/>
    <p:sldId id="276" r:id="rId24"/>
    <p:sldId id="3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FE3C0-3F35-4E95-BCC1-950F45B2B383}" v="53" dt="2022-06-08T22:21:23.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franzè" userId="eaeb7fc65d4b5baa" providerId="LiveId" clId="{4EAFE3C0-3F35-4E95-BCC1-950F45B2B383}"/>
    <pc:docChg chg="undo custSel addSld delSld modSld sldOrd">
      <pc:chgData name="lorenzo franzè" userId="eaeb7fc65d4b5baa" providerId="LiveId" clId="{4EAFE3C0-3F35-4E95-BCC1-950F45B2B383}" dt="2022-06-08T22:34:16.908" v="4767" actId="20577"/>
      <pc:docMkLst>
        <pc:docMk/>
      </pc:docMkLst>
      <pc:sldChg chg="modSp mod">
        <pc:chgData name="lorenzo franzè" userId="eaeb7fc65d4b5baa" providerId="LiveId" clId="{4EAFE3C0-3F35-4E95-BCC1-950F45B2B383}" dt="2022-06-08T17:20:11.239" v="81" actId="20577"/>
        <pc:sldMkLst>
          <pc:docMk/>
          <pc:sldMk cId="2859791524" sldId="256"/>
        </pc:sldMkLst>
        <pc:spChg chg="mod">
          <ac:chgData name="lorenzo franzè" userId="eaeb7fc65d4b5baa" providerId="LiveId" clId="{4EAFE3C0-3F35-4E95-BCC1-950F45B2B383}" dt="2022-06-08T17:20:11.239" v="81" actId="20577"/>
          <ac:spMkLst>
            <pc:docMk/>
            <pc:sldMk cId="2859791524" sldId="256"/>
            <ac:spMk id="3" creationId="{97647C97-2B10-4427-4DA2-3BFD15E640C1}"/>
          </ac:spMkLst>
        </pc:spChg>
      </pc:sldChg>
      <pc:sldChg chg="addSp delSp modSp mod">
        <pc:chgData name="lorenzo franzè" userId="eaeb7fc65d4b5baa" providerId="LiveId" clId="{4EAFE3C0-3F35-4E95-BCC1-950F45B2B383}" dt="2022-06-08T20:15:15.040" v="2409" actId="478"/>
        <pc:sldMkLst>
          <pc:docMk/>
          <pc:sldMk cId="3423298126" sldId="259"/>
        </pc:sldMkLst>
        <pc:picChg chg="add del mod">
          <ac:chgData name="lorenzo franzè" userId="eaeb7fc65d4b5baa" providerId="LiveId" clId="{4EAFE3C0-3F35-4E95-BCC1-950F45B2B383}" dt="2022-06-08T20:15:15.040" v="2409" actId="478"/>
          <ac:picMkLst>
            <pc:docMk/>
            <pc:sldMk cId="3423298126" sldId="259"/>
            <ac:picMk id="4" creationId="{08D23A37-CF70-D87B-8AF2-815AFFAF9DBC}"/>
          </ac:picMkLst>
        </pc:picChg>
      </pc:sldChg>
      <pc:sldChg chg="modSp mod">
        <pc:chgData name="lorenzo franzè" userId="eaeb7fc65d4b5baa" providerId="LiveId" clId="{4EAFE3C0-3F35-4E95-BCC1-950F45B2B383}" dt="2022-06-08T16:01:13.292" v="23" actId="20577"/>
        <pc:sldMkLst>
          <pc:docMk/>
          <pc:sldMk cId="1802982866" sldId="260"/>
        </pc:sldMkLst>
        <pc:spChg chg="mod">
          <ac:chgData name="lorenzo franzè" userId="eaeb7fc65d4b5baa" providerId="LiveId" clId="{4EAFE3C0-3F35-4E95-BCC1-950F45B2B383}" dt="2022-06-08T16:01:13.292" v="23" actId="20577"/>
          <ac:spMkLst>
            <pc:docMk/>
            <pc:sldMk cId="1802982866" sldId="260"/>
            <ac:spMk id="3" creationId="{C67384B4-5A51-5EA2-E575-981650D89B28}"/>
          </ac:spMkLst>
        </pc:spChg>
      </pc:sldChg>
      <pc:sldChg chg="modSp mod">
        <pc:chgData name="lorenzo franzè" userId="eaeb7fc65d4b5baa" providerId="LiveId" clId="{4EAFE3C0-3F35-4E95-BCC1-950F45B2B383}" dt="2022-06-08T21:34:51.745" v="3176" actId="113"/>
        <pc:sldMkLst>
          <pc:docMk/>
          <pc:sldMk cId="3311699349" sldId="264"/>
        </pc:sldMkLst>
        <pc:spChg chg="mod">
          <ac:chgData name="lorenzo franzè" userId="eaeb7fc65d4b5baa" providerId="LiveId" clId="{4EAFE3C0-3F35-4E95-BCC1-950F45B2B383}" dt="2022-06-08T21:34:51.745" v="3176" actId="113"/>
          <ac:spMkLst>
            <pc:docMk/>
            <pc:sldMk cId="3311699349" sldId="264"/>
            <ac:spMk id="3" creationId="{C67384B4-5A51-5EA2-E575-981650D89B28}"/>
          </ac:spMkLst>
        </pc:spChg>
        <pc:spChg chg="mod">
          <ac:chgData name="lorenzo franzè" userId="eaeb7fc65d4b5baa" providerId="LiveId" clId="{4EAFE3C0-3F35-4E95-BCC1-950F45B2B383}" dt="2022-06-08T21:29:24.416" v="3141" actId="207"/>
          <ac:spMkLst>
            <pc:docMk/>
            <pc:sldMk cId="3311699349" sldId="264"/>
            <ac:spMk id="4" creationId="{994B2B24-C1D8-401A-4E61-52B634FC06E2}"/>
          </ac:spMkLst>
        </pc:spChg>
      </pc:sldChg>
      <pc:sldChg chg="addSp delSp modSp mod">
        <pc:chgData name="lorenzo franzè" userId="eaeb7fc65d4b5baa" providerId="LiveId" clId="{4EAFE3C0-3F35-4E95-BCC1-950F45B2B383}" dt="2022-06-08T22:16:39.976" v="4094" actId="20577"/>
        <pc:sldMkLst>
          <pc:docMk/>
          <pc:sldMk cId="3161146515" sldId="265"/>
        </pc:sldMkLst>
        <pc:spChg chg="mod">
          <ac:chgData name="lorenzo franzè" userId="eaeb7fc65d4b5baa" providerId="LiveId" clId="{4EAFE3C0-3F35-4E95-BCC1-950F45B2B383}" dt="2022-06-08T22:15:02.980" v="4071" actId="27636"/>
          <ac:spMkLst>
            <pc:docMk/>
            <pc:sldMk cId="3161146515" sldId="265"/>
            <ac:spMk id="2" creationId="{CFFA54BE-6380-80AC-C4DD-53BAE9946D60}"/>
          </ac:spMkLst>
        </pc:spChg>
        <pc:spChg chg="add mod">
          <ac:chgData name="lorenzo franzè" userId="eaeb7fc65d4b5baa" providerId="LiveId" clId="{4EAFE3C0-3F35-4E95-BCC1-950F45B2B383}" dt="2022-06-08T22:16:39.976" v="4094" actId="20577"/>
          <ac:spMkLst>
            <pc:docMk/>
            <pc:sldMk cId="3161146515" sldId="265"/>
            <ac:spMk id="3" creationId="{6D631525-F943-6F9B-F927-5467BDE22545}"/>
          </ac:spMkLst>
        </pc:spChg>
        <pc:spChg chg="add del">
          <ac:chgData name="lorenzo franzè" userId="eaeb7fc65d4b5baa" providerId="LiveId" clId="{4EAFE3C0-3F35-4E95-BCC1-950F45B2B383}" dt="2022-06-08T17:36:48.007" v="132"/>
          <ac:spMkLst>
            <pc:docMk/>
            <pc:sldMk cId="3161146515" sldId="265"/>
            <ac:spMk id="4" creationId="{10E5B148-886E-EA06-FDEE-F043AEAC840F}"/>
          </ac:spMkLst>
        </pc:spChg>
        <pc:spChg chg="add del">
          <ac:chgData name="lorenzo franzè" userId="eaeb7fc65d4b5baa" providerId="LiveId" clId="{4EAFE3C0-3F35-4E95-BCC1-950F45B2B383}" dt="2022-06-08T17:36:55.976" v="150"/>
          <ac:spMkLst>
            <pc:docMk/>
            <pc:sldMk cId="3161146515" sldId="265"/>
            <ac:spMk id="5" creationId="{A67E9CF7-3974-C23A-63F9-238AD4CE04AD}"/>
          </ac:spMkLst>
        </pc:spChg>
        <pc:spChg chg="add del mod">
          <ac:chgData name="lorenzo franzè" userId="eaeb7fc65d4b5baa" providerId="LiveId" clId="{4EAFE3C0-3F35-4E95-BCC1-950F45B2B383}" dt="2022-06-08T17:37:03.757" v="156"/>
          <ac:spMkLst>
            <pc:docMk/>
            <pc:sldMk cId="3161146515" sldId="265"/>
            <ac:spMk id="6" creationId="{6E2958CD-D867-09F4-8C99-9E725D41CA92}"/>
          </ac:spMkLst>
        </pc:spChg>
        <pc:spChg chg="add mod">
          <ac:chgData name="lorenzo franzè" userId="eaeb7fc65d4b5baa" providerId="LiveId" clId="{4EAFE3C0-3F35-4E95-BCC1-950F45B2B383}" dt="2022-06-08T22:15:11.630" v="4073" actId="113"/>
          <ac:spMkLst>
            <pc:docMk/>
            <pc:sldMk cId="3161146515" sldId="265"/>
            <ac:spMk id="7" creationId="{AFBB3BBE-0B06-2703-CC40-6C1474910155}"/>
          </ac:spMkLst>
        </pc:spChg>
        <pc:spChg chg="add mod">
          <ac:chgData name="lorenzo franzè" userId="eaeb7fc65d4b5baa" providerId="LiveId" clId="{4EAFE3C0-3F35-4E95-BCC1-950F45B2B383}" dt="2022-06-08T22:16:01.666" v="4084" actId="114"/>
          <ac:spMkLst>
            <pc:docMk/>
            <pc:sldMk cId="3161146515" sldId="265"/>
            <ac:spMk id="8" creationId="{152FB695-8641-6B10-ABB3-F2CEBDF241C7}"/>
          </ac:spMkLst>
        </pc:spChg>
      </pc:sldChg>
      <pc:sldChg chg="del">
        <pc:chgData name="lorenzo franzè" userId="eaeb7fc65d4b5baa" providerId="LiveId" clId="{4EAFE3C0-3F35-4E95-BCC1-950F45B2B383}" dt="2022-06-08T18:23:43.705" v="1178" actId="2696"/>
        <pc:sldMkLst>
          <pc:docMk/>
          <pc:sldMk cId="3401243257" sldId="266"/>
        </pc:sldMkLst>
      </pc:sldChg>
      <pc:sldChg chg="addSp delSp modSp mod ord">
        <pc:chgData name="lorenzo franzè" userId="eaeb7fc65d4b5baa" providerId="LiveId" clId="{4EAFE3C0-3F35-4E95-BCC1-950F45B2B383}" dt="2022-06-08T20:44:10.972" v="2710" actId="1076"/>
        <pc:sldMkLst>
          <pc:docMk/>
          <pc:sldMk cId="1719227365" sldId="267"/>
        </pc:sldMkLst>
        <pc:spChg chg="mod">
          <ac:chgData name="lorenzo franzè" userId="eaeb7fc65d4b5baa" providerId="LiveId" clId="{4EAFE3C0-3F35-4E95-BCC1-950F45B2B383}" dt="2022-06-08T20:44:10.972" v="2710" actId="1076"/>
          <ac:spMkLst>
            <pc:docMk/>
            <pc:sldMk cId="1719227365" sldId="267"/>
            <ac:spMk id="2" creationId="{CFFA54BE-6380-80AC-C4DD-53BAE9946D60}"/>
          </ac:spMkLst>
        </pc:spChg>
        <pc:spChg chg="add del mod">
          <ac:chgData name="lorenzo franzè" userId="eaeb7fc65d4b5baa" providerId="LiveId" clId="{4EAFE3C0-3F35-4E95-BCC1-950F45B2B383}" dt="2022-06-08T19:01:15.798" v="1854"/>
          <ac:spMkLst>
            <pc:docMk/>
            <pc:sldMk cId="1719227365" sldId="267"/>
            <ac:spMk id="3" creationId="{49046329-26B5-5C37-F539-FB826CDC09BB}"/>
          </ac:spMkLst>
        </pc:spChg>
        <pc:spChg chg="add del mod">
          <ac:chgData name="lorenzo franzè" userId="eaeb7fc65d4b5baa" providerId="LiveId" clId="{4EAFE3C0-3F35-4E95-BCC1-950F45B2B383}" dt="2022-06-08T19:01:15.798" v="1854"/>
          <ac:spMkLst>
            <pc:docMk/>
            <pc:sldMk cId="1719227365" sldId="267"/>
            <ac:spMk id="6" creationId="{770F6468-2567-74BB-F1DD-DD9DA85A8134}"/>
          </ac:spMkLst>
        </pc:spChg>
        <pc:spChg chg="add del mod">
          <ac:chgData name="lorenzo franzè" userId="eaeb7fc65d4b5baa" providerId="LiveId" clId="{4EAFE3C0-3F35-4E95-BCC1-950F45B2B383}" dt="2022-06-08T19:01:15.798" v="1854"/>
          <ac:spMkLst>
            <pc:docMk/>
            <pc:sldMk cId="1719227365" sldId="267"/>
            <ac:spMk id="7" creationId="{6F140121-914A-FAD6-728A-02C3802AC8EC}"/>
          </ac:spMkLst>
        </pc:spChg>
        <pc:spChg chg="add del mod">
          <ac:chgData name="lorenzo franzè" userId="eaeb7fc65d4b5baa" providerId="LiveId" clId="{4EAFE3C0-3F35-4E95-BCC1-950F45B2B383}" dt="2022-06-08T19:01:15.798" v="1854"/>
          <ac:spMkLst>
            <pc:docMk/>
            <pc:sldMk cId="1719227365" sldId="267"/>
            <ac:spMk id="8" creationId="{9DBB4EAB-5DFF-1877-FCC2-A28AAEED3C5E}"/>
          </ac:spMkLst>
        </pc:spChg>
        <pc:spChg chg="add del mod">
          <ac:chgData name="lorenzo franzè" userId="eaeb7fc65d4b5baa" providerId="LiveId" clId="{4EAFE3C0-3F35-4E95-BCC1-950F45B2B383}" dt="2022-06-08T19:01:15.798" v="1854"/>
          <ac:spMkLst>
            <pc:docMk/>
            <pc:sldMk cId="1719227365" sldId="267"/>
            <ac:spMk id="11" creationId="{F210FF55-9844-C748-FBC3-71641E3274D8}"/>
          </ac:spMkLst>
        </pc:spChg>
        <pc:spChg chg="add del mod">
          <ac:chgData name="lorenzo franzè" userId="eaeb7fc65d4b5baa" providerId="LiveId" clId="{4EAFE3C0-3F35-4E95-BCC1-950F45B2B383}" dt="2022-06-08T19:01:15.798" v="1854"/>
          <ac:spMkLst>
            <pc:docMk/>
            <pc:sldMk cId="1719227365" sldId="267"/>
            <ac:spMk id="12" creationId="{6CE1DAC6-F46B-94A4-8B4B-076AA23FC882}"/>
          </ac:spMkLst>
        </pc:spChg>
        <pc:spChg chg="add del mod">
          <ac:chgData name="lorenzo franzè" userId="eaeb7fc65d4b5baa" providerId="LiveId" clId="{4EAFE3C0-3F35-4E95-BCC1-950F45B2B383}" dt="2022-06-08T19:01:15.798" v="1854"/>
          <ac:spMkLst>
            <pc:docMk/>
            <pc:sldMk cId="1719227365" sldId="267"/>
            <ac:spMk id="14" creationId="{F44D5F71-E448-D259-1DED-43BF5E4E1478}"/>
          </ac:spMkLst>
        </pc:spChg>
        <pc:spChg chg="add del mod">
          <ac:chgData name="lorenzo franzè" userId="eaeb7fc65d4b5baa" providerId="LiveId" clId="{4EAFE3C0-3F35-4E95-BCC1-950F45B2B383}" dt="2022-06-08T19:01:15.798" v="1854"/>
          <ac:spMkLst>
            <pc:docMk/>
            <pc:sldMk cId="1719227365" sldId="267"/>
            <ac:spMk id="15" creationId="{5F91B172-764B-2CD4-F8CB-EECC295614BC}"/>
          </ac:spMkLst>
        </pc:spChg>
        <pc:spChg chg="add del mod">
          <ac:chgData name="lorenzo franzè" userId="eaeb7fc65d4b5baa" providerId="LiveId" clId="{4EAFE3C0-3F35-4E95-BCC1-950F45B2B383}" dt="2022-06-08T19:01:15.798" v="1854"/>
          <ac:spMkLst>
            <pc:docMk/>
            <pc:sldMk cId="1719227365" sldId="267"/>
            <ac:spMk id="18" creationId="{AD5CD8DE-9841-A351-82FC-97F7ED4B4752}"/>
          </ac:spMkLst>
        </pc:spChg>
        <pc:spChg chg="add del mod">
          <ac:chgData name="lorenzo franzè" userId="eaeb7fc65d4b5baa" providerId="LiveId" clId="{4EAFE3C0-3F35-4E95-BCC1-950F45B2B383}" dt="2022-06-08T19:01:15.798" v="1854"/>
          <ac:spMkLst>
            <pc:docMk/>
            <pc:sldMk cId="1719227365" sldId="267"/>
            <ac:spMk id="20" creationId="{A074FBDF-D9F0-7B6D-430F-4F8A43BD557A}"/>
          </ac:spMkLst>
        </pc:spChg>
        <pc:spChg chg="add del mod">
          <ac:chgData name="lorenzo franzè" userId="eaeb7fc65d4b5baa" providerId="LiveId" clId="{4EAFE3C0-3F35-4E95-BCC1-950F45B2B383}" dt="2022-06-08T19:01:15.798" v="1854"/>
          <ac:spMkLst>
            <pc:docMk/>
            <pc:sldMk cId="1719227365" sldId="267"/>
            <ac:spMk id="22" creationId="{496B2182-9703-21FC-00B8-A308C90ED4C0}"/>
          </ac:spMkLst>
        </pc:spChg>
        <pc:spChg chg="add del mod">
          <ac:chgData name="lorenzo franzè" userId="eaeb7fc65d4b5baa" providerId="LiveId" clId="{4EAFE3C0-3F35-4E95-BCC1-950F45B2B383}" dt="2022-06-08T19:01:15.798" v="1854"/>
          <ac:spMkLst>
            <pc:docMk/>
            <pc:sldMk cId="1719227365" sldId="267"/>
            <ac:spMk id="23" creationId="{A8B95101-AB56-F4DE-EBEF-3C2B7E238B87}"/>
          </ac:spMkLst>
        </pc:spChg>
        <pc:spChg chg="add del mod">
          <ac:chgData name="lorenzo franzè" userId="eaeb7fc65d4b5baa" providerId="LiveId" clId="{4EAFE3C0-3F35-4E95-BCC1-950F45B2B383}" dt="2022-06-08T19:01:15.798" v="1854"/>
          <ac:spMkLst>
            <pc:docMk/>
            <pc:sldMk cId="1719227365" sldId="267"/>
            <ac:spMk id="24" creationId="{0A3DCCE2-9942-9C7B-D5EB-6943A578E411}"/>
          </ac:spMkLst>
        </pc:spChg>
        <pc:spChg chg="add del mod">
          <ac:chgData name="lorenzo franzè" userId="eaeb7fc65d4b5baa" providerId="LiveId" clId="{4EAFE3C0-3F35-4E95-BCC1-950F45B2B383}" dt="2022-06-08T19:01:15.798" v="1854"/>
          <ac:spMkLst>
            <pc:docMk/>
            <pc:sldMk cId="1719227365" sldId="267"/>
            <ac:spMk id="26" creationId="{6DF605D9-3F37-1B9C-0F57-F7CC02387EF5}"/>
          </ac:spMkLst>
        </pc:spChg>
        <pc:spChg chg="add del mod">
          <ac:chgData name="lorenzo franzè" userId="eaeb7fc65d4b5baa" providerId="LiveId" clId="{4EAFE3C0-3F35-4E95-BCC1-950F45B2B383}" dt="2022-06-08T19:01:19.486" v="1856"/>
          <ac:spMkLst>
            <pc:docMk/>
            <pc:sldMk cId="1719227365" sldId="267"/>
            <ac:spMk id="27" creationId="{DBA16429-4EC1-1809-424F-1C46C19393EB}"/>
          </ac:spMkLst>
        </pc:spChg>
        <pc:spChg chg="add del mod">
          <ac:chgData name="lorenzo franzè" userId="eaeb7fc65d4b5baa" providerId="LiveId" clId="{4EAFE3C0-3F35-4E95-BCC1-950F45B2B383}" dt="2022-06-08T19:01:19.486" v="1856"/>
          <ac:spMkLst>
            <pc:docMk/>
            <pc:sldMk cId="1719227365" sldId="267"/>
            <ac:spMk id="30" creationId="{808B13B9-DA71-EDFA-841D-4DDAB0ED2ED4}"/>
          </ac:spMkLst>
        </pc:spChg>
        <pc:spChg chg="add del mod">
          <ac:chgData name="lorenzo franzè" userId="eaeb7fc65d4b5baa" providerId="LiveId" clId="{4EAFE3C0-3F35-4E95-BCC1-950F45B2B383}" dt="2022-06-08T19:01:19.486" v="1856"/>
          <ac:spMkLst>
            <pc:docMk/>
            <pc:sldMk cId="1719227365" sldId="267"/>
            <ac:spMk id="31" creationId="{A08038F8-C027-D5EE-37DF-995FE0804382}"/>
          </ac:spMkLst>
        </pc:spChg>
        <pc:spChg chg="add del mod">
          <ac:chgData name="lorenzo franzè" userId="eaeb7fc65d4b5baa" providerId="LiveId" clId="{4EAFE3C0-3F35-4E95-BCC1-950F45B2B383}" dt="2022-06-08T19:01:19.486" v="1856"/>
          <ac:spMkLst>
            <pc:docMk/>
            <pc:sldMk cId="1719227365" sldId="267"/>
            <ac:spMk id="32" creationId="{E54C39C7-9E99-A6E6-D625-D3288BCE73A9}"/>
          </ac:spMkLst>
        </pc:spChg>
        <pc:spChg chg="add del mod">
          <ac:chgData name="lorenzo franzè" userId="eaeb7fc65d4b5baa" providerId="LiveId" clId="{4EAFE3C0-3F35-4E95-BCC1-950F45B2B383}" dt="2022-06-08T19:01:19.486" v="1856"/>
          <ac:spMkLst>
            <pc:docMk/>
            <pc:sldMk cId="1719227365" sldId="267"/>
            <ac:spMk id="35" creationId="{A4BB1F91-FA71-5C40-F4F6-BE7B453BFA67}"/>
          </ac:spMkLst>
        </pc:spChg>
        <pc:spChg chg="add del mod">
          <ac:chgData name="lorenzo franzè" userId="eaeb7fc65d4b5baa" providerId="LiveId" clId="{4EAFE3C0-3F35-4E95-BCC1-950F45B2B383}" dt="2022-06-08T19:01:19.486" v="1856"/>
          <ac:spMkLst>
            <pc:docMk/>
            <pc:sldMk cId="1719227365" sldId="267"/>
            <ac:spMk id="36" creationId="{9759543A-D485-6013-7EF1-C94A930F7C53}"/>
          </ac:spMkLst>
        </pc:spChg>
        <pc:spChg chg="add del mod">
          <ac:chgData name="lorenzo franzè" userId="eaeb7fc65d4b5baa" providerId="LiveId" clId="{4EAFE3C0-3F35-4E95-BCC1-950F45B2B383}" dt="2022-06-08T19:01:19.486" v="1856"/>
          <ac:spMkLst>
            <pc:docMk/>
            <pc:sldMk cId="1719227365" sldId="267"/>
            <ac:spMk id="38" creationId="{5A9EE1B5-BBC7-407E-1C35-619CFE5C229D}"/>
          </ac:spMkLst>
        </pc:spChg>
        <pc:spChg chg="add del mod">
          <ac:chgData name="lorenzo franzè" userId="eaeb7fc65d4b5baa" providerId="LiveId" clId="{4EAFE3C0-3F35-4E95-BCC1-950F45B2B383}" dt="2022-06-08T19:01:19.486" v="1856"/>
          <ac:spMkLst>
            <pc:docMk/>
            <pc:sldMk cId="1719227365" sldId="267"/>
            <ac:spMk id="39" creationId="{F3ACB502-3F6D-E211-A9FD-21FA99DE3CEA}"/>
          </ac:spMkLst>
        </pc:spChg>
        <pc:spChg chg="add del mod">
          <ac:chgData name="lorenzo franzè" userId="eaeb7fc65d4b5baa" providerId="LiveId" clId="{4EAFE3C0-3F35-4E95-BCC1-950F45B2B383}" dt="2022-06-08T19:01:19.486" v="1856"/>
          <ac:spMkLst>
            <pc:docMk/>
            <pc:sldMk cId="1719227365" sldId="267"/>
            <ac:spMk id="42" creationId="{79FD5710-70E5-AC2D-1D93-EFDA0C8A48B0}"/>
          </ac:spMkLst>
        </pc:spChg>
        <pc:spChg chg="add del mod">
          <ac:chgData name="lorenzo franzè" userId="eaeb7fc65d4b5baa" providerId="LiveId" clId="{4EAFE3C0-3F35-4E95-BCC1-950F45B2B383}" dt="2022-06-08T19:01:19.486" v="1856"/>
          <ac:spMkLst>
            <pc:docMk/>
            <pc:sldMk cId="1719227365" sldId="267"/>
            <ac:spMk id="44" creationId="{7C1AE700-0B22-06C8-4F56-446F08A38A70}"/>
          </ac:spMkLst>
        </pc:spChg>
        <pc:spChg chg="add del mod">
          <ac:chgData name="lorenzo franzè" userId="eaeb7fc65d4b5baa" providerId="LiveId" clId="{4EAFE3C0-3F35-4E95-BCC1-950F45B2B383}" dt="2022-06-08T19:01:19.486" v="1856"/>
          <ac:spMkLst>
            <pc:docMk/>
            <pc:sldMk cId="1719227365" sldId="267"/>
            <ac:spMk id="46" creationId="{65B7BE0B-9C73-1374-978E-D643A624F8D7}"/>
          </ac:spMkLst>
        </pc:spChg>
        <pc:spChg chg="add del mod">
          <ac:chgData name="lorenzo franzè" userId="eaeb7fc65d4b5baa" providerId="LiveId" clId="{4EAFE3C0-3F35-4E95-BCC1-950F45B2B383}" dt="2022-06-08T19:01:19.486" v="1856"/>
          <ac:spMkLst>
            <pc:docMk/>
            <pc:sldMk cId="1719227365" sldId="267"/>
            <ac:spMk id="47" creationId="{3E337E2D-51F2-A2B7-6D70-2BBD5742D7F0}"/>
          </ac:spMkLst>
        </pc:spChg>
        <pc:spChg chg="add del mod">
          <ac:chgData name="lorenzo franzè" userId="eaeb7fc65d4b5baa" providerId="LiveId" clId="{4EAFE3C0-3F35-4E95-BCC1-950F45B2B383}" dt="2022-06-08T19:01:19.486" v="1856"/>
          <ac:spMkLst>
            <pc:docMk/>
            <pc:sldMk cId="1719227365" sldId="267"/>
            <ac:spMk id="48" creationId="{AC90D291-5152-8116-D7BD-53FA85CD5166}"/>
          </ac:spMkLst>
        </pc:spChg>
        <pc:spChg chg="add del mod">
          <ac:chgData name="lorenzo franzè" userId="eaeb7fc65d4b5baa" providerId="LiveId" clId="{4EAFE3C0-3F35-4E95-BCC1-950F45B2B383}" dt="2022-06-08T19:01:19.486" v="1856"/>
          <ac:spMkLst>
            <pc:docMk/>
            <pc:sldMk cId="1719227365" sldId="267"/>
            <ac:spMk id="50" creationId="{EF18F26E-F29F-8BE6-DC3D-FBAB4895197E}"/>
          </ac:spMkLst>
        </pc:spChg>
        <pc:spChg chg="add mod">
          <ac:chgData name="lorenzo franzè" userId="eaeb7fc65d4b5baa" providerId="LiveId" clId="{4EAFE3C0-3F35-4E95-BCC1-950F45B2B383}" dt="2022-06-08T20:37:05.919" v="2541" actId="1076"/>
          <ac:spMkLst>
            <pc:docMk/>
            <pc:sldMk cId="1719227365" sldId="267"/>
            <ac:spMk id="51" creationId="{54229C70-4E2E-EB81-8C3F-78F41649E93B}"/>
          </ac:spMkLst>
        </pc:spChg>
        <pc:spChg chg="add mod">
          <ac:chgData name="lorenzo franzè" userId="eaeb7fc65d4b5baa" providerId="LiveId" clId="{4EAFE3C0-3F35-4E95-BCC1-950F45B2B383}" dt="2022-06-08T20:37:05.919" v="2541" actId="1076"/>
          <ac:spMkLst>
            <pc:docMk/>
            <pc:sldMk cId="1719227365" sldId="267"/>
            <ac:spMk id="54" creationId="{43B59E01-D893-3872-CD65-5EB7FA665877}"/>
          </ac:spMkLst>
        </pc:spChg>
        <pc:spChg chg="add mod">
          <ac:chgData name="lorenzo franzè" userId="eaeb7fc65d4b5baa" providerId="LiveId" clId="{4EAFE3C0-3F35-4E95-BCC1-950F45B2B383}" dt="2022-06-08T20:37:05.919" v="2541" actId="1076"/>
          <ac:spMkLst>
            <pc:docMk/>
            <pc:sldMk cId="1719227365" sldId="267"/>
            <ac:spMk id="55" creationId="{16AB80A1-8176-0005-C4AA-764C446FC2BB}"/>
          </ac:spMkLst>
        </pc:spChg>
        <pc:spChg chg="add mod">
          <ac:chgData name="lorenzo franzè" userId="eaeb7fc65d4b5baa" providerId="LiveId" clId="{4EAFE3C0-3F35-4E95-BCC1-950F45B2B383}" dt="2022-06-08T20:37:05.919" v="2541" actId="1076"/>
          <ac:spMkLst>
            <pc:docMk/>
            <pc:sldMk cId="1719227365" sldId="267"/>
            <ac:spMk id="56" creationId="{E7C8219B-7F58-A6FB-6155-5C9947B58287}"/>
          </ac:spMkLst>
        </pc:spChg>
        <pc:spChg chg="add mod">
          <ac:chgData name="lorenzo franzè" userId="eaeb7fc65d4b5baa" providerId="LiveId" clId="{4EAFE3C0-3F35-4E95-BCC1-950F45B2B383}" dt="2022-06-08T20:37:05.919" v="2541" actId="1076"/>
          <ac:spMkLst>
            <pc:docMk/>
            <pc:sldMk cId="1719227365" sldId="267"/>
            <ac:spMk id="59" creationId="{7055D754-CDBA-31FD-9AD4-2BF7B6B7439B}"/>
          </ac:spMkLst>
        </pc:spChg>
        <pc:spChg chg="add mod">
          <ac:chgData name="lorenzo franzè" userId="eaeb7fc65d4b5baa" providerId="LiveId" clId="{4EAFE3C0-3F35-4E95-BCC1-950F45B2B383}" dt="2022-06-08T20:37:05.919" v="2541" actId="1076"/>
          <ac:spMkLst>
            <pc:docMk/>
            <pc:sldMk cId="1719227365" sldId="267"/>
            <ac:spMk id="60" creationId="{EC7C8924-D3DE-0C61-CA52-917EAC66D58D}"/>
          </ac:spMkLst>
        </pc:spChg>
        <pc:spChg chg="add mod">
          <ac:chgData name="lorenzo franzè" userId="eaeb7fc65d4b5baa" providerId="LiveId" clId="{4EAFE3C0-3F35-4E95-BCC1-950F45B2B383}" dt="2022-06-08T20:37:05.919" v="2541" actId="1076"/>
          <ac:spMkLst>
            <pc:docMk/>
            <pc:sldMk cId="1719227365" sldId="267"/>
            <ac:spMk id="62" creationId="{BC0291B2-6684-3788-8604-CAB9338EB5D0}"/>
          </ac:spMkLst>
        </pc:spChg>
        <pc:spChg chg="add mod">
          <ac:chgData name="lorenzo franzè" userId="eaeb7fc65d4b5baa" providerId="LiveId" clId="{4EAFE3C0-3F35-4E95-BCC1-950F45B2B383}" dt="2022-06-08T20:37:05.919" v="2541" actId="1076"/>
          <ac:spMkLst>
            <pc:docMk/>
            <pc:sldMk cId="1719227365" sldId="267"/>
            <ac:spMk id="63" creationId="{5403A286-8E2F-3DB7-2447-1AA5F73066C5}"/>
          </ac:spMkLst>
        </pc:spChg>
        <pc:spChg chg="add mod">
          <ac:chgData name="lorenzo franzè" userId="eaeb7fc65d4b5baa" providerId="LiveId" clId="{4EAFE3C0-3F35-4E95-BCC1-950F45B2B383}" dt="2022-06-08T20:37:05.919" v="2541" actId="1076"/>
          <ac:spMkLst>
            <pc:docMk/>
            <pc:sldMk cId="1719227365" sldId="267"/>
            <ac:spMk id="66" creationId="{A400C203-1C3F-0991-EDCB-825FD18F27F5}"/>
          </ac:spMkLst>
        </pc:spChg>
        <pc:spChg chg="add mod">
          <ac:chgData name="lorenzo franzè" userId="eaeb7fc65d4b5baa" providerId="LiveId" clId="{4EAFE3C0-3F35-4E95-BCC1-950F45B2B383}" dt="2022-06-08T20:37:05.919" v="2541" actId="1076"/>
          <ac:spMkLst>
            <pc:docMk/>
            <pc:sldMk cId="1719227365" sldId="267"/>
            <ac:spMk id="68" creationId="{D4B28DA7-A029-18B3-8FF4-0C6EA0A43733}"/>
          </ac:spMkLst>
        </pc:spChg>
        <pc:spChg chg="add mod">
          <ac:chgData name="lorenzo franzè" userId="eaeb7fc65d4b5baa" providerId="LiveId" clId="{4EAFE3C0-3F35-4E95-BCC1-950F45B2B383}" dt="2022-06-08T20:37:05.919" v="2541" actId="1076"/>
          <ac:spMkLst>
            <pc:docMk/>
            <pc:sldMk cId="1719227365" sldId="267"/>
            <ac:spMk id="70" creationId="{5D623E78-ABAB-7EE7-5025-AA086F895272}"/>
          </ac:spMkLst>
        </pc:spChg>
        <pc:spChg chg="add mod">
          <ac:chgData name="lorenzo franzè" userId="eaeb7fc65d4b5baa" providerId="LiveId" clId="{4EAFE3C0-3F35-4E95-BCC1-950F45B2B383}" dt="2022-06-08T20:37:05.919" v="2541" actId="1076"/>
          <ac:spMkLst>
            <pc:docMk/>
            <pc:sldMk cId="1719227365" sldId="267"/>
            <ac:spMk id="71" creationId="{4E71CF19-8021-B7A3-2F5B-373FA298A407}"/>
          </ac:spMkLst>
        </pc:spChg>
        <pc:spChg chg="add mod">
          <ac:chgData name="lorenzo franzè" userId="eaeb7fc65d4b5baa" providerId="LiveId" clId="{4EAFE3C0-3F35-4E95-BCC1-950F45B2B383}" dt="2022-06-08T20:37:05.919" v="2541" actId="1076"/>
          <ac:spMkLst>
            <pc:docMk/>
            <pc:sldMk cId="1719227365" sldId="267"/>
            <ac:spMk id="72" creationId="{6A983321-2D7F-73D1-09A2-B44FA85CF459}"/>
          </ac:spMkLst>
        </pc:spChg>
        <pc:spChg chg="add mod">
          <ac:chgData name="lorenzo franzè" userId="eaeb7fc65d4b5baa" providerId="LiveId" clId="{4EAFE3C0-3F35-4E95-BCC1-950F45B2B383}" dt="2022-06-08T20:37:05.919" v="2541" actId="1076"/>
          <ac:spMkLst>
            <pc:docMk/>
            <pc:sldMk cId="1719227365" sldId="267"/>
            <ac:spMk id="74" creationId="{85C9354F-4E5A-7A5A-D7D9-EFF51E074A05}"/>
          </ac:spMkLst>
        </pc:spChg>
        <pc:spChg chg="add mod">
          <ac:chgData name="lorenzo franzè" userId="eaeb7fc65d4b5baa" providerId="LiveId" clId="{4EAFE3C0-3F35-4E95-BCC1-950F45B2B383}" dt="2022-06-08T20:37:05.919" v="2541" actId="1076"/>
          <ac:spMkLst>
            <pc:docMk/>
            <pc:sldMk cId="1719227365" sldId="267"/>
            <ac:spMk id="76" creationId="{7FC2CADA-DF14-789C-4E8E-2DC5A25A899A}"/>
          </ac:spMkLst>
        </pc:spChg>
        <pc:spChg chg="add mod">
          <ac:chgData name="lorenzo franzè" userId="eaeb7fc65d4b5baa" providerId="LiveId" clId="{4EAFE3C0-3F35-4E95-BCC1-950F45B2B383}" dt="2022-06-08T20:37:05.919" v="2541" actId="1076"/>
          <ac:spMkLst>
            <pc:docMk/>
            <pc:sldMk cId="1719227365" sldId="267"/>
            <ac:spMk id="78" creationId="{8D60D305-C584-0007-AD35-57E104E96AEF}"/>
          </ac:spMkLst>
        </pc:spChg>
        <pc:spChg chg="add mod">
          <ac:chgData name="lorenzo franzè" userId="eaeb7fc65d4b5baa" providerId="LiveId" clId="{4EAFE3C0-3F35-4E95-BCC1-950F45B2B383}" dt="2022-06-08T20:37:05.919" v="2541" actId="1076"/>
          <ac:spMkLst>
            <pc:docMk/>
            <pc:sldMk cId="1719227365" sldId="267"/>
            <ac:spMk id="82" creationId="{7E760678-285C-590E-5651-1892092A4114}"/>
          </ac:spMkLst>
        </pc:spChg>
        <pc:spChg chg="add mod">
          <ac:chgData name="lorenzo franzè" userId="eaeb7fc65d4b5baa" providerId="LiveId" clId="{4EAFE3C0-3F35-4E95-BCC1-950F45B2B383}" dt="2022-06-08T20:40:27.492" v="2667" actId="1076"/>
          <ac:spMkLst>
            <pc:docMk/>
            <pc:sldMk cId="1719227365" sldId="267"/>
            <ac:spMk id="91" creationId="{AB545918-63CC-B98A-8BFA-999FC9C35BE2}"/>
          </ac:spMkLst>
        </pc:spChg>
        <pc:cxnChg chg="add del mod">
          <ac:chgData name="lorenzo franzè" userId="eaeb7fc65d4b5baa" providerId="LiveId" clId="{4EAFE3C0-3F35-4E95-BCC1-950F45B2B383}" dt="2022-06-08T19:01:15.798" v="1854"/>
          <ac:cxnSpMkLst>
            <pc:docMk/>
            <pc:sldMk cId="1719227365" sldId="267"/>
            <ac:cxnSpMk id="4" creationId="{1262DFDF-112E-E503-420C-5F7A33F3F965}"/>
          </ac:cxnSpMkLst>
        </pc:cxnChg>
        <pc:cxnChg chg="add del mod">
          <ac:chgData name="lorenzo franzè" userId="eaeb7fc65d4b5baa" providerId="LiveId" clId="{4EAFE3C0-3F35-4E95-BCC1-950F45B2B383}" dt="2022-06-08T19:01:15.798" v="1854"/>
          <ac:cxnSpMkLst>
            <pc:docMk/>
            <pc:sldMk cId="1719227365" sldId="267"/>
            <ac:cxnSpMk id="5" creationId="{A6B5063B-95C2-E204-BA73-BECE8BA9BDA9}"/>
          </ac:cxnSpMkLst>
        </pc:cxnChg>
        <pc:cxnChg chg="add del mod">
          <ac:chgData name="lorenzo franzè" userId="eaeb7fc65d4b5baa" providerId="LiveId" clId="{4EAFE3C0-3F35-4E95-BCC1-950F45B2B383}" dt="2022-06-08T19:01:15.798" v="1854"/>
          <ac:cxnSpMkLst>
            <pc:docMk/>
            <pc:sldMk cId="1719227365" sldId="267"/>
            <ac:cxnSpMk id="9" creationId="{4E885B4F-AB18-124A-0986-801D65E04412}"/>
          </ac:cxnSpMkLst>
        </pc:cxnChg>
        <pc:cxnChg chg="add del mod">
          <ac:chgData name="lorenzo franzè" userId="eaeb7fc65d4b5baa" providerId="LiveId" clId="{4EAFE3C0-3F35-4E95-BCC1-950F45B2B383}" dt="2022-06-08T19:01:15.798" v="1854"/>
          <ac:cxnSpMkLst>
            <pc:docMk/>
            <pc:sldMk cId="1719227365" sldId="267"/>
            <ac:cxnSpMk id="10" creationId="{06EF2F05-244F-4760-F35B-C69523596351}"/>
          </ac:cxnSpMkLst>
        </pc:cxnChg>
        <pc:cxnChg chg="add del mod">
          <ac:chgData name="lorenzo franzè" userId="eaeb7fc65d4b5baa" providerId="LiveId" clId="{4EAFE3C0-3F35-4E95-BCC1-950F45B2B383}" dt="2022-06-08T19:01:15.798" v="1854"/>
          <ac:cxnSpMkLst>
            <pc:docMk/>
            <pc:sldMk cId="1719227365" sldId="267"/>
            <ac:cxnSpMk id="13" creationId="{01A31A95-46A7-0385-685F-2F6B51FEDF35}"/>
          </ac:cxnSpMkLst>
        </pc:cxnChg>
        <pc:cxnChg chg="add del mod">
          <ac:chgData name="lorenzo franzè" userId="eaeb7fc65d4b5baa" providerId="LiveId" clId="{4EAFE3C0-3F35-4E95-BCC1-950F45B2B383}" dt="2022-06-08T19:01:15.798" v="1854"/>
          <ac:cxnSpMkLst>
            <pc:docMk/>
            <pc:sldMk cId="1719227365" sldId="267"/>
            <ac:cxnSpMk id="16" creationId="{2D99F8BF-D86A-2D8E-FB85-99443CFAC034}"/>
          </ac:cxnSpMkLst>
        </pc:cxnChg>
        <pc:cxnChg chg="add del mod">
          <ac:chgData name="lorenzo franzè" userId="eaeb7fc65d4b5baa" providerId="LiveId" clId="{4EAFE3C0-3F35-4E95-BCC1-950F45B2B383}" dt="2022-06-08T19:01:15.798" v="1854"/>
          <ac:cxnSpMkLst>
            <pc:docMk/>
            <pc:sldMk cId="1719227365" sldId="267"/>
            <ac:cxnSpMk id="17" creationId="{F23AB483-330E-B3BA-C045-C5FDDE314728}"/>
          </ac:cxnSpMkLst>
        </pc:cxnChg>
        <pc:cxnChg chg="add del mod">
          <ac:chgData name="lorenzo franzè" userId="eaeb7fc65d4b5baa" providerId="LiveId" clId="{4EAFE3C0-3F35-4E95-BCC1-950F45B2B383}" dt="2022-06-08T19:01:15.798" v="1854"/>
          <ac:cxnSpMkLst>
            <pc:docMk/>
            <pc:sldMk cId="1719227365" sldId="267"/>
            <ac:cxnSpMk id="19" creationId="{B1868886-A452-32A1-BD82-13A78C3557B8}"/>
          </ac:cxnSpMkLst>
        </pc:cxnChg>
        <pc:cxnChg chg="add del mod">
          <ac:chgData name="lorenzo franzè" userId="eaeb7fc65d4b5baa" providerId="LiveId" clId="{4EAFE3C0-3F35-4E95-BCC1-950F45B2B383}" dt="2022-06-08T19:01:15.798" v="1854"/>
          <ac:cxnSpMkLst>
            <pc:docMk/>
            <pc:sldMk cId="1719227365" sldId="267"/>
            <ac:cxnSpMk id="21" creationId="{A7ABA6D5-36BA-3396-125B-E9C6B2244272}"/>
          </ac:cxnSpMkLst>
        </pc:cxnChg>
        <pc:cxnChg chg="add del mod">
          <ac:chgData name="lorenzo franzè" userId="eaeb7fc65d4b5baa" providerId="LiveId" clId="{4EAFE3C0-3F35-4E95-BCC1-950F45B2B383}" dt="2022-06-08T19:01:15.798" v="1854"/>
          <ac:cxnSpMkLst>
            <pc:docMk/>
            <pc:sldMk cId="1719227365" sldId="267"/>
            <ac:cxnSpMk id="25" creationId="{C3AE67D0-EFDB-E1AD-E7AA-407F36477BD4}"/>
          </ac:cxnSpMkLst>
        </pc:cxnChg>
        <pc:cxnChg chg="add del mod">
          <ac:chgData name="lorenzo franzè" userId="eaeb7fc65d4b5baa" providerId="LiveId" clId="{4EAFE3C0-3F35-4E95-BCC1-950F45B2B383}" dt="2022-06-08T19:01:19.486" v="1856"/>
          <ac:cxnSpMkLst>
            <pc:docMk/>
            <pc:sldMk cId="1719227365" sldId="267"/>
            <ac:cxnSpMk id="28" creationId="{7B90D137-FCB6-B9A1-EDF7-A81F367D8CE1}"/>
          </ac:cxnSpMkLst>
        </pc:cxnChg>
        <pc:cxnChg chg="add del mod">
          <ac:chgData name="lorenzo franzè" userId="eaeb7fc65d4b5baa" providerId="LiveId" clId="{4EAFE3C0-3F35-4E95-BCC1-950F45B2B383}" dt="2022-06-08T19:01:19.486" v="1856"/>
          <ac:cxnSpMkLst>
            <pc:docMk/>
            <pc:sldMk cId="1719227365" sldId="267"/>
            <ac:cxnSpMk id="29" creationId="{C93CE477-EB30-6E07-4F1C-10385BB63EE7}"/>
          </ac:cxnSpMkLst>
        </pc:cxnChg>
        <pc:cxnChg chg="add del mod">
          <ac:chgData name="lorenzo franzè" userId="eaeb7fc65d4b5baa" providerId="LiveId" clId="{4EAFE3C0-3F35-4E95-BCC1-950F45B2B383}" dt="2022-06-08T19:01:19.486" v="1856"/>
          <ac:cxnSpMkLst>
            <pc:docMk/>
            <pc:sldMk cId="1719227365" sldId="267"/>
            <ac:cxnSpMk id="33" creationId="{18BC5C6A-AEA1-F9B1-C71A-479301EC3199}"/>
          </ac:cxnSpMkLst>
        </pc:cxnChg>
        <pc:cxnChg chg="add del mod">
          <ac:chgData name="lorenzo franzè" userId="eaeb7fc65d4b5baa" providerId="LiveId" clId="{4EAFE3C0-3F35-4E95-BCC1-950F45B2B383}" dt="2022-06-08T19:01:19.486" v="1856"/>
          <ac:cxnSpMkLst>
            <pc:docMk/>
            <pc:sldMk cId="1719227365" sldId="267"/>
            <ac:cxnSpMk id="34" creationId="{5EB2FA3D-38E1-DED7-066A-5CA9E5F8576A}"/>
          </ac:cxnSpMkLst>
        </pc:cxnChg>
        <pc:cxnChg chg="add del mod">
          <ac:chgData name="lorenzo franzè" userId="eaeb7fc65d4b5baa" providerId="LiveId" clId="{4EAFE3C0-3F35-4E95-BCC1-950F45B2B383}" dt="2022-06-08T19:01:19.486" v="1856"/>
          <ac:cxnSpMkLst>
            <pc:docMk/>
            <pc:sldMk cId="1719227365" sldId="267"/>
            <ac:cxnSpMk id="37" creationId="{C6C1E9A7-5799-713D-0699-1E01AB63E85A}"/>
          </ac:cxnSpMkLst>
        </pc:cxnChg>
        <pc:cxnChg chg="add del mod">
          <ac:chgData name="lorenzo franzè" userId="eaeb7fc65d4b5baa" providerId="LiveId" clId="{4EAFE3C0-3F35-4E95-BCC1-950F45B2B383}" dt="2022-06-08T19:01:19.486" v="1856"/>
          <ac:cxnSpMkLst>
            <pc:docMk/>
            <pc:sldMk cId="1719227365" sldId="267"/>
            <ac:cxnSpMk id="40" creationId="{EB1C3EDE-47B0-3091-855E-221D537010EE}"/>
          </ac:cxnSpMkLst>
        </pc:cxnChg>
        <pc:cxnChg chg="add del mod">
          <ac:chgData name="lorenzo franzè" userId="eaeb7fc65d4b5baa" providerId="LiveId" clId="{4EAFE3C0-3F35-4E95-BCC1-950F45B2B383}" dt="2022-06-08T19:01:19.486" v="1856"/>
          <ac:cxnSpMkLst>
            <pc:docMk/>
            <pc:sldMk cId="1719227365" sldId="267"/>
            <ac:cxnSpMk id="41" creationId="{67B397C1-A7DE-A340-603F-7D2FAC925AA3}"/>
          </ac:cxnSpMkLst>
        </pc:cxnChg>
        <pc:cxnChg chg="add del mod">
          <ac:chgData name="lorenzo franzè" userId="eaeb7fc65d4b5baa" providerId="LiveId" clId="{4EAFE3C0-3F35-4E95-BCC1-950F45B2B383}" dt="2022-06-08T19:01:19.486" v="1856"/>
          <ac:cxnSpMkLst>
            <pc:docMk/>
            <pc:sldMk cId="1719227365" sldId="267"/>
            <ac:cxnSpMk id="43" creationId="{4E87596F-BF4D-F6E6-D3C2-9F764AA2E0F7}"/>
          </ac:cxnSpMkLst>
        </pc:cxnChg>
        <pc:cxnChg chg="add del mod">
          <ac:chgData name="lorenzo franzè" userId="eaeb7fc65d4b5baa" providerId="LiveId" clId="{4EAFE3C0-3F35-4E95-BCC1-950F45B2B383}" dt="2022-06-08T19:01:19.486" v="1856"/>
          <ac:cxnSpMkLst>
            <pc:docMk/>
            <pc:sldMk cId="1719227365" sldId="267"/>
            <ac:cxnSpMk id="45" creationId="{0AF27BB2-0676-8296-DC35-D62BA936C67C}"/>
          </ac:cxnSpMkLst>
        </pc:cxnChg>
        <pc:cxnChg chg="add del mod">
          <ac:chgData name="lorenzo franzè" userId="eaeb7fc65d4b5baa" providerId="LiveId" clId="{4EAFE3C0-3F35-4E95-BCC1-950F45B2B383}" dt="2022-06-08T19:01:19.486" v="1856"/>
          <ac:cxnSpMkLst>
            <pc:docMk/>
            <pc:sldMk cId="1719227365" sldId="267"/>
            <ac:cxnSpMk id="49" creationId="{63A02E6F-3736-390D-62F6-838836BBB517}"/>
          </ac:cxnSpMkLst>
        </pc:cxnChg>
        <pc:cxnChg chg="add mod">
          <ac:chgData name="lorenzo franzè" userId="eaeb7fc65d4b5baa" providerId="LiveId" clId="{4EAFE3C0-3F35-4E95-BCC1-950F45B2B383}" dt="2022-06-08T20:37:05.919" v="2541" actId="1076"/>
          <ac:cxnSpMkLst>
            <pc:docMk/>
            <pc:sldMk cId="1719227365" sldId="267"/>
            <ac:cxnSpMk id="52" creationId="{8BC26BF0-FDEB-1D63-74EC-0A1AF43E09AE}"/>
          </ac:cxnSpMkLst>
        </pc:cxnChg>
        <pc:cxnChg chg="add mod">
          <ac:chgData name="lorenzo franzè" userId="eaeb7fc65d4b5baa" providerId="LiveId" clId="{4EAFE3C0-3F35-4E95-BCC1-950F45B2B383}" dt="2022-06-08T20:37:05.919" v="2541" actId="1076"/>
          <ac:cxnSpMkLst>
            <pc:docMk/>
            <pc:sldMk cId="1719227365" sldId="267"/>
            <ac:cxnSpMk id="53" creationId="{6D98338C-6B04-98F2-171B-90E79C417923}"/>
          </ac:cxnSpMkLst>
        </pc:cxnChg>
        <pc:cxnChg chg="add mod">
          <ac:chgData name="lorenzo franzè" userId="eaeb7fc65d4b5baa" providerId="LiveId" clId="{4EAFE3C0-3F35-4E95-BCC1-950F45B2B383}" dt="2022-06-08T20:37:05.919" v="2541" actId="1076"/>
          <ac:cxnSpMkLst>
            <pc:docMk/>
            <pc:sldMk cId="1719227365" sldId="267"/>
            <ac:cxnSpMk id="57" creationId="{9F29021C-D416-404E-A343-468809AE282B}"/>
          </ac:cxnSpMkLst>
        </pc:cxnChg>
        <pc:cxnChg chg="add mod">
          <ac:chgData name="lorenzo franzè" userId="eaeb7fc65d4b5baa" providerId="LiveId" clId="{4EAFE3C0-3F35-4E95-BCC1-950F45B2B383}" dt="2022-06-08T20:37:05.919" v="2541" actId="1076"/>
          <ac:cxnSpMkLst>
            <pc:docMk/>
            <pc:sldMk cId="1719227365" sldId="267"/>
            <ac:cxnSpMk id="58" creationId="{9C65C638-CE04-37A3-216F-3A45C9145453}"/>
          </ac:cxnSpMkLst>
        </pc:cxnChg>
        <pc:cxnChg chg="add mod">
          <ac:chgData name="lorenzo franzè" userId="eaeb7fc65d4b5baa" providerId="LiveId" clId="{4EAFE3C0-3F35-4E95-BCC1-950F45B2B383}" dt="2022-06-08T20:37:05.919" v="2541" actId="1076"/>
          <ac:cxnSpMkLst>
            <pc:docMk/>
            <pc:sldMk cId="1719227365" sldId="267"/>
            <ac:cxnSpMk id="61" creationId="{2E51D967-1F83-B49B-62F4-E9C4B7D0298D}"/>
          </ac:cxnSpMkLst>
        </pc:cxnChg>
        <pc:cxnChg chg="add mod">
          <ac:chgData name="lorenzo franzè" userId="eaeb7fc65d4b5baa" providerId="LiveId" clId="{4EAFE3C0-3F35-4E95-BCC1-950F45B2B383}" dt="2022-06-08T20:37:05.919" v="2541" actId="1076"/>
          <ac:cxnSpMkLst>
            <pc:docMk/>
            <pc:sldMk cId="1719227365" sldId="267"/>
            <ac:cxnSpMk id="64" creationId="{F6E215C3-59D2-31FF-2FCC-695AD6ACA9A5}"/>
          </ac:cxnSpMkLst>
        </pc:cxnChg>
        <pc:cxnChg chg="add mod">
          <ac:chgData name="lorenzo franzè" userId="eaeb7fc65d4b5baa" providerId="LiveId" clId="{4EAFE3C0-3F35-4E95-BCC1-950F45B2B383}" dt="2022-06-08T20:37:05.919" v="2541" actId="1076"/>
          <ac:cxnSpMkLst>
            <pc:docMk/>
            <pc:sldMk cId="1719227365" sldId="267"/>
            <ac:cxnSpMk id="65" creationId="{3C3A3549-49F2-B5A7-C5C0-022D010726C4}"/>
          </ac:cxnSpMkLst>
        </pc:cxnChg>
        <pc:cxnChg chg="add mod">
          <ac:chgData name="lorenzo franzè" userId="eaeb7fc65d4b5baa" providerId="LiveId" clId="{4EAFE3C0-3F35-4E95-BCC1-950F45B2B383}" dt="2022-06-08T20:37:05.919" v="2541" actId="1076"/>
          <ac:cxnSpMkLst>
            <pc:docMk/>
            <pc:sldMk cId="1719227365" sldId="267"/>
            <ac:cxnSpMk id="67" creationId="{F8AB439E-C34E-3F2B-20AC-035C74AB1738}"/>
          </ac:cxnSpMkLst>
        </pc:cxnChg>
        <pc:cxnChg chg="add mod">
          <ac:chgData name="lorenzo franzè" userId="eaeb7fc65d4b5baa" providerId="LiveId" clId="{4EAFE3C0-3F35-4E95-BCC1-950F45B2B383}" dt="2022-06-08T20:37:05.919" v="2541" actId="1076"/>
          <ac:cxnSpMkLst>
            <pc:docMk/>
            <pc:sldMk cId="1719227365" sldId="267"/>
            <ac:cxnSpMk id="69" creationId="{19285C04-BA72-A61E-2B71-DC74E6838F37}"/>
          </ac:cxnSpMkLst>
        </pc:cxnChg>
        <pc:cxnChg chg="add mod">
          <ac:chgData name="lorenzo franzè" userId="eaeb7fc65d4b5baa" providerId="LiveId" clId="{4EAFE3C0-3F35-4E95-BCC1-950F45B2B383}" dt="2022-06-08T20:37:05.919" v="2541" actId="1076"/>
          <ac:cxnSpMkLst>
            <pc:docMk/>
            <pc:sldMk cId="1719227365" sldId="267"/>
            <ac:cxnSpMk id="73" creationId="{E48971F5-02DB-72DB-FF31-9A1245C246A8}"/>
          </ac:cxnSpMkLst>
        </pc:cxnChg>
        <pc:cxnChg chg="add mod">
          <ac:chgData name="lorenzo franzè" userId="eaeb7fc65d4b5baa" providerId="LiveId" clId="{4EAFE3C0-3F35-4E95-BCC1-950F45B2B383}" dt="2022-06-08T20:37:05.919" v="2541" actId="1076"/>
          <ac:cxnSpMkLst>
            <pc:docMk/>
            <pc:sldMk cId="1719227365" sldId="267"/>
            <ac:cxnSpMk id="77" creationId="{5D882C01-BED3-EEB9-E0A6-571437E1AD3D}"/>
          </ac:cxnSpMkLst>
        </pc:cxnChg>
        <pc:cxnChg chg="add mod">
          <ac:chgData name="lorenzo franzè" userId="eaeb7fc65d4b5baa" providerId="LiveId" clId="{4EAFE3C0-3F35-4E95-BCC1-950F45B2B383}" dt="2022-06-08T20:37:05.919" v="2541" actId="1076"/>
          <ac:cxnSpMkLst>
            <pc:docMk/>
            <pc:sldMk cId="1719227365" sldId="267"/>
            <ac:cxnSpMk id="83" creationId="{5944FA41-0180-80C7-6AC3-E0C155466D5B}"/>
          </ac:cxnSpMkLst>
        </pc:cxnChg>
      </pc:sldChg>
      <pc:sldChg chg="addSp delSp modSp mod">
        <pc:chgData name="lorenzo franzè" userId="eaeb7fc65d4b5baa" providerId="LiveId" clId="{4EAFE3C0-3F35-4E95-BCC1-950F45B2B383}" dt="2022-06-08T20:49:07.921" v="2781" actId="1076"/>
        <pc:sldMkLst>
          <pc:docMk/>
          <pc:sldMk cId="1351737388" sldId="268"/>
        </pc:sldMkLst>
        <pc:spChg chg="del">
          <ac:chgData name="lorenzo franzè" userId="eaeb7fc65d4b5baa" providerId="LiveId" clId="{4EAFE3C0-3F35-4E95-BCC1-950F45B2B383}" dt="2022-06-08T20:27:30.455" v="2435" actId="478"/>
          <ac:spMkLst>
            <pc:docMk/>
            <pc:sldMk cId="1351737388" sldId="268"/>
            <ac:spMk id="2" creationId="{CFFA54BE-6380-80AC-C4DD-53BAE9946D60}"/>
          </ac:spMkLst>
        </pc:spChg>
        <pc:spChg chg="add mod">
          <ac:chgData name="lorenzo franzè" userId="eaeb7fc65d4b5baa" providerId="LiveId" clId="{4EAFE3C0-3F35-4E95-BCC1-950F45B2B383}" dt="2022-06-08T20:28:12.839" v="2449" actId="20577"/>
          <ac:spMkLst>
            <pc:docMk/>
            <pc:sldMk cId="1351737388" sldId="268"/>
            <ac:spMk id="3" creationId="{FC281CE2-3ABD-0C97-C2B5-AB66D1EBED3D}"/>
          </ac:spMkLst>
        </pc:spChg>
        <pc:spChg chg="add mod">
          <ac:chgData name="lorenzo franzè" userId="eaeb7fc65d4b5baa" providerId="LiveId" clId="{4EAFE3C0-3F35-4E95-BCC1-950F45B2B383}" dt="2022-06-08T20:30:49.582" v="2495" actId="1076"/>
          <ac:spMkLst>
            <pc:docMk/>
            <pc:sldMk cId="1351737388" sldId="268"/>
            <ac:spMk id="6" creationId="{0C79ECD3-B861-AC47-9D29-B91740338895}"/>
          </ac:spMkLst>
        </pc:spChg>
        <pc:spChg chg="add mod">
          <ac:chgData name="lorenzo franzè" userId="eaeb7fc65d4b5baa" providerId="LiveId" clId="{4EAFE3C0-3F35-4E95-BCC1-950F45B2B383}" dt="2022-06-08T20:27:47.889" v="2437" actId="1076"/>
          <ac:spMkLst>
            <pc:docMk/>
            <pc:sldMk cId="1351737388" sldId="268"/>
            <ac:spMk id="7" creationId="{CC048545-76E1-9981-C2DA-85E96AD4BB14}"/>
          </ac:spMkLst>
        </pc:spChg>
        <pc:spChg chg="add mod">
          <ac:chgData name="lorenzo franzè" userId="eaeb7fc65d4b5baa" providerId="LiveId" clId="{4EAFE3C0-3F35-4E95-BCC1-950F45B2B383}" dt="2022-06-08T20:35:54.979" v="2532" actId="14100"/>
          <ac:spMkLst>
            <pc:docMk/>
            <pc:sldMk cId="1351737388" sldId="268"/>
            <ac:spMk id="8" creationId="{B8943989-9CCE-673B-DE45-660B14E05A7C}"/>
          </ac:spMkLst>
        </pc:spChg>
        <pc:spChg chg="add mod">
          <ac:chgData name="lorenzo franzè" userId="eaeb7fc65d4b5baa" providerId="LiveId" clId="{4EAFE3C0-3F35-4E95-BCC1-950F45B2B383}" dt="2022-06-08T20:31:12.077" v="2509" actId="20577"/>
          <ac:spMkLst>
            <pc:docMk/>
            <pc:sldMk cId="1351737388" sldId="268"/>
            <ac:spMk id="11" creationId="{F11428A6-2B81-D6B0-B998-1E8C55254C2B}"/>
          </ac:spMkLst>
        </pc:spChg>
        <pc:spChg chg="add mod">
          <ac:chgData name="lorenzo franzè" userId="eaeb7fc65d4b5baa" providerId="LiveId" clId="{4EAFE3C0-3F35-4E95-BCC1-950F45B2B383}" dt="2022-06-08T20:27:47.889" v="2437" actId="1076"/>
          <ac:spMkLst>
            <pc:docMk/>
            <pc:sldMk cId="1351737388" sldId="268"/>
            <ac:spMk id="12" creationId="{577B5C7B-DA99-01D2-DC91-AFDA04ED313D}"/>
          </ac:spMkLst>
        </pc:spChg>
        <pc:spChg chg="add del mod">
          <ac:chgData name="lorenzo franzè" userId="eaeb7fc65d4b5baa" providerId="LiveId" clId="{4EAFE3C0-3F35-4E95-BCC1-950F45B2B383}" dt="2022-06-08T20:44:40.797" v="2711" actId="478"/>
          <ac:spMkLst>
            <pc:docMk/>
            <pc:sldMk cId="1351737388" sldId="268"/>
            <ac:spMk id="14" creationId="{30AD738C-6D0A-BEA5-87E6-5FE48BD01183}"/>
          </ac:spMkLst>
        </pc:spChg>
        <pc:spChg chg="add del mod">
          <ac:chgData name="lorenzo franzè" userId="eaeb7fc65d4b5baa" providerId="LiveId" clId="{4EAFE3C0-3F35-4E95-BCC1-950F45B2B383}" dt="2022-06-08T20:44:40.797" v="2711" actId="478"/>
          <ac:spMkLst>
            <pc:docMk/>
            <pc:sldMk cId="1351737388" sldId="268"/>
            <ac:spMk id="16" creationId="{60A3581F-CF46-AB7E-5582-8EAE7B9C881E}"/>
          </ac:spMkLst>
        </pc:spChg>
        <pc:spChg chg="add del mod">
          <ac:chgData name="lorenzo franzè" userId="eaeb7fc65d4b5baa" providerId="LiveId" clId="{4EAFE3C0-3F35-4E95-BCC1-950F45B2B383}" dt="2022-06-08T20:44:40.797" v="2711" actId="478"/>
          <ac:spMkLst>
            <pc:docMk/>
            <pc:sldMk cId="1351737388" sldId="268"/>
            <ac:spMk id="18" creationId="{91AA3A90-D1C5-2AC4-54CE-025D7426B136}"/>
          </ac:spMkLst>
        </pc:spChg>
        <pc:spChg chg="add del mod">
          <ac:chgData name="lorenzo franzè" userId="eaeb7fc65d4b5baa" providerId="LiveId" clId="{4EAFE3C0-3F35-4E95-BCC1-950F45B2B383}" dt="2022-06-08T20:44:40.797" v="2711" actId="478"/>
          <ac:spMkLst>
            <pc:docMk/>
            <pc:sldMk cId="1351737388" sldId="268"/>
            <ac:spMk id="20" creationId="{71A624E7-2A61-D54D-BB73-106E5E08FAD6}"/>
          </ac:spMkLst>
        </pc:spChg>
        <pc:spChg chg="add mod">
          <ac:chgData name="lorenzo franzè" userId="eaeb7fc65d4b5baa" providerId="LiveId" clId="{4EAFE3C0-3F35-4E95-BCC1-950F45B2B383}" dt="2022-06-08T20:30:30.758" v="2486" actId="14100"/>
          <ac:spMkLst>
            <pc:docMk/>
            <pc:sldMk cId="1351737388" sldId="268"/>
            <ac:spMk id="22" creationId="{2040F0ED-07FC-B273-9090-705D69964DD2}"/>
          </ac:spMkLst>
        </pc:spChg>
        <pc:spChg chg="add del mod">
          <ac:chgData name="lorenzo franzè" userId="eaeb7fc65d4b5baa" providerId="LiveId" clId="{4EAFE3C0-3F35-4E95-BCC1-950F45B2B383}" dt="2022-06-08T20:44:40.797" v="2711" actId="478"/>
          <ac:spMkLst>
            <pc:docMk/>
            <pc:sldMk cId="1351737388" sldId="268"/>
            <ac:spMk id="24" creationId="{1B0E010D-932C-79B1-9CF8-03F5B7731738}"/>
          </ac:spMkLst>
        </pc:spChg>
        <pc:spChg chg="add del mod">
          <ac:chgData name="lorenzo franzè" userId="eaeb7fc65d4b5baa" providerId="LiveId" clId="{4EAFE3C0-3F35-4E95-BCC1-950F45B2B383}" dt="2022-06-08T20:44:40.797" v="2711" actId="478"/>
          <ac:spMkLst>
            <pc:docMk/>
            <pc:sldMk cId="1351737388" sldId="268"/>
            <ac:spMk id="26" creationId="{02C41FA2-E8D3-8121-0CC9-089511DEEC9A}"/>
          </ac:spMkLst>
        </pc:spChg>
        <pc:spChg chg="add mod">
          <ac:chgData name="lorenzo franzè" userId="eaeb7fc65d4b5baa" providerId="LiveId" clId="{4EAFE3C0-3F35-4E95-BCC1-950F45B2B383}" dt="2022-06-08T20:35:45.180" v="2523" actId="20577"/>
          <ac:spMkLst>
            <pc:docMk/>
            <pc:sldMk cId="1351737388" sldId="268"/>
            <ac:spMk id="28" creationId="{95ED944E-5C59-9401-B93D-487FBE8FE995}"/>
          </ac:spMkLst>
        </pc:spChg>
        <pc:spChg chg="add mod">
          <ac:chgData name="lorenzo franzè" userId="eaeb7fc65d4b5baa" providerId="LiveId" clId="{4EAFE3C0-3F35-4E95-BCC1-950F45B2B383}" dt="2022-06-08T20:27:47.889" v="2437" actId="1076"/>
          <ac:spMkLst>
            <pc:docMk/>
            <pc:sldMk cId="1351737388" sldId="268"/>
            <ac:spMk id="30" creationId="{72458BE9-DA7E-50F8-1E3F-E71A1D51B5E7}"/>
          </ac:spMkLst>
        </pc:spChg>
        <pc:spChg chg="add del mod">
          <ac:chgData name="lorenzo franzè" userId="eaeb7fc65d4b5baa" providerId="LiveId" clId="{4EAFE3C0-3F35-4E95-BCC1-950F45B2B383}" dt="2022-06-08T20:45:39.918" v="2726" actId="478"/>
          <ac:spMkLst>
            <pc:docMk/>
            <pc:sldMk cId="1351737388" sldId="268"/>
            <ac:spMk id="31" creationId="{FE9D06D6-D4BA-4AC3-CA2F-D426B1F2F2B7}"/>
          </ac:spMkLst>
        </pc:spChg>
        <pc:spChg chg="add del mod">
          <ac:chgData name="lorenzo franzè" userId="eaeb7fc65d4b5baa" providerId="LiveId" clId="{4EAFE3C0-3F35-4E95-BCC1-950F45B2B383}" dt="2022-06-08T20:45:42.980" v="2729" actId="478"/>
          <ac:spMkLst>
            <pc:docMk/>
            <pc:sldMk cId="1351737388" sldId="268"/>
            <ac:spMk id="34" creationId="{F8AE417B-548C-63D1-048D-AF7D98312D66}"/>
          </ac:spMkLst>
        </pc:spChg>
        <pc:spChg chg="add del mod">
          <ac:chgData name="lorenzo franzè" userId="eaeb7fc65d4b5baa" providerId="LiveId" clId="{4EAFE3C0-3F35-4E95-BCC1-950F45B2B383}" dt="2022-06-08T20:44:40.797" v="2711" actId="478"/>
          <ac:spMkLst>
            <pc:docMk/>
            <pc:sldMk cId="1351737388" sldId="268"/>
            <ac:spMk id="35" creationId="{BB467AD2-B65C-A519-6603-A915FCDFBF16}"/>
          </ac:spMkLst>
        </pc:spChg>
        <pc:spChg chg="add del mod">
          <ac:chgData name="lorenzo franzè" userId="eaeb7fc65d4b5baa" providerId="LiveId" clId="{4EAFE3C0-3F35-4E95-BCC1-950F45B2B383}" dt="2022-06-08T20:44:40.797" v="2711" actId="478"/>
          <ac:spMkLst>
            <pc:docMk/>
            <pc:sldMk cId="1351737388" sldId="268"/>
            <ac:spMk id="36" creationId="{699CB4EE-3DBD-A8EE-AC12-67F36073371D}"/>
          </ac:spMkLst>
        </pc:spChg>
        <pc:spChg chg="add del mod">
          <ac:chgData name="lorenzo franzè" userId="eaeb7fc65d4b5baa" providerId="LiveId" clId="{4EAFE3C0-3F35-4E95-BCC1-950F45B2B383}" dt="2022-06-08T20:44:40.797" v="2711" actId="478"/>
          <ac:spMkLst>
            <pc:docMk/>
            <pc:sldMk cId="1351737388" sldId="268"/>
            <ac:spMk id="38" creationId="{6C27B9EF-0AAF-3FEA-20E5-CC4D0E90E0F7}"/>
          </ac:spMkLst>
        </pc:spChg>
        <pc:spChg chg="add del mod">
          <ac:chgData name="lorenzo franzè" userId="eaeb7fc65d4b5baa" providerId="LiveId" clId="{4EAFE3C0-3F35-4E95-BCC1-950F45B2B383}" dt="2022-06-08T20:45:57.322" v="2734" actId="478"/>
          <ac:spMkLst>
            <pc:docMk/>
            <pc:sldMk cId="1351737388" sldId="268"/>
            <ac:spMk id="39" creationId="{7CC4564A-F8EF-8147-DC08-12AC83888ADE}"/>
          </ac:spMkLst>
        </pc:spChg>
        <pc:spChg chg="add del mod">
          <ac:chgData name="lorenzo franzè" userId="eaeb7fc65d4b5baa" providerId="LiveId" clId="{4EAFE3C0-3F35-4E95-BCC1-950F45B2B383}" dt="2022-06-08T20:27:32.830" v="2436" actId="478"/>
          <ac:spMkLst>
            <pc:docMk/>
            <pc:sldMk cId="1351737388" sldId="268"/>
            <ac:spMk id="41" creationId="{5D7F6A98-BF29-6FDB-2A18-C3F608D6BA86}"/>
          </ac:spMkLst>
        </pc:spChg>
        <pc:spChg chg="add mod">
          <ac:chgData name="lorenzo franzè" userId="eaeb7fc65d4b5baa" providerId="LiveId" clId="{4EAFE3C0-3F35-4E95-BCC1-950F45B2B383}" dt="2022-06-08T20:43:26.918" v="2709" actId="14100"/>
          <ac:spMkLst>
            <pc:docMk/>
            <pc:sldMk cId="1351737388" sldId="268"/>
            <ac:spMk id="42" creationId="{396EC9F0-D8A7-FFDC-B813-ACF644B8BA6F}"/>
          </ac:spMkLst>
        </pc:spChg>
        <pc:spChg chg="add del mod">
          <ac:chgData name="lorenzo franzè" userId="eaeb7fc65d4b5baa" providerId="LiveId" clId="{4EAFE3C0-3F35-4E95-BCC1-950F45B2B383}" dt="2022-06-08T20:46:34.223" v="2743" actId="478"/>
          <ac:spMkLst>
            <pc:docMk/>
            <pc:sldMk cId="1351737388" sldId="268"/>
            <ac:spMk id="43" creationId="{7BB21546-BA05-26ED-B7D5-561CAA9087A5}"/>
          </ac:spMkLst>
        </pc:spChg>
        <pc:spChg chg="add del mod">
          <ac:chgData name="lorenzo franzè" userId="eaeb7fc65d4b5baa" providerId="LiveId" clId="{4EAFE3C0-3F35-4E95-BCC1-950F45B2B383}" dt="2022-06-08T20:46:30.130" v="2740" actId="478"/>
          <ac:spMkLst>
            <pc:docMk/>
            <pc:sldMk cId="1351737388" sldId="268"/>
            <ac:spMk id="46" creationId="{6DC4371A-C156-B195-EA42-4A0D72C95BB6}"/>
          </ac:spMkLst>
        </pc:spChg>
        <pc:spChg chg="add del mod">
          <ac:chgData name="lorenzo franzè" userId="eaeb7fc65d4b5baa" providerId="LiveId" clId="{4EAFE3C0-3F35-4E95-BCC1-950F45B2B383}" dt="2022-06-08T20:46:24.864" v="2737" actId="478"/>
          <ac:spMkLst>
            <pc:docMk/>
            <pc:sldMk cId="1351737388" sldId="268"/>
            <ac:spMk id="47" creationId="{BF657CAF-8DE9-85FC-B515-95588483A4FA}"/>
          </ac:spMkLst>
        </pc:spChg>
        <pc:spChg chg="add mod">
          <ac:chgData name="lorenzo franzè" userId="eaeb7fc65d4b5baa" providerId="LiveId" clId="{4EAFE3C0-3F35-4E95-BCC1-950F45B2B383}" dt="2022-06-08T20:47:01.337" v="2746" actId="1076"/>
          <ac:spMkLst>
            <pc:docMk/>
            <pc:sldMk cId="1351737388" sldId="268"/>
            <ac:spMk id="48" creationId="{6F6B2573-0F6F-49C6-FD25-82447CE8C574}"/>
          </ac:spMkLst>
        </pc:spChg>
        <pc:spChg chg="add mod">
          <ac:chgData name="lorenzo franzè" userId="eaeb7fc65d4b5baa" providerId="LiveId" clId="{4EAFE3C0-3F35-4E95-BCC1-950F45B2B383}" dt="2022-06-08T20:48:48.082" v="2763" actId="1076"/>
          <ac:spMkLst>
            <pc:docMk/>
            <pc:sldMk cId="1351737388" sldId="268"/>
            <ac:spMk id="51" creationId="{CE1D7F84-1257-A2E9-D5B0-7BF9FE81BE19}"/>
          </ac:spMkLst>
        </pc:spChg>
        <pc:spChg chg="add mod">
          <ac:chgData name="lorenzo franzè" userId="eaeb7fc65d4b5baa" providerId="LiveId" clId="{4EAFE3C0-3F35-4E95-BCC1-950F45B2B383}" dt="2022-06-08T20:46:53.543" v="2745" actId="1076"/>
          <ac:spMkLst>
            <pc:docMk/>
            <pc:sldMk cId="1351737388" sldId="268"/>
            <ac:spMk id="52" creationId="{A7C9F46A-C890-362B-6980-42DC07D0CE70}"/>
          </ac:spMkLst>
        </pc:spChg>
        <pc:spChg chg="add mod">
          <ac:chgData name="lorenzo franzè" userId="eaeb7fc65d4b5baa" providerId="LiveId" clId="{4EAFE3C0-3F35-4E95-BCC1-950F45B2B383}" dt="2022-06-08T20:46:53.543" v="2745" actId="1076"/>
          <ac:spMkLst>
            <pc:docMk/>
            <pc:sldMk cId="1351737388" sldId="268"/>
            <ac:spMk id="54" creationId="{45179C79-695B-BC95-3B3B-FB18891049C3}"/>
          </ac:spMkLst>
        </pc:spChg>
        <pc:spChg chg="add mod">
          <ac:chgData name="lorenzo franzè" userId="eaeb7fc65d4b5baa" providerId="LiveId" clId="{4EAFE3C0-3F35-4E95-BCC1-950F45B2B383}" dt="2022-06-08T20:48:19.850" v="2757" actId="1076"/>
          <ac:spMkLst>
            <pc:docMk/>
            <pc:sldMk cId="1351737388" sldId="268"/>
            <ac:spMk id="55" creationId="{2CA75D67-DE7B-B2FA-00C0-25D10BA31935}"/>
          </ac:spMkLst>
        </pc:spChg>
        <pc:spChg chg="add mod">
          <ac:chgData name="lorenzo franzè" userId="eaeb7fc65d4b5baa" providerId="LiveId" clId="{4EAFE3C0-3F35-4E95-BCC1-950F45B2B383}" dt="2022-06-08T20:48:26.710" v="2759" actId="1076"/>
          <ac:spMkLst>
            <pc:docMk/>
            <pc:sldMk cId="1351737388" sldId="268"/>
            <ac:spMk id="58" creationId="{EA603CD1-4D91-71FB-4E4E-D094514FFCE6}"/>
          </ac:spMkLst>
        </pc:spChg>
        <pc:spChg chg="add mod">
          <ac:chgData name="lorenzo franzè" userId="eaeb7fc65d4b5baa" providerId="LiveId" clId="{4EAFE3C0-3F35-4E95-BCC1-950F45B2B383}" dt="2022-06-08T20:48:23.024" v="2758" actId="1076"/>
          <ac:spMkLst>
            <pc:docMk/>
            <pc:sldMk cId="1351737388" sldId="268"/>
            <ac:spMk id="60" creationId="{2507B86C-789F-6C0B-476B-7171ED730CC1}"/>
          </ac:spMkLst>
        </pc:spChg>
        <pc:spChg chg="add mod">
          <ac:chgData name="lorenzo franzè" userId="eaeb7fc65d4b5baa" providerId="LiveId" clId="{4EAFE3C0-3F35-4E95-BCC1-950F45B2B383}" dt="2022-06-08T20:48:13.852" v="2756" actId="1076"/>
          <ac:spMkLst>
            <pc:docMk/>
            <pc:sldMk cId="1351737388" sldId="268"/>
            <ac:spMk id="62" creationId="{B6CDA766-5589-36EF-8C13-D5FDB500B5EC}"/>
          </ac:spMkLst>
        </pc:spChg>
        <pc:spChg chg="add mod">
          <ac:chgData name="lorenzo franzè" userId="eaeb7fc65d4b5baa" providerId="LiveId" clId="{4EAFE3C0-3F35-4E95-BCC1-950F45B2B383}" dt="2022-06-08T20:46:53.543" v="2745" actId="1076"/>
          <ac:spMkLst>
            <pc:docMk/>
            <pc:sldMk cId="1351737388" sldId="268"/>
            <ac:spMk id="63" creationId="{0B2D379C-FBA3-771E-38EB-0C2833094E2E}"/>
          </ac:spMkLst>
        </pc:spChg>
        <pc:spChg chg="add mod">
          <ac:chgData name="lorenzo franzè" userId="eaeb7fc65d4b5baa" providerId="LiveId" clId="{4EAFE3C0-3F35-4E95-BCC1-950F45B2B383}" dt="2022-06-08T20:49:07.921" v="2781" actId="1076"/>
          <ac:spMkLst>
            <pc:docMk/>
            <pc:sldMk cId="1351737388" sldId="268"/>
            <ac:spMk id="64" creationId="{CFA7784C-950E-0E0A-349D-EB4A5552AC08}"/>
          </ac:spMkLst>
        </pc:spChg>
        <pc:spChg chg="add mod">
          <ac:chgData name="lorenzo franzè" userId="eaeb7fc65d4b5baa" providerId="LiveId" clId="{4EAFE3C0-3F35-4E95-BCC1-950F45B2B383}" dt="2022-06-08T20:47:47.833" v="2752" actId="1076"/>
          <ac:spMkLst>
            <pc:docMk/>
            <pc:sldMk cId="1351737388" sldId="268"/>
            <ac:spMk id="66" creationId="{7BCF9F8A-90FF-2D20-D6D2-47CDC878DC48}"/>
          </ac:spMkLst>
        </pc:spChg>
        <pc:spChg chg="add mod">
          <ac:chgData name="lorenzo franzè" userId="eaeb7fc65d4b5baa" providerId="LiveId" clId="{4EAFE3C0-3F35-4E95-BCC1-950F45B2B383}" dt="2022-06-08T20:47:16.474" v="2747" actId="1076"/>
          <ac:spMkLst>
            <pc:docMk/>
            <pc:sldMk cId="1351737388" sldId="268"/>
            <ac:spMk id="67" creationId="{D511BACB-A7EA-7147-F9E6-FE2A07AA6B99}"/>
          </ac:spMkLst>
        </pc:spChg>
        <pc:spChg chg="add mod">
          <ac:chgData name="lorenzo franzè" userId="eaeb7fc65d4b5baa" providerId="LiveId" clId="{4EAFE3C0-3F35-4E95-BCC1-950F45B2B383}" dt="2022-06-08T20:46:53.543" v="2745" actId="1076"/>
          <ac:spMkLst>
            <pc:docMk/>
            <pc:sldMk cId="1351737388" sldId="268"/>
            <ac:spMk id="69" creationId="{49943BAF-6655-EC3D-B421-C5A7748CC0CB}"/>
          </ac:spMkLst>
        </pc:spChg>
        <pc:spChg chg="add mod">
          <ac:chgData name="lorenzo franzè" userId="eaeb7fc65d4b5baa" providerId="LiveId" clId="{4EAFE3C0-3F35-4E95-BCC1-950F45B2B383}" dt="2022-06-08T20:46:53.543" v="2745" actId="1076"/>
          <ac:spMkLst>
            <pc:docMk/>
            <pc:sldMk cId="1351737388" sldId="268"/>
            <ac:spMk id="70" creationId="{BF019BD5-2F0F-12A3-5975-737E8E9977E3}"/>
          </ac:spMkLst>
        </pc:spChg>
        <pc:cxnChg chg="add mod">
          <ac:chgData name="lorenzo franzè" userId="eaeb7fc65d4b5baa" providerId="LiveId" clId="{4EAFE3C0-3F35-4E95-BCC1-950F45B2B383}" dt="2022-06-08T20:27:47.889" v="2437" actId="1076"/>
          <ac:cxnSpMkLst>
            <pc:docMk/>
            <pc:sldMk cId="1351737388" sldId="268"/>
            <ac:cxnSpMk id="4" creationId="{7632B0D5-BA5D-715D-4062-3263F1BE5234}"/>
          </ac:cxnSpMkLst>
        </pc:cxnChg>
        <pc:cxnChg chg="add mod">
          <ac:chgData name="lorenzo franzè" userId="eaeb7fc65d4b5baa" providerId="LiveId" clId="{4EAFE3C0-3F35-4E95-BCC1-950F45B2B383}" dt="2022-06-08T20:27:47.889" v="2437" actId="1076"/>
          <ac:cxnSpMkLst>
            <pc:docMk/>
            <pc:sldMk cId="1351737388" sldId="268"/>
            <ac:cxnSpMk id="5" creationId="{3740EEC0-F356-FD02-3A1A-462EA566FF50}"/>
          </ac:cxnSpMkLst>
        </pc:cxnChg>
        <pc:cxnChg chg="add mod">
          <ac:chgData name="lorenzo franzè" userId="eaeb7fc65d4b5baa" providerId="LiveId" clId="{4EAFE3C0-3F35-4E95-BCC1-950F45B2B383}" dt="2022-06-08T20:27:47.889" v="2437" actId="1076"/>
          <ac:cxnSpMkLst>
            <pc:docMk/>
            <pc:sldMk cId="1351737388" sldId="268"/>
            <ac:cxnSpMk id="9" creationId="{DCF1ADED-2BE6-1AC4-78A2-A5154DAB9692}"/>
          </ac:cxnSpMkLst>
        </pc:cxnChg>
        <pc:cxnChg chg="add mod">
          <ac:chgData name="lorenzo franzè" userId="eaeb7fc65d4b5baa" providerId="LiveId" clId="{4EAFE3C0-3F35-4E95-BCC1-950F45B2B383}" dt="2022-06-08T20:27:47.889" v="2437" actId="1076"/>
          <ac:cxnSpMkLst>
            <pc:docMk/>
            <pc:sldMk cId="1351737388" sldId="268"/>
            <ac:cxnSpMk id="10" creationId="{F5DE841E-3CA1-2E89-A5AD-9F3F059BEA73}"/>
          </ac:cxnSpMkLst>
        </pc:cxnChg>
        <pc:cxnChg chg="add mod">
          <ac:chgData name="lorenzo franzè" userId="eaeb7fc65d4b5baa" providerId="LiveId" clId="{4EAFE3C0-3F35-4E95-BCC1-950F45B2B383}" dt="2022-06-08T20:27:47.889" v="2437" actId="1076"/>
          <ac:cxnSpMkLst>
            <pc:docMk/>
            <pc:sldMk cId="1351737388" sldId="268"/>
            <ac:cxnSpMk id="13" creationId="{DCAD69F2-251D-A10D-4E46-1059EDA7CC82}"/>
          </ac:cxnSpMkLst>
        </pc:cxnChg>
        <pc:cxnChg chg="add del mod">
          <ac:chgData name="lorenzo franzè" userId="eaeb7fc65d4b5baa" providerId="LiveId" clId="{4EAFE3C0-3F35-4E95-BCC1-950F45B2B383}" dt="2022-06-08T20:44:40.797" v="2711" actId="478"/>
          <ac:cxnSpMkLst>
            <pc:docMk/>
            <pc:sldMk cId="1351737388" sldId="268"/>
            <ac:cxnSpMk id="15" creationId="{C3BC3669-9E8D-3A9D-83C8-9778D2ADC2EA}"/>
          </ac:cxnSpMkLst>
        </pc:cxnChg>
        <pc:cxnChg chg="add del mod">
          <ac:chgData name="lorenzo franzè" userId="eaeb7fc65d4b5baa" providerId="LiveId" clId="{4EAFE3C0-3F35-4E95-BCC1-950F45B2B383}" dt="2022-06-08T20:45:43.964" v="2730" actId="478"/>
          <ac:cxnSpMkLst>
            <pc:docMk/>
            <pc:sldMk cId="1351737388" sldId="268"/>
            <ac:cxnSpMk id="17" creationId="{9683D12B-A19B-E974-C8C6-169A875382FF}"/>
          </ac:cxnSpMkLst>
        </pc:cxnChg>
        <pc:cxnChg chg="add del mod">
          <ac:chgData name="lorenzo franzè" userId="eaeb7fc65d4b5baa" providerId="LiveId" clId="{4EAFE3C0-3F35-4E95-BCC1-950F45B2B383}" dt="2022-06-08T20:44:40.797" v="2711" actId="478"/>
          <ac:cxnSpMkLst>
            <pc:docMk/>
            <pc:sldMk cId="1351737388" sldId="268"/>
            <ac:cxnSpMk id="19" creationId="{81E860EE-48D0-EA98-1C03-6FA837963DFF}"/>
          </ac:cxnSpMkLst>
        </pc:cxnChg>
        <pc:cxnChg chg="add del mod">
          <ac:chgData name="lorenzo franzè" userId="eaeb7fc65d4b5baa" providerId="LiveId" clId="{4EAFE3C0-3F35-4E95-BCC1-950F45B2B383}" dt="2022-06-08T20:45:40.870" v="2727" actId="478"/>
          <ac:cxnSpMkLst>
            <pc:docMk/>
            <pc:sldMk cId="1351737388" sldId="268"/>
            <ac:cxnSpMk id="21" creationId="{FB75B172-CEB8-1527-55EA-8D43A4DD1DDB}"/>
          </ac:cxnSpMkLst>
        </pc:cxnChg>
        <pc:cxnChg chg="add del mod">
          <ac:chgData name="lorenzo franzè" userId="eaeb7fc65d4b5baa" providerId="LiveId" clId="{4EAFE3C0-3F35-4E95-BCC1-950F45B2B383}" dt="2022-06-08T20:44:40.797" v="2711" actId="478"/>
          <ac:cxnSpMkLst>
            <pc:docMk/>
            <pc:sldMk cId="1351737388" sldId="268"/>
            <ac:cxnSpMk id="23" creationId="{28234A59-47DA-EEC9-C492-01BF57FE0258}"/>
          </ac:cxnSpMkLst>
        </pc:cxnChg>
        <pc:cxnChg chg="add del mod">
          <ac:chgData name="lorenzo franzè" userId="eaeb7fc65d4b5baa" providerId="LiveId" clId="{4EAFE3C0-3F35-4E95-BCC1-950F45B2B383}" dt="2022-06-08T20:45:46.369" v="2732" actId="478"/>
          <ac:cxnSpMkLst>
            <pc:docMk/>
            <pc:sldMk cId="1351737388" sldId="268"/>
            <ac:cxnSpMk id="25" creationId="{AD411718-9B9B-0D19-2119-01E6A9DAA444}"/>
          </ac:cxnSpMkLst>
        </pc:cxnChg>
        <pc:cxnChg chg="add del mod">
          <ac:chgData name="lorenzo franzè" userId="eaeb7fc65d4b5baa" providerId="LiveId" clId="{4EAFE3C0-3F35-4E95-BCC1-950F45B2B383}" dt="2022-06-08T20:44:40.797" v="2711" actId="478"/>
          <ac:cxnSpMkLst>
            <pc:docMk/>
            <pc:sldMk cId="1351737388" sldId="268"/>
            <ac:cxnSpMk id="27" creationId="{4AC50A7D-0B86-EDCD-0A87-DD42BCFBE04E}"/>
          </ac:cxnSpMkLst>
        </pc:cxnChg>
        <pc:cxnChg chg="add mod">
          <ac:chgData name="lorenzo franzè" userId="eaeb7fc65d4b5baa" providerId="LiveId" clId="{4EAFE3C0-3F35-4E95-BCC1-950F45B2B383}" dt="2022-06-08T20:27:47.889" v="2437" actId="1076"/>
          <ac:cxnSpMkLst>
            <pc:docMk/>
            <pc:sldMk cId="1351737388" sldId="268"/>
            <ac:cxnSpMk id="29" creationId="{D5CEF6F9-DF44-172D-D42E-D7F0834F7B18}"/>
          </ac:cxnSpMkLst>
        </pc:cxnChg>
        <pc:cxnChg chg="add del mod">
          <ac:chgData name="lorenzo franzè" userId="eaeb7fc65d4b5baa" providerId="LiveId" clId="{4EAFE3C0-3F35-4E95-BCC1-950F45B2B383}" dt="2022-06-08T20:44:40.797" v="2711" actId="478"/>
          <ac:cxnSpMkLst>
            <pc:docMk/>
            <pc:sldMk cId="1351737388" sldId="268"/>
            <ac:cxnSpMk id="32" creationId="{84D50015-250D-5449-7A9A-38584F0BB875}"/>
          </ac:cxnSpMkLst>
        </pc:cxnChg>
        <pc:cxnChg chg="add del mod">
          <ac:chgData name="lorenzo franzè" userId="eaeb7fc65d4b5baa" providerId="LiveId" clId="{4EAFE3C0-3F35-4E95-BCC1-950F45B2B383}" dt="2022-06-08T20:45:42.292" v="2728" actId="478"/>
          <ac:cxnSpMkLst>
            <pc:docMk/>
            <pc:sldMk cId="1351737388" sldId="268"/>
            <ac:cxnSpMk id="33" creationId="{94B1907C-7634-86B1-A2C9-3BE7A255423C}"/>
          </ac:cxnSpMkLst>
        </pc:cxnChg>
        <pc:cxnChg chg="add del mod">
          <ac:chgData name="lorenzo franzè" userId="eaeb7fc65d4b5baa" providerId="LiveId" clId="{4EAFE3C0-3F35-4E95-BCC1-950F45B2B383}" dt="2022-06-08T20:44:40.797" v="2711" actId="478"/>
          <ac:cxnSpMkLst>
            <pc:docMk/>
            <pc:sldMk cId="1351737388" sldId="268"/>
            <ac:cxnSpMk id="37" creationId="{DEB985DD-CF08-DE16-8C87-448B3BBAA20C}"/>
          </ac:cxnSpMkLst>
        </pc:cxnChg>
        <pc:cxnChg chg="add del mod">
          <ac:chgData name="lorenzo franzè" userId="eaeb7fc65d4b5baa" providerId="LiveId" clId="{4EAFE3C0-3F35-4E95-BCC1-950F45B2B383}" dt="2022-06-08T20:46:36.426" v="2744" actId="478"/>
          <ac:cxnSpMkLst>
            <pc:docMk/>
            <pc:sldMk cId="1351737388" sldId="268"/>
            <ac:cxnSpMk id="44" creationId="{6FC60AA1-6B46-5FEB-60DE-ABEB4CCB98D7}"/>
          </ac:cxnSpMkLst>
        </pc:cxnChg>
        <pc:cxnChg chg="add del mod">
          <ac:chgData name="lorenzo franzè" userId="eaeb7fc65d4b5baa" providerId="LiveId" clId="{4EAFE3C0-3F35-4E95-BCC1-950F45B2B383}" dt="2022-06-08T20:46:30.974" v="2741" actId="478"/>
          <ac:cxnSpMkLst>
            <pc:docMk/>
            <pc:sldMk cId="1351737388" sldId="268"/>
            <ac:cxnSpMk id="45" creationId="{4FE6B96D-7E8B-F364-4E35-0A6BAF408D7F}"/>
          </ac:cxnSpMkLst>
        </pc:cxnChg>
        <pc:cxnChg chg="add mod">
          <ac:chgData name="lorenzo franzè" userId="eaeb7fc65d4b5baa" providerId="LiveId" clId="{4EAFE3C0-3F35-4E95-BCC1-950F45B2B383}" dt="2022-06-08T20:47:01.337" v="2746" actId="1076"/>
          <ac:cxnSpMkLst>
            <pc:docMk/>
            <pc:sldMk cId="1351737388" sldId="268"/>
            <ac:cxnSpMk id="49" creationId="{611805BE-321C-9943-BAF5-BC658F7B732F}"/>
          </ac:cxnSpMkLst>
        </pc:cxnChg>
        <pc:cxnChg chg="add mod">
          <ac:chgData name="lorenzo franzè" userId="eaeb7fc65d4b5baa" providerId="LiveId" clId="{4EAFE3C0-3F35-4E95-BCC1-950F45B2B383}" dt="2022-06-08T20:47:40.975" v="2751" actId="14100"/>
          <ac:cxnSpMkLst>
            <pc:docMk/>
            <pc:sldMk cId="1351737388" sldId="268"/>
            <ac:cxnSpMk id="50" creationId="{5C6CE44A-5504-F987-11B9-B168BBE7B930}"/>
          </ac:cxnSpMkLst>
        </pc:cxnChg>
        <pc:cxnChg chg="add mod">
          <ac:chgData name="lorenzo franzè" userId="eaeb7fc65d4b5baa" providerId="LiveId" clId="{4EAFE3C0-3F35-4E95-BCC1-950F45B2B383}" dt="2022-06-08T20:47:32.565" v="2749" actId="14100"/>
          <ac:cxnSpMkLst>
            <pc:docMk/>
            <pc:sldMk cId="1351737388" sldId="268"/>
            <ac:cxnSpMk id="53" creationId="{1E86B6DA-A8D7-766C-A255-353185CEDB7E}"/>
          </ac:cxnSpMkLst>
        </pc:cxnChg>
        <pc:cxnChg chg="add mod">
          <ac:chgData name="lorenzo franzè" userId="eaeb7fc65d4b5baa" providerId="LiveId" clId="{4EAFE3C0-3F35-4E95-BCC1-950F45B2B383}" dt="2022-06-08T20:48:19.850" v="2757" actId="1076"/>
          <ac:cxnSpMkLst>
            <pc:docMk/>
            <pc:sldMk cId="1351737388" sldId="268"/>
            <ac:cxnSpMk id="56" creationId="{879686A8-D984-5D66-50DD-C69F6DC9000B}"/>
          </ac:cxnSpMkLst>
        </pc:cxnChg>
        <pc:cxnChg chg="add mod">
          <ac:chgData name="lorenzo franzè" userId="eaeb7fc65d4b5baa" providerId="LiveId" clId="{4EAFE3C0-3F35-4E95-BCC1-950F45B2B383}" dt="2022-06-08T20:48:41.597" v="2762" actId="14100"/>
          <ac:cxnSpMkLst>
            <pc:docMk/>
            <pc:sldMk cId="1351737388" sldId="268"/>
            <ac:cxnSpMk id="57" creationId="{D268B6DA-2057-2B1E-8DA3-44C2F042F061}"/>
          </ac:cxnSpMkLst>
        </pc:cxnChg>
        <pc:cxnChg chg="add mod">
          <ac:chgData name="lorenzo franzè" userId="eaeb7fc65d4b5baa" providerId="LiveId" clId="{4EAFE3C0-3F35-4E95-BCC1-950F45B2B383}" dt="2022-06-08T20:48:33.271" v="2760" actId="14100"/>
          <ac:cxnSpMkLst>
            <pc:docMk/>
            <pc:sldMk cId="1351737388" sldId="268"/>
            <ac:cxnSpMk id="59" creationId="{56CC9C53-2BA4-0437-61CB-DA082501BDCC}"/>
          </ac:cxnSpMkLst>
        </pc:cxnChg>
        <pc:cxnChg chg="add mod">
          <ac:chgData name="lorenzo franzè" userId="eaeb7fc65d4b5baa" providerId="LiveId" clId="{4EAFE3C0-3F35-4E95-BCC1-950F45B2B383}" dt="2022-06-08T20:48:38.567" v="2761" actId="14100"/>
          <ac:cxnSpMkLst>
            <pc:docMk/>
            <pc:sldMk cId="1351737388" sldId="268"/>
            <ac:cxnSpMk id="61" creationId="{5E1017BA-C669-A666-B1C4-254BC4DE738A}"/>
          </ac:cxnSpMkLst>
        </pc:cxnChg>
        <pc:cxnChg chg="add mod">
          <ac:chgData name="lorenzo franzè" userId="eaeb7fc65d4b5baa" providerId="LiveId" clId="{4EAFE3C0-3F35-4E95-BCC1-950F45B2B383}" dt="2022-06-08T20:47:36.959" v="2750" actId="14100"/>
          <ac:cxnSpMkLst>
            <pc:docMk/>
            <pc:sldMk cId="1351737388" sldId="268"/>
            <ac:cxnSpMk id="65" creationId="{260B9E03-B01F-7695-E00C-DA732402BAE7}"/>
          </ac:cxnSpMkLst>
        </pc:cxnChg>
        <pc:cxnChg chg="add mod">
          <ac:chgData name="lorenzo franzè" userId="eaeb7fc65d4b5baa" providerId="LiveId" clId="{4EAFE3C0-3F35-4E95-BCC1-950F45B2B383}" dt="2022-06-08T20:47:22.505" v="2748" actId="14100"/>
          <ac:cxnSpMkLst>
            <pc:docMk/>
            <pc:sldMk cId="1351737388" sldId="268"/>
            <ac:cxnSpMk id="68" creationId="{9EA15BDC-D31C-41EA-DD80-9A3767001CCB}"/>
          </ac:cxnSpMkLst>
        </pc:cxnChg>
        <pc:cxnChg chg="add mod">
          <ac:chgData name="lorenzo franzè" userId="eaeb7fc65d4b5baa" providerId="LiveId" clId="{4EAFE3C0-3F35-4E95-BCC1-950F45B2B383}" dt="2022-06-08T20:46:53.543" v="2745" actId="1076"/>
          <ac:cxnSpMkLst>
            <pc:docMk/>
            <pc:sldMk cId="1351737388" sldId="268"/>
            <ac:cxnSpMk id="71" creationId="{801213C7-C93E-4F7A-8D4E-B769BF5D7B60}"/>
          </ac:cxnSpMkLst>
        </pc:cxnChg>
      </pc:sldChg>
      <pc:sldChg chg="addSp delSp modSp mod">
        <pc:chgData name="lorenzo franzè" userId="eaeb7fc65d4b5baa" providerId="LiveId" clId="{4EAFE3C0-3F35-4E95-BCC1-950F45B2B383}" dt="2022-06-08T21:12:37.225" v="3104" actId="1076"/>
        <pc:sldMkLst>
          <pc:docMk/>
          <pc:sldMk cId="3933077019" sldId="269"/>
        </pc:sldMkLst>
        <pc:spChg chg="mod">
          <ac:chgData name="lorenzo franzè" userId="eaeb7fc65d4b5baa" providerId="LiveId" clId="{4EAFE3C0-3F35-4E95-BCC1-950F45B2B383}" dt="2022-06-08T20:49:58.616" v="2802" actId="20577"/>
          <ac:spMkLst>
            <pc:docMk/>
            <pc:sldMk cId="3933077019" sldId="269"/>
            <ac:spMk id="2" creationId="{CFFA54BE-6380-80AC-C4DD-53BAE9946D60}"/>
          </ac:spMkLst>
        </pc:spChg>
        <pc:spChg chg="add mod">
          <ac:chgData name="lorenzo franzè" userId="eaeb7fc65d4b5baa" providerId="LiveId" clId="{4EAFE3C0-3F35-4E95-BCC1-950F45B2B383}" dt="2022-06-08T20:49:26.966" v="2783"/>
          <ac:spMkLst>
            <pc:docMk/>
            <pc:sldMk cId="3933077019" sldId="269"/>
            <ac:spMk id="3" creationId="{3C8AC02A-0CCA-DD82-2F0C-B8B42140598D}"/>
          </ac:spMkLst>
        </pc:spChg>
        <pc:spChg chg="add mod">
          <ac:chgData name="lorenzo franzè" userId="eaeb7fc65d4b5baa" providerId="LiveId" clId="{4EAFE3C0-3F35-4E95-BCC1-950F45B2B383}" dt="2022-06-08T20:49:26.966" v="2783"/>
          <ac:spMkLst>
            <pc:docMk/>
            <pc:sldMk cId="3933077019" sldId="269"/>
            <ac:spMk id="6" creationId="{62232E39-B0A9-6EB6-14CC-A49200EB3AAA}"/>
          </ac:spMkLst>
        </pc:spChg>
        <pc:spChg chg="add mod">
          <ac:chgData name="lorenzo franzè" userId="eaeb7fc65d4b5baa" providerId="LiveId" clId="{4EAFE3C0-3F35-4E95-BCC1-950F45B2B383}" dt="2022-06-08T20:49:26.966" v="2783"/>
          <ac:spMkLst>
            <pc:docMk/>
            <pc:sldMk cId="3933077019" sldId="269"/>
            <ac:spMk id="7" creationId="{6AABDA77-EB4D-72F2-8D72-503CD4BEABED}"/>
          </ac:spMkLst>
        </pc:spChg>
        <pc:spChg chg="add mod">
          <ac:chgData name="lorenzo franzè" userId="eaeb7fc65d4b5baa" providerId="LiveId" clId="{4EAFE3C0-3F35-4E95-BCC1-950F45B2B383}" dt="2022-06-08T20:49:26.966" v="2783"/>
          <ac:spMkLst>
            <pc:docMk/>
            <pc:sldMk cId="3933077019" sldId="269"/>
            <ac:spMk id="8" creationId="{F0448BB4-BA52-E3AE-C2EA-C9B6984697BB}"/>
          </ac:spMkLst>
        </pc:spChg>
        <pc:spChg chg="add mod">
          <ac:chgData name="lorenzo franzè" userId="eaeb7fc65d4b5baa" providerId="LiveId" clId="{4EAFE3C0-3F35-4E95-BCC1-950F45B2B383}" dt="2022-06-08T20:49:26.966" v="2783"/>
          <ac:spMkLst>
            <pc:docMk/>
            <pc:sldMk cId="3933077019" sldId="269"/>
            <ac:spMk id="11" creationId="{5F539293-A493-2F04-5006-EB71060525F2}"/>
          </ac:spMkLst>
        </pc:spChg>
        <pc:spChg chg="add mod">
          <ac:chgData name="lorenzo franzè" userId="eaeb7fc65d4b5baa" providerId="LiveId" clId="{4EAFE3C0-3F35-4E95-BCC1-950F45B2B383}" dt="2022-06-08T21:09:30.044" v="2945" actId="1076"/>
          <ac:spMkLst>
            <pc:docMk/>
            <pc:sldMk cId="3933077019" sldId="269"/>
            <ac:spMk id="12" creationId="{9B82A7D1-8002-57B3-C530-96F252376F00}"/>
          </ac:spMkLst>
        </pc:spChg>
        <pc:spChg chg="add mod">
          <ac:chgData name="lorenzo franzè" userId="eaeb7fc65d4b5baa" providerId="LiveId" clId="{4EAFE3C0-3F35-4E95-BCC1-950F45B2B383}" dt="2022-06-08T21:07:11.157" v="2910" actId="20577"/>
          <ac:spMkLst>
            <pc:docMk/>
            <pc:sldMk cId="3933077019" sldId="269"/>
            <ac:spMk id="14" creationId="{73887207-DAF2-413C-DBDD-B727E571EA7C}"/>
          </ac:spMkLst>
        </pc:spChg>
        <pc:spChg chg="add mod">
          <ac:chgData name="lorenzo franzè" userId="eaeb7fc65d4b5baa" providerId="LiveId" clId="{4EAFE3C0-3F35-4E95-BCC1-950F45B2B383}" dt="2022-06-08T21:11:51.791" v="3046" actId="20577"/>
          <ac:spMkLst>
            <pc:docMk/>
            <pc:sldMk cId="3933077019" sldId="269"/>
            <ac:spMk id="15" creationId="{E3424BC5-11CE-B767-9222-1050E126442E}"/>
          </ac:spMkLst>
        </pc:spChg>
        <pc:spChg chg="add del mod">
          <ac:chgData name="lorenzo franzè" userId="eaeb7fc65d4b5baa" providerId="LiveId" clId="{4EAFE3C0-3F35-4E95-BCC1-950F45B2B383}" dt="2022-06-08T21:07:38.698" v="2925" actId="478"/>
          <ac:spMkLst>
            <pc:docMk/>
            <pc:sldMk cId="3933077019" sldId="269"/>
            <ac:spMk id="17" creationId="{A919911A-FAE4-A6EB-232A-0DDBD767F350}"/>
          </ac:spMkLst>
        </pc:spChg>
        <pc:spChg chg="add del mod">
          <ac:chgData name="lorenzo franzè" userId="eaeb7fc65d4b5baa" providerId="LiveId" clId="{4EAFE3C0-3F35-4E95-BCC1-950F45B2B383}" dt="2022-06-08T21:08:18.345" v="2927" actId="478"/>
          <ac:spMkLst>
            <pc:docMk/>
            <pc:sldMk cId="3933077019" sldId="269"/>
            <ac:spMk id="18" creationId="{7AE46F6B-1E63-CE0D-52A6-5C09F866F8FB}"/>
          </ac:spMkLst>
        </pc:spChg>
        <pc:spChg chg="add del mod">
          <ac:chgData name="lorenzo franzè" userId="eaeb7fc65d4b5baa" providerId="LiveId" clId="{4EAFE3C0-3F35-4E95-BCC1-950F45B2B383}" dt="2022-06-08T21:09:13.983" v="2937" actId="478"/>
          <ac:spMkLst>
            <pc:docMk/>
            <pc:sldMk cId="3933077019" sldId="269"/>
            <ac:spMk id="21" creationId="{002635D0-C58B-90BC-C928-A5AA13DBBC5A}"/>
          </ac:spMkLst>
        </pc:spChg>
        <pc:spChg chg="add del mod">
          <ac:chgData name="lorenzo franzè" userId="eaeb7fc65d4b5baa" providerId="LiveId" clId="{4EAFE3C0-3F35-4E95-BCC1-950F45B2B383}" dt="2022-06-08T21:08:14.095" v="2926" actId="478"/>
          <ac:spMkLst>
            <pc:docMk/>
            <pc:sldMk cId="3933077019" sldId="269"/>
            <ac:spMk id="22" creationId="{DD02EE88-915A-1C48-42B9-1AE886CB7AEF}"/>
          </ac:spMkLst>
        </pc:spChg>
        <pc:spChg chg="add del mod">
          <ac:chgData name="lorenzo franzè" userId="eaeb7fc65d4b5baa" providerId="LiveId" clId="{4EAFE3C0-3F35-4E95-BCC1-950F45B2B383}" dt="2022-06-08T21:09:11.296" v="2934" actId="478"/>
          <ac:spMkLst>
            <pc:docMk/>
            <pc:sldMk cId="3933077019" sldId="269"/>
            <ac:spMk id="24" creationId="{5F5A2DC0-5FE7-7760-CF21-597B79FC6F32}"/>
          </ac:spMkLst>
        </pc:spChg>
        <pc:spChg chg="add del mod">
          <ac:chgData name="lorenzo franzè" userId="eaeb7fc65d4b5baa" providerId="LiveId" clId="{4EAFE3C0-3F35-4E95-BCC1-950F45B2B383}" dt="2022-06-08T21:08:18.345" v="2927" actId="478"/>
          <ac:spMkLst>
            <pc:docMk/>
            <pc:sldMk cId="3933077019" sldId="269"/>
            <ac:spMk id="25" creationId="{011C36CF-9121-FEA2-A4AA-66AC59189068}"/>
          </ac:spMkLst>
        </pc:spChg>
        <pc:spChg chg="add mod">
          <ac:chgData name="lorenzo franzè" userId="eaeb7fc65d4b5baa" providerId="LiveId" clId="{4EAFE3C0-3F35-4E95-BCC1-950F45B2B383}" dt="2022-06-08T21:10:02.977" v="2983" actId="20577"/>
          <ac:spMkLst>
            <pc:docMk/>
            <pc:sldMk cId="3933077019" sldId="269"/>
            <ac:spMk id="28" creationId="{01EE2F78-32CC-D3D9-3780-60E18D745086}"/>
          </ac:spMkLst>
        </pc:spChg>
        <pc:spChg chg="add del mod">
          <ac:chgData name="lorenzo franzè" userId="eaeb7fc65d4b5baa" providerId="LiveId" clId="{4EAFE3C0-3F35-4E95-BCC1-950F45B2B383}" dt="2022-06-08T21:08:18.345" v="2927" actId="478"/>
          <ac:spMkLst>
            <pc:docMk/>
            <pc:sldMk cId="3933077019" sldId="269"/>
            <ac:spMk id="30" creationId="{BB9D8777-DF43-C2BD-519E-B5C75833E93B}"/>
          </ac:spMkLst>
        </pc:spChg>
        <pc:spChg chg="add del mod">
          <ac:chgData name="lorenzo franzè" userId="eaeb7fc65d4b5baa" providerId="LiveId" clId="{4EAFE3C0-3F35-4E95-BCC1-950F45B2B383}" dt="2022-06-08T21:08:18.345" v="2927" actId="478"/>
          <ac:spMkLst>
            <pc:docMk/>
            <pc:sldMk cId="3933077019" sldId="269"/>
            <ac:spMk id="32" creationId="{5D87E230-93CB-8A1F-1384-5E81D60045A5}"/>
          </ac:spMkLst>
        </pc:spChg>
        <pc:spChg chg="add del mod">
          <ac:chgData name="lorenzo franzè" userId="eaeb7fc65d4b5baa" providerId="LiveId" clId="{4EAFE3C0-3F35-4E95-BCC1-950F45B2B383}" dt="2022-06-08T21:09:16.595" v="2939" actId="478"/>
          <ac:spMkLst>
            <pc:docMk/>
            <pc:sldMk cId="3933077019" sldId="269"/>
            <ac:spMk id="33" creationId="{17396B49-435F-69AE-6A26-659203280FBB}"/>
          </ac:spMkLst>
        </pc:spChg>
        <pc:spChg chg="add mod">
          <ac:chgData name="lorenzo franzè" userId="eaeb7fc65d4b5baa" providerId="LiveId" clId="{4EAFE3C0-3F35-4E95-BCC1-950F45B2B383}" dt="2022-06-08T21:12:37.225" v="3104" actId="1076"/>
          <ac:spMkLst>
            <pc:docMk/>
            <pc:sldMk cId="3933077019" sldId="269"/>
            <ac:spMk id="34" creationId="{34A63F21-FDA3-924B-124D-CDB2339D159C}"/>
          </ac:spMkLst>
        </pc:spChg>
        <pc:spChg chg="add del mod">
          <ac:chgData name="lorenzo franzè" userId="eaeb7fc65d4b5baa" providerId="LiveId" clId="{4EAFE3C0-3F35-4E95-BCC1-950F45B2B383}" dt="2022-06-08T21:08:20.251" v="2928" actId="478"/>
          <ac:spMkLst>
            <pc:docMk/>
            <pc:sldMk cId="3933077019" sldId="269"/>
            <ac:spMk id="36" creationId="{A33C137A-2148-2C06-0216-D6FB0AE1A326}"/>
          </ac:spMkLst>
        </pc:spChg>
        <pc:spChg chg="add del mod">
          <ac:chgData name="lorenzo franzè" userId="eaeb7fc65d4b5baa" providerId="LiveId" clId="{4EAFE3C0-3F35-4E95-BCC1-950F45B2B383}" dt="2022-06-08T21:08:18.345" v="2927" actId="478"/>
          <ac:spMkLst>
            <pc:docMk/>
            <pc:sldMk cId="3933077019" sldId="269"/>
            <ac:spMk id="37" creationId="{9B221585-5BFF-D706-F6C4-C0B82818D4C7}"/>
          </ac:spMkLst>
        </pc:spChg>
        <pc:spChg chg="add del mod">
          <ac:chgData name="lorenzo franzè" userId="eaeb7fc65d4b5baa" providerId="LiveId" clId="{4EAFE3C0-3F35-4E95-BCC1-950F45B2B383}" dt="2022-06-08T21:08:18.345" v="2927" actId="478"/>
          <ac:spMkLst>
            <pc:docMk/>
            <pc:sldMk cId="3933077019" sldId="269"/>
            <ac:spMk id="39" creationId="{F5E13388-07EE-F8B1-9AC0-15506556EB77}"/>
          </ac:spMkLst>
        </pc:spChg>
        <pc:spChg chg="add del mod">
          <ac:chgData name="lorenzo franzè" userId="eaeb7fc65d4b5baa" providerId="LiveId" clId="{4EAFE3C0-3F35-4E95-BCC1-950F45B2B383}" dt="2022-06-08T21:08:18.345" v="2927" actId="478"/>
          <ac:spMkLst>
            <pc:docMk/>
            <pc:sldMk cId="3933077019" sldId="269"/>
            <ac:spMk id="40" creationId="{887978E9-C159-B421-E3A8-67E66D7216B4}"/>
          </ac:spMkLst>
        </pc:spChg>
        <pc:spChg chg="add mod">
          <ac:chgData name="lorenzo franzè" userId="eaeb7fc65d4b5baa" providerId="LiveId" clId="{4EAFE3C0-3F35-4E95-BCC1-950F45B2B383}" dt="2022-06-08T21:09:37.131" v="2948" actId="14100"/>
          <ac:spMkLst>
            <pc:docMk/>
            <pc:sldMk cId="3933077019" sldId="269"/>
            <ac:spMk id="46" creationId="{D168D66D-6952-7C24-7DB1-D5AF8208BD93}"/>
          </ac:spMkLst>
        </pc:spChg>
        <pc:cxnChg chg="add mod">
          <ac:chgData name="lorenzo franzè" userId="eaeb7fc65d4b5baa" providerId="LiveId" clId="{4EAFE3C0-3F35-4E95-BCC1-950F45B2B383}" dt="2022-06-08T20:49:26.966" v="2783"/>
          <ac:cxnSpMkLst>
            <pc:docMk/>
            <pc:sldMk cId="3933077019" sldId="269"/>
            <ac:cxnSpMk id="4" creationId="{AA291284-4212-5B3B-0C21-938DB522F53C}"/>
          </ac:cxnSpMkLst>
        </pc:cxnChg>
        <pc:cxnChg chg="add mod">
          <ac:chgData name="lorenzo franzè" userId="eaeb7fc65d4b5baa" providerId="LiveId" clId="{4EAFE3C0-3F35-4E95-BCC1-950F45B2B383}" dt="2022-06-08T20:49:26.966" v="2783"/>
          <ac:cxnSpMkLst>
            <pc:docMk/>
            <pc:sldMk cId="3933077019" sldId="269"/>
            <ac:cxnSpMk id="5" creationId="{96224AEF-099F-5B54-1F5C-5FFCFE10185D}"/>
          </ac:cxnSpMkLst>
        </pc:cxnChg>
        <pc:cxnChg chg="add mod">
          <ac:chgData name="lorenzo franzè" userId="eaeb7fc65d4b5baa" providerId="LiveId" clId="{4EAFE3C0-3F35-4E95-BCC1-950F45B2B383}" dt="2022-06-08T21:09:30.044" v="2945" actId="1076"/>
          <ac:cxnSpMkLst>
            <pc:docMk/>
            <pc:sldMk cId="3933077019" sldId="269"/>
            <ac:cxnSpMk id="9" creationId="{3D928597-AF61-83E3-8809-AF8D1344CBED}"/>
          </ac:cxnSpMkLst>
        </pc:cxnChg>
        <pc:cxnChg chg="add mod">
          <ac:chgData name="lorenzo franzè" userId="eaeb7fc65d4b5baa" providerId="LiveId" clId="{4EAFE3C0-3F35-4E95-BCC1-950F45B2B383}" dt="2022-06-08T20:49:26.966" v="2783"/>
          <ac:cxnSpMkLst>
            <pc:docMk/>
            <pc:sldMk cId="3933077019" sldId="269"/>
            <ac:cxnSpMk id="10" creationId="{F9774D22-6412-F3FF-7056-C0A70FF78062}"/>
          </ac:cxnSpMkLst>
        </pc:cxnChg>
        <pc:cxnChg chg="add del mod">
          <ac:chgData name="lorenzo franzè" userId="eaeb7fc65d4b5baa" providerId="LiveId" clId="{4EAFE3C0-3F35-4E95-BCC1-950F45B2B383}" dt="2022-06-08T21:07:33.105" v="2923" actId="478"/>
          <ac:cxnSpMkLst>
            <pc:docMk/>
            <pc:sldMk cId="3933077019" sldId="269"/>
            <ac:cxnSpMk id="13" creationId="{422126F0-E0BC-4F53-6371-7B47A98F02F7}"/>
          </ac:cxnSpMkLst>
        </pc:cxnChg>
        <pc:cxnChg chg="add mod">
          <ac:chgData name="lorenzo franzè" userId="eaeb7fc65d4b5baa" providerId="LiveId" clId="{4EAFE3C0-3F35-4E95-BCC1-950F45B2B383}" dt="2022-06-08T20:49:26.966" v="2783"/>
          <ac:cxnSpMkLst>
            <pc:docMk/>
            <pc:sldMk cId="3933077019" sldId="269"/>
            <ac:cxnSpMk id="16" creationId="{5A4AB2A1-9E3A-72A4-5889-D70A0D58E252}"/>
          </ac:cxnSpMkLst>
        </pc:cxnChg>
        <pc:cxnChg chg="add del mod">
          <ac:chgData name="lorenzo franzè" userId="eaeb7fc65d4b5baa" providerId="LiveId" clId="{4EAFE3C0-3F35-4E95-BCC1-950F45B2B383}" dt="2022-06-08T21:08:18.345" v="2927" actId="478"/>
          <ac:cxnSpMkLst>
            <pc:docMk/>
            <pc:sldMk cId="3933077019" sldId="269"/>
            <ac:cxnSpMk id="19" creationId="{0838A7D3-5546-61E3-43CF-6290BE9A7E60}"/>
          </ac:cxnSpMkLst>
        </pc:cxnChg>
        <pc:cxnChg chg="add del mod">
          <ac:chgData name="lorenzo franzè" userId="eaeb7fc65d4b5baa" providerId="LiveId" clId="{4EAFE3C0-3F35-4E95-BCC1-950F45B2B383}" dt="2022-06-08T21:09:14.718" v="2938" actId="478"/>
          <ac:cxnSpMkLst>
            <pc:docMk/>
            <pc:sldMk cId="3933077019" sldId="269"/>
            <ac:cxnSpMk id="20" creationId="{5365F539-0355-B97D-95E4-9A360E099FF3}"/>
          </ac:cxnSpMkLst>
        </pc:cxnChg>
        <pc:cxnChg chg="add del mod">
          <ac:chgData name="lorenzo franzè" userId="eaeb7fc65d4b5baa" providerId="LiveId" clId="{4EAFE3C0-3F35-4E95-BCC1-950F45B2B383}" dt="2022-06-08T21:09:12.828" v="2935" actId="478"/>
          <ac:cxnSpMkLst>
            <pc:docMk/>
            <pc:sldMk cId="3933077019" sldId="269"/>
            <ac:cxnSpMk id="23" creationId="{6177B190-9F27-64DC-70DE-8E83AABFD9E3}"/>
          </ac:cxnSpMkLst>
        </pc:cxnChg>
        <pc:cxnChg chg="add del mod">
          <ac:chgData name="lorenzo franzè" userId="eaeb7fc65d4b5baa" providerId="LiveId" clId="{4EAFE3C0-3F35-4E95-BCC1-950F45B2B383}" dt="2022-06-08T21:08:18.345" v="2927" actId="478"/>
          <ac:cxnSpMkLst>
            <pc:docMk/>
            <pc:sldMk cId="3933077019" sldId="269"/>
            <ac:cxnSpMk id="26" creationId="{9C16ECCC-1D23-0AE6-87A2-99B53D029AD5}"/>
          </ac:cxnSpMkLst>
        </pc:cxnChg>
        <pc:cxnChg chg="add mod">
          <ac:chgData name="lorenzo franzè" userId="eaeb7fc65d4b5baa" providerId="LiveId" clId="{4EAFE3C0-3F35-4E95-BCC1-950F45B2B383}" dt="2022-06-08T21:09:42.177" v="2949" actId="14100"/>
          <ac:cxnSpMkLst>
            <pc:docMk/>
            <pc:sldMk cId="3933077019" sldId="269"/>
            <ac:cxnSpMk id="27" creationId="{E917CD76-D01A-3193-D309-D099545BAA99}"/>
          </ac:cxnSpMkLst>
        </pc:cxnChg>
        <pc:cxnChg chg="add del mod">
          <ac:chgData name="lorenzo franzè" userId="eaeb7fc65d4b5baa" providerId="LiveId" clId="{4EAFE3C0-3F35-4E95-BCC1-950F45B2B383}" dt="2022-06-08T21:08:18.345" v="2927" actId="478"/>
          <ac:cxnSpMkLst>
            <pc:docMk/>
            <pc:sldMk cId="3933077019" sldId="269"/>
            <ac:cxnSpMk id="29" creationId="{A46F724D-3B58-19A9-707F-65ED4F377396}"/>
          </ac:cxnSpMkLst>
        </pc:cxnChg>
        <pc:cxnChg chg="add del mod">
          <ac:chgData name="lorenzo franzè" userId="eaeb7fc65d4b5baa" providerId="LiveId" clId="{4EAFE3C0-3F35-4E95-BCC1-950F45B2B383}" dt="2022-06-08T21:09:17.345" v="2940" actId="478"/>
          <ac:cxnSpMkLst>
            <pc:docMk/>
            <pc:sldMk cId="3933077019" sldId="269"/>
            <ac:cxnSpMk id="31" creationId="{E382A5E4-BDC4-33A6-0F01-6FA94EDD70F0}"/>
          </ac:cxnSpMkLst>
        </pc:cxnChg>
        <pc:cxnChg chg="add del mod">
          <ac:chgData name="lorenzo franzè" userId="eaeb7fc65d4b5baa" providerId="LiveId" clId="{4EAFE3C0-3F35-4E95-BCC1-950F45B2B383}" dt="2022-06-08T21:09:13.406" v="2936" actId="478"/>
          <ac:cxnSpMkLst>
            <pc:docMk/>
            <pc:sldMk cId="3933077019" sldId="269"/>
            <ac:cxnSpMk id="35" creationId="{3ED841CB-BD9B-9041-CE32-A2254DFAD7DD}"/>
          </ac:cxnSpMkLst>
        </pc:cxnChg>
        <pc:cxnChg chg="add del mod">
          <ac:chgData name="lorenzo franzè" userId="eaeb7fc65d4b5baa" providerId="LiveId" clId="{4EAFE3C0-3F35-4E95-BCC1-950F45B2B383}" dt="2022-06-08T21:08:18.345" v="2927" actId="478"/>
          <ac:cxnSpMkLst>
            <pc:docMk/>
            <pc:sldMk cId="3933077019" sldId="269"/>
            <ac:cxnSpMk id="38" creationId="{68227984-9B55-BE3A-FE02-1CDB1F01A1C5}"/>
          </ac:cxnSpMkLst>
        </pc:cxnChg>
        <pc:cxnChg chg="add del mod">
          <ac:chgData name="lorenzo franzè" userId="eaeb7fc65d4b5baa" providerId="LiveId" clId="{4EAFE3C0-3F35-4E95-BCC1-950F45B2B383}" dt="2022-06-08T21:08:18.345" v="2927" actId="478"/>
          <ac:cxnSpMkLst>
            <pc:docMk/>
            <pc:sldMk cId="3933077019" sldId="269"/>
            <ac:cxnSpMk id="41" creationId="{99FD5545-F44B-30FF-9461-D27B6BC83682}"/>
          </ac:cxnSpMkLst>
        </pc:cxnChg>
        <pc:cxnChg chg="add mod">
          <ac:chgData name="lorenzo franzè" userId="eaeb7fc65d4b5baa" providerId="LiveId" clId="{4EAFE3C0-3F35-4E95-BCC1-950F45B2B383}" dt="2022-06-08T21:09:07.906" v="2933" actId="14100"/>
          <ac:cxnSpMkLst>
            <pc:docMk/>
            <pc:sldMk cId="3933077019" sldId="269"/>
            <ac:cxnSpMk id="42" creationId="{F7BE472E-1828-A0E4-A16B-7F2AC53382DA}"/>
          </ac:cxnSpMkLst>
        </pc:cxnChg>
      </pc:sldChg>
      <pc:sldChg chg="modSp mod">
        <pc:chgData name="lorenzo franzè" userId="eaeb7fc65d4b5baa" providerId="LiveId" clId="{4EAFE3C0-3F35-4E95-BCC1-950F45B2B383}" dt="2022-06-08T21:14:05.917" v="3117" actId="1076"/>
        <pc:sldMkLst>
          <pc:docMk/>
          <pc:sldMk cId="2228827422" sldId="270"/>
        </pc:sldMkLst>
        <pc:spChg chg="mod">
          <ac:chgData name="lorenzo franzè" userId="eaeb7fc65d4b5baa" providerId="LiveId" clId="{4EAFE3C0-3F35-4E95-BCC1-950F45B2B383}" dt="2022-06-08T21:14:05.917" v="3117" actId="1076"/>
          <ac:spMkLst>
            <pc:docMk/>
            <pc:sldMk cId="2228827422" sldId="270"/>
            <ac:spMk id="2" creationId="{CFFA54BE-6380-80AC-C4DD-53BAE9946D60}"/>
          </ac:spMkLst>
        </pc:spChg>
      </pc:sldChg>
      <pc:sldChg chg="addSp delSp modSp add mod">
        <pc:chgData name="lorenzo franzè" userId="eaeb7fc65d4b5baa" providerId="LiveId" clId="{4EAFE3C0-3F35-4E95-BCC1-950F45B2B383}" dt="2022-06-08T21:05:20.152" v="2906" actId="1076"/>
        <pc:sldMkLst>
          <pc:docMk/>
          <pc:sldMk cId="0" sldId="272"/>
        </pc:sldMkLst>
        <pc:spChg chg="add mod">
          <ac:chgData name="lorenzo franzè" userId="eaeb7fc65d4b5baa" providerId="LiveId" clId="{4EAFE3C0-3F35-4E95-BCC1-950F45B2B383}" dt="2022-06-08T19:01:29.953" v="1858" actId="1076"/>
          <ac:spMkLst>
            <pc:docMk/>
            <pc:sldMk cId="0" sldId="272"/>
            <ac:spMk id="35" creationId="{E764DFD4-ABC7-5152-200A-B80650D3BC19}"/>
          </ac:spMkLst>
        </pc:spChg>
        <pc:spChg chg="add mod">
          <ac:chgData name="lorenzo franzè" userId="eaeb7fc65d4b5baa" providerId="LiveId" clId="{4EAFE3C0-3F35-4E95-BCC1-950F45B2B383}" dt="2022-06-08T18:40:43.171" v="1429" actId="20577"/>
          <ac:spMkLst>
            <pc:docMk/>
            <pc:sldMk cId="0" sldId="272"/>
            <ac:spMk id="38" creationId="{0D49AB23-05C5-6B0A-2A57-12BB8A3ABE8C}"/>
          </ac:spMkLst>
        </pc:spChg>
        <pc:spChg chg="add mod">
          <ac:chgData name="lorenzo franzè" userId="eaeb7fc65d4b5baa" providerId="LiveId" clId="{4EAFE3C0-3F35-4E95-BCC1-950F45B2B383}" dt="2022-06-08T18:42:50.669" v="1454" actId="1076"/>
          <ac:spMkLst>
            <pc:docMk/>
            <pc:sldMk cId="0" sldId="272"/>
            <ac:spMk id="40" creationId="{FB589193-AA61-BB27-C6D9-C73B400F37E5}"/>
          </ac:spMkLst>
        </pc:spChg>
        <pc:spChg chg="add mod">
          <ac:chgData name="lorenzo franzè" userId="eaeb7fc65d4b5baa" providerId="LiveId" clId="{4EAFE3C0-3F35-4E95-BCC1-950F45B2B383}" dt="2022-06-08T21:05:17.137" v="2905" actId="1076"/>
          <ac:spMkLst>
            <pc:docMk/>
            <pc:sldMk cId="0" sldId="272"/>
            <ac:spMk id="41" creationId="{9C6822F8-B3D1-2597-E865-AC4E302EEB99}"/>
          </ac:spMkLst>
        </pc:spChg>
        <pc:spChg chg="add del mod">
          <ac:chgData name="lorenzo franzè" userId="eaeb7fc65d4b5baa" providerId="LiveId" clId="{4EAFE3C0-3F35-4E95-BCC1-950F45B2B383}" dt="2022-06-08T18:52:04.685" v="1712" actId="478"/>
          <ac:spMkLst>
            <pc:docMk/>
            <pc:sldMk cId="0" sldId="272"/>
            <ac:spMk id="43" creationId="{BAA8DEF1-559B-13DD-FEB5-EFE83EA06AB5}"/>
          </ac:spMkLst>
        </pc:spChg>
        <pc:spChg chg="add mod">
          <ac:chgData name="lorenzo franzè" userId="eaeb7fc65d4b5baa" providerId="LiveId" clId="{4EAFE3C0-3F35-4E95-BCC1-950F45B2B383}" dt="2022-06-08T21:05:08.524" v="2903" actId="1076"/>
          <ac:spMkLst>
            <pc:docMk/>
            <pc:sldMk cId="0" sldId="272"/>
            <ac:spMk id="50" creationId="{2E245ACF-DF1E-AA97-62F5-2B78B288BE30}"/>
          </ac:spMkLst>
        </pc:spChg>
        <pc:spChg chg="add mod">
          <ac:chgData name="lorenzo franzè" userId="eaeb7fc65d4b5baa" providerId="LiveId" clId="{4EAFE3C0-3F35-4E95-BCC1-950F45B2B383}" dt="2022-06-08T21:05:20.152" v="2906" actId="1076"/>
          <ac:spMkLst>
            <pc:docMk/>
            <pc:sldMk cId="0" sldId="272"/>
            <ac:spMk id="53" creationId="{59265DA1-0058-C213-1E09-D3A28D5E61EC}"/>
          </ac:spMkLst>
        </pc:spChg>
        <pc:spChg chg="add mod">
          <ac:chgData name="lorenzo franzè" userId="eaeb7fc65d4b5baa" providerId="LiveId" clId="{4EAFE3C0-3F35-4E95-BCC1-950F45B2B383}" dt="2022-06-08T21:02:10.414" v="2845" actId="21"/>
          <ac:spMkLst>
            <pc:docMk/>
            <pc:sldMk cId="0" sldId="272"/>
            <ac:spMk id="58" creationId="{FE30F00B-EA42-B972-5BD8-C510BF57C3E3}"/>
          </ac:spMkLst>
        </pc:spChg>
        <pc:spChg chg="add mod">
          <ac:chgData name="lorenzo franzè" userId="eaeb7fc65d4b5baa" providerId="LiveId" clId="{4EAFE3C0-3F35-4E95-BCC1-950F45B2B383}" dt="2022-06-08T21:03:42.068" v="2880" actId="1076"/>
          <ac:spMkLst>
            <pc:docMk/>
            <pc:sldMk cId="0" sldId="272"/>
            <ac:spMk id="59" creationId="{DFD20AD4-4F2D-0D9D-D128-AB71502E11B4}"/>
          </ac:spMkLst>
        </pc:spChg>
        <pc:spChg chg="add mod">
          <ac:chgData name="lorenzo franzè" userId="eaeb7fc65d4b5baa" providerId="LiveId" clId="{4EAFE3C0-3F35-4E95-BCC1-950F45B2B383}" dt="2022-06-08T21:04:47.771" v="2899" actId="1076"/>
          <ac:spMkLst>
            <pc:docMk/>
            <pc:sldMk cId="0" sldId="272"/>
            <ac:spMk id="61" creationId="{E372B3FE-70FD-DD5A-443A-2F1D4E73DEBD}"/>
          </ac:spMkLst>
        </pc:spChg>
        <pc:spChg chg="add mod">
          <ac:chgData name="lorenzo franzè" userId="eaeb7fc65d4b5baa" providerId="LiveId" clId="{4EAFE3C0-3F35-4E95-BCC1-950F45B2B383}" dt="2022-06-08T21:02:03.103" v="2844" actId="1076"/>
          <ac:spMkLst>
            <pc:docMk/>
            <pc:sldMk cId="0" sldId="272"/>
            <ac:spMk id="66" creationId="{210DE425-9E31-F3DF-A6CD-1AF05E95CC4F}"/>
          </ac:spMkLst>
        </pc:spChg>
        <pc:spChg chg="add mod">
          <ac:chgData name="lorenzo franzè" userId="eaeb7fc65d4b5baa" providerId="LiveId" clId="{4EAFE3C0-3F35-4E95-BCC1-950F45B2B383}" dt="2022-06-08T18:57:39.205" v="1788" actId="1076"/>
          <ac:spMkLst>
            <pc:docMk/>
            <pc:sldMk cId="0" sldId="272"/>
            <ac:spMk id="67" creationId="{0760EBFB-6D3D-8E07-C242-60A5D38949BC}"/>
          </ac:spMkLst>
        </pc:spChg>
        <pc:spChg chg="add mod">
          <ac:chgData name="lorenzo franzè" userId="eaeb7fc65d4b5baa" providerId="LiveId" clId="{4EAFE3C0-3F35-4E95-BCC1-950F45B2B383}" dt="2022-06-08T20:54:23.461" v="2807" actId="14100"/>
          <ac:spMkLst>
            <pc:docMk/>
            <pc:sldMk cId="0" sldId="272"/>
            <ac:spMk id="69" creationId="{77972B71-05FD-AB61-57B7-43C2582F6BDD}"/>
          </ac:spMkLst>
        </pc:spChg>
        <pc:spChg chg="add mod">
          <ac:chgData name="lorenzo franzè" userId="eaeb7fc65d4b5baa" providerId="LiveId" clId="{4EAFE3C0-3F35-4E95-BCC1-950F45B2B383}" dt="2022-06-08T20:54:35.352" v="2809" actId="1076"/>
          <ac:spMkLst>
            <pc:docMk/>
            <pc:sldMk cId="0" sldId="272"/>
            <ac:spMk id="71" creationId="{B028F69C-0092-20DA-4739-26D8F6E6B0D6}"/>
          </ac:spMkLst>
        </pc:spChg>
        <pc:spChg chg="del mod">
          <ac:chgData name="lorenzo franzè" userId="eaeb7fc65d4b5baa" providerId="LiveId" clId="{4EAFE3C0-3F35-4E95-BCC1-950F45B2B383}" dt="2022-06-08T18:24:49.453" v="1182" actId="21"/>
          <ac:spMkLst>
            <pc:docMk/>
            <pc:sldMk cId="0" sldId="272"/>
            <ac:spMk id="272" creationId="{00000000-0000-0000-0000-000000000000}"/>
          </ac:spMkLst>
        </pc:spChg>
        <pc:spChg chg="mod">
          <ac:chgData name="lorenzo franzè" userId="eaeb7fc65d4b5baa" providerId="LiveId" clId="{4EAFE3C0-3F35-4E95-BCC1-950F45B2B383}" dt="2022-06-08T18:35:45.657" v="1378" actId="20577"/>
          <ac:spMkLst>
            <pc:docMk/>
            <pc:sldMk cId="0" sldId="272"/>
            <ac:spMk id="273" creationId="{00000000-0000-0000-0000-000000000000}"/>
          </ac:spMkLst>
        </pc:spChg>
        <pc:spChg chg="mod">
          <ac:chgData name="lorenzo franzè" userId="eaeb7fc65d4b5baa" providerId="LiveId" clId="{4EAFE3C0-3F35-4E95-BCC1-950F45B2B383}" dt="2022-06-08T18:33:43.096" v="1332" actId="20577"/>
          <ac:spMkLst>
            <pc:docMk/>
            <pc:sldMk cId="0" sldId="272"/>
            <ac:spMk id="276" creationId="{00000000-0000-0000-0000-000000000000}"/>
          </ac:spMkLst>
        </pc:spChg>
        <pc:spChg chg="mod">
          <ac:chgData name="lorenzo franzè" userId="eaeb7fc65d4b5baa" providerId="LiveId" clId="{4EAFE3C0-3F35-4E95-BCC1-950F45B2B383}" dt="2022-06-08T20:54:20.040" v="2806" actId="14100"/>
          <ac:spMkLst>
            <pc:docMk/>
            <pc:sldMk cId="0" sldId="272"/>
            <ac:spMk id="277" creationId="{00000000-0000-0000-0000-000000000000}"/>
          </ac:spMkLst>
        </pc:spChg>
        <pc:spChg chg="mod">
          <ac:chgData name="lorenzo franzè" userId="eaeb7fc65d4b5baa" providerId="LiveId" clId="{4EAFE3C0-3F35-4E95-BCC1-950F45B2B383}" dt="2022-06-08T18:37:40.645" v="1402" actId="14100"/>
          <ac:spMkLst>
            <pc:docMk/>
            <pc:sldMk cId="0" sldId="272"/>
            <ac:spMk id="278" creationId="{00000000-0000-0000-0000-000000000000}"/>
          </ac:spMkLst>
        </pc:spChg>
        <pc:spChg chg="mod">
          <ac:chgData name="lorenzo franzè" userId="eaeb7fc65d4b5baa" providerId="LiveId" clId="{4EAFE3C0-3F35-4E95-BCC1-950F45B2B383}" dt="2022-06-08T18:37:47.241" v="1403" actId="1076"/>
          <ac:spMkLst>
            <pc:docMk/>
            <pc:sldMk cId="0" sldId="272"/>
            <ac:spMk id="281" creationId="{00000000-0000-0000-0000-000000000000}"/>
          </ac:spMkLst>
        </pc:spChg>
        <pc:spChg chg="mod">
          <ac:chgData name="lorenzo franzè" userId="eaeb7fc65d4b5baa" providerId="LiveId" clId="{4EAFE3C0-3F35-4E95-BCC1-950F45B2B383}" dt="2022-06-08T21:03:49.379" v="2881" actId="14100"/>
          <ac:spMkLst>
            <pc:docMk/>
            <pc:sldMk cId="0" sldId="272"/>
            <ac:spMk id="282" creationId="{00000000-0000-0000-0000-000000000000}"/>
          </ac:spMkLst>
        </pc:spChg>
        <pc:spChg chg="del mod">
          <ac:chgData name="lorenzo franzè" userId="eaeb7fc65d4b5baa" providerId="LiveId" clId="{4EAFE3C0-3F35-4E95-BCC1-950F45B2B383}" dt="2022-06-08T18:42:46.619" v="1453" actId="21"/>
          <ac:spMkLst>
            <pc:docMk/>
            <pc:sldMk cId="0" sldId="272"/>
            <ac:spMk id="284" creationId="{00000000-0000-0000-0000-000000000000}"/>
          </ac:spMkLst>
        </pc:spChg>
        <pc:spChg chg="mod">
          <ac:chgData name="lorenzo franzè" userId="eaeb7fc65d4b5baa" providerId="LiveId" clId="{4EAFE3C0-3F35-4E95-BCC1-950F45B2B383}" dt="2022-06-08T18:52:53.686" v="1729" actId="20577"/>
          <ac:spMkLst>
            <pc:docMk/>
            <pc:sldMk cId="0" sldId="272"/>
            <ac:spMk id="285" creationId="{00000000-0000-0000-0000-000000000000}"/>
          </ac:spMkLst>
        </pc:spChg>
        <pc:spChg chg="mod">
          <ac:chgData name="lorenzo franzè" userId="eaeb7fc65d4b5baa" providerId="LiveId" clId="{4EAFE3C0-3F35-4E95-BCC1-950F45B2B383}" dt="2022-06-08T20:54:38.960" v="2810" actId="1076"/>
          <ac:spMkLst>
            <pc:docMk/>
            <pc:sldMk cId="0" sldId="272"/>
            <ac:spMk id="287" creationId="{00000000-0000-0000-0000-000000000000}"/>
          </ac:spMkLst>
        </pc:spChg>
        <pc:spChg chg="del mod">
          <ac:chgData name="lorenzo franzè" userId="eaeb7fc65d4b5baa" providerId="LiveId" clId="{4EAFE3C0-3F35-4E95-BCC1-950F45B2B383}" dt="2022-06-08T18:46:20.546" v="1557" actId="21"/>
          <ac:spMkLst>
            <pc:docMk/>
            <pc:sldMk cId="0" sldId="272"/>
            <ac:spMk id="289" creationId="{00000000-0000-0000-0000-000000000000}"/>
          </ac:spMkLst>
        </pc:spChg>
        <pc:spChg chg="mod">
          <ac:chgData name="lorenzo franzè" userId="eaeb7fc65d4b5baa" providerId="LiveId" clId="{4EAFE3C0-3F35-4E95-BCC1-950F45B2B383}" dt="2022-06-08T18:44:12.597" v="1523" actId="20577"/>
          <ac:spMkLst>
            <pc:docMk/>
            <pc:sldMk cId="0" sldId="272"/>
            <ac:spMk id="290" creationId="{00000000-0000-0000-0000-000000000000}"/>
          </ac:spMkLst>
        </pc:spChg>
        <pc:spChg chg="mod">
          <ac:chgData name="lorenzo franzè" userId="eaeb7fc65d4b5baa" providerId="LiveId" clId="{4EAFE3C0-3F35-4E95-BCC1-950F45B2B383}" dt="2022-06-08T21:04:51.364" v="2900" actId="14100"/>
          <ac:spMkLst>
            <pc:docMk/>
            <pc:sldMk cId="0" sldId="272"/>
            <ac:spMk id="292" creationId="{00000000-0000-0000-0000-000000000000}"/>
          </ac:spMkLst>
        </pc:spChg>
        <pc:spChg chg="mod">
          <ac:chgData name="lorenzo franzè" userId="eaeb7fc65d4b5baa" providerId="LiveId" clId="{4EAFE3C0-3F35-4E95-BCC1-950F45B2B383}" dt="2022-06-08T21:00:58.582" v="2832" actId="1076"/>
          <ac:spMkLst>
            <pc:docMk/>
            <pc:sldMk cId="0" sldId="272"/>
            <ac:spMk id="294" creationId="{00000000-0000-0000-0000-000000000000}"/>
          </ac:spMkLst>
        </pc:spChg>
        <pc:spChg chg="mod">
          <ac:chgData name="lorenzo franzè" userId="eaeb7fc65d4b5baa" providerId="LiveId" clId="{4EAFE3C0-3F35-4E95-BCC1-950F45B2B383}" dt="2022-06-08T20:54:45.353" v="2812" actId="1076"/>
          <ac:spMkLst>
            <pc:docMk/>
            <pc:sldMk cId="0" sldId="272"/>
            <ac:spMk id="296" creationId="{00000000-0000-0000-0000-000000000000}"/>
          </ac:spMkLst>
        </pc:spChg>
        <pc:spChg chg="del mod">
          <ac:chgData name="lorenzo franzè" userId="eaeb7fc65d4b5baa" providerId="LiveId" clId="{4EAFE3C0-3F35-4E95-BCC1-950F45B2B383}" dt="2022-06-08T18:46:23.441" v="1558" actId="21"/>
          <ac:spMkLst>
            <pc:docMk/>
            <pc:sldMk cId="0" sldId="272"/>
            <ac:spMk id="297" creationId="{00000000-0000-0000-0000-000000000000}"/>
          </ac:spMkLst>
        </pc:spChg>
        <pc:spChg chg="del mod">
          <ac:chgData name="lorenzo franzè" userId="eaeb7fc65d4b5baa" providerId="LiveId" clId="{4EAFE3C0-3F35-4E95-BCC1-950F45B2B383}" dt="2022-06-08T18:45:54.285" v="1554" actId="21"/>
          <ac:spMkLst>
            <pc:docMk/>
            <pc:sldMk cId="0" sldId="272"/>
            <ac:spMk id="298" creationId="{00000000-0000-0000-0000-000000000000}"/>
          </ac:spMkLst>
        </pc:spChg>
        <pc:spChg chg="del mod">
          <ac:chgData name="lorenzo franzè" userId="eaeb7fc65d4b5baa" providerId="LiveId" clId="{4EAFE3C0-3F35-4E95-BCC1-950F45B2B383}" dt="2022-06-08T18:51:59.556" v="1710" actId="478"/>
          <ac:spMkLst>
            <pc:docMk/>
            <pc:sldMk cId="0" sldId="272"/>
            <ac:spMk id="301" creationId="{00000000-0000-0000-0000-000000000000}"/>
          </ac:spMkLst>
        </pc:spChg>
        <pc:spChg chg="mod">
          <ac:chgData name="lorenzo franzè" userId="eaeb7fc65d4b5baa" providerId="LiveId" clId="{4EAFE3C0-3F35-4E95-BCC1-950F45B2B383}" dt="2022-06-08T18:55:13.392" v="1748" actId="1076"/>
          <ac:spMkLst>
            <pc:docMk/>
            <pc:sldMk cId="0" sldId="272"/>
            <ac:spMk id="302" creationId="{00000000-0000-0000-0000-000000000000}"/>
          </ac:spMkLst>
        </pc:spChg>
        <pc:spChg chg="mod">
          <ac:chgData name="lorenzo franzè" userId="eaeb7fc65d4b5baa" providerId="LiveId" clId="{4EAFE3C0-3F35-4E95-BCC1-950F45B2B383}" dt="2022-06-08T21:05:12.518" v="2904" actId="1076"/>
          <ac:spMkLst>
            <pc:docMk/>
            <pc:sldMk cId="0" sldId="272"/>
            <ac:spMk id="304" creationId="{00000000-0000-0000-0000-000000000000}"/>
          </ac:spMkLst>
        </pc:spChg>
        <pc:cxnChg chg="add mod">
          <ac:chgData name="lorenzo franzè" userId="eaeb7fc65d4b5baa" providerId="LiveId" clId="{4EAFE3C0-3F35-4E95-BCC1-950F45B2B383}" dt="2022-06-08T21:01:56.151" v="2843" actId="1076"/>
          <ac:cxnSpMkLst>
            <pc:docMk/>
            <pc:sldMk cId="0" sldId="272"/>
            <ac:cxnSpMk id="11" creationId="{AB52A80D-9ACD-E518-A3DC-8563CB1DB681}"/>
          </ac:cxnSpMkLst>
        </pc:cxnChg>
        <pc:cxnChg chg="add mod">
          <ac:chgData name="lorenzo franzè" userId="eaeb7fc65d4b5baa" providerId="LiveId" clId="{4EAFE3C0-3F35-4E95-BCC1-950F45B2B383}" dt="2022-06-08T18:38:11.168" v="1407" actId="1076"/>
          <ac:cxnSpMkLst>
            <pc:docMk/>
            <pc:sldMk cId="0" sldId="272"/>
            <ac:cxnSpMk id="39" creationId="{13912109-20F4-AE24-FA87-C0950F98AF06}"/>
          </ac:cxnSpMkLst>
        </pc:cxnChg>
        <pc:cxnChg chg="add mod">
          <ac:chgData name="lorenzo franzè" userId="eaeb7fc65d4b5baa" providerId="LiveId" clId="{4EAFE3C0-3F35-4E95-BCC1-950F45B2B383}" dt="2022-06-08T21:05:02.516" v="2902" actId="1076"/>
          <ac:cxnSpMkLst>
            <pc:docMk/>
            <pc:sldMk cId="0" sldId="272"/>
            <ac:cxnSpMk id="44" creationId="{1791BE05-5148-71A2-6ED6-D4D8049A0E05}"/>
          </ac:cxnSpMkLst>
        </pc:cxnChg>
        <pc:cxnChg chg="add mod">
          <ac:chgData name="lorenzo franzè" userId="eaeb7fc65d4b5baa" providerId="LiveId" clId="{4EAFE3C0-3F35-4E95-BCC1-950F45B2B383}" dt="2022-06-08T21:02:27.987" v="2849" actId="1076"/>
          <ac:cxnSpMkLst>
            <pc:docMk/>
            <pc:sldMk cId="0" sldId="272"/>
            <ac:cxnSpMk id="52" creationId="{6817B7C8-8BB4-11EE-B5EB-FB55CD95E53B}"/>
          </ac:cxnSpMkLst>
        </pc:cxnChg>
        <pc:cxnChg chg="add mod">
          <ac:chgData name="lorenzo franzè" userId="eaeb7fc65d4b5baa" providerId="LiveId" clId="{4EAFE3C0-3F35-4E95-BCC1-950F45B2B383}" dt="2022-06-08T21:04:54.660" v="2901" actId="14100"/>
          <ac:cxnSpMkLst>
            <pc:docMk/>
            <pc:sldMk cId="0" sldId="272"/>
            <ac:cxnSpMk id="62" creationId="{3A8A4C15-15EF-F421-6828-AD2E333348D0}"/>
          </ac:cxnSpMkLst>
        </pc:cxnChg>
        <pc:cxnChg chg="add mod">
          <ac:chgData name="lorenzo franzè" userId="eaeb7fc65d4b5baa" providerId="LiveId" clId="{4EAFE3C0-3F35-4E95-BCC1-950F45B2B383}" dt="2022-06-08T18:57:44.458" v="1789" actId="1076"/>
          <ac:cxnSpMkLst>
            <pc:docMk/>
            <pc:sldMk cId="0" sldId="272"/>
            <ac:cxnSpMk id="68" creationId="{63CABD07-506E-AB8F-6F93-C0B3077ED90D}"/>
          </ac:cxnSpMkLst>
        </pc:cxnChg>
        <pc:cxnChg chg="mod">
          <ac:chgData name="lorenzo franzè" userId="eaeb7fc65d4b5baa" providerId="LiveId" clId="{4EAFE3C0-3F35-4E95-BCC1-950F45B2B383}" dt="2022-06-08T18:35:43.411" v="1377" actId="14100"/>
          <ac:cxnSpMkLst>
            <pc:docMk/>
            <pc:sldMk cId="0" sldId="272"/>
            <ac:cxnSpMk id="274" creationId="{00000000-0000-0000-0000-000000000000}"/>
          </ac:cxnSpMkLst>
        </pc:cxnChg>
        <pc:cxnChg chg="mod">
          <ac:chgData name="lorenzo franzè" userId="eaeb7fc65d4b5baa" providerId="LiveId" clId="{4EAFE3C0-3F35-4E95-BCC1-950F45B2B383}" dt="2022-06-08T18:25:29.475" v="1187" actId="1076"/>
          <ac:cxnSpMkLst>
            <pc:docMk/>
            <pc:sldMk cId="0" sldId="272"/>
            <ac:cxnSpMk id="275" creationId="{00000000-0000-0000-0000-000000000000}"/>
          </ac:cxnSpMkLst>
        </pc:cxnChg>
        <pc:cxnChg chg="add del mod">
          <ac:chgData name="lorenzo franzè" userId="eaeb7fc65d4b5baa" providerId="LiveId" clId="{4EAFE3C0-3F35-4E95-BCC1-950F45B2B383}" dt="2022-06-08T21:03:49.379" v="2881" actId="14100"/>
          <ac:cxnSpMkLst>
            <pc:docMk/>
            <pc:sldMk cId="0" sldId="272"/>
            <ac:cxnSpMk id="279" creationId="{00000000-0000-0000-0000-000000000000}"/>
          </ac:cxnSpMkLst>
        </pc:cxnChg>
        <pc:cxnChg chg="mod">
          <ac:chgData name="lorenzo franzè" userId="eaeb7fc65d4b5baa" providerId="LiveId" clId="{4EAFE3C0-3F35-4E95-BCC1-950F45B2B383}" dt="2022-06-08T18:40:57.420" v="1430" actId="1076"/>
          <ac:cxnSpMkLst>
            <pc:docMk/>
            <pc:sldMk cId="0" sldId="272"/>
            <ac:cxnSpMk id="283" creationId="{00000000-0000-0000-0000-000000000000}"/>
          </ac:cxnSpMkLst>
        </pc:cxnChg>
        <pc:cxnChg chg="mod">
          <ac:chgData name="lorenzo franzè" userId="eaeb7fc65d4b5baa" providerId="LiveId" clId="{4EAFE3C0-3F35-4E95-BCC1-950F45B2B383}" dt="2022-06-08T20:54:38.960" v="2810" actId="1076"/>
          <ac:cxnSpMkLst>
            <pc:docMk/>
            <pc:sldMk cId="0" sldId="272"/>
            <ac:cxnSpMk id="286" creationId="{00000000-0000-0000-0000-000000000000}"/>
          </ac:cxnSpMkLst>
        </pc:cxnChg>
        <pc:cxnChg chg="mod">
          <ac:chgData name="lorenzo franzè" userId="eaeb7fc65d4b5baa" providerId="LiveId" clId="{4EAFE3C0-3F35-4E95-BCC1-950F45B2B383}" dt="2022-06-08T20:54:58.326" v="2815" actId="1076"/>
          <ac:cxnSpMkLst>
            <pc:docMk/>
            <pc:sldMk cId="0" sldId="272"/>
            <ac:cxnSpMk id="288" creationId="{00000000-0000-0000-0000-000000000000}"/>
          </ac:cxnSpMkLst>
        </pc:cxnChg>
        <pc:cxnChg chg="mod">
          <ac:chgData name="lorenzo franzè" userId="eaeb7fc65d4b5baa" providerId="LiveId" clId="{4EAFE3C0-3F35-4E95-BCC1-950F45B2B383}" dt="2022-06-08T21:04:51.364" v="2900" actId="14100"/>
          <ac:cxnSpMkLst>
            <pc:docMk/>
            <pc:sldMk cId="0" sldId="272"/>
            <ac:cxnSpMk id="291" creationId="{00000000-0000-0000-0000-000000000000}"/>
          </ac:cxnSpMkLst>
        </pc:cxnChg>
        <pc:cxnChg chg="mod">
          <ac:chgData name="lorenzo franzè" userId="eaeb7fc65d4b5baa" providerId="LiveId" clId="{4EAFE3C0-3F35-4E95-BCC1-950F45B2B383}" dt="2022-06-08T21:02:47.274" v="2852" actId="14100"/>
          <ac:cxnSpMkLst>
            <pc:docMk/>
            <pc:sldMk cId="0" sldId="272"/>
            <ac:cxnSpMk id="293" creationId="{00000000-0000-0000-0000-000000000000}"/>
          </ac:cxnSpMkLst>
        </pc:cxnChg>
        <pc:cxnChg chg="mod">
          <ac:chgData name="lorenzo franzè" userId="eaeb7fc65d4b5baa" providerId="LiveId" clId="{4EAFE3C0-3F35-4E95-BCC1-950F45B2B383}" dt="2022-06-08T20:54:50.492" v="2813" actId="14100"/>
          <ac:cxnSpMkLst>
            <pc:docMk/>
            <pc:sldMk cId="0" sldId="272"/>
            <ac:cxnSpMk id="295" creationId="{00000000-0000-0000-0000-000000000000}"/>
          </ac:cxnSpMkLst>
        </pc:cxnChg>
        <pc:cxnChg chg="mod">
          <ac:chgData name="lorenzo franzè" userId="eaeb7fc65d4b5baa" providerId="LiveId" clId="{4EAFE3C0-3F35-4E95-BCC1-950F45B2B383}" dt="2022-06-08T20:54:32.648" v="2808" actId="14100"/>
          <ac:cxnSpMkLst>
            <pc:docMk/>
            <pc:sldMk cId="0" sldId="272"/>
            <ac:cxnSpMk id="299" creationId="{00000000-0000-0000-0000-000000000000}"/>
          </ac:cxnSpMkLst>
        </pc:cxnChg>
        <pc:cxnChg chg="del mod">
          <ac:chgData name="lorenzo franzè" userId="eaeb7fc65d4b5baa" providerId="LiveId" clId="{4EAFE3C0-3F35-4E95-BCC1-950F45B2B383}" dt="2022-06-08T18:59:03.204" v="1823" actId="478"/>
          <ac:cxnSpMkLst>
            <pc:docMk/>
            <pc:sldMk cId="0" sldId="272"/>
            <ac:cxnSpMk id="300" creationId="{00000000-0000-0000-0000-000000000000}"/>
          </ac:cxnSpMkLst>
        </pc:cxnChg>
        <pc:cxnChg chg="mod">
          <ac:chgData name="lorenzo franzè" userId="eaeb7fc65d4b5baa" providerId="LiveId" clId="{4EAFE3C0-3F35-4E95-BCC1-950F45B2B383}" dt="2022-06-08T20:54:45.353" v="2812" actId="1076"/>
          <ac:cxnSpMkLst>
            <pc:docMk/>
            <pc:sldMk cId="0" sldId="272"/>
            <ac:cxnSpMk id="303" creationId="{00000000-0000-0000-0000-000000000000}"/>
          </ac:cxnSpMkLst>
        </pc:cxnChg>
      </pc:sldChg>
      <pc:sldChg chg="addSp delSp modSp new mod setBg">
        <pc:chgData name="lorenzo franzè" userId="eaeb7fc65d4b5baa" providerId="LiveId" clId="{4EAFE3C0-3F35-4E95-BCC1-950F45B2B383}" dt="2022-06-08T20:24:07.744" v="2433" actId="1076"/>
        <pc:sldMkLst>
          <pc:docMk/>
          <pc:sldMk cId="4175038831" sldId="273"/>
        </pc:sldMkLst>
        <pc:spChg chg="mod">
          <ac:chgData name="lorenzo franzè" userId="eaeb7fc65d4b5baa" providerId="LiveId" clId="{4EAFE3C0-3F35-4E95-BCC1-950F45B2B383}" dt="2022-06-08T20:24:06.915" v="2432" actId="1076"/>
          <ac:spMkLst>
            <pc:docMk/>
            <pc:sldMk cId="4175038831" sldId="273"/>
            <ac:spMk id="2" creationId="{B6939CD2-EB32-D650-8F8D-3F75663E169D}"/>
          </ac:spMkLst>
        </pc:spChg>
        <pc:spChg chg="del mod">
          <ac:chgData name="lorenzo franzè" userId="eaeb7fc65d4b5baa" providerId="LiveId" clId="{4EAFE3C0-3F35-4E95-BCC1-950F45B2B383}" dt="2022-06-08T20:15:06.913" v="2407" actId="478"/>
          <ac:spMkLst>
            <pc:docMk/>
            <pc:sldMk cId="4175038831" sldId="273"/>
            <ac:spMk id="3" creationId="{85BF53E7-2245-6B59-E9A3-D14656173DE5}"/>
          </ac:spMkLst>
        </pc:spChg>
        <pc:spChg chg="add del">
          <ac:chgData name="lorenzo franzè" userId="eaeb7fc65d4b5baa" providerId="LiveId" clId="{4EAFE3C0-3F35-4E95-BCC1-950F45B2B383}" dt="2022-06-08T20:15:41.609" v="2413" actId="26606"/>
          <ac:spMkLst>
            <pc:docMk/>
            <pc:sldMk cId="4175038831" sldId="273"/>
            <ac:spMk id="10" creationId="{D4771268-CB57-404A-9271-370EB28F6090}"/>
          </ac:spMkLst>
        </pc:spChg>
        <pc:picChg chg="add del mod">
          <ac:chgData name="lorenzo franzè" userId="eaeb7fc65d4b5baa" providerId="LiveId" clId="{4EAFE3C0-3F35-4E95-BCC1-950F45B2B383}" dt="2022-06-08T20:18:48.584" v="2422" actId="478"/>
          <ac:picMkLst>
            <pc:docMk/>
            <pc:sldMk cId="4175038831" sldId="273"/>
            <ac:picMk id="5" creationId="{8BD7113C-EB85-F445-CA30-A3FE0D010A03}"/>
          </ac:picMkLst>
        </pc:picChg>
        <pc:picChg chg="add del mod">
          <ac:chgData name="lorenzo franzè" userId="eaeb7fc65d4b5baa" providerId="LiveId" clId="{4EAFE3C0-3F35-4E95-BCC1-950F45B2B383}" dt="2022-06-08T20:23:26.963" v="2428" actId="478"/>
          <ac:picMkLst>
            <pc:docMk/>
            <pc:sldMk cId="4175038831" sldId="273"/>
            <ac:picMk id="7" creationId="{E6D41ED5-8F7E-249E-0F19-DA5ACC84CBFD}"/>
          </ac:picMkLst>
        </pc:picChg>
        <pc:picChg chg="add mod">
          <ac:chgData name="lorenzo franzè" userId="eaeb7fc65d4b5baa" providerId="LiveId" clId="{4EAFE3C0-3F35-4E95-BCC1-950F45B2B383}" dt="2022-06-08T20:24:07.744" v="2433" actId="1076"/>
          <ac:picMkLst>
            <pc:docMk/>
            <pc:sldMk cId="4175038831" sldId="273"/>
            <ac:picMk id="9" creationId="{967ABD9B-CA62-EFC8-86A9-B338D3E426EB}"/>
          </ac:picMkLst>
        </pc:picChg>
      </pc:sldChg>
      <pc:sldChg chg="new">
        <pc:chgData name="lorenzo franzè" userId="eaeb7fc65d4b5baa" providerId="LiveId" clId="{4EAFE3C0-3F35-4E95-BCC1-950F45B2B383}" dt="2022-06-08T21:37:09.290" v="3177" actId="680"/>
        <pc:sldMkLst>
          <pc:docMk/>
          <pc:sldMk cId="3224083222" sldId="274"/>
        </pc:sldMkLst>
      </pc:sldChg>
      <pc:sldChg chg="new">
        <pc:chgData name="lorenzo franzè" userId="eaeb7fc65d4b5baa" providerId="LiveId" clId="{4EAFE3C0-3F35-4E95-BCC1-950F45B2B383}" dt="2022-06-08T21:37:10.946" v="3178" actId="680"/>
        <pc:sldMkLst>
          <pc:docMk/>
          <pc:sldMk cId="2353477521" sldId="275"/>
        </pc:sldMkLst>
      </pc:sldChg>
      <pc:sldChg chg="new">
        <pc:chgData name="lorenzo franzè" userId="eaeb7fc65d4b5baa" providerId="LiveId" clId="{4EAFE3C0-3F35-4E95-BCC1-950F45B2B383}" dt="2022-06-08T21:37:12.404" v="3179" actId="680"/>
        <pc:sldMkLst>
          <pc:docMk/>
          <pc:sldMk cId="22752992" sldId="276"/>
        </pc:sldMkLst>
      </pc:sldChg>
      <pc:sldChg chg="new">
        <pc:chgData name="lorenzo franzè" userId="eaeb7fc65d4b5baa" providerId="LiveId" clId="{4EAFE3C0-3F35-4E95-BCC1-950F45B2B383}" dt="2022-06-08T21:37:13.698" v="3180" actId="680"/>
        <pc:sldMkLst>
          <pc:docMk/>
          <pc:sldMk cId="1518296642" sldId="277"/>
        </pc:sldMkLst>
      </pc:sldChg>
      <pc:sldChg chg="new">
        <pc:chgData name="lorenzo franzè" userId="eaeb7fc65d4b5baa" providerId="LiveId" clId="{4EAFE3C0-3F35-4E95-BCC1-950F45B2B383}" dt="2022-06-08T21:37:15.041" v="3181" actId="680"/>
        <pc:sldMkLst>
          <pc:docMk/>
          <pc:sldMk cId="1603851300" sldId="278"/>
        </pc:sldMkLst>
      </pc:sldChg>
      <pc:sldChg chg="delSp modSp mod">
        <pc:chgData name="lorenzo franzè" userId="eaeb7fc65d4b5baa" providerId="LiveId" clId="{4EAFE3C0-3F35-4E95-BCC1-950F45B2B383}" dt="2022-06-08T22:34:16.908" v="4767" actId="20577"/>
        <pc:sldMkLst>
          <pc:docMk/>
          <pc:sldMk cId="471237171" sldId="282"/>
        </pc:sldMkLst>
        <pc:spChg chg="mod">
          <ac:chgData name="lorenzo franzè" userId="eaeb7fc65d4b5baa" providerId="LiveId" clId="{4EAFE3C0-3F35-4E95-BCC1-950F45B2B383}" dt="2022-06-08T22:22:00.497" v="4175" actId="1076"/>
          <ac:spMkLst>
            <pc:docMk/>
            <pc:sldMk cId="471237171" sldId="282"/>
            <ac:spMk id="2" creationId="{00000000-0000-0000-0000-000000000000}"/>
          </ac:spMkLst>
        </pc:spChg>
        <pc:spChg chg="del mod">
          <ac:chgData name="lorenzo franzè" userId="eaeb7fc65d4b5baa" providerId="LiveId" clId="{4EAFE3C0-3F35-4E95-BCC1-950F45B2B383}" dt="2022-06-08T22:21:36.574" v="4167" actId="478"/>
          <ac:spMkLst>
            <pc:docMk/>
            <pc:sldMk cId="471237171" sldId="282"/>
            <ac:spMk id="3" creationId="{00000000-0000-0000-0000-000000000000}"/>
          </ac:spMkLst>
        </pc:spChg>
        <pc:spChg chg="mod">
          <ac:chgData name="lorenzo franzè" userId="eaeb7fc65d4b5baa" providerId="LiveId" clId="{4EAFE3C0-3F35-4E95-BCC1-950F45B2B383}" dt="2022-06-08T22:34:16.908" v="4767" actId="20577"/>
          <ac:spMkLst>
            <pc:docMk/>
            <pc:sldMk cId="471237171" sldId="282"/>
            <ac:spMk id="4" creationId="{00000000-0000-0000-0000-000000000000}"/>
          </ac:spMkLst>
        </pc:spChg>
      </pc:sldChg>
      <pc:sldChg chg="modSp mod">
        <pc:chgData name="lorenzo franzè" userId="eaeb7fc65d4b5baa" providerId="LiveId" clId="{4EAFE3C0-3F35-4E95-BCC1-950F45B2B383}" dt="2022-06-08T22:20:53.402" v="4161" actId="113"/>
        <pc:sldMkLst>
          <pc:docMk/>
          <pc:sldMk cId="160639521" sldId="283"/>
        </pc:sldMkLst>
        <pc:spChg chg="mod">
          <ac:chgData name="lorenzo franzè" userId="eaeb7fc65d4b5baa" providerId="LiveId" clId="{4EAFE3C0-3F35-4E95-BCC1-950F45B2B383}" dt="2022-06-08T22:20:53.402" v="4161" actId="113"/>
          <ac:spMkLst>
            <pc:docMk/>
            <pc:sldMk cId="160639521" sldId="283"/>
            <ac:spMk id="2" creationId="{00000000-0000-0000-0000-000000000000}"/>
          </ac:spMkLst>
        </pc:spChg>
        <pc:spChg chg="mod">
          <ac:chgData name="lorenzo franzè" userId="eaeb7fc65d4b5baa" providerId="LiveId" clId="{4EAFE3C0-3F35-4E95-BCC1-950F45B2B383}" dt="2022-06-08T22:18:40.571" v="4107" actId="113"/>
          <ac:spMkLst>
            <pc:docMk/>
            <pc:sldMk cId="160639521" sldId="283"/>
            <ac:spMk id="3" creationId="{00000000-0000-0000-0000-000000000000}"/>
          </ac:spMkLst>
        </pc:spChg>
        <pc:spChg chg="mod">
          <ac:chgData name="lorenzo franzè" userId="eaeb7fc65d4b5baa" providerId="LiveId" clId="{4EAFE3C0-3F35-4E95-BCC1-950F45B2B383}" dt="2022-06-08T22:18:38.225" v="4106" actId="113"/>
          <ac:spMkLst>
            <pc:docMk/>
            <pc:sldMk cId="160639521" sldId="283"/>
            <ac:spMk id="4" creationId="{00000000-0000-0000-0000-000000000000}"/>
          </ac:spMkLst>
        </pc:spChg>
      </pc:sldChg>
      <pc:sldChg chg="modSp add mod ord">
        <pc:chgData name="lorenzo franzè" userId="eaeb7fc65d4b5baa" providerId="LiveId" clId="{4EAFE3C0-3F35-4E95-BCC1-950F45B2B383}" dt="2022-06-08T22:08:47.742" v="4050" actId="20577"/>
        <pc:sldMkLst>
          <pc:docMk/>
          <pc:sldMk cId="2733338835" sldId="308"/>
        </pc:sldMkLst>
        <pc:spChg chg="mod">
          <ac:chgData name="lorenzo franzè" userId="eaeb7fc65d4b5baa" providerId="LiveId" clId="{4EAFE3C0-3F35-4E95-BCC1-950F45B2B383}" dt="2022-06-08T21:56:56.811" v="3555" actId="1076"/>
          <ac:spMkLst>
            <pc:docMk/>
            <pc:sldMk cId="2733338835" sldId="308"/>
            <ac:spMk id="2" creationId="{00000000-0000-0000-0000-000000000000}"/>
          </ac:spMkLst>
        </pc:spChg>
        <pc:spChg chg="mod">
          <ac:chgData name="lorenzo franzè" userId="eaeb7fc65d4b5baa" providerId="LiveId" clId="{4EAFE3C0-3F35-4E95-BCC1-950F45B2B383}" dt="2022-06-08T22:00:40.082" v="3743" actId="20577"/>
          <ac:spMkLst>
            <pc:docMk/>
            <pc:sldMk cId="2733338835" sldId="308"/>
            <ac:spMk id="4" creationId="{00000000-0000-0000-0000-000000000000}"/>
          </ac:spMkLst>
        </pc:spChg>
        <pc:spChg chg="mod">
          <ac:chgData name="lorenzo franzè" userId="eaeb7fc65d4b5baa" providerId="LiveId" clId="{4EAFE3C0-3F35-4E95-BCC1-950F45B2B383}" dt="2022-06-08T22:08:47.742" v="4050" actId="20577"/>
          <ac:spMkLst>
            <pc:docMk/>
            <pc:sldMk cId="2733338835" sldId="30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32A1-DE48-4FAD-924D-CD36D8C66BE6}" type="datetimeFigureOut">
              <a:rPr lang="en-GB" smtClean="0"/>
              <a:t>09/06/2022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B6D0-D89E-4C53-9A94-A0DB9908E017}" type="slidenum">
              <a:rPr lang="en-GB" smtClean="0"/>
              <a:t>‹#›</a:t>
            </a:fld>
            <a:endParaRPr lang="en-GB"/>
          </a:p>
        </p:txBody>
      </p:sp>
    </p:spTree>
    <p:extLst>
      <p:ext uri="{BB962C8B-B14F-4D97-AF65-F5344CB8AC3E}">
        <p14:creationId xmlns:p14="http://schemas.microsoft.com/office/powerpoint/2010/main" val="131327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148B6D0-D89E-4C53-9A94-A0DB9908E017}" type="slidenum">
              <a:rPr lang="en-GB" smtClean="0"/>
              <a:t>5</a:t>
            </a:fld>
            <a:endParaRPr lang="en-GB"/>
          </a:p>
        </p:txBody>
      </p:sp>
    </p:spTree>
    <p:extLst>
      <p:ext uri="{BB962C8B-B14F-4D97-AF65-F5344CB8AC3E}">
        <p14:creationId xmlns:p14="http://schemas.microsoft.com/office/powerpoint/2010/main" val="391049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10</a:t>
            </a:fld>
            <a:endParaRPr lang="en-GB"/>
          </a:p>
        </p:txBody>
      </p:sp>
    </p:spTree>
    <p:extLst>
      <p:ext uri="{BB962C8B-B14F-4D97-AF65-F5344CB8AC3E}">
        <p14:creationId xmlns:p14="http://schemas.microsoft.com/office/powerpoint/2010/main" val="19274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11</a:t>
            </a:fld>
            <a:endParaRPr lang="en-GB"/>
          </a:p>
        </p:txBody>
      </p:sp>
    </p:spTree>
    <p:extLst>
      <p:ext uri="{BB962C8B-B14F-4D97-AF65-F5344CB8AC3E}">
        <p14:creationId xmlns:p14="http://schemas.microsoft.com/office/powerpoint/2010/main" val="183233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12</a:t>
            </a:fld>
            <a:endParaRPr lang="en-GB"/>
          </a:p>
        </p:txBody>
      </p:sp>
    </p:spTree>
    <p:extLst>
      <p:ext uri="{BB962C8B-B14F-4D97-AF65-F5344CB8AC3E}">
        <p14:creationId xmlns:p14="http://schemas.microsoft.com/office/powerpoint/2010/main" val="304432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14</a:t>
            </a:fld>
            <a:endParaRPr lang="en-GB"/>
          </a:p>
        </p:txBody>
      </p:sp>
    </p:spTree>
    <p:extLst>
      <p:ext uri="{BB962C8B-B14F-4D97-AF65-F5344CB8AC3E}">
        <p14:creationId xmlns:p14="http://schemas.microsoft.com/office/powerpoint/2010/main" val="155104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15</a:t>
            </a:fld>
            <a:endParaRPr lang="en-GB"/>
          </a:p>
        </p:txBody>
      </p:sp>
    </p:spTree>
    <p:extLst>
      <p:ext uri="{BB962C8B-B14F-4D97-AF65-F5344CB8AC3E}">
        <p14:creationId xmlns:p14="http://schemas.microsoft.com/office/powerpoint/2010/main" val="252488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16</a:t>
            </a:fld>
            <a:endParaRPr lang="en-GB"/>
          </a:p>
        </p:txBody>
      </p:sp>
    </p:spTree>
    <p:extLst>
      <p:ext uri="{BB962C8B-B14F-4D97-AF65-F5344CB8AC3E}">
        <p14:creationId xmlns:p14="http://schemas.microsoft.com/office/powerpoint/2010/main" val="118275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48B6D0-D89E-4C53-9A94-A0DB9908E017}" type="slidenum">
              <a:rPr lang="en-GB" smtClean="0"/>
              <a:t>20</a:t>
            </a:fld>
            <a:endParaRPr lang="en-GB"/>
          </a:p>
        </p:txBody>
      </p:sp>
    </p:spTree>
    <p:extLst>
      <p:ext uri="{BB962C8B-B14F-4D97-AF65-F5344CB8AC3E}">
        <p14:creationId xmlns:p14="http://schemas.microsoft.com/office/powerpoint/2010/main" val="39416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88434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416077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66389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75878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3EC00-75E7-4722-BBE8-B9370086886E}"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171158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139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63EC00-75E7-4722-BBE8-B9370086886E}" type="datetimeFigureOut">
              <a:rPr lang="en-GB" smtClean="0"/>
              <a:t>09/06/2022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34185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3EC00-75E7-4722-BBE8-B9370086886E}" type="datetimeFigureOut">
              <a:rPr lang="en-GB" smtClean="0"/>
              <a:t>09/06/2022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91852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3EC00-75E7-4722-BBE8-B9370086886E}" type="datetimeFigureOut">
              <a:rPr lang="en-GB" smtClean="0"/>
              <a:t>09/06/2022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51545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33695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3EC00-75E7-4722-BBE8-B9370086886E}"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A92B7A-A66B-421D-975D-9284AFFB80C4}" type="slidenum">
              <a:rPr lang="en-GB" smtClean="0"/>
              <a:t>‹#›</a:t>
            </a:fld>
            <a:endParaRPr lang="en-GB"/>
          </a:p>
        </p:txBody>
      </p:sp>
    </p:spTree>
    <p:extLst>
      <p:ext uri="{BB962C8B-B14F-4D97-AF65-F5344CB8AC3E}">
        <p14:creationId xmlns:p14="http://schemas.microsoft.com/office/powerpoint/2010/main" val="218905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EC00-75E7-4722-BBE8-B9370086886E}" type="datetimeFigureOut">
              <a:rPr lang="en-GB" smtClean="0"/>
              <a:t>09/06/2022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2B7A-A66B-421D-975D-9284AFFB80C4}" type="slidenum">
              <a:rPr lang="en-GB" smtClean="0"/>
              <a:t>‹#›</a:t>
            </a:fld>
            <a:endParaRPr lang="en-GB"/>
          </a:p>
        </p:txBody>
      </p:sp>
    </p:spTree>
    <p:extLst>
      <p:ext uri="{BB962C8B-B14F-4D97-AF65-F5344CB8AC3E}">
        <p14:creationId xmlns:p14="http://schemas.microsoft.com/office/powerpoint/2010/main" val="2564272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5343-540B-910F-6C3E-4F23EF9BF300}"/>
              </a:ext>
            </a:extLst>
          </p:cNvPr>
          <p:cNvSpPr>
            <a:spLocks noGrp="1"/>
          </p:cNvSpPr>
          <p:nvPr>
            <p:ph type="ctrTitle"/>
          </p:nvPr>
        </p:nvSpPr>
        <p:spPr>
          <a:xfrm>
            <a:off x="1524000" y="763231"/>
            <a:ext cx="9144000" cy="2170545"/>
          </a:xfrm>
        </p:spPr>
        <p:txBody>
          <a:bodyPr/>
          <a:lstStyle/>
          <a:p>
            <a:r>
              <a:rPr lang="en-GB" b="1" dirty="0" err="1">
                <a:latin typeface="Roboto" panose="02000000000000000000" pitchFamily="2" charset="0"/>
                <a:ea typeface="Roboto" panose="02000000000000000000" pitchFamily="2" charset="0"/>
              </a:rPr>
              <a:t>Esercizio</a:t>
            </a:r>
            <a:r>
              <a:rPr lang="en-GB" b="1" dirty="0">
                <a:latin typeface="Roboto" panose="02000000000000000000" pitchFamily="2" charset="0"/>
                <a:ea typeface="Roboto" panose="02000000000000000000" pitchFamily="2" charset="0"/>
              </a:rPr>
              <a:t> 3:</a:t>
            </a:r>
            <a:br>
              <a:rPr lang="en-GB" b="1" dirty="0">
                <a:latin typeface="Roboto" panose="02000000000000000000" pitchFamily="2" charset="0"/>
                <a:ea typeface="Roboto" panose="02000000000000000000" pitchFamily="2" charset="0"/>
              </a:rPr>
            </a:br>
            <a:r>
              <a:rPr lang="en-GB" b="1" dirty="0" err="1">
                <a:solidFill>
                  <a:srgbClr val="00B0F0"/>
                </a:solidFill>
                <a:latin typeface="Roboto" panose="02000000000000000000" pitchFamily="2" charset="0"/>
                <a:ea typeface="Roboto" panose="02000000000000000000" pitchFamily="2" charset="0"/>
              </a:rPr>
              <a:t>Gestione</a:t>
            </a:r>
            <a:r>
              <a:rPr lang="en-GB" b="1" dirty="0">
                <a:solidFill>
                  <a:srgbClr val="00B0F0"/>
                </a:solidFill>
                <a:latin typeface="Roboto" panose="02000000000000000000" pitchFamily="2" charset="0"/>
                <a:ea typeface="Roboto" panose="02000000000000000000" pitchFamily="2" charset="0"/>
              </a:rPr>
              <a:t> </a:t>
            </a:r>
            <a:r>
              <a:rPr lang="en-GB" b="1" dirty="0" err="1">
                <a:solidFill>
                  <a:srgbClr val="00B0F0"/>
                </a:solidFill>
                <a:latin typeface="Roboto" panose="02000000000000000000" pitchFamily="2" charset="0"/>
                <a:ea typeface="Roboto" panose="02000000000000000000" pitchFamily="2" charset="0"/>
              </a:rPr>
              <a:t>Documenti</a:t>
            </a:r>
            <a:endParaRPr lang="en-GB" b="1" dirty="0">
              <a:solidFill>
                <a:srgbClr val="00B0F0"/>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97647C97-2B10-4427-4DA2-3BFD15E640C1}"/>
              </a:ext>
            </a:extLst>
          </p:cNvPr>
          <p:cNvSpPr>
            <a:spLocks noGrp="1"/>
          </p:cNvSpPr>
          <p:nvPr>
            <p:ph type="subTitle" idx="1"/>
          </p:nvPr>
        </p:nvSpPr>
        <p:spPr>
          <a:xfrm>
            <a:off x="1524000" y="3078619"/>
            <a:ext cx="9144000" cy="1505238"/>
          </a:xfrm>
        </p:spPr>
        <p:txBody>
          <a:bodyPr>
            <a:normAutofit/>
          </a:bodyPr>
          <a:lstStyle/>
          <a:p>
            <a:r>
              <a:rPr lang="it-IT" b="1" dirty="0">
                <a:latin typeface="Roboto" panose="02000000000000000000" pitchFamily="2" charset="0"/>
                <a:ea typeface="Roboto" panose="02000000000000000000" pitchFamily="2" charset="0"/>
              </a:rPr>
              <a:t>Tecnologie Informatiche per il Web </a:t>
            </a:r>
            <a:r>
              <a:rPr lang="it-IT" dirty="0">
                <a:latin typeface="Roboto" panose="02000000000000000000" pitchFamily="2" charset="0"/>
                <a:ea typeface="Roboto" panose="02000000000000000000" pitchFamily="2" charset="0"/>
              </a:rPr>
              <a:t>– AA2021/22</a:t>
            </a:r>
          </a:p>
          <a:p>
            <a:r>
              <a:rPr lang="it-IT" dirty="0">
                <a:latin typeface="Roboto" panose="02000000000000000000" pitchFamily="2" charset="0"/>
                <a:ea typeface="Roboto" panose="02000000000000000000" pitchFamily="2" charset="0"/>
              </a:rPr>
              <a:t>Alessandro Cogollo – 10571078</a:t>
            </a:r>
            <a:br>
              <a:rPr lang="it-IT" dirty="0">
                <a:latin typeface="Roboto" panose="02000000000000000000" pitchFamily="2" charset="0"/>
                <a:ea typeface="Roboto" panose="02000000000000000000" pitchFamily="2" charset="0"/>
              </a:rPr>
            </a:br>
            <a:r>
              <a:rPr lang="it-IT" dirty="0">
                <a:latin typeface="Roboto" panose="02000000000000000000" pitchFamily="2" charset="0"/>
                <a:ea typeface="Roboto" panose="02000000000000000000" pitchFamily="2" charset="0"/>
              </a:rPr>
              <a:t>Lorenzo Franzè - 10679981t</a:t>
            </a:r>
            <a:endParaRPr lang="en-GB" dirty="0">
              <a:latin typeface="Roboto" panose="02000000000000000000" pitchFamily="2" charset="0"/>
              <a:ea typeface="Roboto" panose="02000000000000000000" pitchFamily="2" charset="0"/>
            </a:endParaRPr>
          </a:p>
        </p:txBody>
      </p:sp>
      <p:pic>
        <p:nvPicPr>
          <p:cNvPr id="5" name="Graphic 4">
            <a:extLst>
              <a:ext uri="{FF2B5EF4-FFF2-40B4-BE49-F238E27FC236}">
                <a16:creationId xmlns:a16="http://schemas.microsoft.com/office/drawing/2014/main" id="{77F2E8D4-82B7-194C-CDF1-20A4B4BE8B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2139" y="4583857"/>
            <a:ext cx="1727721" cy="1281856"/>
          </a:xfrm>
          <a:prstGeom prst="rect">
            <a:avLst/>
          </a:prstGeom>
        </p:spPr>
      </p:pic>
    </p:spTree>
    <p:extLst>
      <p:ext uri="{BB962C8B-B14F-4D97-AF65-F5344CB8AC3E}">
        <p14:creationId xmlns:p14="http://schemas.microsoft.com/office/powerpoint/2010/main" val="285979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Application </a:t>
            </a:r>
            <a:r>
              <a:rPr lang="it-IT" b="1" dirty="0" err="1">
                <a:latin typeface="Roboto" panose="02000000000000000000" pitchFamily="2" charset="0"/>
                <a:ea typeface="Roboto" panose="02000000000000000000" pitchFamily="2" charset="0"/>
              </a:rPr>
              <a:t>Requirements</a:t>
            </a:r>
            <a:r>
              <a:rPr lang="it-IT" b="1" dirty="0">
                <a:latin typeface="Roboto" panose="02000000000000000000" pitchFamily="2" charset="0"/>
                <a:ea typeface="Roboto" panose="02000000000000000000" pitchFamily="2" charset="0"/>
              </a:rPr>
              <a:t> Analysis</a:t>
            </a:r>
            <a:endParaRPr lang="en-GB"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a:xfrm>
            <a:off x="838200" y="1825625"/>
            <a:ext cx="10515600" cy="4086564"/>
          </a:xfrm>
        </p:spPr>
        <p:txBody>
          <a:bodyPr>
            <a:normAutofit fontScale="85000" lnSpcReduction="10000"/>
          </a:bodyPr>
          <a:lstStyle/>
          <a:p>
            <a:pPr marL="0" indent="0" algn="just">
              <a:buNone/>
            </a:pPr>
            <a:r>
              <a:rPr lang="it-IT" sz="2000" dirty="0">
                <a:latin typeface="Roboto" panose="02000000000000000000" pitchFamily="2" charset="0"/>
                <a:ea typeface="Roboto" panose="02000000000000000000" pitchFamily="2" charset="0"/>
              </a:rPr>
              <a:t>Un’applicazione web consente la gestione di cartelle, sottocartelle e documenti online. L’applicazione supporta </a:t>
            </a:r>
            <a:r>
              <a:rPr lang="it-IT" sz="2000" b="1" dirty="0">
                <a:solidFill>
                  <a:srgbClr val="0070C0"/>
                </a:solidFill>
                <a:latin typeface="Roboto" panose="02000000000000000000" pitchFamily="2" charset="0"/>
                <a:ea typeface="Roboto" panose="02000000000000000000" pitchFamily="2" charset="0"/>
              </a:rPr>
              <a:t>regist</a:t>
            </a:r>
            <a:r>
              <a:rPr lang="it-IT" sz="2000" b="1" dirty="0">
                <a:solidFill>
                  <a:srgbClr val="C00000"/>
                </a:solidFill>
                <a:latin typeface="Roboto" panose="02000000000000000000" pitchFamily="2" charset="0"/>
                <a:ea typeface="Roboto" panose="02000000000000000000" pitchFamily="2" charset="0"/>
              </a:rPr>
              <a:t>razione</a:t>
            </a:r>
            <a:r>
              <a:rPr lang="it-IT" sz="2000" dirty="0">
                <a:latin typeface="Roboto" panose="02000000000000000000" pitchFamily="2" charset="0"/>
                <a:ea typeface="Roboto" panose="02000000000000000000" pitchFamily="2" charset="0"/>
              </a:rPr>
              <a:t> e </a:t>
            </a:r>
            <a:r>
              <a:rPr lang="it-IT" sz="2000" b="1" dirty="0">
                <a:solidFill>
                  <a:srgbClr val="0070C0"/>
                </a:solidFill>
                <a:latin typeface="Roboto" panose="02000000000000000000" pitchFamily="2" charset="0"/>
                <a:ea typeface="Roboto" panose="02000000000000000000" pitchFamily="2" charset="0"/>
              </a:rPr>
              <a:t>lo</a:t>
            </a:r>
            <a:r>
              <a:rPr lang="it-IT" sz="2000" b="1" dirty="0">
                <a:solidFill>
                  <a:srgbClr val="C00000"/>
                </a:solidFill>
                <a:latin typeface="Roboto" panose="02000000000000000000" pitchFamily="2" charset="0"/>
                <a:ea typeface="Roboto" panose="02000000000000000000" pitchFamily="2" charset="0"/>
              </a:rPr>
              <a:t>gin</a:t>
            </a:r>
            <a:r>
              <a:rPr lang="it-IT" sz="2000" dirty="0">
                <a:latin typeface="Roboto" panose="02000000000000000000" pitchFamily="2" charset="0"/>
                <a:ea typeface="Roboto" panose="02000000000000000000" pitchFamily="2" charset="0"/>
              </a:rPr>
              <a:t> di utenti mediante una pagina pubblica con opportune </a:t>
            </a:r>
            <a:r>
              <a:rPr lang="it-IT" sz="2000" b="1" dirty="0" err="1">
                <a:solidFill>
                  <a:srgbClr val="00B050"/>
                </a:solidFill>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t>
            </a:r>
            <a:r>
              <a:rPr lang="it-IT" sz="2000" b="1" dirty="0">
                <a:solidFill>
                  <a:srgbClr val="0070C0"/>
                </a:solidFill>
                <a:latin typeface="Roboto" panose="02000000000000000000" pitchFamily="2" charset="0"/>
                <a:ea typeface="Roboto" panose="02000000000000000000" pitchFamily="2" charset="0"/>
              </a:rPr>
              <a:t>accede</a:t>
            </a:r>
            <a:r>
              <a:rPr lang="it-IT" sz="2000" dirty="0">
                <a:latin typeface="Roboto" panose="02000000000000000000" pitchFamily="2" charset="0"/>
                <a:ea typeface="Roboto" panose="02000000000000000000" pitchFamily="2" charset="0"/>
              </a:rPr>
              <a:t> all’applicazione appare una </a:t>
            </a:r>
            <a:r>
              <a:rPr lang="it-IT" sz="2000" b="1" dirty="0">
                <a:solidFill>
                  <a:srgbClr val="C00000"/>
                </a:solidFill>
                <a:latin typeface="Roboto" panose="02000000000000000000" pitchFamily="2" charset="0"/>
                <a:ea typeface="Roboto" panose="02000000000000000000" pitchFamily="2" charset="0"/>
              </a:rPr>
              <a:t>HOME PAGE </a:t>
            </a:r>
            <a:r>
              <a:rPr lang="it-IT" sz="2000" dirty="0">
                <a:latin typeface="Roboto" panose="02000000000000000000" pitchFamily="2" charset="0"/>
                <a:ea typeface="Roboto" panose="02000000000000000000" pitchFamily="2" charset="0"/>
              </a:rPr>
              <a:t>che contiene un </a:t>
            </a:r>
            <a:r>
              <a:rPr lang="it-IT" sz="2000" b="1" dirty="0">
                <a:solidFill>
                  <a:srgbClr val="00B050"/>
                </a:solidFill>
                <a:latin typeface="Roboto" panose="02000000000000000000" pitchFamily="2" charset="0"/>
                <a:ea typeface="Roboto" panose="02000000000000000000" pitchFamily="2" charset="0"/>
              </a:rPr>
              <a:t>albero delle proprie cartelle e delle sottocartelle</a:t>
            </a:r>
            <a:r>
              <a:rPr lang="it-IT" sz="2000" dirty="0">
                <a:latin typeface="Roboto" panose="02000000000000000000" pitchFamily="2" charset="0"/>
                <a:ea typeface="Roboto" panose="02000000000000000000" pitchFamily="2" charset="0"/>
              </a:rPr>
              <a:t>. Nell’HOME PAGE l’utente può </a:t>
            </a:r>
            <a:r>
              <a:rPr lang="it-IT" sz="2000" b="1" dirty="0">
                <a:solidFill>
                  <a:srgbClr val="FFC000"/>
                </a:solidFill>
                <a:latin typeface="Roboto" panose="02000000000000000000" pitchFamily="2" charset="0"/>
                <a:ea typeface="Roboto" panose="02000000000000000000" pitchFamily="2" charset="0"/>
              </a:rPr>
              <a:t>selezionare una sottocartella</a:t>
            </a:r>
            <a:r>
              <a:rPr lang="it-IT" sz="2000" dirty="0">
                <a:latin typeface="Roboto" panose="02000000000000000000" pitchFamily="2" charset="0"/>
                <a:ea typeface="Roboto" panose="02000000000000000000" pitchFamily="2" charset="0"/>
              </a:rPr>
              <a:t> e accedere a una pagina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che mostra </a:t>
            </a:r>
            <a:r>
              <a:rPr lang="it-IT" sz="2000" b="1" dirty="0">
                <a:solidFill>
                  <a:srgbClr val="00B050"/>
                </a:solidFill>
                <a:latin typeface="Roboto" panose="02000000000000000000" pitchFamily="2" charset="0"/>
                <a:ea typeface="Roboto" panose="02000000000000000000" pitchFamily="2" charset="0"/>
              </a:rPr>
              <a:t>l’elenco dei documenti di una sottocartella</a:t>
            </a:r>
            <a:r>
              <a:rPr lang="it-IT" sz="2000" dirty="0">
                <a:latin typeface="Roboto" panose="02000000000000000000" pitchFamily="2" charset="0"/>
                <a:ea typeface="Roboto" panose="02000000000000000000" pitchFamily="2" charset="0"/>
              </a:rPr>
              <a:t>. Ogni documento in elenco ha due link: </a:t>
            </a:r>
            <a:r>
              <a:rPr lang="it-IT" sz="2000" b="1" dirty="0">
                <a:solidFill>
                  <a:srgbClr val="00B050"/>
                </a:solidFill>
                <a:latin typeface="Roboto" panose="02000000000000000000" pitchFamily="2" charset="0"/>
                <a:ea typeface="Roboto" panose="02000000000000000000" pitchFamily="2" charset="0"/>
              </a:rPr>
              <a:t>accedi e sposta</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a:t>
            </a:r>
            <a:r>
              <a:rPr lang="it-IT" sz="2000" dirty="0">
                <a:latin typeface="Roboto" panose="02000000000000000000" pitchFamily="2" charset="0"/>
                <a:ea typeface="Roboto" panose="02000000000000000000" pitchFamily="2" charset="0"/>
              </a:rPr>
              <a:t> accedi, appare una pagina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che mostra tutti i </a:t>
            </a:r>
            <a:r>
              <a:rPr lang="it-IT" sz="2000" b="1" dirty="0">
                <a:solidFill>
                  <a:srgbClr val="00B050"/>
                </a:solidFill>
                <a:latin typeface="Roboto" panose="02000000000000000000" pitchFamily="2" charset="0"/>
                <a:ea typeface="Roboto" panose="02000000000000000000" pitchFamily="2" charset="0"/>
              </a:rPr>
              <a:t>dati del documento selezionato</a:t>
            </a:r>
            <a:r>
              <a:rPr lang="it-IT" sz="2000" dirty="0">
                <a:latin typeface="Roboto" panose="02000000000000000000" pitchFamily="2" charset="0"/>
                <a:ea typeface="Roboto" panose="02000000000000000000" pitchFamily="2" charset="0"/>
              </a:rPr>
              <a:t>. Quando l’utente </a:t>
            </a:r>
            <a:r>
              <a:rPr lang="it-IT" sz="2000" b="1" dirty="0">
                <a:solidFill>
                  <a:srgbClr val="0070C0"/>
                </a:solidFill>
                <a:latin typeface="Roboto" panose="02000000000000000000" pitchFamily="2" charset="0"/>
                <a:ea typeface="Roboto" panose="02000000000000000000" pitchFamily="2" charset="0"/>
              </a:rPr>
              <a:t>seleziona il link sposta</a:t>
            </a:r>
            <a:r>
              <a:rPr lang="it-IT" sz="2000" dirty="0">
                <a:latin typeface="Roboto" panose="02000000000000000000" pitchFamily="2" charset="0"/>
                <a:ea typeface="Roboto" panose="02000000000000000000" pitchFamily="2" charset="0"/>
              </a:rPr>
              <a:t>, appare la HOME PAGE con </a:t>
            </a:r>
            <a:r>
              <a:rPr lang="it-IT" sz="2000" b="1" dirty="0">
                <a:solidFill>
                  <a:srgbClr val="00B050"/>
                </a:solidFill>
                <a:latin typeface="Roboto" panose="02000000000000000000" pitchFamily="2" charset="0"/>
                <a:ea typeface="Roboto" panose="02000000000000000000" pitchFamily="2" charset="0"/>
              </a:rPr>
              <a:t>l’albero delle cartelle e delle sottocartelle</a:t>
            </a:r>
            <a:r>
              <a:rPr lang="it-IT" sz="2000" dirty="0">
                <a:latin typeface="Roboto" panose="02000000000000000000" pitchFamily="2" charset="0"/>
                <a:ea typeface="Roboto" panose="02000000000000000000" pitchFamily="2" charset="0"/>
              </a:rPr>
              <a:t>; in questo caso la pagina mostra il messaggio “</a:t>
            </a:r>
            <a:r>
              <a:rPr lang="it-IT" sz="2000" b="1" dirty="0">
                <a:solidFill>
                  <a:srgbClr val="00B050"/>
                </a:solidFill>
                <a:latin typeface="Roboto" panose="02000000000000000000" pitchFamily="2" charset="0"/>
                <a:ea typeface="Roboto" panose="02000000000000000000" pitchFamily="2" charset="0"/>
              </a:rPr>
              <a:t>Stai spostando il documento X dalla sottocartella Y</a:t>
            </a:r>
            <a:r>
              <a:rPr lang="it-IT" sz="2000" dirty="0">
                <a:latin typeface="Roboto" panose="02000000000000000000" pitchFamily="2" charset="0"/>
                <a:ea typeface="Roboto" panose="02000000000000000000" pitchFamily="2" charset="0"/>
              </a:rPr>
              <a:t>. Scegli la sottocartella di destinazione”, la sottocartella a cui appartiene il documento da spostare NON è selezionabile e il suo nome è evidenziato (per esempio con un colore diverso). Quando l’utente </a:t>
            </a:r>
            <a:r>
              <a:rPr lang="it-IT" sz="2000" b="1" dirty="0">
                <a:solidFill>
                  <a:srgbClr val="0070C0"/>
                </a:solidFill>
                <a:latin typeface="Roboto" panose="02000000000000000000" pitchFamily="2" charset="0"/>
                <a:ea typeface="Roboto" panose="02000000000000000000" pitchFamily="2" charset="0"/>
              </a:rPr>
              <a:t>seleziona la sottocartella di destinazione</a:t>
            </a:r>
            <a:r>
              <a:rPr lang="it-IT" sz="2000" dirty="0">
                <a:latin typeface="Roboto" panose="02000000000000000000" pitchFamily="2" charset="0"/>
                <a:ea typeface="Roboto" panose="02000000000000000000" pitchFamily="2" charset="0"/>
              </a:rPr>
              <a:t>, il documento è </a:t>
            </a:r>
            <a:r>
              <a:rPr lang="it-IT" sz="2000" b="1" dirty="0">
                <a:solidFill>
                  <a:srgbClr val="FFC000"/>
                </a:solidFill>
                <a:latin typeface="Roboto" panose="02000000000000000000" pitchFamily="2" charset="0"/>
                <a:ea typeface="Roboto" panose="02000000000000000000" pitchFamily="2" charset="0"/>
              </a:rPr>
              <a:t>spostato</a:t>
            </a:r>
            <a:r>
              <a:rPr lang="it-IT" sz="2000" dirty="0">
                <a:latin typeface="Roboto" panose="02000000000000000000" pitchFamily="2" charset="0"/>
                <a:ea typeface="Roboto" panose="02000000000000000000" pitchFamily="2" charset="0"/>
              </a:rPr>
              <a:t> dalla sottocartella di origine a quella di destinazione e </a:t>
            </a:r>
            <a:r>
              <a:rPr lang="it-IT" sz="2000" b="1" dirty="0">
                <a:solidFill>
                  <a:srgbClr val="FFC000"/>
                </a:solidFill>
                <a:latin typeface="Roboto" panose="02000000000000000000" pitchFamily="2" charset="0"/>
                <a:ea typeface="Roboto" panose="02000000000000000000" pitchFamily="2" charset="0"/>
              </a:rPr>
              <a:t>appare la pagina</a:t>
            </a:r>
            <a:r>
              <a:rPr lang="it-IT" sz="2000" dirty="0">
                <a:latin typeface="Roboto" panose="02000000000000000000" pitchFamily="2" charset="0"/>
                <a:ea typeface="Roboto" panose="02000000000000000000" pitchFamily="2" charset="0"/>
              </a:rPr>
              <a:t> DOCUMENTI che </a:t>
            </a:r>
            <a:r>
              <a:rPr lang="it-IT" sz="2000" b="1" dirty="0">
                <a:solidFill>
                  <a:srgbClr val="FFC000"/>
                </a:solidFill>
                <a:latin typeface="Roboto" panose="02000000000000000000" pitchFamily="2" charset="0"/>
                <a:ea typeface="Roboto" panose="02000000000000000000" pitchFamily="2" charset="0"/>
              </a:rPr>
              <a:t>mostra il contenuto aggiornato della sottocartella di destinazione</a:t>
            </a:r>
            <a:r>
              <a:rPr lang="it-IT" sz="2000" dirty="0">
                <a:latin typeface="Roboto" panose="02000000000000000000" pitchFamily="2" charset="0"/>
                <a:ea typeface="Roboto" panose="02000000000000000000" pitchFamily="2" charset="0"/>
              </a:rPr>
              <a:t>. Ogni pagina, tranne la HOME PAGE, contiene un </a:t>
            </a:r>
            <a:r>
              <a:rPr lang="it-IT" sz="2000" b="1" dirty="0">
                <a:solidFill>
                  <a:srgbClr val="00B050"/>
                </a:solidFill>
                <a:latin typeface="Roboto" panose="02000000000000000000" pitchFamily="2" charset="0"/>
                <a:ea typeface="Roboto" panose="02000000000000000000" pitchFamily="2" charset="0"/>
              </a:rPr>
              <a:t>collegamento per tornare alla pagina precedente</a:t>
            </a:r>
            <a:r>
              <a:rPr lang="it-IT" sz="2000" dirty="0">
                <a:latin typeface="Roboto" panose="02000000000000000000" pitchFamily="2" charset="0"/>
                <a:ea typeface="Roboto" panose="02000000000000000000" pitchFamily="2" charset="0"/>
              </a:rPr>
              <a:t>. L’applicazione consente il </a:t>
            </a:r>
            <a:r>
              <a:rPr lang="it-IT" sz="2000" b="1" dirty="0">
                <a:solidFill>
                  <a:srgbClr val="00B050"/>
                </a:solidFill>
                <a:latin typeface="Roboto" panose="02000000000000000000" pitchFamily="2" charset="0"/>
                <a:ea typeface="Roboto" panose="02000000000000000000" pitchFamily="2" charset="0"/>
              </a:rPr>
              <a:t>logout</a:t>
            </a:r>
            <a:r>
              <a:rPr lang="it-IT" sz="2000" dirty="0">
                <a:latin typeface="Roboto" panose="02000000000000000000" pitchFamily="2" charset="0"/>
                <a:ea typeface="Roboto" panose="02000000000000000000" pitchFamily="2" charset="0"/>
              </a:rPr>
              <a:t> dell’utente. Una pagina </a:t>
            </a:r>
            <a:r>
              <a:rPr lang="it-IT" sz="2000" b="1" dirty="0">
                <a:solidFill>
                  <a:srgbClr val="C00000"/>
                </a:solidFill>
                <a:latin typeface="Roboto" panose="02000000000000000000" pitchFamily="2" charset="0"/>
                <a:ea typeface="Roboto" panose="02000000000000000000" pitchFamily="2" charset="0"/>
              </a:rPr>
              <a:t>GESTIONE CONTENUTI </a:t>
            </a:r>
            <a:r>
              <a:rPr lang="it-IT" sz="2000" dirty="0">
                <a:latin typeface="Roboto" panose="02000000000000000000" pitchFamily="2" charset="0"/>
                <a:ea typeface="Roboto" panose="02000000000000000000" pitchFamily="2" charset="0"/>
              </a:rPr>
              <a:t>raggiungibile dalla HOME PAGE permette all’utente di </a:t>
            </a:r>
            <a:r>
              <a:rPr lang="it-IT" sz="2000" b="1" dirty="0">
                <a:solidFill>
                  <a:srgbClr val="FFC000"/>
                </a:solidFill>
                <a:latin typeface="Roboto" panose="02000000000000000000" pitchFamily="2" charset="0"/>
                <a:ea typeface="Roboto" panose="02000000000000000000" pitchFamily="2" charset="0"/>
              </a:rPr>
              <a:t>creare</a:t>
            </a:r>
            <a:r>
              <a:rPr lang="it-IT" sz="2000" dirty="0">
                <a:latin typeface="Roboto" panose="02000000000000000000" pitchFamily="2" charset="0"/>
                <a:ea typeface="Roboto" panose="02000000000000000000" pitchFamily="2" charset="0"/>
              </a:rPr>
              <a:t> una cartella, una sottocartella di una cartella esistente e un documento all’interno di una sottocartella.</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994B2B24-C1D8-401A-4E61-52B634FC06E2}"/>
              </a:ext>
            </a:extLst>
          </p:cNvPr>
          <p:cNvSpPr txBox="1"/>
          <p:nvPr/>
        </p:nvSpPr>
        <p:spPr>
          <a:xfrm>
            <a:off x="1887101" y="5976908"/>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Pages (</a:t>
            </a:r>
            <a:r>
              <a:rPr lang="it-IT" sz="2000" b="1" dirty="0" err="1">
                <a:solidFill>
                  <a:srgbClr val="C00000"/>
                </a:solidFill>
                <a:latin typeface="Roboto" panose="02000000000000000000" pitchFamily="2" charset="0"/>
                <a:ea typeface="Roboto" panose="02000000000000000000" pitchFamily="2" charset="0"/>
              </a:rPr>
              <a:t>views</a:t>
            </a:r>
            <a:r>
              <a:rPr lang="it-IT" sz="2000" b="1" dirty="0">
                <a:solidFill>
                  <a:srgbClr val="C00000"/>
                </a:solidFill>
                <a:latin typeface="Roboto" panose="02000000000000000000" pitchFamily="2" charset="0"/>
                <a:ea typeface="Roboto" panose="02000000000000000000" pitchFamily="2" charset="0"/>
              </a:rPr>
              <a:t>)</a:t>
            </a:r>
            <a:r>
              <a:rPr lang="it-IT" sz="2000" b="1" dirty="0">
                <a:latin typeface="Roboto" panose="02000000000000000000" pitchFamily="2" charset="0"/>
                <a:ea typeface="Roboto" panose="02000000000000000000" pitchFamily="2" charset="0"/>
              </a:rPr>
              <a:t>, </a:t>
            </a:r>
            <a:r>
              <a:rPr lang="it-IT" sz="2000" b="1" dirty="0" err="1">
                <a:solidFill>
                  <a:srgbClr val="00B050"/>
                </a:solidFill>
                <a:latin typeface="Roboto" panose="02000000000000000000" pitchFamily="2" charset="0"/>
                <a:ea typeface="Roboto" panose="02000000000000000000" pitchFamily="2" charset="0"/>
              </a:rPr>
              <a:t>View</a:t>
            </a:r>
            <a:r>
              <a:rPr lang="it-IT" sz="2000" b="1" dirty="0">
                <a:solidFill>
                  <a:srgbClr val="00B050"/>
                </a:solidFill>
                <a:latin typeface="Roboto" panose="02000000000000000000" pitchFamily="2" charset="0"/>
                <a:ea typeface="Roboto" panose="02000000000000000000" pitchFamily="2" charset="0"/>
              </a:rPr>
              <a:t> Components</a:t>
            </a:r>
            <a:r>
              <a:rPr lang="it-IT" sz="2000" b="1" dirty="0">
                <a:latin typeface="Roboto" panose="02000000000000000000" pitchFamily="2" charset="0"/>
                <a:ea typeface="Roboto" panose="02000000000000000000" pitchFamily="2" charset="0"/>
              </a:rPr>
              <a:t>, </a:t>
            </a:r>
            <a:r>
              <a:rPr lang="it-IT" sz="2000" b="1" dirty="0">
                <a:solidFill>
                  <a:srgbClr val="0070C0"/>
                </a:solidFill>
                <a:latin typeface="Roboto" panose="02000000000000000000" pitchFamily="2" charset="0"/>
                <a:ea typeface="Roboto" panose="02000000000000000000" pitchFamily="2" charset="0"/>
              </a:rPr>
              <a:t>Events</a:t>
            </a:r>
            <a:r>
              <a:rPr lang="it-IT" sz="2000" b="1" dirty="0">
                <a:latin typeface="Roboto" panose="02000000000000000000" pitchFamily="2" charset="0"/>
                <a:ea typeface="Roboto" panose="02000000000000000000" pitchFamily="2" charset="0"/>
              </a:rPr>
              <a:t>, </a:t>
            </a:r>
            <a:r>
              <a:rPr lang="it-IT" sz="2000" b="1" dirty="0">
                <a:solidFill>
                  <a:srgbClr val="FFC000"/>
                </a:solidFill>
                <a:latin typeface="Roboto" panose="02000000000000000000" pitchFamily="2" charset="0"/>
                <a:ea typeface="Roboto" panose="02000000000000000000" pitchFamily="2" charset="0"/>
              </a:rPr>
              <a:t>Actions</a:t>
            </a:r>
            <a:r>
              <a:rPr lang="it-IT" sz="2000" b="1" dirty="0">
                <a:solidFill>
                  <a:srgbClr val="002060"/>
                </a:solidFill>
                <a:latin typeface="Roboto" panose="02000000000000000000" pitchFamily="2" charset="0"/>
                <a:ea typeface="Roboto" panose="02000000000000000000" pitchFamily="2" charset="0"/>
              </a:rPr>
              <a:t>	</a:t>
            </a:r>
            <a:endParaRPr lang="en-GB" sz="2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1169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AFBB3BBE-0B06-2703-CC40-6C1474910155}"/>
              </a:ext>
            </a:extLst>
          </p:cNvPr>
          <p:cNvSpPr txBox="1">
            <a:spLocks/>
          </p:cNvSpPr>
          <p:nvPr/>
        </p:nvSpPr>
        <p:spPr>
          <a:xfrm>
            <a:off x="4105029" y="1417636"/>
            <a:ext cx="3876431" cy="49870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dirty="0"/>
          </a:p>
        </p:txBody>
      </p:sp>
      <p:sp>
        <p:nvSpPr>
          <p:cNvPr id="8" name="Content Placeholder 3">
            <a:extLst>
              <a:ext uri="{FF2B5EF4-FFF2-40B4-BE49-F238E27FC236}">
                <a16:creationId xmlns:a16="http://schemas.microsoft.com/office/drawing/2014/main" id="{152FB695-8641-6B10-ABB3-F2CEBDF241C7}"/>
              </a:ext>
            </a:extLst>
          </p:cNvPr>
          <p:cNvSpPr txBox="1">
            <a:spLocks/>
          </p:cNvSpPr>
          <p:nvPr/>
        </p:nvSpPr>
        <p:spPr>
          <a:xfrm>
            <a:off x="7377723" y="1417635"/>
            <a:ext cx="4654060" cy="52567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sz="1200" dirty="0"/>
          </a:p>
        </p:txBody>
      </p:sp>
      <p:sp>
        <p:nvSpPr>
          <p:cNvPr id="10" name="Google Shape;196;p33">
            <a:extLst>
              <a:ext uri="{FF2B5EF4-FFF2-40B4-BE49-F238E27FC236}">
                <a16:creationId xmlns:a16="http://schemas.microsoft.com/office/drawing/2014/main" id="{757E3A4D-AFB9-426A-611C-90008118F806}"/>
              </a:ext>
            </a:extLst>
          </p:cNvPr>
          <p:cNvSpPr txBox="1">
            <a:spLocks/>
          </p:cNvSpPr>
          <p:nvPr/>
        </p:nvSpPr>
        <p:spPr>
          <a:xfrm>
            <a:off x="3678540" y="274637"/>
            <a:ext cx="4834920" cy="1143000"/>
          </a:xfrm>
          <a:prstGeom prst="rect">
            <a:avLst/>
          </a:prstGeom>
          <a:noFill/>
          <a:ln>
            <a:noFill/>
          </a:ln>
        </p:spPr>
        <p:txBody>
          <a:bodyPr spcFirstLastPara="1" vert="horz" wrap="square" lIns="121900" tIns="60933" rIns="121900" bIns="60933"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es-419" dirty="0" err="1"/>
              <a:t>Components</a:t>
            </a:r>
            <a:endParaRPr lang="es-419" dirty="0"/>
          </a:p>
        </p:txBody>
      </p:sp>
      <p:sp>
        <p:nvSpPr>
          <p:cNvPr id="12" name="Content Placeholder 2">
            <a:extLst>
              <a:ext uri="{FF2B5EF4-FFF2-40B4-BE49-F238E27FC236}">
                <a16:creationId xmlns:a16="http://schemas.microsoft.com/office/drawing/2014/main" id="{7166BE50-A54D-12DB-4AC1-3EDB6104D114}"/>
              </a:ext>
            </a:extLst>
          </p:cNvPr>
          <p:cNvSpPr>
            <a:spLocks noGrp="1"/>
          </p:cNvSpPr>
          <p:nvPr>
            <p:ph idx="1"/>
          </p:nvPr>
        </p:nvSpPr>
        <p:spPr>
          <a:xfrm>
            <a:off x="838200" y="1417634"/>
            <a:ext cx="10515600" cy="4759329"/>
          </a:xfrm>
        </p:spPr>
        <p:txBody>
          <a:bodyPr numCol="3">
            <a:noAutofit/>
          </a:bodyPr>
          <a:lstStyle/>
          <a:p>
            <a:r>
              <a:rPr lang="en-US" sz="1200" b="1" dirty="0">
                <a:solidFill>
                  <a:srgbClr val="00B0F0"/>
                </a:solidFill>
              </a:rPr>
              <a:t>Data Access Objects (Classes)</a:t>
            </a:r>
          </a:p>
          <a:p>
            <a:pPr lvl="1"/>
            <a:r>
              <a:rPr lang="en-US" sz="1200" dirty="0" err="1"/>
              <a:t>UserDAO</a:t>
            </a:r>
            <a:endParaRPr lang="en-US" sz="1200" dirty="0"/>
          </a:p>
          <a:p>
            <a:pPr lvl="2"/>
            <a:r>
              <a:rPr lang="en-US" sz="1200" i="1" dirty="0" err="1"/>
              <a:t>checkUser</a:t>
            </a:r>
            <a:endParaRPr lang="en-US" sz="1200" i="1" dirty="0"/>
          </a:p>
          <a:p>
            <a:pPr lvl="2"/>
            <a:r>
              <a:rPr lang="en-US" sz="1200" i="1" dirty="0" err="1"/>
              <a:t>existsUser</a:t>
            </a:r>
            <a:r>
              <a:rPr lang="en-US" sz="1200" i="1" dirty="0"/>
              <a:t>, </a:t>
            </a:r>
            <a:r>
              <a:rPr lang="en-US" sz="1200" i="1" dirty="0" err="1"/>
              <a:t>existsEmail</a:t>
            </a:r>
            <a:endParaRPr lang="en-US" sz="1200" i="1" dirty="0"/>
          </a:p>
          <a:p>
            <a:pPr lvl="2"/>
            <a:r>
              <a:rPr lang="en-US" sz="1200" i="1" dirty="0" err="1"/>
              <a:t>createUser</a:t>
            </a:r>
            <a:endParaRPr lang="en-US" sz="1200" i="1" dirty="0"/>
          </a:p>
          <a:p>
            <a:pPr lvl="1"/>
            <a:r>
              <a:rPr lang="en-US" sz="1200" dirty="0" err="1"/>
              <a:t>FolderDAO</a:t>
            </a:r>
            <a:endParaRPr lang="en-US" sz="1200" dirty="0"/>
          </a:p>
          <a:p>
            <a:pPr lvl="2"/>
            <a:r>
              <a:rPr lang="en-US" sz="1200" i="1" dirty="0" err="1"/>
              <a:t>getAllFolderOfUser</a:t>
            </a:r>
            <a:endParaRPr lang="en-US" sz="1200" i="1" dirty="0"/>
          </a:p>
          <a:p>
            <a:pPr lvl="2"/>
            <a:r>
              <a:rPr lang="en-US" sz="1200" i="1" dirty="0" err="1"/>
              <a:t>getAllChildOfFolder</a:t>
            </a:r>
            <a:br>
              <a:rPr lang="en-US" sz="1200" i="1" dirty="0"/>
            </a:br>
            <a:r>
              <a:rPr lang="en-US" sz="1200" i="1" dirty="0">
                <a:solidFill>
                  <a:schemeClr val="tx1">
                    <a:lumMod val="50000"/>
                  </a:schemeClr>
                </a:solidFill>
              </a:rPr>
              <a:t>(utility: uses a </a:t>
            </a:r>
            <a:r>
              <a:rPr lang="en-US" sz="1200" i="1" dirty="0" err="1">
                <a:solidFill>
                  <a:schemeClr val="tx1">
                    <a:lumMod val="50000"/>
                  </a:schemeClr>
                </a:solidFill>
              </a:rPr>
              <a:t>SubFolderDAO</a:t>
            </a:r>
            <a:r>
              <a:rPr lang="en-US" sz="1200" i="1" dirty="0">
                <a:solidFill>
                  <a:schemeClr val="tx1">
                    <a:lumMod val="50000"/>
                  </a:schemeClr>
                </a:solidFill>
              </a:rPr>
              <a:t> method)</a:t>
            </a:r>
          </a:p>
          <a:p>
            <a:pPr lvl="2"/>
            <a:r>
              <a:rPr lang="en-US" sz="1200" i="1" dirty="0" err="1"/>
              <a:t>insertFolder</a:t>
            </a:r>
            <a:endParaRPr lang="en-US" sz="1200" i="1" dirty="0"/>
          </a:p>
          <a:p>
            <a:pPr lvl="2"/>
            <a:r>
              <a:rPr lang="en-US" sz="1200" i="1" dirty="0" err="1"/>
              <a:t>existsFolder</a:t>
            </a:r>
            <a:endParaRPr lang="en-US" sz="1200" i="1" dirty="0"/>
          </a:p>
          <a:p>
            <a:pPr lvl="1"/>
            <a:r>
              <a:rPr lang="en-US" sz="1200" dirty="0" err="1"/>
              <a:t>SubFolderDAO</a:t>
            </a:r>
            <a:endParaRPr lang="en-US" sz="1200" dirty="0"/>
          </a:p>
          <a:p>
            <a:pPr lvl="2"/>
            <a:r>
              <a:rPr lang="en-US" sz="1200" i="1" dirty="0" err="1"/>
              <a:t>getAllSubFolderOfFolder</a:t>
            </a:r>
            <a:endParaRPr lang="en-US" sz="1200" i="1" dirty="0"/>
          </a:p>
          <a:p>
            <a:pPr lvl="2"/>
            <a:r>
              <a:rPr lang="en-US" sz="1200" i="1" dirty="0" err="1"/>
              <a:t>insertSubFolder</a:t>
            </a:r>
            <a:endParaRPr lang="en-US" sz="1200" i="1" dirty="0"/>
          </a:p>
          <a:p>
            <a:pPr lvl="2"/>
            <a:r>
              <a:rPr lang="en-US" sz="1200" i="1" dirty="0" err="1"/>
              <a:t>existsSubFolder</a:t>
            </a:r>
            <a:endParaRPr lang="en-US" sz="1200" i="1" dirty="0"/>
          </a:p>
          <a:p>
            <a:pPr lvl="1"/>
            <a:r>
              <a:rPr lang="en-US" sz="1200" dirty="0" err="1"/>
              <a:t>DocumentDAO</a:t>
            </a:r>
            <a:endParaRPr lang="en-US" sz="1200" dirty="0"/>
          </a:p>
          <a:p>
            <a:pPr lvl="2"/>
            <a:r>
              <a:rPr lang="en-US" sz="1200" i="1" dirty="0"/>
              <a:t>exists</a:t>
            </a:r>
          </a:p>
          <a:p>
            <a:pPr lvl="2"/>
            <a:r>
              <a:rPr lang="en-US" sz="1200" i="1" dirty="0" err="1"/>
              <a:t>insertDocument</a:t>
            </a:r>
            <a:endParaRPr lang="en-US" sz="1200" i="1" dirty="0"/>
          </a:p>
          <a:p>
            <a:pPr lvl="2"/>
            <a:r>
              <a:rPr lang="en-US" sz="1200" i="1" dirty="0" err="1"/>
              <a:t>moveDocumentFromSubFolder</a:t>
            </a:r>
            <a:endParaRPr lang="en-US" sz="1200" i="1" dirty="0"/>
          </a:p>
          <a:p>
            <a:pPr lvl="2"/>
            <a:r>
              <a:rPr lang="en-US" sz="1200" i="1" dirty="0" err="1"/>
              <a:t>getAllDocumentsOfSubFolder</a:t>
            </a:r>
            <a:endParaRPr lang="en-US" sz="1200" i="1" dirty="0"/>
          </a:p>
          <a:p>
            <a:pPr lvl="2"/>
            <a:r>
              <a:rPr lang="en-US" sz="1200" i="1" dirty="0" err="1"/>
              <a:t>getDocumentByKey</a:t>
            </a:r>
            <a:endParaRPr lang="en-US" sz="1200" i="1" dirty="0"/>
          </a:p>
          <a:p>
            <a:pPr lvl="2"/>
            <a:r>
              <a:rPr lang="en-US" sz="1200" i="1" dirty="0" err="1"/>
              <a:t>getDocumentData</a:t>
            </a:r>
            <a:endParaRPr lang="en-US" sz="1200" i="1" dirty="0"/>
          </a:p>
          <a:p>
            <a:r>
              <a:rPr lang="en-US" sz="1200" b="1" dirty="0">
                <a:solidFill>
                  <a:srgbClr val="00B0F0"/>
                </a:solidFill>
              </a:rPr>
              <a:t>Model objects (Beans)</a:t>
            </a:r>
          </a:p>
          <a:p>
            <a:pPr lvl="1"/>
            <a:r>
              <a:rPr lang="en-US" sz="1200" dirty="0"/>
              <a:t>User</a:t>
            </a:r>
          </a:p>
          <a:p>
            <a:pPr lvl="1"/>
            <a:r>
              <a:rPr lang="en-US" sz="1200" dirty="0"/>
              <a:t>Folder</a:t>
            </a:r>
          </a:p>
          <a:p>
            <a:pPr lvl="1"/>
            <a:r>
              <a:rPr lang="en-US" sz="1200" dirty="0" err="1"/>
              <a:t>SubFolder</a:t>
            </a:r>
            <a:endParaRPr lang="en-US" sz="1200" dirty="0"/>
          </a:p>
          <a:p>
            <a:pPr lvl="1"/>
            <a:r>
              <a:rPr lang="en-US" sz="1200" dirty="0"/>
              <a:t>Document</a:t>
            </a:r>
          </a:p>
          <a:p>
            <a:r>
              <a:rPr lang="en-US" sz="1200" b="1" dirty="0">
                <a:solidFill>
                  <a:srgbClr val="00B0F0"/>
                </a:solidFill>
              </a:rPr>
              <a:t>Controllers (servlets)</a:t>
            </a:r>
          </a:p>
          <a:p>
            <a:pPr lvl="1"/>
            <a:r>
              <a:rPr lang="en-US" sz="1200" dirty="0"/>
              <a:t>Login </a:t>
            </a:r>
          </a:p>
          <a:p>
            <a:pPr lvl="1"/>
            <a:r>
              <a:rPr lang="en-US" sz="1200" dirty="0"/>
              <a:t>Logout  </a:t>
            </a:r>
          </a:p>
          <a:p>
            <a:pPr lvl="1"/>
            <a:r>
              <a:rPr lang="en-US" sz="1200" dirty="0"/>
              <a:t>Subscribe</a:t>
            </a:r>
          </a:p>
          <a:p>
            <a:pPr lvl="1"/>
            <a:r>
              <a:rPr lang="en-US" sz="1200" dirty="0" err="1"/>
              <a:t>GoToHomePage</a:t>
            </a:r>
            <a:endParaRPr lang="en-US" sz="1200" dirty="0"/>
          </a:p>
          <a:p>
            <a:pPr lvl="1"/>
            <a:r>
              <a:rPr lang="en-US" sz="1200" dirty="0"/>
              <a:t>Documents</a:t>
            </a:r>
          </a:p>
          <a:p>
            <a:pPr lvl="1"/>
            <a:r>
              <a:rPr lang="en-US" sz="1200" dirty="0"/>
              <a:t>Move</a:t>
            </a:r>
          </a:p>
          <a:p>
            <a:pPr lvl="1"/>
            <a:r>
              <a:rPr lang="en-US" sz="1200" dirty="0"/>
              <a:t>Access</a:t>
            </a:r>
          </a:p>
          <a:p>
            <a:pPr lvl="1"/>
            <a:r>
              <a:rPr lang="en-US" sz="1200" dirty="0" err="1"/>
              <a:t>GetFile</a:t>
            </a:r>
            <a:endParaRPr lang="en-US" sz="1200" dirty="0"/>
          </a:p>
          <a:p>
            <a:pPr lvl="1"/>
            <a:r>
              <a:rPr lang="en-US" sz="1200" dirty="0" err="1"/>
              <a:t>ContentManager</a:t>
            </a:r>
            <a:endParaRPr lang="en-US" sz="1200" dirty="0"/>
          </a:p>
          <a:p>
            <a:pPr lvl="1"/>
            <a:r>
              <a:rPr lang="en-US" sz="1200" dirty="0" err="1"/>
              <a:t>CreateDocument</a:t>
            </a:r>
            <a:endParaRPr lang="en-US" sz="1200" dirty="0"/>
          </a:p>
          <a:p>
            <a:pPr lvl="1"/>
            <a:r>
              <a:rPr lang="en-US" sz="1200" dirty="0" err="1"/>
              <a:t>CreateFolder</a:t>
            </a:r>
            <a:endParaRPr lang="en-US" sz="1200" dirty="0"/>
          </a:p>
          <a:p>
            <a:pPr lvl="1"/>
            <a:r>
              <a:rPr lang="en-US" sz="1200" dirty="0" err="1"/>
              <a:t>CreateSubFolder</a:t>
            </a:r>
            <a:endParaRPr lang="en-US" sz="1200" i="1" dirty="0"/>
          </a:p>
          <a:p>
            <a:r>
              <a:rPr lang="en-US" sz="1200" b="1" dirty="0">
                <a:solidFill>
                  <a:srgbClr val="00B0F0"/>
                </a:solidFill>
              </a:rPr>
              <a:t>Views (Templates) &amp; components</a:t>
            </a:r>
          </a:p>
          <a:p>
            <a:pPr lvl="1"/>
            <a:r>
              <a:rPr lang="en-US" sz="1200" dirty="0"/>
              <a:t>Login </a:t>
            </a:r>
          </a:p>
          <a:p>
            <a:pPr lvl="2"/>
            <a:r>
              <a:rPr lang="en-US" sz="1200" i="1" dirty="0"/>
              <a:t>Login form</a:t>
            </a:r>
          </a:p>
          <a:p>
            <a:pPr lvl="1"/>
            <a:r>
              <a:rPr lang="en-US" sz="1200" dirty="0" err="1"/>
              <a:t>HomeAdmin</a:t>
            </a:r>
            <a:r>
              <a:rPr lang="en-US" sz="1200" dirty="0"/>
              <a:t> (admin)</a:t>
            </a:r>
          </a:p>
          <a:p>
            <a:pPr lvl="2"/>
            <a:r>
              <a:rPr lang="en-US" sz="1200" i="1" dirty="0"/>
              <a:t>Folder – </a:t>
            </a:r>
            <a:r>
              <a:rPr lang="en-US" sz="1200" i="1" dirty="0" err="1"/>
              <a:t>SubFolder</a:t>
            </a:r>
            <a:r>
              <a:rPr lang="en-US" sz="1200" i="1" dirty="0"/>
              <a:t> list </a:t>
            </a:r>
          </a:p>
          <a:p>
            <a:pPr lvl="2"/>
            <a:r>
              <a:rPr lang="en-US" sz="1200" i="1" dirty="0"/>
              <a:t>Open </a:t>
            </a:r>
            <a:r>
              <a:rPr lang="en-US" sz="1200" i="1" dirty="0" err="1"/>
              <a:t>SubFolder</a:t>
            </a:r>
            <a:r>
              <a:rPr lang="en-US" sz="1200" i="1" dirty="0"/>
              <a:t> (go to </a:t>
            </a:r>
            <a:r>
              <a:rPr lang="en-US" sz="1200" i="1" dirty="0" err="1"/>
              <a:t>DocumentsPage</a:t>
            </a:r>
            <a:r>
              <a:rPr lang="en-US" sz="1200" i="1" dirty="0"/>
              <a:t>)</a:t>
            </a:r>
          </a:p>
          <a:p>
            <a:pPr lvl="2"/>
            <a:r>
              <a:rPr lang="en-US" sz="1200" i="1" dirty="0" err="1"/>
              <a:t>GoToContentManager</a:t>
            </a:r>
            <a:endParaRPr lang="en-US" sz="1200" i="1" dirty="0"/>
          </a:p>
          <a:p>
            <a:pPr lvl="1"/>
            <a:r>
              <a:rPr lang="en-US" sz="1200" dirty="0" err="1"/>
              <a:t>ContentManager</a:t>
            </a:r>
            <a:r>
              <a:rPr lang="en-US" sz="1200" dirty="0"/>
              <a:t> </a:t>
            </a:r>
          </a:p>
          <a:p>
            <a:pPr lvl="2"/>
            <a:r>
              <a:rPr lang="en-US" sz="1200" i="1" dirty="0"/>
              <a:t>Folder – </a:t>
            </a:r>
            <a:r>
              <a:rPr lang="en-US" sz="1200" i="1" dirty="0" err="1"/>
              <a:t>SubFolder</a:t>
            </a:r>
            <a:r>
              <a:rPr lang="en-US" sz="1200" i="1" dirty="0"/>
              <a:t> list</a:t>
            </a:r>
          </a:p>
          <a:p>
            <a:pPr lvl="2"/>
            <a:r>
              <a:rPr lang="en-US" sz="1200" i="1" dirty="0"/>
              <a:t>Create: folder, subfolder, document forms</a:t>
            </a:r>
          </a:p>
          <a:p>
            <a:pPr lvl="1"/>
            <a:r>
              <a:rPr lang="en-US" sz="1200" dirty="0" err="1"/>
              <a:t>DocumentsPage</a:t>
            </a:r>
            <a:endParaRPr lang="en-US" sz="1200" dirty="0"/>
          </a:p>
          <a:p>
            <a:pPr lvl="2"/>
            <a:r>
              <a:rPr lang="en-US" sz="1200" i="1" dirty="0"/>
              <a:t>Move  (Open </a:t>
            </a:r>
            <a:r>
              <a:rPr lang="en-US" sz="1200" i="1" dirty="0" err="1"/>
              <a:t>moveToHomePage</a:t>
            </a:r>
            <a:r>
              <a:rPr lang="en-US" sz="1200" i="1" dirty="0"/>
              <a:t>)</a:t>
            </a:r>
          </a:p>
          <a:p>
            <a:pPr lvl="2"/>
            <a:r>
              <a:rPr lang="en-US" sz="1200" i="1" dirty="0"/>
              <a:t>Access (go to </a:t>
            </a:r>
            <a:r>
              <a:rPr lang="en-US" sz="1200" i="1" dirty="0" err="1"/>
              <a:t>DocumentPage</a:t>
            </a:r>
            <a:r>
              <a:rPr lang="en-US" sz="1200" i="1" dirty="0"/>
              <a:t>)</a:t>
            </a:r>
          </a:p>
          <a:p>
            <a:pPr lvl="1"/>
            <a:r>
              <a:rPr lang="en-US" sz="1200" dirty="0" err="1"/>
              <a:t>moveToHomePage</a:t>
            </a:r>
            <a:endParaRPr lang="en-US" sz="1200" dirty="0"/>
          </a:p>
          <a:p>
            <a:pPr lvl="2"/>
            <a:r>
              <a:rPr lang="en-US" sz="1200" i="1" dirty="0"/>
              <a:t>Select target </a:t>
            </a:r>
            <a:r>
              <a:rPr lang="en-US" sz="1200" i="1" dirty="0" err="1"/>
              <a:t>SubFolder</a:t>
            </a:r>
            <a:endParaRPr lang="en-US" sz="1200" i="1" dirty="0"/>
          </a:p>
          <a:p>
            <a:pPr lvl="1"/>
            <a:r>
              <a:rPr lang="en-US" sz="1200" dirty="0" err="1"/>
              <a:t>DocumentPage</a:t>
            </a:r>
            <a:endParaRPr lang="en-US" sz="1200" dirty="0"/>
          </a:p>
          <a:p>
            <a:pPr lvl="2"/>
            <a:r>
              <a:rPr lang="en-US" sz="1200" i="1" dirty="0"/>
              <a:t>Document details</a:t>
            </a:r>
          </a:p>
          <a:p>
            <a:pPr lvl="2"/>
            <a:r>
              <a:rPr lang="en-US" sz="1200" i="1" dirty="0"/>
              <a:t>Download</a:t>
            </a:r>
          </a:p>
        </p:txBody>
      </p:sp>
    </p:spTree>
    <p:extLst>
      <p:ext uri="{BB962C8B-B14F-4D97-AF65-F5344CB8AC3E}">
        <p14:creationId xmlns:p14="http://schemas.microsoft.com/office/powerpoint/2010/main" val="31611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702857" y="66883"/>
            <a:ext cx="10515600" cy="717441"/>
          </a:xfrm>
        </p:spPr>
        <p:txBody>
          <a:bodyPr/>
          <a:lstStyle/>
          <a:p>
            <a:pPr algn="ctr">
              <a:spcBef>
                <a:spcPts val="0"/>
              </a:spcBef>
              <a:buClr>
                <a:schemeClr val="dk1"/>
              </a:buClr>
              <a:buSzPts val="4400"/>
              <a:buFont typeface="Calibri"/>
              <a:buNone/>
            </a:pPr>
            <a:r>
              <a:rPr lang="es-419"/>
              <a:t>Event: GoToHomePage</a:t>
            </a:r>
          </a:p>
        </p:txBody>
      </p:sp>
      <p:sp>
        <p:nvSpPr>
          <p:cNvPr id="51" name="Google Shape;310;p38">
            <a:extLst>
              <a:ext uri="{FF2B5EF4-FFF2-40B4-BE49-F238E27FC236}">
                <a16:creationId xmlns:a16="http://schemas.microsoft.com/office/drawing/2014/main" id="{54229C70-4E2E-EB81-8C3F-78F41649E93B}"/>
              </a:ext>
            </a:extLst>
          </p:cNvPr>
          <p:cNvSpPr/>
          <p:nvPr/>
        </p:nvSpPr>
        <p:spPr>
          <a:xfrm>
            <a:off x="870501" y="1072845"/>
            <a:ext cx="1926188" cy="64184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GoToHomePage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2" name="Google Shape;311;p38">
            <a:extLst>
              <a:ext uri="{FF2B5EF4-FFF2-40B4-BE49-F238E27FC236}">
                <a16:creationId xmlns:a16="http://schemas.microsoft.com/office/drawing/2014/main" id="{8BC26BF0-FDEB-1D63-74EC-0A1AF43E09AE}"/>
              </a:ext>
            </a:extLst>
          </p:cNvPr>
          <p:cNvCxnSpPr>
            <a:cxnSpLocks/>
          </p:cNvCxnSpPr>
          <p:nvPr/>
        </p:nvCxnSpPr>
        <p:spPr>
          <a:xfrm flipH="1">
            <a:off x="1759862" y="1745928"/>
            <a:ext cx="16075" cy="30424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3" name="Google Shape;312;p38">
            <a:extLst>
              <a:ext uri="{FF2B5EF4-FFF2-40B4-BE49-F238E27FC236}">
                <a16:creationId xmlns:a16="http://schemas.microsoft.com/office/drawing/2014/main" id="{6D98338C-6B04-98F2-171B-90E79C417923}"/>
              </a:ext>
            </a:extLst>
          </p:cNvPr>
          <p:cNvCxnSpPr/>
          <p:nvPr/>
        </p:nvCxnSpPr>
        <p:spPr>
          <a:xfrm>
            <a:off x="707546" y="2644367"/>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13;p38">
            <a:extLst>
              <a:ext uri="{FF2B5EF4-FFF2-40B4-BE49-F238E27FC236}">
                <a16:creationId xmlns:a16="http://schemas.microsoft.com/office/drawing/2014/main" id="{43B59E01-D893-3872-CD65-5EB7FA665877}"/>
              </a:ext>
            </a:extLst>
          </p:cNvPr>
          <p:cNvSpPr txBox="1"/>
          <p:nvPr/>
        </p:nvSpPr>
        <p:spPr>
          <a:xfrm>
            <a:off x="657487" y="2326167"/>
            <a:ext cx="1029126" cy="2851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redirect</a:t>
            </a:r>
            <a:endParaRPr sz="1200" dirty="0">
              <a:latin typeface="Roboto Mono" panose="00000009000000000000" pitchFamily="49" charset="0"/>
              <a:ea typeface="Roboto Mono" panose="00000009000000000000" pitchFamily="49" charset="0"/>
              <a:cs typeface="Calibri"/>
              <a:sym typeface="Calibri"/>
            </a:endParaRPr>
          </a:p>
        </p:txBody>
      </p:sp>
      <p:sp>
        <p:nvSpPr>
          <p:cNvPr id="55" name="Google Shape;314;p38">
            <a:extLst>
              <a:ext uri="{FF2B5EF4-FFF2-40B4-BE49-F238E27FC236}">
                <a16:creationId xmlns:a16="http://schemas.microsoft.com/office/drawing/2014/main" id="{16AB80A1-8176-0005-C4AA-764C446FC2BB}"/>
              </a:ext>
            </a:extLst>
          </p:cNvPr>
          <p:cNvSpPr/>
          <p:nvPr/>
        </p:nvSpPr>
        <p:spPr>
          <a:xfrm>
            <a:off x="1620195" y="2074170"/>
            <a:ext cx="306600" cy="250254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315;p38">
            <a:extLst>
              <a:ext uri="{FF2B5EF4-FFF2-40B4-BE49-F238E27FC236}">
                <a16:creationId xmlns:a16="http://schemas.microsoft.com/office/drawing/2014/main" id="{E7C8219B-7F58-A6FB-6155-5C9947B58287}"/>
              </a:ext>
            </a:extLst>
          </p:cNvPr>
          <p:cNvSpPr/>
          <p:nvPr/>
        </p:nvSpPr>
        <p:spPr>
          <a:xfrm>
            <a:off x="4061340" y="1072845"/>
            <a:ext cx="1566900" cy="64184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7" name="Google Shape;316;p38">
            <a:extLst>
              <a:ext uri="{FF2B5EF4-FFF2-40B4-BE49-F238E27FC236}">
                <a16:creationId xmlns:a16="http://schemas.microsoft.com/office/drawing/2014/main" id="{9F29021C-D416-404E-A343-468809AE282B}"/>
              </a:ext>
            </a:extLst>
          </p:cNvPr>
          <p:cNvCxnSpPr>
            <a:cxnSpLocks/>
            <a:stCxn id="56" idx="2"/>
            <a:endCxn id="60" idx="2"/>
          </p:cNvCxnSpPr>
          <p:nvPr/>
        </p:nvCxnSpPr>
        <p:spPr>
          <a:xfrm>
            <a:off x="4844790" y="1714692"/>
            <a:ext cx="61319" cy="143644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8" name="Google Shape;317;p38">
            <a:extLst>
              <a:ext uri="{FF2B5EF4-FFF2-40B4-BE49-F238E27FC236}">
                <a16:creationId xmlns:a16="http://schemas.microsoft.com/office/drawing/2014/main" id="{9C65C638-CE04-37A3-216F-3A45C9145453}"/>
              </a:ext>
            </a:extLst>
          </p:cNvPr>
          <p:cNvCxnSpPr/>
          <p:nvPr/>
        </p:nvCxnSpPr>
        <p:spPr>
          <a:xfrm rot="10800000">
            <a:off x="1914820" y="3044608"/>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18;p38">
            <a:extLst>
              <a:ext uri="{FF2B5EF4-FFF2-40B4-BE49-F238E27FC236}">
                <a16:creationId xmlns:a16="http://schemas.microsoft.com/office/drawing/2014/main" id="{7055D754-CDBA-31FD-9AD4-2BF7B6B7439B}"/>
              </a:ext>
            </a:extLst>
          </p:cNvPr>
          <p:cNvSpPr txBox="1"/>
          <p:nvPr/>
        </p:nvSpPr>
        <p:spPr>
          <a:xfrm>
            <a:off x="2492715" y="2750638"/>
            <a:ext cx="1510062"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folderTree</a:t>
            </a:r>
            <a:endParaRPr sz="1200">
              <a:latin typeface="Roboto Mono" panose="00000009000000000000" pitchFamily="49" charset="0"/>
              <a:ea typeface="Roboto Mono" panose="00000009000000000000" pitchFamily="49" charset="0"/>
              <a:cs typeface="Calibri"/>
              <a:sym typeface="Calibri"/>
            </a:endParaRPr>
          </a:p>
        </p:txBody>
      </p:sp>
      <p:sp>
        <p:nvSpPr>
          <p:cNvPr id="60" name="Google Shape;319;p38">
            <a:extLst>
              <a:ext uri="{FF2B5EF4-FFF2-40B4-BE49-F238E27FC236}">
                <a16:creationId xmlns:a16="http://schemas.microsoft.com/office/drawing/2014/main" id="{EC7C8924-D3DE-0C61-CA52-917EAC66D58D}"/>
              </a:ext>
            </a:extLst>
          </p:cNvPr>
          <p:cNvSpPr/>
          <p:nvPr/>
        </p:nvSpPr>
        <p:spPr>
          <a:xfrm>
            <a:off x="4753709" y="2179117"/>
            <a:ext cx="304800" cy="9720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1" name="Google Shape;320;p38">
            <a:extLst>
              <a:ext uri="{FF2B5EF4-FFF2-40B4-BE49-F238E27FC236}">
                <a16:creationId xmlns:a16="http://schemas.microsoft.com/office/drawing/2014/main" id="{2E51D967-1F83-B49B-62F4-E9C4B7D0298D}"/>
              </a:ext>
            </a:extLst>
          </p:cNvPr>
          <p:cNvCxnSpPr/>
          <p:nvPr/>
        </p:nvCxnSpPr>
        <p:spPr>
          <a:xfrm rot="10800000" flipH="1">
            <a:off x="1937595" y="2292306"/>
            <a:ext cx="2822400" cy="2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1;p38">
            <a:extLst>
              <a:ext uri="{FF2B5EF4-FFF2-40B4-BE49-F238E27FC236}">
                <a16:creationId xmlns:a16="http://schemas.microsoft.com/office/drawing/2014/main" id="{BC0291B2-6684-3788-8604-CAB9338EB5D0}"/>
              </a:ext>
            </a:extLst>
          </p:cNvPr>
          <p:cNvSpPr txBox="1"/>
          <p:nvPr/>
        </p:nvSpPr>
        <p:spPr>
          <a:xfrm>
            <a:off x="2081615" y="2015193"/>
            <a:ext cx="2660400"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3" name="Google Shape;322;p38">
            <a:extLst>
              <a:ext uri="{FF2B5EF4-FFF2-40B4-BE49-F238E27FC236}">
                <a16:creationId xmlns:a16="http://schemas.microsoft.com/office/drawing/2014/main" id="{5403A286-8E2F-3DB7-2447-1AA5F73066C5}"/>
              </a:ext>
            </a:extLst>
          </p:cNvPr>
          <p:cNvSpPr/>
          <p:nvPr/>
        </p:nvSpPr>
        <p:spPr>
          <a:xfrm>
            <a:off x="8287509" y="1073363"/>
            <a:ext cx="1080000" cy="6522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ctx</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4" name="Google Shape;323;p38">
            <a:extLst>
              <a:ext uri="{FF2B5EF4-FFF2-40B4-BE49-F238E27FC236}">
                <a16:creationId xmlns:a16="http://schemas.microsoft.com/office/drawing/2014/main" id="{F6E215C3-59D2-31FF-2FCC-695AD6ACA9A5}"/>
              </a:ext>
            </a:extLst>
          </p:cNvPr>
          <p:cNvCxnSpPr>
            <a:cxnSpLocks/>
            <a:stCxn id="63" idx="2"/>
            <a:endCxn id="70" idx="2"/>
          </p:cNvCxnSpPr>
          <p:nvPr/>
        </p:nvCxnSpPr>
        <p:spPr>
          <a:xfrm>
            <a:off x="8827509" y="1725581"/>
            <a:ext cx="26795" cy="21227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5" name="Google Shape;324;p38">
            <a:extLst>
              <a:ext uri="{FF2B5EF4-FFF2-40B4-BE49-F238E27FC236}">
                <a16:creationId xmlns:a16="http://schemas.microsoft.com/office/drawing/2014/main" id="{3C3A3549-49F2-B5A7-C5C0-022D010726C4}"/>
              </a:ext>
            </a:extLst>
          </p:cNvPr>
          <p:cNvCxnSpPr>
            <a:cxnSpLocks/>
            <a:endCxn id="68" idx="1"/>
          </p:cNvCxnSpPr>
          <p:nvPr/>
        </p:nvCxnSpPr>
        <p:spPr>
          <a:xfrm>
            <a:off x="1937595" y="4218984"/>
            <a:ext cx="8229522"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26;p38">
            <a:extLst>
              <a:ext uri="{FF2B5EF4-FFF2-40B4-BE49-F238E27FC236}">
                <a16:creationId xmlns:a16="http://schemas.microsoft.com/office/drawing/2014/main" id="{A400C203-1C3F-0991-EDCB-825FD18F27F5}"/>
              </a:ext>
            </a:extLst>
          </p:cNvPr>
          <p:cNvSpPr/>
          <p:nvPr/>
        </p:nvSpPr>
        <p:spPr>
          <a:xfrm>
            <a:off x="9779506" y="1073362"/>
            <a:ext cx="1080000" cy="65221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Template</a:t>
            </a:r>
            <a:br>
              <a:rPr lang="es-419" sz="1200" b="1">
                <a:solidFill>
                  <a:schemeClr val="dk1"/>
                </a:solidFill>
                <a:latin typeface="Roboto Mono" panose="00000009000000000000" pitchFamily="49" charset="0"/>
                <a:ea typeface="Roboto Mono" panose="00000009000000000000" pitchFamily="49" charset="0"/>
                <a:cs typeface="Calibri"/>
                <a:sym typeface="Calibri"/>
              </a:rPr>
            </a:br>
            <a:r>
              <a:rPr lang="es-419" sz="1200" b="1">
                <a:solidFill>
                  <a:schemeClr val="dk1"/>
                </a:solidFill>
                <a:latin typeface="Roboto Mono" panose="00000009000000000000" pitchFamily="49" charset="0"/>
                <a:ea typeface="Roboto Mono" panose="00000009000000000000" pitchFamily="49" charset="0"/>
                <a:cs typeface="Calibri"/>
                <a:sym typeface="Calibri"/>
              </a:rPr>
              <a:t>Engine</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7" name="Google Shape;327;p38">
            <a:extLst>
              <a:ext uri="{FF2B5EF4-FFF2-40B4-BE49-F238E27FC236}">
                <a16:creationId xmlns:a16="http://schemas.microsoft.com/office/drawing/2014/main" id="{F8AB439E-C34E-3F2B-20AC-035C74AB1738}"/>
              </a:ext>
            </a:extLst>
          </p:cNvPr>
          <p:cNvCxnSpPr>
            <a:cxnSpLocks/>
            <a:stCxn id="66" idx="2"/>
            <a:endCxn id="68" idx="2"/>
          </p:cNvCxnSpPr>
          <p:nvPr/>
        </p:nvCxnSpPr>
        <p:spPr>
          <a:xfrm>
            <a:off x="10319506" y="1725577"/>
            <a:ext cx="11" cy="280227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8" name="Google Shape;325;p38">
            <a:extLst>
              <a:ext uri="{FF2B5EF4-FFF2-40B4-BE49-F238E27FC236}">
                <a16:creationId xmlns:a16="http://schemas.microsoft.com/office/drawing/2014/main" id="{D4B28DA7-A029-18B3-8FF4-0C6EA0A43733}"/>
              </a:ext>
            </a:extLst>
          </p:cNvPr>
          <p:cNvSpPr/>
          <p:nvPr/>
        </p:nvSpPr>
        <p:spPr>
          <a:xfrm>
            <a:off x="10167117" y="3910121"/>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9" name="Google Shape;328;p38">
            <a:extLst>
              <a:ext uri="{FF2B5EF4-FFF2-40B4-BE49-F238E27FC236}">
                <a16:creationId xmlns:a16="http://schemas.microsoft.com/office/drawing/2014/main" id="{19285C04-BA72-A61E-2B71-DC74E6838F37}"/>
              </a:ext>
            </a:extLst>
          </p:cNvPr>
          <p:cNvCxnSpPr>
            <a:cxnSpLocks/>
            <a:endCxn id="70" idx="1"/>
          </p:cNvCxnSpPr>
          <p:nvPr/>
        </p:nvCxnSpPr>
        <p:spPr>
          <a:xfrm flipV="1">
            <a:off x="1945120" y="3539485"/>
            <a:ext cx="6756784" cy="1044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329;p38">
            <a:extLst>
              <a:ext uri="{FF2B5EF4-FFF2-40B4-BE49-F238E27FC236}">
                <a16:creationId xmlns:a16="http://schemas.microsoft.com/office/drawing/2014/main" id="{5D623E78-ABAB-7EE7-5025-AA086F895272}"/>
              </a:ext>
            </a:extLst>
          </p:cNvPr>
          <p:cNvSpPr/>
          <p:nvPr/>
        </p:nvSpPr>
        <p:spPr>
          <a:xfrm>
            <a:off x="8701904" y="3230621"/>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1" name="Google Shape;330;p38">
            <a:extLst>
              <a:ext uri="{FF2B5EF4-FFF2-40B4-BE49-F238E27FC236}">
                <a16:creationId xmlns:a16="http://schemas.microsoft.com/office/drawing/2014/main" id="{4E71CF19-8021-B7A3-2F5B-373FA298A407}"/>
              </a:ext>
            </a:extLst>
          </p:cNvPr>
          <p:cNvSpPr txBox="1"/>
          <p:nvPr/>
        </p:nvSpPr>
        <p:spPr>
          <a:xfrm>
            <a:off x="1899101" y="3250745"/>
            <a:ext cx="3518720" cy="3501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setVariable(Foldertree)</a:t>
            </a:r>
            <a:endParaRPr sz="1200">
              <a:latin typeface="Roboto Mono" panose="00000009000000000000" pitchFamily="49" charset="0"/>
              <a:ea typeface="Roboto Mono" panose="00000009000000000000" pitchFamily="49" charset="0"/>
              <a:cs typeface="Calibri"/>
              <a:sym typeface="Calibri"/>
            </a:endParaRPr>
          </a:p>
        </p:txBody>
      </p:sp>
      <p:sp>
        <p:nvSpPr>
          <p:cNvPr id="72" name="Google Shape;331;p38">
            <a:extLst>
              <a:ext uri="{FF2B5EF4-FFF2-40B4-BE49-F238E27FC236}">
                <a16:creationId xmlns:a16="http://schemas.microsoft.com/office/drawing/2014/main" id="{6A983321-2D7F-73D1-09A2-B44FA85CF459}"/>
              </a:ext>
            </a:extLst>
          </p:cNvPr>
          <p:cNvSpPr txBox="1"/>
          <p:nvPr/>
        </p:nvSpPr>
        <p:spPr>
          <a:xfrm>
            <a:off x="4606962" y="3938438"/>
            <a:ext cx="4027510" cy="65325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process(ctx, "HomePage.html", ..)</a:t>
            </a:r>
            <a:endParaRPr sz="1200">
              <a:latin typeface="Roboto Mono" panose="00000009000000000000" pitchFamily="49" charset="0"/>
              <a:ea typeface="Roboto Mono" panose="00000009000000000000" pitchFamily="49" charset="0"/>
              <a:cs typeface="Calibri"/>
              <a:sym typeface="Calibri"/>
            </a:endParaRPr>
          </a:p>
        </p:txBody>
      </p:sp>
      <p:cxnSp>
        <p:nvCxnSpPr>
          <p:cNvPr id="73" name="Google Shape;332;p38">
            <a:extLst>
              <a:ext uri="{FF2B5EF4-FFF2-40B4-BE49-F238E27FC236}">
                <a16:creationId xmlns:a16="http://schemas.microsoft.com/office/drawing/2014/main" id="{E48971F5-02DB-72DB-FF31-9A1245C246A8}"/>
              </a:ext>
            </a:extLst>
          </p:cNvPr>
          <p:cNvCxnSpPr/>
          <p:nvPr/>
        </p:nvCxnSpPr>
        <p:spPr>
          <a:xfrm rot="10800000" flipH="1">
            <a:off x="1931320" y="2616156"/>
            <a:ext cx="2822400" cy="2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333;p38">
            <a:extLst>
              <a:ext uri="{FF2B5EF4-FFF2-40B4-BE49-F238E27FC236}">
                <a16:creationId xmlns:a16="http://schemas.microsoft.com/office/drawing/2014/main" id="{85C9354F-4E5A-7A5A-D7D9-EFF51E074A05}"/>
              </a:ext>
            </a:extLst>
          </p:cNvPr>
          <p:cNvSpPr txBox="1"/>
          <p:nvPr/>
        </p:nvSpPr>
        <p:spPr>
          <a:xfrm>
            <a:off x="2050226" y="2353956"/>
            <a:ext cx="2660400" cy="34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900" dirty="0" err="1">
                <a:latin typeface="Roboto Mono" panose="00000009000000000000" pitchFamily="49" charset="0"/>
                <a:ea typeface="Roboto Mono" panose="00000009000000000000" pitchFamily="49" charset="0"/>
                <a:cs typeface="Calibri"/>
                <a:sym typeface="Calibri"/>
              </a:rPr>
              <a:t>getFolderTree</a:t>
            </a:r>
            <a:r>
              <a:rPr lang="es-419" sz="900" dirty="0">
                <a:latin typeface="Roboto Mono" panose="00000009000000000000" pitchFamily="49" charset="0"/>
                <a:ea typeface="Roboto Mono" panose="00000009000000000000" pitchFamily="49" charset="0"/>
                <a:cs typeface="Calibri"/>
                <a:sym typeface="Calibri"/>
              </a:rPr>
              <a:t>(</a:t>
            </a:r>
            <a:r>
              <a:rPr lang="es-419" sz="900" dirty="0" err="1">
                <a:latin typeface="Roboto Mono" panose="00000009000000000000" pitchFamily="49" charset="0"/>
                <a:ea typeface="Roboto Mono" panose="00000009000000000000" pitchFamily="49" charset="0"/>
                <a:cs typeface="Calibri"/>
                <a:sym typeface="Calibri"/>
              </a:rPr>
              <a:t>session.user.username</a:t>
            </a:r>
            <a:r>
              <a:rPr lang="es-419" sz="900" dirty="0">
                <a:latin typeface="Roboto Mono" panose="00000009000000000000" pitchFamily="49" charset="0"/>
                <a:ea typeface="Roboto Mono" panose="00000009000000000000" pitchFamily="49" charset="0"/>
                <a:cs typeface="Calibri"/>
                <a:sym typeface="Calibri"/>
              </a:rPr>
              <a:t>)</a:t>
            </a:r>
            <a:endParaRPr sz="900" dirty="0">
              <a:latin typeface="Roboto Mono" panose="00000009000000000000" pitchFamily="49" charset="0"/>
              <a:ea typeface="Roboto Mono" panose="00000009000000000000" pitchFamily="49" charset="0"/>
              <a:cs typeface="Calibri"/>
              <a:sym typeface="Calibri"/>
            </a:endParaRPr>
          </a:p>
        </p:txBody>
      </p:sp>
      <p:sp>
        <p:nvSpPr>
          <p:cNvPr id="76" name="Google Shape;322;p38">
            <a:extLst>
              <a:ext uri="{FF2B5EF4-FFF2-40B4-BE49-F238E27FC236}">
                <a16:creationId xmlns:a16="http://schemas.microsoft.com/office/drawing/2014/main" id="{7FC2CADA-DF14-789C-4E8E-2DC5A25A899A}"/>
              </a:ext>
            </a:extLst>
          </p:cNvPr>
          <p:cNvSpPr/>
          <p:nvPr/>
        </p:nvSpPr>
        <p:spPr>
          <a:xfrm>
            <a:off x="6081434" y="1073363"/>
            <a:ext cx="1674972" cy="65221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SubFolderDAO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77" name="Google Shape;323;p38">
            <a:extLst>
              <a:ext uri="{FF2B5EF4-FFF2-40B4-BE49-F238E27FC236}">
                <a16:creationId xmlns:a16="http://schemas.microsoft.com/office/drawing/2014/main" id="{5D882C01-BED3-EEB9-E0A6-571437E1AD3D}"/>
              </a:ext>
            </a:extLst>
          </p:cNvPr>
          <p:cNvCxnSpPr>
            <a:cxnSpLocks/>
            <a:endCxn id="78" idx="2"/>
          </p:cNvCxnSpPr>
          <p:nvPr/>
        </p:nvCxnSpPr>
        <p:spPr>
          <a:xfrm>
            <a:off x="6918920" y="1905840"/>
            <a:ext cx="0" cy="9822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78" name="Google Shape;329;p38">
            <a:extLst>
              <a:ext uri="{FF2B5EF4-FFF2-40B4-BE49-F238E27FC236}">
                <a16:creationId xmlns:a16="http://schemas.microsoft.com/office/drawing/2014/main" id="{8D60D305-C584-0007-AD35-57E104E96AEF}"/>
              </a:ext>
            </a:extLst>
          </p:cNvPr>
          <p:cNvSpPr/>
          <p:nvPr/>
        </p:nvSpPr>
        <p:spPr>
          <a:xfrm>
            <a:off x="6766520" y="2270354"/>
            <a:ext cx="304800" cy="6177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82" name="Google Shape;321;p38">
            <a:extLst>
              <a:ext uri="{FF2B5EF4-FFF2-40B4-BE49-F238E27FC236}">
                <a16:creationId xmlns:a16="http://schemas.microsoft.com/office/drawing/2014/main" id="{7E760678-285C-590E-5651-1892092A4114}"/>
              </a:ext>
            </a:extLst>
          </p:cNvPr>
          <p:cNvSpPr txBox="1"/>
          <p:nvPr/>
        </p:nvSpPr>
        <p:spPr>
          <a:xfrm>
            <a:off x="5064734" y="2464256"/>
            <a:ext cx="2660400" cy="343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dirty="0">
                <a:latin typeface="Roboto Mono" panose="00000009000000000000" pitchFamily="49" charset="0"/>
                <a:ea typeface="Roboto Mono" panose="00000009000000000000" pitchFamily="49" charset="0"/>
                <a:cs typeface="Calibri"/>
                <a:sym typeface="Calibri"/>
              </a:rPr>
              <a:t>new </a:t>
            </a:r>
            <a:r>
              <a:rPr lang="es-419" sz="1100" dirty="0" err="1">
                <a:latin typeface="Roboto Mono" panose="00000009000000000000" pitchFamily="49" charset="0"/>
                <a:ea typeface="Roboto Mono" panose="00000009000000000000" pitchFamily="49" charset="0"/>
                <a:cs typeface="Calibri"/>
                <a:sym typeface="Calibri"/>
              </a:rPr>
              <a:t>SubFolderDAO</a:t>
            </a:r>
            <a:r>
              <a:rPr lang="es-419" sz="1100" dirty="0">
                <a:latin typeface="Roboto Mono" panose="00000009000000000000" pitchFamily="49" charset="0"/>
                <a:ea typeface="Roboto Mono" panose="00000009000000000000" pitchFamily="49" charset="0"/>
                <a:cs typeface="Calibri"/>
                <a:sym typeface="Calibri"/>
              </a:rPr>
              <a:t>()</a:t>
            </a:r>
            <a:endParaRPr sz="1100" dirty="0">
              <a:latin typeface="Roboto Mono" panose="00000009000000000000" pitchFamily="49" charset="0"/>
              <a:ea typeface="Roboto Mono" panose="00000009000000000000" pitchFamily="49" charset="0"/>
              <a:cs typeface="Calibri"/>
              <a:sym typeface="Calibri"/>
            </a:endParaRPr>
          </a:p>
        </p:txBody>
      </p:sp>
      <p:cxnSp>
        <p:nvCxnSpPr>
          <p:cNvPr id="83" name="Google Shape;317;p38">
            <a:extLst>
              <a:ext uri="{FF2B5EF4-FFF2-40B4-BE49-F238E27FC236}">
                <a16:creationId xmlns:a16="http://schemas.microsoft.com/office/drawing/2014/main" id="{5944FA41-0180-80C7-6AC3-E0C155466D5B}"/>
              </a:ext>
            </a:extLst>
          </p:cNvPr>
          <p:cNvCxnSpPr>
            <a:cxnSpLocks/>
          </p:cNvCxnSpPr>
          <p:nvPr/>
        </p:nvCxnSpPr>
        <p:spPr>
          <a:xfrm>
            <a:off x="5064734" y="2742246"/>
            <a:ext cx="17149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TextBox 39">
            <a:extLst>
              <a:ext uri="{FF2B5EF4-FFF2-40B4-BE49-F238E27FC236}">
                <a16:creationId xmlns:a16="http://schemas.microsoft.com/office/drawing/2014/main" id="{274F6F32-6204-A7D7-67E1-C678564C9376}"/>
              </a:ext>
            </a:extLst>
          </p:cNvPr>
          <p:cNvSpPr txBox="1"/>
          <p:nvPr/>
        </p:nvSpPr>
        <p:spPr>
          <a:xfrm>
            <a:off x="702856" y="4723514"/>
            <a:ext cx="10835335" cy="1569660"/>
          </a:xfrm>
          <a:prstGeom prst="rect">
            <a:avLst/>
          </a:prstGeom>
          <a:noFill/>
        </p:spPr>
        <p:txBody>
          <a:bodyPr wrap="square">
            <a:spAutoFit/>
          </a:bodyPr>
          <a:lstStyle/>
          <a:p>
            <a:pPr>
              <a:spcBef>
                <a:spcPts val="0"/>
              </a:spcBef>
              <a:buClr>
                <a:schemeClr val="dk1"/>
              </a:buClr>
              <a:buSzPts val="4400"/>
              <a:buFont typeface="Calibri"/>
              <a:buNone/>
            </a:pPr>
            <a:r>
              <a:rPr lang="es-419" sz="1600" b="1" dirty="0">
                <a:solidFill>
                  <a:srgbClr val="FF0000"/>
                </a:solidFill>
                <a:latin typeface="+mn-lt"/>
              </a:rPr>
              <a:t>Note: </a:t>
            </a: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Documents</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the</a:t>
            </a:r>
            <a:r>
              <a:rPr lang="es-419" sz="1600" dirty="0">
                <a:latin typeface="+mn-lt"/>
              </a:rPr>
              <a:t> </a:t>
            </a:r>
            <a:r>
              <a:rPr lang="es-419" sz="1600" dirty="0" err="1">
                <a:latin typeface="+mn-lt"/>
              </a:rPr>
              <a:t>only</a:t>
            </a:r>
            <a:r>
              <a:rPr lang="es-419" sz="1600" dirty="0">
                <a:latin typeface="+mn-lt"/>
              </a:rPr>
              <a:t> </a:t>
            </a:r>
            <a:r>
              <a:rPr lang="es-419" sz="1600" dirty="0" err="1">
                <a:latin typeface="+mn-lt"/>
              </a:rPr>
              <a:t>difference</a:t>
            </a:r>
            <a:r>
              <a:rPr lang="es-419" sz="1600" dirty="0">
                <a:latin typeface="+mn-lt"/>
              </a:rPr>
              <a:t> </a:t>
            </a:r>
            <a:r>
              <a:rPr lang="es-419" sz="1600" dirty="0" err="1">
                <a:latin typeface="+mn-lt"/>
              </a:rPr>
              <a:t>is</a:t>
            </a:r>
            <a:r>
              <a:rPr lang="es-419" sz="1600" dirty="0">
                <a:latin typeface="+mn-lt"/>
              </a:rPr>
              <a:t> </a:t>
            </a:r>
            <a:r>
              <a:rPr lang="es-419" sz="1600" dirty="0" err="1">
                <a:latin typeface="+mn-lt"/>
              </a:rPr>
              <a:t>getDocumets</a:t>
            </a:r>
            <a:r>
              <a:rPr lang="es-419" sz="1600" dirty="0">
                <a:latin typeface="+mn-lt"/>
              </a:rPr>
              <a:t> (</a:t>
            </a:r>
            <a:r>
              <a:rPr lang="es-419" sz="1600" dirty="0" err="1">
                <a:latin typeface="+mn-lt"/>
              </a:rPr>
              <a:t>documents</a:t>
            </a:r>
            <a:r>
              <a:rPr lang="es-419" sz="1600" dirty="0">
                <a:latin typeface="+mn-lt"/>
              </a:rPr>
              <a:t> in </a:t>
            </a:r>
            <a:r>
              <a:rPr lang="es-419" sz="1600" dirty="0" err="1">
                <a:latin typeface="+mn-lt"/>
              </a:rPr>
              <a:t>the</a:t>
            </a:r>
            <a:r>
              <a:rPr lang="es-419" sz="1600" dirty="0">
                <a:latin typeface="+mn-lt"/>
              </a:rPr>
              <a:t> </a:t>
            </a:r>
            <a:r>
              <a:rPr lang="es-419" sz="1600" dirty="0" err="1">
                <a:latin typeface="+mn-lt"/>
              </a:rPr>
              <a:t>selected</a:t>
            </a:r>
            <a:r>
              <a:rPr lang="es-419" sz="1600" dirty="0">
                <a:latin typeface="+mn-lt"/>
              </a:rPr>
              <a:t> </a:t>
            </a:r>
            <a:r>
              <a:rPr lang="es-419" sz="1600" dirty="0" err="1">
                <a:latin typeface="+mn-lt"/>
              </a:rPr>
              <a:t>subFolder</a:t>
            </a:r>
            <a:r>
              <a:rPr lang="es-419" sz="1600" dirty="0">
                <a:latin typeface="+mn-lt"/>
              </a:rPr>
              <a:t>) </a:t>
            </a:r>
            <a:r>
              <a:rPr lang="es-419" sz="1600" dirty="0" err="1">
                <a:latin typeface="+mn-lt"/>
              </a:rPr>
              <a:t>instead</a:t>
            </a:r>
            <a:r>
              <a:rPr lang="es-419" sz="1600" dirty="0">
                <a:latin typeface="+mn-lt"/>
              </a:rPr>
              <a:t> </a:t>
            </a:r>
            <a:r>
              <a:rPr lang="es-419" sz="1600" dirty="0" err="1">
                <a:latin typeface="+mn-lt"/>
              </a:rPr>
              <a:t>of</a:t>
            </a:r>
            <a:r>
              <a:rPr lang="es-419" sz="1600" dirty="0">
                <a:latin typeface="+mn-lt"/>
              </a:rPr>
              <a:t> </a:t>
            </a:r>
            <a:r>
              <a:rPr lang="es-419" sz="1600" dirty="0" err="1">
                <a:latin typeface="+mn-lt"/>
              </a:rPr>
              <a:t>getFolderTree</a:t>
            </a:r>
            <a:r>
              <a:rPr lang="es-419" sz="1600" dirty="0">
                <a:latin typeface="+mn-lt"/>
              </a:rPr>
              <a:t> and </a:t>
            </a:r>
            <a:r>
              <a:rPr lang="es-419" sz="1600" dirty="0" err="1">
                <a:latin typeface="+mn-lt"/>
              </a:rPr>
              <a:t>the</a:t>
            </a:r>
            <a:r>
              <a:rPr lang="es-419" sz="1600" dirty="0">
                <a:latin typeface="+mn-lt"/>
              </a:rPr>
              <a:t> </a:t>
            </a:r>
            <a:r>
              <a:rPr lang="es-419" sz="1600" dirty="0" err="1">
                <a:latin typeface="+mn-lt"/>
              </a:rPr>
              <a:t>processed</a:t>
            </a:r>
            <a:r>
              <a:rPr lang="es-419" sz="1600" dirty="0">
                <a:latin typeface="+mn-lt"/>
              </a:rPr>
              <a:t> page </a:t>
            </a:r>
            <a:r>
              <a:rPr lang="es-419" sz="1600" dirty="0" err="1">
                <a:latin typeface="+mn-lt"/>
              </a:rPr>
              <a:t>is</a:t>
            </a:r>
            <a:r>
              <a:rPr lang="es-419" sz="1600" dirty="0">
                <a:latin typeface="+mn-lt"/>
              </a:rPr>
              <a:t> DocumetsPage.html</a:t>
            </a: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Contentmanager</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the</a:t>
            </a:r>
            <a:r>
              <a:rPr lang="es-419" sz="1600" dirty="0">
                <a:latin typeface="+mn-lt"/>
              </a:rPr>
              <a:t> </a:t>
            </a:r>
            <a:r>
              <a:rPr lang="es-419" sz="1600" dirty="0" err="1">
                <a:latin typeface="+mn-lt"/>
              </a:rPr>
              <a:t>only</a:t>
            </a:r>
            <a:r>
              <a:rPr lang="es-419" sz="1600" dirty="0">
                <a:latin typeface="+mn-lt"/>
              </a:rPr>
              <a:t> </a:t>
            </a:r>
            <a:r>
              <a:rPr lang="es-419" sz="1600" dirty="0" err="1">
                <a:latin typeface="+mn-lt"/>
              </a:rPr>
              <a:t>difference</a:t>
            </a:r>
            <a:r>
              <a:rPr lang="es-419" sz="1600" dirty="0">
                <a:latin typeface="+mn-lt"/>
              </a:rPr>
              <a:t> </a:t>
            </a:r>
            <a:r>
              <a:rPr lang="es-419" sz="1600" dirty="0" err="1">
                <a:latin typeface="+mn-lt"/>
              </a:rPr>
              <a:t>is</a:t>
            </a:r>
            <a:r>
              <a:rPr lang="es-419" sz="1600" dirty="0">
                <a:latin typeface="+mn-lt"/>
              </a:rPr>
              <a:t> </a:t>
            </a:r>
            <a:r>
              <a:rPr lang="es-419" sz="1600" dirty="0" err="1">
                <a:latin typeface="+mn-lt"/>
              </a:rPr>
              <a:t>that</a:t>
            </a:r>
            <a:r>
              <a:rPr lang="es-419" sz="1600" dirty="0">
                <a:latin typeface="+mn-lt"/>
              </a:rPr>
              <a:t> </a:t>
            </a:r>
            <a:r>
              <a:rPr lang="es-419" sz="1600" dirty="0" err="1">
                <a:latin typeface="+mn-lt"/>
              </a:rPr>
              <a:t>the</a:t>
            </a:r>
            <a:r>
              <a:rPr lang="es-419" sz="1600" dirty="0">
                <a:latin typeface="+mn-lt"/>
              </a:rPr>
              <a:t> </a:t>
            </a:r>
            <a:r>
              <a:rPr lang="es-419" sz="1600" dirty="0" err="1">
                <a:latin typeface="+mn-lt"/>
              </a:rPr>
              <a:t>processed</a:t>
            </a:r>
            <a:r>
              <a:rPr lang="es-419" sz="1600" dirty="0">
                <a:latin typeface="+mn-lt"/>
              </a:rPr>
              <a:t> page </a:t>
            </a:r>
            <a:r>
              <a:rPr lang="es-419" sz="1600" dirty="0" err="1">
                <a:latin typeface="+mn-lt"/>
              </a:rPr>
              <a:t>is</a:t>
            </a:r>
            <a:r>
              <a:rPr lang="es-419" sz="1600" dirty="0">
                <a:latin typeface="+mn-lt"/>
              </a:rPr>
              <a:t> contentManagerPage.html and </a:t>
            </a:r>
            <a:r>
              <a:rPr lang="es-419" sz="1600" dirty="0" err="1">
                <a:latin typeface="+mn-lt"/>
              </a:rPr>
              <a:t>the</a:t>
            </a:r>
            <a:r>
              <a:rPr lang="es-419" sz="1600" dirty="0">
                <a:latin typeface="+mn-lt"/>
              </a:rPr>
              <a:t> </a:t>
            </a:r>
            <a:r>
              <a:rPr lang="es-419" sz="1600" dirty="0" err="1">
                <a:latin typeface="+mn-lt"/>
              </a:rPr>
              <a:t>presence</a:t>
            </a:r>
            <a:r>
              <a:rPr lang="es-419" sz="1600" dirty="0">
                <a:latin typeface="+mn-lt"/>
              </a:rPr>
              <a:t> </a:t>
            </a:r>
            <a:r>
              <a:rPr lang="es-419" sz="1600" dirty="0" err="1">
                <a:latin typeface="+mn-lt"/>
              </a:rPr>
              <a:t>of</a:t>
            </a:r>
            <a:r>
              <a:rPr lang="es-419" sz="1600" dirty="0">
                <a:latin typeface="+mn-lt"/>
              </a:rPr>
              <a:t> 3 </a:t>
            </a:r>
            <a:r>
              <a:rPr lang="es-419" sz="1600" dirty="0" err="1">
                <a:latin typeface="+mn-lt"/>
              </a:rPr>
              <a:t>forms</a:t>
            </a:r>
            <a:r>
              <a:rPr lang="es-419" sz="1600" dirty="0">
                <a:latin typeface="+mn-lt"/>
              </a:rPr>
              <a:t> </a:t>
            </a:r>
            <a:r>
              <a:rPr lang="es-419" sz="1600" dirty="0" err="1">
                <a:latin typeface="+mn-lt"/>
              </a:rPr>
              <a:t>to</a:t>
            </a:r>
            <a:r>
              <a:rPr lang="es-419" sz="1600" dirty="0">
                <a:latin typeface="+mn-lt"/>
              </a:rPr>
              <a:t> </a:t>
            </a:r>
            <a:r>
              <a:rPr lang="es-419" sz="1600" dirty="0" err="1">
                <a:latin typeface="+mn-lt"/>
              </a:rPr>
              <a:t>add</a:t>
            </a:r>
            <a:r>
              <a:rPr lang="es-419" sz="1600" dirty="0">
                <a:latin typeface="+mn-lt"/>
              </a:rPr>
              <a:t> new </a:t>
            </a:r>
            <a:r>
              <a:rPr lang="es-419" sz="1600" dirty="0" err="1">
                <a:latin typeface="+mn-lt"/>
              </a:rPr>
              <a:t>elements</a:t>
            </a:r>
            <a:endParaRPr lang="es-419" sz="1600" dirty="0">
              <a:latin typeface="+mn-lt"/>
            </a:endParaRPr>
          </a:p>
          <a:p>
            <a:pPr>
              <a:spcBef>
                <a:spcPts val="0"/>
              </a:spcBef>
              <a:buClr>
                <a:schemeClr val="dk1"/>
              </a:buClr>
              <a:buSzPts val="4400"/>
            </a:pPr>
            <a:r>
              <a:rPr lang="es-419" sz="1600" dirty="0">
                <a:latin typeface="+mn-lt"/>
              </a:rPr>
              <a:t>- </a:t>
            </a:r>
            <a:r>
              <a:rPr lang="es-419" sz="1600" dirty="0" err="1">
                <a:latin typeface="+mn-lt"/>
              </a:rPr>
              <a:t>event</a:t>
            </a:r>
            <a:r>
              <a:rPr lang="es-419" sz="1600" dirty="0">
                <a:latin typeface="+mn-lt"/>
              </a:rPr>
              <a:t> </a:t>
            </a:r>
            <a:r>
              <a:rPr lang="es-419" sz="1600" dirty="0" err="1">
                <a:latin typeface="+mn-lt"/>
              </a:rPr>
              <a:t>MoveDocument</a:t>
            </a:r>
            <a:r>
              <a:rPr lang="es-419" sz="1600" dirty="0">
                <a:latin typeface="+mn-lt"/>
              </a:rPr>
              <a:t> </a:t>
            </a:r>
            <a:r>
              <a:rPr lang="es-419" sz="1600" dirty="0" err="1">
                <a:latin typeface="+mn-lt"/>
              </a:rPr>
              <a:t>is</a:t>
            </a:r>
            <a:r>
              <a:rPr lang="es-419" sz="1600" dirty="0">
                <a:latin typeface="+mn-lt"/>
              </a:rPr>
              <a:t> </a:t>
            </a:r>
            <a:r>
              <a:rPr lang="es-419" sz="1600" dirty="0" err="1">
                <a:latin typeface="+mn-lt"/>
              </a:rPr>
              <a:t>analogous</a:t>
            </a:r>
            <a:r>
              <a:rPr lang="es-419" sz="1600" dirty="0">
                <a:latin typeface="+mn-lt"/>
              </a:rPr>
              <a:t> </a:t>
            </a:r>
            <a:r>
              <a:rPr lang="es-419" sz="1600" dirty="0" err="1">
                <a:latin typeface="+mn-lt"/>
              </a:rPr>
              <a:t>to</a:t>
            </a:r>
            <a:r>
              <a:rPr lang="es-419" sz="1600" dirty="0">
                <a:latin typeface="+mn-lt"/>
              </a:rPr>
              <a:t> </a:t>
            </a:r>
            <a:r>
              <a:rPr lang="es-419" sz="1600" dirty="0" err="1">
                <a:latin typeface="+mn-lt"/>
              </a:rPr>
              <a:t>this</a:t>
            </a:r>
            <a:r>
              <a:rPr lang="es-419" sz="1600" dirty="0">
                <a:latin typeface="+mn-lt"/>
              </a:rPr>
              <a:t> </a:t>
            </a:r>
            <a:r>
              <a:rPr lang="es-419" sz="1600" dirty="0" err="1">
                <a:latin typeface="+mn-lt"/>
              </a:rPr>
              <a:t>event</a:t>
            </a:r>
            <a:r>
              <a:rPr lang="es-419" sz="1600" dirty="0">
                <a:latin typeface="+mn-lt"/>
              </a:rPr>
              <a:t> (</a:t>
            </a:r>
            <a:r>
              <a:rPr lang="es-419" sz="1600" dirty="0" err="1">
                <a:latin typeface="+mn-lt"/>
              </a:rPr>
              <a:t>explained</a:t>
            </a:r>
            <a:r>
              <a:rPr lang="es-419" sz="1600" dirty="0">
                <a:latin typeface="+mn-lt"/>
              </a:rPr>
              <a:t> </a:t>
            </a:r>
            <a:r>
              <a:rPr lang="es-419" sz="1600" dirty="0" err="1">
                <a:latin typeface="+mn-lt"/>
              </a:rPr>
              <a:t>later</a:t>
            </a:r>
            <a:r>
              <a:rPr lang="es-419" sz="1600" dirty="0">
                <a:latin typeface="+mn-lt"/>
              </a:rPr>
              <a:t>)</a:t>
            </a:r>
          </a:p>
        </p:txBody>
      </p:sp>
    </p:spTree>
    <p:extLst>
      <p:ext uri="{BB962C8B-B14F-4D97-AF65-F5344CB8AC3E}">
        <p14:creationId xmlns:p14="http://schemas.microsoft.com/office/powerpoint/2010/main" val="171922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7"/>
          <p:cNvSpPr/>
          <p:nvPr/>
        </p:nvSpPr>
        <p:spPr>
          <a:xfrm>
            <a:off x="1134534" y="643831"/>
            <a:ext cx="1752800"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400" b="1" dirty="0" err="1">
                <a:solidFill>
                  <a:schemeClr val="bg1"/>
                </a:solidFill>
                <a:latin typeface="Roboto Mono" panose="00000009000000000000" pitchFamily="49" charset="0"/>
                <a:ea typeface="Roboto Mono" panose="00000009000000000000" pitchFamily="49" charset="0"/>
                <a:cs typeface="Calibri"/>
                <a:sym typeface="Calibri"/>
              </a:rPr>
              <a:t>Create</a:t>
            </a:r>
            <a:r>
              <a:rPr lang="es-419" sz="1400" b="1" dirty="0">
                <a:solidFill>
                  <a:schemeClr val="bg1"/>
                </a:solidFill>
                <a:latin typeface="Roboto Mono" panose="00000009000000000000" pitchFamily="49" charset="0"/>
                <a:ea typeface="Roboto Mono" panose="00000009000000000000" pitchFamily="49" charset="0"/>
                <a:cs typeface="Calibri"/>
                <a:sym typeface="Calibri"/>
              </a:rPr>
              <a:t>…(es. folder)</a:t>
            </a:r>
            <a:endParaRPr sz="1400" b="1" dirty="0">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74" name="Google Shape;274;p37"/>
          <p:cNvCxnSpPr>
            <a:cxnSpLocks/>
            <a:stCxn id="273" idx="2"/>
          </p:cNvCxnSpPr>
          <p:nvPr/>
        </p:nvCxnSpPr>
        <p:spPr>
          <a:xfrm flipH="1">
            <a:off x="1978134" y="1367334"/>
            <a:ext cx="32800" cy="41448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89562" y="20645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52774" y="1655547"/>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doPOST</a:t>
            </a:r>
            <a:endParaRPr sz="1200" dirty="0">
              <a:latin typeface="Roboto Mono" panose="00000009000000000000" pitchFamily="49" charset="0"/>
              <a:ea typeface="Roboto Mono" panose="00000009000000000000" pitchFamily="49" charset="0"/>
              <a:cs typeface="Calibri"/>
              <a:sym typeface="Calibri"/>
            </a:endParaRPr>
          </a:p>
        </p:txBody>
      </p:sp>
      <p:sp>
        <p:nvSpPr>
          <p:cNvPr id="277" name="Google Shape;277;p37"/>
          <p:cNvSpPr/>
          <p:nvPr/>
        </p:nvSpPr>
        <p:spPr>
          <a:xfrm>
            <a:off x="1794669" y="1741782"/>
            <a:ext cx="408800" cy="45308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sp>
        <p:nvSpPr>
          <p:cNvPr id="278" name="Google Shape;278;p37"/>
          <p:cNvSpPr/>
          <p:nvPr/>
        </p:nvSpPr>
        <p:spPr>
          <a:xfrm>
            <a:off x="3841531" y="643830"/>
            <a:ext cx="1615801"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FolderDAO</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79" name="Google Shape;279;p37"/>
          <p:cNvCxnSpPr>
            <a:cxnSpLocks/>
            <a:endCxn id="282" idx="2"/>
          </p:cNvCxnSpPr>
          <p:nvPr/>
        </p:nvCxnSpPr>
        <p:spPr>
          <a:xfrm flipH="1">
            <a:off x="4569252" y="1809067"/>
            <a:ext cx="1904" cy="236212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569133" y="2225853"/>
            <a:ext cx="229080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new FolderDAO()</a:t>
            </a:r>
            <a:endParaRPr sz="1200">
              <a:latin typeface="Roboto Mono" panose="00000009000000000000" pitchFamily="49" charset="0"/>
              <a:ea typeface="Roboto Mono" panose="00000009000000000000" pitchFamily="49" charset="0"/>
              <a:cs typeface="Calibri"/>
              <a:sym typeface="Calibri"/>
            </a:endParaRPr>
          </a:p>
        </p:txBody>
      </p:sp>
      <p:sp>
        <p:nvSpPr>
          <p:cNvPr id="282" name="Google Shape;282;p37"/>
          <p:cNvSpPr/>
          <p:nvPr/>
        </p:nvSpPr>
        <p:spPr>
          <a:xfrm>
            <a:off x="4366052" y="2042033"/>
            <a:ext cx="406400" cy="212916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83" name="Google Shape;283;p37"/>
          <p:cNvCxnSpPr/>
          <p:nvPr/>
        </p:nvCxnSpPr>
        <p:spPr>
          <a:xfrm rot="10800000">
            <a:off x="2232452" y="322911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5" name="Google Shape;285;p37"/>
          <p:cNvSpPr/>
          <p:nvPr/>
        </p:nvSpPr>
        <p:spPr>
          <a:xfrm>
            <a:off x="6961933" y="643831"/>
            <a:ext cx="1001600" cy="72350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ContentManager</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86" name="Google Shape;286;p37"/>
          <p:cNvCxnSpPr>
            <a:cxnSpLocks/>
            <a:stCxn id="285" idx="2"/>
            <a:endCxn id="287" idx="2"/>
          </p:cNvCxnSpPr>
          <p:nvPr/>
        </p:nvCxnSpPr>
        <p:spPr>
          <a:xfrm flipH="1">
            <a:off x="7458628" y="1367333"/>
            <a:ext cx="4105" cy="393513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55428" y="4921270"/>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88" name="Google Shape;288;p37"/>
          <p:cNvCxnSpPr/>
          <p:nvPr/>
        </p:nvCxnSpPr>
        <p:spPr>
          <a:xfrm rot="10800000" flipH="1">
            <a:off x="2190381" y="5116218"/>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0" name="Google Shape;290;p37"/>
          <p:cNvSpPr/>
          <p:nvPr/>
        </p:nvSpPr>
        <p:spPr>
          <a:xfrm>
            <a:off x="5457333" y="643831"/>
            <a:ext cx="1408000" cy="72350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400" b="1">
                <a:solidFill>
                  <a:schemeClr val="bg1"/>
                </a:solidFill>
                <a:latin typeface="Roboto Mono" panose="00000009000000000000" pitchFamily="49" charset="0"/>
                <a:ea typeface="Roboto Mono" panose="00000009000000000000" pitchFamily="49" charset="0"/>
                <a:cs typeface="Calibri"/>
                <a:sym typeface="Calibri"/>
              </a:rPr>
              <a:t>GoToHomePage</a:t>
            </a:r>
            <a:endParaRPr sz="14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291" name="Google Shape;291;p37"/>
          <p:cNvCxnSpPr>
            <a:cxnSpLocks/>
            <a:stCxn id="290" idx="2"/>
            <a:endCxn id="292" idx="2"/>
          </p:cNvCxnSpPr>
          <p:nvPr/>
        </p:nvCxnSpPr>
        <p:spPr>
          <a:xfrm flipH="1">
            <a:off x="6155351" y="1367333"/>
            <a:ext cx="5982" cy="309937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462628"/>
            <a:ext cx="406400" cy="10040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93" name="Google Shape;293;p37"/>
          <p:cNvCxnSpPr>
            <a:cxnSpLocks/>
          </p:cNvCxnSpPr>
          <p:nvPr/>
        </p:nvCxnSpPr>
        <p:spPr>
          <a:xfrm>
            <a:off x="2218388" y="3875940"/>
            <a:ext cx="214766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256385" y="2137597"/>
            <a:ext cx="1569195" cy="661087"/>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contentManagerPage.html</a:t>
            </a:r>
            <a:endParaRPr sz="1200" dirty="0">
              <a:latin typeface="Roboto Mono" panose="00000009000000000000" pitchFamily="49" charset="0"/>
              <a:ea typeface="Roboto Mono" panose="00000009000000000000" pitchFamily="49" charset="0"/>
              <a:cs typeface="Calibri"/>
              <a:sym typeface="Calibri"/>
            </a:endParaRPr>
          </a:p>
        </p:txBody>
      </p:sp>
      <p:cxnSp>
        <p:nvCxnSpPr>
          <p:cNvPr id="295" name="Google Shape;295;p37"/>
          <p:cNvCxnSpPr>
            <a:cxnSpLocks/>
            <a:stCxn id="302" idx="2"/>
            <a:endCxn id="296" idx="2"/>
          </p:cNvCxnSpPr>
          <p:nvPr/>
        </p:nvCxnSpPr>
        <p:spPr>
          <a:xfrm>
            <a:off x="9055806" y="1367331"/>
            <a:ext cx="40994" cy="383219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893600" y="4858426"/>
            <a:ext cx="406400" cy="3411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299" name="Google Shape;299;p37"/>
          <p:cNvCxnSpPr>
            <a:cxnSpLocks/>
          </p:cNvCxnSpPr>
          <p:nvPr/>
        </p:nvCxnSpPr>
        <p:spPr>
          <a:xfrm>
            <a:off x="2122998" y="5852431"/>
            <a:ext cx="8274333" cy="2605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2" name="Google Shape;302;p37"/>
          <p:cNvSpPr/>
          <p:nvPr/>
        </p:nvSpPr>
        <p:spPr>
          <a:xfrm>
            <a:off x="8298006" y="643830"/>
            <a:ext cx="1515600" cy="7235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bg1"/>
                </a:solidFill>
                <a:latin typeface="Roboto Mono" panose="00000009000000000000" pitchFamily="49" charset="0"/>
                <a:ea typeface="Roboto Mono" panose="00000009000000000000" pitchFamily="49" charset="0"/>
                <a:cs typeface="Calibri"/>
                <a:sym typeface="Calibri"/>
              </a:rPr>
              <a:t>ctx</a:t>
            </a:r>
            <a:endParaRPr sz="1200" b="1">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303" name="Google Shape;303;p37"/>
          <p:cNvCxnSpPr>
            <a:cxnSpLocks/>
            <a:endCxn id="296" idx="1"/>
          </p:cNvCxnSpPr>
          <p:nvPr/>
        </p:nvCxnSpPr>
        <p:spPr>
          <a:xfrm>
            <a:off x="7672899" y="5014593"/>
            <a:ext cx="1220701" cy="143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9453471" y="3973603"/>
            <a:ext cx="3026000" cy="338400"/>
          </a:xfrm>
          <a:prstGeom prst="rect">
            <a:avLst/>
          </a:prstGeom>
          <a:noFill/>
          <a:ln>
            <a:noFill/>
          </a:ln>
        </p:spPr>
        <p:txBody>
          <a:bodyPr spcFirstLastPara="1" wrap="square" lIns="121900" tIns="60933" rIns="121900" bIns="60933" anchor="t" anchorCtr="0">
            <a:noAutofit/>
          </a:bodyPr>
          <a:lstStyle/>
          <a:p>
            <a:pPr algn="ctr"/>
            <a:r>
              <a:rPr lang="es-419" sz="2133" b="1">
                <a:solidFill>
                  <a:schemeClr val="dk1"/>
                </a:solidFill>
                <a:latin typeface="Calibri"/>
                <a:ea typeface="Calibri"/>
                <a:cs typeface="Calibri"/>
                <a:sym typeface="Calibri"/>
              </a:rPr>
              <a:t>See slide “go to home”</a:t>
            </a:r>
            <a:endParaRPr sz="2133" b="1">
              <a:solidFill>
                <a:schemeClr val="dk1"/>
              </a:solidFill>
              <a:latin typeface="Calibri"/>
              <a:ea typeface="Calibri"/>
              <a:cs typeface="Calibri"/>
              <a:sym typeface="Calibri"/>
            </a:endParaRPr>
          </a:p>
        </p:txBody>
      </p:sp>
      <p:sp>
        <p:nvSpPr>
          <p:cNvPr id="35" name="Google Shape;272;p37">
            <a:extLst>
              <a:ext uri="{FF2B5EF4-FFF2-40B4-BE49-F238E27FC236}">
                <a16:creationId xmlns:a16="http://schemas.microsoft.com/office/drawing/2014/main" id="{E764DFD4-ABC7-5152-200A-B80650D3BC19}"/>
              </a:ext>
            </a:extLst>
          </p:cNvPr>
          <p:cNvSpPr txBox="1">
            <a:spLocks/>
          </p:cNvSpPr>
          <p:nvPr/>
        </p:nvSpPr>
        <p:spPr>
          <a:xfrm>
            <a:off x="1182710" y="28875"/>
            <a:ext cx="9488620"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dirty="0" err="1"/>
              <a:t>Event</a:t>
            </a:r>
            <a:r>
              <a:rPr lang="es-419" dirty="0"/>
              <a:t>: </a:t>
            </a:r>
            <a:r>
              <a:rPr lang="es-419" dirty="0" err="1"/>
              <a:t>Create</a:t>
            </a:r>
            <a:r>
              <a:rPr lang="es-419" dirty="0"/>
              <a:t>(folder, </a:t>
            </a:r>
            <a:r>
              <a:rPr lang="es-419" dirty="0" err="1"/>
              <a:t>document</a:t>
            </a:r>
            <a:r>
              <a:rPr lang="es-419" dirty="0"/>
              <a:t>..)</a:t>
            </a:r>
          </a:p>
        </p:txBody>
      </p:sp>
      <p:sp>
        <p:nvSpPr>
          <p:cNvPr id="38" name="Google Shape;281;p37">
            <a:extLst>
              <a:ext uri="{FF2B5EF4-FFF2-40B4-BE49-F238E27FC236}">
                <a16:creationId xmlns:a16="http://schemas.microsoft.com/office/drawing/2014/main" id="{0D49AB23-05C5-6B0A-2A57-12BB8A3ABE8C}"/>
              </a:ext>
            </a:extLst>
          </p:cNvPr>
          <p:cNvSpPr txBox="1"/>
          <p:nvPr/>
        </p:nvSpPr>
        <p:spPr>
          <a:xfrm>
            <a:off x="2472428" y="2556154"/>
            <a:ext cx="229080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Check existsFolder ()</a:t>
            </a:r>
            <a:endParaRPr sz="1200">
              <a:latin typeface="Roboto Mono" panose="00000009000000000000" pitchFamily="49" charset="0"/>
              <a:ea typeface="Roboto Mono" panose="00000009000000000000" pitchFamily="49" charset="0"/>
              <a:cs typeface="Calibri"/>
              <a:sym typeface="Calibri"/>
            </a:endParaRPr>
          </a:p>
        </p:txBody>
      </p:sp>
      <p:cxnSp>
        <p:nvCxnSpPr>
          <p:cNvPr id="39" name="Google Shape;280;p37">
            <a:extLst>
              <a:ext uri="{FF2B5EF4-FFF2-40B4-BE49-F238E27FC236}">
                <a16:creationId xmlns:a16="http://schemas.microsoft.com/office/drawing/2014/main" id="{13912109-20F4-AE24-FA87-C0950F98AF06}"/>
              </a:ext>
            </a:extLst>
          </p:cNvPr>
          <p:cNvCxnSpPr/>
          <p:nvPr/>
        </p:nvCxnSpPr>
        <p:spPr>
          <a:xfrm>
            <a:off x="2224633" y="2892633"/>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81;p37">
            <a:extLst>
              <a:ext uri="{FF2B5EF4-FFF2-40B4-BE49-F238E27FC236}">
                <a16:creationId xmlns:a16="http://schemas.microsoft.com/office/drawing/2014/main" id="{FB589193-AA61-BB27-C6D9-C73B400F37E5}"/>
              </a:ext>
            </a:extLst>
          </p:cNvPr>
          <p:cNvSpPr txBox="1"/>
          <p:nvPr/>
        </p:nvSpPr>
        <p:spPr>
          <a:xfrm>
            <a:off x="2803917" y="2905005"/>
            <a:ext cx="1059850"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outcome</a:t>
            </a:r>
            <a:endParaRPr sz="1200">
              <a:latin typeface="Roboto Mono" panose="00000009000000000000" pitchFamily="49" charset="0"/>
              <a:ea typeface="Roboto Mono" panose="00000009000000000000" pitchFamily="49" charset="0"/>
              <a:cs typeface="Calibri"/>
              <a:sym typeface="Calibri"/>
            </a:endParaRPr>
          </a:p>
        </p:txBody>
      </p:sp>
      <p:sp>
        <p:nvSpPr>
          <p:cNvPr id="41" name="Google Shape;281;p37">
            <a:extLst>
              <a:ext uri="{FF2B5EF4-FFF2-40B4-BE49-F238E27FC236}">
                <a16:creationId xmlns:a16="http://schemas.microsoft.com/office/drawing/2014/main" id="{9C6822F8-B3D1-2597-E865-AC4E302EEB99}"/>
              </a:ext>
            </a:extLst>
          </p:cNvPr>
          <p:cNvSpPr txBox="1"/>
          <p:nvPr/>
        </p:nvSpPr>
        <p:spPr>
          <a:xfrm>
            <a:off x="9127" y="3252755"/>
            <a:ext cx="2928894" cy="720625"/>
          </a:xfrm>
          <a:prstGeom prst="rect">
            <a:avLst/>
          </a:prstGeom>
          <a:noFill/>
          <a:ln>
            <a:noFill/>
          </a:ln>
        </p:spPr>
        <p:txBody>
          <a:bodyPr spcFirstLastPara="1" wrap="square" lIns="121900" tIns="60933" rIns="121900" bIns="60933" anchor="t" anchorCtr="0">
            <a:noAutofit/>
          </a:bodyPr>
          <a:lstStyle/>
          <a:p>
            <a:r>
              <a:rPr lang="en-US" sz="1050" dirty="0">
                <a:latin typeface="Roboto Mono" panose="00000009000000000000" pitchFamily="49" charset="0"/>
                <a:ea typeface="Roboto Mono" panose="00000009000000000000" pitchFamily="49" charset="0"/>
                <a:cs typeface="Calibri"/>
                <a:sym typeface="Calibri"/>
              </a:rPr>
              <a:t>[if No Errors </a:t>
            </a:r>
          </a:p>
          <a:p>
            <a:r>
              <a:rPr lang="en-US" sz="1050" dirty="0">
                <a:latin typeface="Roboto Mono" panose="00000009000000000000" pitchFamily="49" charset="0"/>
                <a:ea typeface="Roboto Mono" panose="00000009000000000000" pitchFamily="49" charset="0"/>
                <a:cs typeface="Calibri"/>
                <a:sym typeface="Calibri"/>
              </a:rPr>
              <a:t>(E.g. folder not exists)]</a:t>
            </a:r>
          </a:p>
        </p:txBody>
      </p:sp>
      <p:cxnSp>
        <p:nvCxnSpPr>
          <p:cNvPr id="44" name="Google Shape;283;p37">
            <a:extLst>
              <a:ext uri="{FF2B5EF4-FFF2-40B4-BE49-F238E27FC236}">
                <a16:creationId xmlns:a16="http://schemas.microsoft.com/office/drawing/2014/main" id="{1791BE05-5148-71A2-6ED6-D4D8049A0E05}"/>
              </a:ext>
            </a:extLst>
          </p:cNvPr>
          <p:cNvCxnSpPr>
            <a:cxnSpLocks/>
          </p:cNvCxnSpPr>
          <p:nvPr/>
        </p:nvCxnSpPr>
        <p:spPr>
          <a:xfrm flipV="1">
            <a:off x="6364533" y="4377803"/>
            <a:ext cx="5009908" cy="31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2E245ACF-DF1E-AA97-62F5-2B78B288BE30}"/>
              </a:ext>
            </a:extLst>
          </p:cNvPr>
          <p:cNvSpPr txBox="1"/>
          <p:nvPr/>
        </p:nvSpPr>
        <p:spPr>
          <a:xfrm>
            <a:off x="6416048" y="4008471"/>
            <a:ext cx="6229846" cy="276999"/>
          </a:xfrm>
          <a:prstGeom prst="rect">
            <a:avLst/>
          </a:prstGeom>
          <a:noFill/>
        </p:spPr>
        <p:txBody>
          <a:bodyPr wrap="square">
            <a:spAutoFit/>
          </a:bodyPr>
          <a:lstStyle/>
          <a:p>
            <a:r>
              <a:rPr lang="es-419" sz="1200" dirty="0" err="1">
                <a:latin typeface="Roboto Mono" panose="00000009000000000000" pitchFamily="49" charset="0"/>
                <a:ea typeface="Roboto Mono" panose="00000009000000000000" pitchFamily="49" charset="0"/>
                <a:cs typeface="Calibri"/>
                <a:sym typeface="Calibri"/>
              </a:rPr>
              <a:t>setAttribute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creationOK</a:t>
            </a:r>
            <a:r>
              <a:rPr lang="es-419" sz="1200" dirty="0">
                <a:latin typeface="Roboto Mono" panose="00000009000000000000" pitchFamily="49" charset="0"/>
                <a:ea typeface="Roboto Mono" panose="00000009000000000000" pitchFamily="49" charset="0"/>
                <a:cs typeface="Calibri"/>
                <a:sym typeface="Calibri"/>
              </a:rPr>
              <a:t>) </a:t>
            </a:r>
            <a:endParaRPr lang="it-IT" sz="1200" dirty="0">
              <a:latin typeface="Roboto Mono" panose="00000009000000000000" pitchFamily="49" charset="0"/>
              <a:ea typeface="Roboto Mono" panose="00000009000000000000" pitchFamily="49" charset="0"/>
            </a:endParaRPr>
          </a:p>
        </p:txBody>
      </p:sp>
      <p:cxnSp>
        <p:nvCxnSpPr>
          <p:cNvPr id="11" name="Connettore diritto 10">
            <a:extLst>
              <a:ext uri="{FF2B5EF4-FFF2-40B4-BE49-F238E27FC236}">
                <a16:creationId xmlns:a16="http://schemas.microsoft.com/office/drawing/2014/main" id="{AB52A80D-9ACD-E518-A3DC-8563CB1DB681}"/>
              </a:ext>
            </a:extLst>
          </p:cNvPr>
          <p:cNvCxnSpPr>
            <a:cxnSpLocks/>
          </p:cNvCxnSpPr>
          <p:nvPr/>
        </p:nvCxnSpPr>
        <p:spPr>
          <a:xfrm flipH="1" flipV="1">
            <a:off x="131676" y="4549395"/>
            <a:ext cx="11397715" cy="18477"/>
          </a:xfrm>
          <a:prstGeom prst="line">
            <a:avLst/>
          </a:prstGeom>
        </p:spPr>
        <p:style>
          <a:lnRef idx="1">
            <a:schemeClr val="accent1"/>
          </a:lnRef>
          <a:fillRef idx="0">
            <a:schemeClr val="accent1"/>
          </a:fillRef>
          <a:effectRef idx="0">
            <a:schemeClr val="accent1"/>
          </a:effectRef>
          <a:fontRef idx="minor">
            <a:schemeClr val="tx1"/>
          </a:fontRef>
        </p:style>
      </p:cxnSp>
      <p:sp>
        <p:nvSpPr>
          <p:cNvPr id="58" name="CasellaDiTesto 57">
            <a:extLst>
              <a:ext uri="{FF2B5EF4-FFF2-40B4-BE49-F238E27FC236}">
                <a16:creationId xmlns:a16="http://schemas.microsoft.com/office/drawing/2014/main" id="{FE30F00B-EA42-B972-5BD8-C510BF57C3E3}"/>
              </a:ext>
            </a:extLst>
          </p:cNvPr>
          <p:cNvSpPr txBox="1"/>
          <p:nvPr/>
        </p:nvSpPr>
        <p:spPr>
          <a:xfrm>
            <a:off x="2424346" y="4777359"/>
            <a:ext cx="6297432" cy="276999"/>
          </a:xfrm>
          <a:prstGeom prst="rect">
            <a:avLst/>
          </a:prstGeom>
          <a:noFill/>
        </p:spPr>
        <p:txBody>
          <a:bodyPr wrap="square">
            <a:spAutoFit/>
          </a:bodyPr>
          <a:lstStyle/>
          <a:p>
            <a:r>
              <a:rPr lang="en-US" sz="1200">
                <a:latin typeface="Roboto Mono" panose="00000009000000000000" pitchFamily="49" charset="0"/>
                <a:ea typeface="Roboto Mono" panose="00000009000000000000" pitchFamily="49" charset="0"/>
                <a:cs typeface="Calibri"/>
                <a:sym typeface="Calibri"/>
              </a:rPr>
              <a:t>forward</a:t>
            </a:r>
          </a:p>
        </p:txBody>
      </p:sp>
      <p:sp>
        <p:nvSpPr>
          <p:cNvPr id="66" name="Google Shape;281;p37">
            <a:extLst>
              <a:ext uri="{FF2B5EF4-FFF2-40B4-BE49-F238E27FC236}">
                <a16:creationId xmlns:a16="http://schemas.microsoft.com/office/drawing/2014/main" id="{210DE425-9E31-F3DF-A6CD-1AF05E95CC4F}"/>
              </a:ext>
            </a:extLst>
          </p:cNvPr>
          <p:cNvSpPr txBox="1"/>
          <p:nvPr/>
        </p:nvSpPr>
        <p:spPr>
          <a:xfrm>
            <a:off x="7729383" y="4726305"/>
            <a:ext cx="1107731" cy="626308"/>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setAttribue(errors)</a:t>
            </a:r>
            <a:endParaRPr sz="1200">
              <a:latin typeface="Roboto Mono" panose="00000009000000000000" pitchFamily="49" charset="0"/>
              <a:ea typeface="Roboto Mono" panose="00000009000000000000" pitchFamily="49" charset="0"/>
              <a:cs typeface="Calibri"/>
              <a:sym typeface="Calibri"/>
            </a:endParaRPr>
          </a:p>
        </p:txBody>
      </p:sp>
      <p:sp>
        <p:nvSpPr>
          <p:cNvPr id="67" name="Google Shape;391;p40">
            <a:extLst>
              <a:ext uri="{FF2B5EF4-FFF2-40B4-BE49-F238E27FC236}">
                <a16:creationId xmlns:a16="http://schemas.microsoft.com/office/drawing/2014/main" id="{0760EBFB-6D3D-8E07-C242-60A5D38949BC}"/>
              </a:ext>
            </a:extLst>
          </p:cNvPr>
          <p:cNvSpPr/>
          <p:nvPr/>
        </p:nvSpPr>
        <p:spPr>
          <a:xfrm>
            <a:off x="9965932" y="643830"/>
            <a:ext cx="1080000" cy="7235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bg1"/>
                </a:solidFill>
                <a:latin typeface="Roboto Mono" panose="00000009000000000000" pitchFamily="49" charset="0"/>
                <a:ea typeface="Roboto Mono" panose="00000009000000000000" pitchFamily="49" charset="0"/>
                <a:cs typeface="Calibri"/>
                <a:sym typeface="Calibri"/>
              </a:rPr>
              <a:t>Template</a:t>
            </a:r>
            <a:br>
              <a:rPr lang="es-419" sz="1200" b="1" dirty="0">
                <a:solidFill>
                  <a:schemeClr val="bg1"/>
                </a:solidFill>
                <a:latin typeface="Roboto Mono" panose="00000009000000000000" pitchFamily="49" charset="0"/>
                <a:ea typeface="Roboto Mono" panose="00000009000000000000" pitchFamily="49" charset="0"/>
                <a:cs typeface="Calibri"/>
                <a:sym typeface="Calibri"/>
              </a:rPr>
            </a:br>
            <a:r>
              <a:rPr lang="es-419" sz="1200" b="1" dirty="0" err="1">
                <a:solidFill>
                  <a:schemeClr val="bg1"/>
                </a:solidFill>
                <a:latin typeface="Roboto Mono" panose="00000009000000000000" pitchFamily="49" charset="0"/>
                <a:ea typeface="Roboto Mono" panose="00000009000000000000" pitchFamily="49" charset="0"/>
                <a:cs typeface="Calibri"/>
                <a:sym typeface="Calibri"/>
              </a:rPr>
              <a:t>Engine</a:t>
            </a:r>
            <a:endParaRPr sz="1200" b="1" dirty="0">
              <a:solidFill>
                <a:schemeClr val="bg1"/>
              </a:solidFill>
              <a:latin typeface="Roboto Mono" panose="00000009000000000000" pitchFamily="49" charset="0"/>
              <a:ea typeface="Roboto Mono" panose="00000009000000000000" pitchFamily="49" charset="0"/>
              <a:cs typeface="Calibri"/>
              <a:sym typeface="Calibri"/>
            </a:endParaRPr>
          </a:p>
        </p:txBody>
      </p:sp>
      <p:cxnSp>
        <p:nvCxnSpPr>
          <p:cNvPr id="68" name="Google Shape;392;p40">
            <a:extLst>
              <a:ext uri="{FF2B5EF4-FFF2-40B4-BE49-F238E27FC236}">
                <a16:creationId xmlns:a16="http://schemas.microsoft.com/office/drawing/2014/main" id="{63CABD07-506E-AB8F-6F93-C0B3077ED90D}"/>
              </a:ext>
            </a:extLst>
          </p:cNvPr>
          <p:cNvCxnSpPr/>
          <p:nvPr/>
        </p:nvCxnSpPr>
        <p:spPr>
          <a:xfrm>
            <a:off x="10498582" y="1840015"/>
            <a:ext cx="147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93;p40">
            <a:extLst>
              <a:ext uri="{FF2B5EF4-FFF2-40B4-BE49-F238E27FC236}">
                <a16:creationId xmlns:a16="http://schemas.microsoft.com/office/drawing/2014/main" id="{77972B71-05FD-AB61-57B7-43C2582F6BDD}"/>
              </a:ext>
            </a:extLst>
          </p:cNvPr>
          <p:cNvSpPr/>
          <p:nvPr/>
        </p:nvSpPr>
        <p:spPr>
          <a:xfrm>
            <a:off x="10366530" y="4987525"/>
            <a:ext cx="304800" cy="12851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1" name="Google Shape;397;p40">
            <a:extLst>
              <a:ext uri="{FF2B5EF4-FFF2-40B4-BE49-F238E27FC236}">
                <a16:creationId xmlns:a16="http://schemas.microsoft.com/office/drawing/2014/main" id="{B028F69C-0092-20DA-4739-26D8F6E6B0D6}"/>
              </a:ext>
            </a:extLst>
          </p:cNvPr>
          <p:cNvSpPr txBox="1"/>
          <p:nvPr/>
        </p:nvSpPr>
        <p:spPr>
          <a:xfrm>
            <a:off x="2663775" y="5489085"/>
            <a:ext cx="6983151" cy="8234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a:latin typeface="Roboto Mono" panose="00000009000000000000" pitchFamily="49" charset="0"/>
                <a:ea typeface="Roboto Mono" panose="00000009000000000000" pitchFamily="49" charset="0"/>
                <a:cs typeface="Calibri"/>
                <a:sym typeface="Calibri"/>
              </a:rPr>
              <a:t>process(ctx, ContentManagerPage.html) : display problems in input form</a:t>
            </a:r>
            <a:endParaRPr sz="1200">
              <a:latin typeface="Roboto Mono" panose="00000009000000000000" pitchFamily="49" charset="0"/>
              <a:ea typeface="Roboto Mono" panose="00000009000000000000" pitchFamily="49" charset="0"/>
              <a:cs typeface="Calibri"/>
              <a:sym typeface="Calibri"/>
            </a:endParaRPr>
          </a:p>
        </p:txBody>
      </p:sp>
      <p:cxnSp>
        <p:nvCxnSpPr>
          <p:cNvPr id="52" name="Connettore diritto 51">
            <a:extLst>
              <a:ext uri="{FF2B5EF4-FFF2-40B4-BE49-F238E27FC236}">
                <a16:creationId xmlns:a16="http://schemas.microsoft.com/office/drawing/2014/main" id="{6817B7C8-8BB4-11EE-B5EB-FB55CD95E53B}"/>
              </a:ext>
            </a:extLst>
          </p:cNvPr>
          <p:cNvCxnSpPr>
            <a:cxnSpLocks/>
          </p:cNvCxnSpPr>
          <p:nvPr/>
        </p:nvCxnSpPr>
        <p:spPr>
          <a:xfrm flipH="1">
            <a:off x="131676" y="3309812"/>
            <a:ext cx="11282901" cy="7177"/>
          </a:xfrm>
          <a:prstGeom prst="line">
            <a:avLst/>
          </a:prstGeom>
        </p:spPr>
        <p:style>
          <a:lnRef idx="1">
            <a:schemeClr val="accent1"/>
          </a:lnRef>
          <a:fillRef idx="0">
            <a:schemeClr val="accent1"/>
          </a:fillRef>
          <a:effectRef idx="0">
            <a:schemeClr val="accent1"/>
          </a:effectRef>
          <a:fontRef idx="minor">
            <a:schemeClr val="tx1"/>
          </a:fontRef>
        </p:style>
      </p:cxnSp>
      <p:sp>
        <p:nvSpPr>
          <p:cNvPr id="53" name="Google Shape;281;p37">
            <a:extLst>
              <a:ext uri="{FF2B5EF4-FFF2-40B4-BE49-F238E27FC236}">
                <a16:creationId xmlns:a16="http://schemas.microsoft.com/office/drawing/2014/main" id="{59265DA1-0058-C213-1E09-D3A28D5E61EC}"/>
              </a:ext>
            </a:extLst>
          </p:cNvPr>
          <p:cNvSpPr txBox="1"/>
          <p:nvPr/>
        </p:nvSpPr>
        <p:spPr>
          <a:xfrm>
            <a:off x="9127" y="4486353"/>
            <a:ext cx="1698413" cy="776112"/>
          </a:xfrm>
          <a:prstGeom prst="rect">
            <a:avLst/>
          </a:prstGeom>
          <a:noFill/>
          <a:ln>
            <a:noFill/>
          </a:ln>
        </p:spPr>
        <p:txBody>
          <a:bodyPr spcFirstLastPara="1" wrap="square" lIns="121900" tIns="60933" rIns="121900" bIns="60933" anchor="t" anchorCtr="0">
            <a:noAutofit/>
          </a:bodyPr>
          <a:lstStyle/>
          <a:p>
            <a:r>
              <a:rPr lang="en-US" sz="1100" dirty="0">
                <a:latin typeface="Roboto Mono" panose="00000009000000000000" pitchFamily="49" charset="0"/>
                <a:ea typeface="Roboto Mono" panose="00000009000000000000" pitchFamily="49" charset="0"/>
                <a:cs typeface="Calibri"/>
                <a:sym typeface="Calibri"/>
              </a:rPr>
              <a:t>[</a:t>
            </a:r>
            <a:r>
              <a:rPr lang="es-419" sz="1100" dirty="0" err="1">
                <a:latin typeface="Roboto Mono" panose="00000009000000000000" pitchFamily="49" charset="0"/>
                <a:ea typeface="Roboto Mono" panose="00000009000000000000" pitchFamily="49" charset="0"/>
                <a:cs typeface="Calibri"/>
                <a:sym typeface="Calibri"/>
              </a:rPr>
              <a:t>if</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Errors</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E.g</a:t>
            </a:r>
            <a:r>
              <a:rPr lang="es-419" sz="1100" dirty="0">
                <a:latin typeface="Roboto Mono" panose="00000009000000000000" pitchFamily="49" charset="0"/>
                <a:ea typeface="Roboto Mono" panose="00000009000000000000" pitchFamily="49" charset="0"/>
                <a:cs typeface="Calibri"/>
                <a:sym typeface="Calibri"/>
              </a:rPr>
              <a:t>. folder </a:t>
            </a:r>
            <a:r>
              <a:rPr lang="es-419" sz="1100" dirty="0" err="1">
                <a:latin typeface="Roboto Mono" panose="00000009000000000000" pitchFamily="49" charset="0"/>
                <a:ea typeface="Roboto Mono" panose="00000009000000000000" pitchFamily="49" charset="0"/>
                <a:cs typeface="Calibri"/>
                <a:sym typeface="Calibri"/>
              </a:rPr>
              <a:t>already</a:t>
            </a:r>
            <a:r>
              <a:rPr lang="es-419" sz="1100" dirty="0">
                <a:latin typeface="Roboto Mono" panose="00000009000000000000" pitchFamily="49" charset="0"/>
                <a:ea typeface="Roboto Mono" panose="00000009000000000000" pitchFamily="49" charset="0"/>
                <a:cs typeface="Calibri"/>
                <a:sym typeface="Calibri"/>
              </a:rPr>
              <a:t> </a:t>
            </a:r>
            <a:r>
              <a:rPr lang="es-419" sz="1100" dirty="0" err="1">
                <a:latin typeface="Roboto Mono" panose="00000009000000000000" pitchFamily="49" charset="0"/>
                <a:ea typeface="Roboto Mono" panose="00000009000000000000" pitchFamily="49" charset="0"/>
                <a:cs typeface="Calibri"/>
                <a:sym typeface="Calibri"/>
              </a:rPr>
              <a:t>exists</a:t>
            </a:r>
            <a:r>
              <a:rPr lang="es-419" sz="1100" dirty="0">
                <a:latin typeface="Roboto Mono" panose="00000009000000000000" pitchFamily="49" charset="0"/>
                <a:ea typeface="Roboto Mono" panose="00000009000000000000" pitchFamily="49" charset="0"/>
                <a:cs typeface="Calibri"/>
                <a:sym typeface="Calibri"/>
              </a:rPr>
              <a:t>)</a:t>
            </a:r>
            <a:r>
              <a:rPr lang="en-US" sz="1100" dirty="0">
                <a:latin typeface="Roboto Mono" panose="00000009000000000000" pitchFamily="49" charset="0"/>
                <a:ea typeface="Roboto Mono" panose="00000009000000000000" pitchFamily="49" charset="0"/>
                <a:cs typeface="Calibri"/>
                <a:sym typeface="Calibri"/>
              </a:rPr>
              <a:t>]</a:t>
            </a:r>
          </a:p>
        </p:txBody>
      </p:sp>
      <p:sp>
        <p:nvSpPr>
          <p:cNvPr id="59" name="Google Shape;281;p37">
            <a:extLst>
              <a:ext uri="{FF2B5EF4-FFF2-40B4-BE49-F238E27FC236}">
                <a16:creationId xmlns:a16="http://schemas.microsoft.com/office/drawing/2014/main" id="{DFD20AD4-4F2D-0D9D-D128-AB71502E11B4}"/>
              </a:ext>
            </a:extLst>
          </p:cNvPr>
          <p:cNvSpPr txBox="1"/>
          <p:nvPr/>
        </p:nvSpPr>
        <p:spPr>
          <a:xfrm>
            <a:off x="2349788" y="3541012"/>
            <a:ext cx="2219464"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createFolder(name…)</a:t>
            </a:r>
            <a:endParaRPr sz="1200">
              <a:latin typeface="Roboto Mono" panose="00000009000000000000" pitchFamily="49" charset="0"/>
              <a:ea typeface="Roboto Mono" panose="00000009000000000000" pitchFamily="49" charset="0"/>
              <a:cs typeface="Calibri"/>
              <a:sym typeface="Calibri"/>
            </a:endParaRPr>
          </a:p>
        </p:txBody>
      </p:sp>
      <p:sp>
        <p:nvSpPr>
          <p:cNvPr id="61" name="Google Shape;281;p37">
            <a:extLst>
              <a:ext uri="{FF2B5EF4-FFF2-40B4-BE49-F238E27FC236}">
                <a16:creationId xmlns:a16="http://schemas.microsoft.com/office/drawing/2014/main" id="{E372B3FE-70FD-DD5A-443A-2F1D4E73DEBD}"/>
              </a:ext>
            </a:extLst>
          </p:cNvPr>
          <p:cNvSpPr txBox="1"/>
          <p:nvPr/>
        </p:nvSpPr>
        <p:spPr>
          <a:xfrm>
            <a:off x="3016885" y="4059613"/>
            <a:ext cx="2219464" cy="368802"/>
          </a:xfrm>
          <a:prstGeom prst="rect">
            <a:avLst/>
          </a:prstGeom>
          <a:noFill/>
          <a:ln>
            <a:noFill/>
          </a:ln>
        </p:spPr>
        <p:txBody>
          <a:bodyPr spcFirstLastPara="1" wrap="square" lIns="121900" tIns="60933" rIns="121900" bIns="60933" anchor="t" anchorCtr="0">
            <a:noAutofit/>
          </a:bodyPr>
          <a:lstStyle/>
          <a:p>
            <a:r>
              <a:rPr lang="es-419" sz="1200">
                <a:latin typeface="Roboto Mono" panose="00000009000000000000" pitchFamily="49" charset="0"/>
                <a:ea typeface="Roboto Mono" panose="00000009000000000000" pitchFamily="49" charset="0"/>
                <a:cs typeface="Calibri"/>
                <a:sym typeface="Calibri"/>
              </a:rPr>
              <a:t>redirect</a:t>
            </a:r>
            <a:endParaRPr sz="1200">
              <a:latin typeface="Roboto Mono" panose="00000009000000000000" pitchFamily="49" charset="0"/>
              <a:ea typeface="Roboto Mono" panose="00000009000000000000" pitchFamily="49" charset="0"/>
              <a:cs typeface="Calibri"/>
              <a:sym typeface="Calibri"/>
            </a:endParaRPr>
          </a:p>
        </p:txBody>
      </p:sp>
      <p:cxnSp>
        <p:nvCxnSpPr>
          <p:cNvPr id="62" name="Google Shape;283;p37">
            <a:extLst>
              <a:ext uri="{FF2B5EF4-FFF2-40B4-BE49-F238E27FC236}">
                <a16:creationId xmlns:a16="http://schemas.microsoft.com/office/drawing/2014/main" id="{3A8A4C15-15EF-F421-6828-AD2E333348D0}"/>
              </a:ext>
            </a:extLst>
          </p:cNvPr>
          <p:cNvCxnSpPr>
            <a:cxnSpLocks/>
          </p:cNvCxnSpPr>
          <p:nvPr/>
        </p:nvCxnSpPr>
        <p:spPr>
          <a:xfrm>
            <a:off x="2230557" y="4329003"/>
            <a:ext cx="373992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272;p37">
            <a:extLst>
              <a:ext uri="{FF2B5EF4-FFF2-40B4-BE49-F238E27FC236}">
                <a16:creationId xmlns:a16="http://schemas.microsoft.com/office/drawing/2014/main" id="{396EC9F0-D8A7-FFDC-B813-ACF644B8BA6F}"/>
              </a:ext>
            </a:extLst>
          </p:cNvPr>
          <p:cNvSpPr txBox="1">
            <a:spLocks/>
          </p:cNvSpPr>
          <p:nvPr/>
        </p:nvSpPr>
        <p:spPr>
          <a:xfrm>
            <a:off x="340967" y="28875"/>
            <a:ext cx="11530329" cy="7560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sz="4000" dirty="0" err="1"/>
              <a:t>Event</a:t>
            </a:r>
            <a:r>
              <a:rPr lang="es-419" sz="4000" dirty="0"/>
              <a:t>: </a:t>
            </a:r>
            <a:r>
              <a:rPr lang="es-419" sz="4000" dirty="0" err="1"/>
              <a:t>MoveToHomePage</a:t>
            </a:r>
            <a:endParaRPr lang="es-419" sz="4000" dirty="0"/>
          </a:p>
          <a:p>
            <a:pPr algn="ctr">
              <a:spcBef>
                <a:spcPts val="0"/>
              </a:spcBef>
              <a:buClr>
                <a:schemeClr val="dk1"/>
              </a:buClr>
              <a:buSzPts val="4400"/>
              <a:buFont typeface="Calibri"/>
              <a:buNone/>
            </a:pPr>
            <a:r>
              <a:rPr lang="es-419" sz="1400" dirty="0">
                <a:solidFill>
                  <a:schemeClr val="tx1">
                    <a:lumMod val="50000"/>
                  </a:schemeClr>
                </a:solidFill>
              </a:rPr>
              <a:t>(</a:t>
            </a:r>
            <a:r>
              <a:rPr lang="es-419" sz="1400" dirty="0" err="1">
                <a:solidFill>
                  <a:schemeClr val="tx1">
                    <a:lumMod val="50000"/>
                  </a:schemeClr>
                </a:solidFill>
              </a:rPr>
              <a:t>action:chooseMovement</a:t>
            </a:r>
            <a:r>
              <a:rPr lang="es-419" sz="1400" dirty="0">
                <a:solidFill>
                  <a:schemeClr val="tx1">
                    <a:lumMod val="50000"/>
                  </a:schemeClr>
                </a:solidFill>
              </a:rPr>
              <a:t>)</a:t>
            </a:r>
          </a:p>
        </p:txBody>
      </p:sp>
      <p:grpSp>
        <p:nvGrpSpPr>
          <p:cNvPr id="73" name="Group 72">
            <a:extLst>
              <a:ext uri="{FF2B5EF4-FFF2-40B4-BE49-F238E27FC236}">
                <a16:creationId xmlns:a16="http://schemas.microsoft.com/office/drawing/2014/main" id="{3DBFB086-EDB6-CBEC-DB8D-11848B2F6C95}"/>
              </a:ext>
            </a:extLst>
          </p:cNvPr>
          <p:cNvGrpSpPr/>
          <p:nvPr/>
        </p:nvGrpSpPr>
        <p:grpSpPr>
          <a:xfrm>
            <a:off x="432258" y="1437911"/>
            <a:ext cx="10875590" cy="4726877"/>
            <a:chOff x="139092" y="1563554"/>
            <a:chExt cx="10875590" cy="4726877"/>
          </a:xfrm>
        </p:grpSpPr>
        <p:sp>
          <p:nvSpPr>
            <p:cNvPr id="6" name="Google Shape;276;p37">
              <a:extLst>
                <a:ext uri="{FF2B5EF4-FFF2-40B4-BE49-F238E27FC236}">
                  <a16:creationId xmlns:a16="http://schemas.microsoft.com/office/drawing/2014/main" id="{0C79ECD3-B861-AC47-9D29-B91740338895}"/>
                </a:ext>
              </a:extLst>
            </p:cNvPr>
            <p:cNvSpPr txBox="1"/>
            <p:nvPr/>
          </p:nvSpPr>
          <p:spPr>
            <a:xfrm>
              <a:off x="153487" y="2043296"/>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doGET</a:t>
              </a:r>
              <a:endParaRPr sz="1200" dirty="0">
                <a:latin typeface="Roboto Mono" panose="00000009000000000000" pitchFamily="49" charset="0"/>
                <a:ea typeface="Roboto Mono" panose="00000009000000000000" pitchFamily="49" charset="0"/>
                <a:cs typeface="Calibri"/>
                <a:sym typeface="Calibri"/>
              </a:endParaRPr>
            </a:p>
          </p:txBody>
        </p:sp>
        <p:sp>
          <p:nvSpPr>
            <p:cNvPr id="22" name="Google Shape;294;p37">
              <a:extLst>
                <a:ext uri="{FF2B5EF4-FFF2-40B4-BE49-F238E27FC236}">
                  <a16:creationId xmlns:a16="http://schemas.microsoft.com/office/drawing/2014/main" id="{2040F0ED-07FC-B273-9090-705D69964DD2}"/>
                </a:ext>
              </a:extLst>
            </p:cNvPr>
            <p:cNvSpPr txBox="1"/>
            <p:nvPr/>
          </p:nvSpPr>
          <p:spPr>
            <a:xfrm>
              <a:off x="139092" y="2548041"/>
              <a:ext cx="1572235" cy="1761917"/>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documentsPage.html</a:t>
              </a:r>
              <a:endParaRPr sz="1200" dirty="0">
                <a:latin typeface="Roboto Mono" panose="00000009000000000000" pitchFamily="49" charset="0"/>
                <a:ea typeface="Roboto Mono" panose="00000009000000000000" pitchFamily="49" charset="0"/>
                <a:cs typeface="Calibri"/>
                <a:sym typeface="Calibri"/>
              </a:endParaRPr>
            </a:p>
          </p:txBody>
        </p:sp>
        <p:grpSp>
          <p:nvGrpSpPr>
            <p:cNvPr id="72" name="Group 71">
              <a:extLst>
                <a:ext uri="{FF2B5EF4-FFF2-40B4-BE49-F238E27FC236}">
                  <a16:creationId xmlns:a16="http://schemas.microsoft.com/office/drawing/2014/main" id="{997F0C44-4C8E-E203-219D-740508F6ADE9}"/>
                </a:ext>
              </a:extLst>
            </p:cNvPr>
            <p:cNvGrpSpPr/>
            <p:nvPr/>
          </p:nvGrpSpPr>
          <p:grpSpPr>
            <a:xfrm>
              <a:off x="223366" y="1563554"/>
              <a:ext cx="10791316" cy="4726877"/>
              <a:chOff x="223365" y="1403010"/>
              <a:chExt cx="11670059" cy="4887421"/>
            </a:xfrm>
          </p:grpSpPr>
          <p:cxnSp>
            <p:nvCxnSpPr>
              <p:cNvPr id="5" name="Google Shape;275;p37">
                <a:extLst>
                  <a:ext uri="{FF2B5EF4-FFF2-40B4-BE49-F238E27FC236}">
                    <a16:creationId xmlns:a16="http://schemas.microsoft.com/office/drawing/2014/main" id="{3740EEC0-F356-FD02-3A1A-462EA566FF50}"/>
                  </a:ext>
                </a:extLst>
              </p:cNvPr>
              <p:cNvCxnSpPr>
                <a:cxnSpLocks/>
              </p:cNvCxnSpPr>
              <p:nvPr/>
            </p:nvCxnSpPr>
            <p:spPr>
              <a:xfrm>
                <a:off x="223365" y="2462389"/>
                <a:ext cx="146926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 name="Google Shape;273;p37">
                <a:extLst>
                  <a:ext uri="{FF2B5EF4-FFF2-40B4-BE49-F238E27FC236}">
                    <a16:creationId xmlns:a16="http://schemas.microsoft.com/office/drawing/2014/main" id="{FC281CE2-3ABD-0C97-C2B5-AB66D1EBED3D}"/>
                  </a:ext>
                </a:extLst>
              </p:cNvPr>
              <p:cNvSpPr/>
              <p:nvPr/>
            </p:nvSpPr>
            <p:spPr>
              <a:xfrm>
                <a:off x="1069201" y="1422447"/>
                <a:ext cx="1763066" cy="67107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MoveDocument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 name="Google Shape;274;p37">
                <a:extLst>
                  <a:ext uri="{FF2B5EF4-FFF2-40B4-BE49-F238E27FC236}">
                    <a16:creationId xmlns:a16="http://schemas.microsoft.com/office/drawing/2014/main" id="{7632B0D5-BA5D-715D-4062-3263F1BE5234}"/>
                  </a:ext>
                </a:extLst>
              </p:cNvPr>
              <p:cNvCxnSpPr>
                <a:cxnSpLocks/>
                <a:stCxn id="3" idx="2"/>
              </p:cNvCxnSpPr>
              <p:nvPr/>
            </p:nvCxnSpPr>
            <p:spPr>
              <a:xfrm flipH="1">
                <a:off x="1917742" y="2093517"/>
                <a:ext cx="32992" cy="38445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C048545-76E1-9981-C2DA-85E96AD4BB14}"/>
                  </a:ext>
                </a:extLst>
              </p:cNvPr>
              <p:cNvSpPr/>
              <p:nvPr/>
            </p:nvSpPr>
            <p:spPr>
              <a:xfrm>
                <a:off x="1728003" y="2149756"/>
                <a:ext cx="411194" cy="414067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B8943989-9CCE-673B-DE45-660B14E05A7C}"/>
                  </a:ext>
                </a:extLst>
              </p:cNvPr>
              <p:cNvSpPr/>
              <p:nvPr/>
            </p:nvSpPr>
            <p:spPr>
              <a:xfrm>
                <a:off x="3741170" y="1403010"/>
                <a:ext cx="1927335" cy="69050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9" name="Google Shape;279;p37">
                <a:extLst>
                  <a:ext uri="{FF2B5EF4-FFF2-40B4-BE49-F238E27FC236}">
                    <a16:creationId xmlns:a16="http://schemas.microsoft.com/office/drawing/2014/main" id="{DCF1ADED-2BE6-1AC4-78A2-A5154DAB9692}"/>
                  </a:ext>
                </a:extLst>
              </p:cNvPr>
              <p:cNvCxnSpPr>
                <a:cxnSpLocks/>
                <a:stCxn id="8" idx="2"/>
              </p:cNvCxnSpPr>
              <p:nvPr/>
            </p:nvCxnSpPr>
            <p:spPr>
              <a:xfrm>
                <a:off x="4704838" y="2093517"/>
                <a:ext cx="50337" cy="41969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5DE841E-3CA1-2E89-A5AD-9F3F059BEA73}"/>
                  </a:ext>
                </a:extLst>
              </p:cNvPr>
              <p:cNvCxnSpPr>
                <a:cxnSpLocks/>
              </p:cNvCxnSpPr>
              <p:nvPr/>
            </p:nvCxnSpPr>
            <p:spPr>
              <a:xfrm>
                <a:off x="2139124" y="3061647"/>
                <a:ext cx="239568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F11428A6-2B81-D6B0-B998-1E8C55254C2B}"/>
                  </a:ext>
                </a:extLst>
              </p:cNvPr>
              <p:cNvSpPr txBox="1"/>
              <p:nvPr/>
            </p:nvSpPr>
            <p:spPr>
              <a:xfrm>
                <a:off x="2242630" y="2740474"/>
                <a:ext cx="2304218" cy="342075"/>
              </a:xfrm>
              <a:prstGeom prst="rect">
                <a:avLst/>
              </a:prstGeom>
              <a:noFill/>
              <a:ln>
                <a:noFill/>
              </a:ln>
            </p:spPr>
            <p:txBody>
              <a:bodyPr spcFirstLastPara="1" wrap="square" lIns="121900" tIns="60933" rIns="121900" bIns="60933" anchor="t" anchorCtr="0">
                <a:noAutofit/>
              </a:bodyPr>
              <a:lstStyle/>
              <a:p>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DocumentDAO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12" name="Google Shape;282;p37">
                <a:extLst>
                  <a:ext uri="{FF2B5EF4-FFF2-40B4-BE49-F238E27FC236}">
                    <a16:creationId xmlns:a16="http://schemas.microsoft.com/office/drawing/2014/main" id="{577B5C7B-DA99-01D2-DC91-AFDA04ED313D}"/>
                  </a:ext>
                </a:extLst>
              </p:cNvPr>
              <p:cNvSpPr/>
              <p:nvPr/>
            </p:nvSpPr>
            <p:spPr>
              <a:xfrm>
                <a:off x="4534813" y="2719320"/>
                <a:ext cx="371619" cy="116608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cxnSp>
            <p:nvCxnSpPr>
              <p:cNvPr id="13" name="Google Shape;283;p37">
                <a:extLst>
                  <a:ext uri="{FF2B5EF4-FFF2-40B4-BE49-F238E27FC236}">
                    <a16:creationId xmlns:a16="http://schemas.microsoft.com/office/drawing/2014/main" id="{DCAD69F2-251D-A10D-4E46-1059EDA7CC82}"/>
                  </a:ext>
                </a:extLst>
              </p:cNvPr>
              <p:cNvCxnSpPr>
                <a:cxnSpLocks/>
              </p:cNvCxnSpPr>
              <p:nvPr/>
            </p:nvCxnSpPr>
            <p:spPr>
              <a:xfrm flipH="1">
                <a:off x="2173550" y="3736261"/>
                <a:ext cx="2373298" cy="64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Google Shape;281;p37">
                <a:extLst>
                  <a:ext uri="{FF2B5EF4-FFF2-40B4-BE49-F238E27FC236}">
                    <a16:creationId xmlns:a16="http://schemas.microsoft.com/office/drawing/2014/main" id="{95ED944E-5C59-9401-B93D-487FBE8FE995}"/>
                  </a:ext>
                </a:extLst>
              </p:cNvPr>
              <p:cNvSpPr txBox="1"/>
              <p:nvPr/>
            </p:nvSpPr>
            <p:spPr>
              <a:xfrm>
                <a:off x="2242669" y="3124913"/>
                <a:ext cx="2681717" cy="342075"/>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Check</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existsDocument</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29" name="Google Shape;280;p37">
                <a:extLst>
                  <a:ext uri="{FF2B5EF4-FFF2-40B4-BE49-F238E27FC236}">
                    <a16:creationId xmlns:a16="http://schemas.microsoft.com/office/drawing/2014/main" id="{D5CEF6F9-DF44-172D-D42E-D7F0834F7B18}"/>
                  </a:ext>
                </a:extLst>
              </p:cNvPr>
              <p:cNvCxnSpPr>
                <a:cxnSpLocks/>
              </p:cNvCxnSpPr>
              <p:nvPr/>
            </p:nvCxnSpPr>
            <p:spPr>
              <a:xfrm>
                <a:off x="2165685" y="3430586"/>
                <a:ext cx="23691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Google Shape;281;p37">
                <a:extLst>
                  <a:ext uri="{FF2B5EF4-FFF2-40B4-BE49-F238E27FC236}">
                    <a16:creationId xmlns:a16="http://schemas.microsoft.com/office/drawing/2014/main" id="{72458BE9-DA7E-50F8-1E3F-E71A1D51B5E7}"/>
                  </a:ext>
                </a:extLst>
              </p:cNvPr>
              <p:cNvSpPr txBox="1"/>
              <p:nvPr/>
            </p:nvSpPr>
            <p:spPr>
              <a:xfrm>
                <a:off x="2270697" y="3422458"/>
                <a:ext cx="2514406" cy="342075"/>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outcome</a:t>
                </a:r>
                <a:endParaRPr sz="1200" dirty="0">
                  <a:latin typeface="Roboto Mono" panose="00000009000000000000" pitchFamily="49" charset="0"/>
                  <a:ea typeface="Roboto Mono" panose="00000009000000000000" pitchFamily="49" charset="0"/>
                  <a:cs typeface="Calibri"/>
                  <a:sym typeface="Calibri"/>
                </a:endParaRPr>
              </a:p>
            </p:txBody>
          </p:sp>
          <p:sp>
            <p:nvSpPr>
              <p:cNvPr id="48" name="Google Shape;315;p38">
                <a:extLst>
                  <a:ext uri="{FF2B5EF4-FFF2-40B4-BE49-F238E27FC236}">
                    <a16:creationId xmlns:a16="http://schemas.microsoft.com/office/drawing/2014/main" id="{6F6B2573-0F6F-49C6-FD25-82447CE8C574}"/>
                  </a:ext>
                </a:extLst>
              </p:cNvPr>
              <p:cNvSpPr/>
              <p:nvPr/>
            </p:nvSpPr>
            <p:spPr>
              <a:xfrm>
                <a:off x="6115658" y="1422446"/>
                <a:ext cx="1456287" cy="67106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9" name="Google Shape;316;p38">
                <a:extLst>
                  <a:ext uri="{FF2B5EF4-FFF2-40B4-BE49-F238E27FC236}">
                    <a16:creationId xmlns:a16="http://schemas.microsoft.com/office/drawing/2014/main" id="{611805BE-321C-9943-BAF5-BC658F7B732F}"/>
                  </a:ext>
                </a:extLst>
              </p:cNvPr>
              <p:cNvCxnSpPr>
                <a:cxnSpLocks/>
                <a:stCxn id="48" idx="2"/>
                <a:endCxn id="52" idx="2"/>
              </p:cNvCxnSpPr>
              <p:nvPr/>
            </p:nvCxnSpPr>
            <p:spPr>
              <a:xfrm flipH="1">
                <a:off x="6834254" y="2093515"/>
                <a:ext cx="9548" cy="3068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0" name="Google Shape;317;p38">
                <a:extLst>
                  <a:ext uri="{FF2B5EF4-FFF2-40B4-BE49-F238E27FC236}">
                    <a16:creationId xmlns:a16="http://schemas.microsoft.com/office/drawing/2014/main" id="{5C6CE44A-5504-F987-11B9-B168BBE7B930}"/>
                  </a:ext>
                </a:extLst>
              </p:cNvPr>
              <p:cNvCxnSpPr>
                <a:cxnSpLocks/>
              </p:cNvCxnSpPr>
              <p:nvPr/>
            </p:nvCxnSpPr>
            <p:spPr>
              <a:xfrm flipH="1">
                <a:off x="2097704" y="4998714"/>
                <a:ext cx="4556906" cy="1325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18;p38">
                <a:extLst>
                  <a:ext uri="{FF2B5EF4-FFF2-40B4-BE49-F238E27FC236}">
                    <a16:creationId xmlns:a16="http://schemas.microsoft.com/office/drawing/2014/main" id="{CE1D7F84-1257-A2E9-D5B0-7BF9FE81BE19}"/>
                  </a:ext>
                </a:extLst>
              </p:cNvPr>
              <p:cNvSpPr txBox="1"/>
              <p:nvPr/>
            </p:nvSpPr>
            <p:spPr>
              <a:xfrm>
                <a:off x="2257192" y="4715670"/>
                <a:ext cx="1518907" cy="3503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folderTree</a:t>
                </a:r>
                <a:endParaRPr sz="1200" dirty="0">
                  <a:latin typeface="Roboto Mono" panose="00000009000000000000" pitchFamily="49" charset="0"/>
                  <a:ea typeface="Roboto Mono" panose="00000009000000000000" pitchFamily="49" charset="0"/>
                  <a:cs typeface="Calibri"/>
                  <a:sym typeface="Calibri"/>
                </a:endParaRPr>
              </a:p>
            </p:txBody>
          </p:sp>
          <p:sp>
            <p:nvSpPr>
              <p:cNvPr id="52" name="Google Shape;319;p38">
                <a:extLst>
                  <a:ext uri="{FF2B5EF4-FFF2-40B4-BE49-F238E27FC236}">
                    <a16:creationId xmlns:a16="http://schemas.microsoft.com/office/drawing/2014/main" id="{A7C9F46A-C890-362B-6980-42DC07D0CE70}"/>
                  </a:ext>
                </a:extLst>
              </p:cNvPr>
              <p:cNvSpPr/>
              <p:nvPr/>
            </p:nvSpPr>
            <p:spPr>
              <a:xfrm>
                <a:off x="6665632" y="4169839"/>
                <a:ext cx="337244" cy="9917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53" name="Google Shape;320;p38">
                <a:extLst>
                  <a:ext uri="{FF2B5EF4-FFF2-40B4-BE49-F238E27FC236}">
                    <a16:creationId xmlns:a16="http://schemas.microsoft.com/office/drawing/2014/main" id="{1E86B6DA-A8D7-766C-A255-353185CEDB7E}"/>
                  </a:ext>
                </a:extLst>
              </p:cNvPr>
              <p:cNvCxnSpPr>
                <a:cxnSpLocks/>
              </p:cNvCxnSpPr>
              <p:nvPr/>
            </p:nvCxnSpPr>
            <p:spPr>
              <a:xfrm flipV="1">
                <a:off x="2139198" y="4276624"/>
                <a:ext cx="4536159" cy="146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21;p38">
                <a:extLst>
                  <a:ext uri="{FF2B5EF4-FFF2-40B4-BE49-F238E27FC236}">
                    <a16:creationId xmlns:a16="http://schemas.microsoft.com/office/drawing/2014/main" id="{45179C79-695B-BC95-3B3B-FB18891049C3}"/>
                  </a:ext>
                </a:extLst>
              </p:cNvPr>
              <p:cNvSpPr txBox="1"/>
              <p:nvPr/>
            </p:nvSpPr>
            <p:spPr>
              <a:xfrm>
                <a:off x="2248405" y="3989267"/>
                <a:ext cx="2675982" cy="3503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55" name="Google Shape;322;p38">
                <a:extLst>
                  <a:ext uri="{FF2B5EF4-FFF2-40B4-BE49-F238E27FC236}">
                    <a16:creationId xmlns:a16="http://schemas.microsoft.com/office/drawing/2014/main" id="{2CA75D67-DE7B-B2FA-00C0-25D10BA31935}"/>
                  </a:ext>
                </a:extLst>
              </p:cNvPr>
              <p:cNvSpPr/>
              <p:nvPr/>
            </p:nvSpPr>
            <p:spPr>
              <a:xfrm>
                <a:off x="10132314" y="1432352"/>
                <a:ext cx="575964" cy="67954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ctx</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6" name="Google Shape;323;p38">
                <a:extLst>
                  <a:ext uri="{FF2B5EF4-FFF2-40B4-BE49-F238E27FC236}">
                    <a16:creationId xmlns:a16="http://schemas.microsoft.com/office/drawing/2014/main" id="{879686A8-D984-5D66-50DD-C69F6DC9000B}"/>
                  </a:ext>
                </a:extLst>
              </p:cNvPr>
              <p:cNvCxnSpPr>
                <a:cxnSpLocks/>
                <a:stCxn id="55" idx="2"/>
                <a:endCxn id="62" idx="2"/>
              </p:cNvCxnSpPr>
              <p:nvPr/>
            </p:nvCxnSpPr>
            <p:spPr>
              <a:xfrm flipH="1">
                <a:off x="10370570" y="2111902"/>
                <a:ext cx="49726" cy="361928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7" name="Google Shape;324;p38">
                <a:extLst>
                  <a:ext uri="{FF2B5EF4-FFF2-40B4-BE49-F238E27FC236}">
                    <a16:creationId xmlns:a16="http://schemas.microsoft.com/office/drawing/2014/main" id="{D268B6DA-2057-2B1E-8DA3-44C2F042F061}"/>
                  </a:ext>
                </a:extLst>
              </p:cNvPr>
              <p:cNvCxnSpPr>
                <a:cxnSpLocks/>
                <a:stCxn id="64" idx="1"/>
                <a:endCxn id="60" idx="1"/>
              </p:cNvCxnSpPr>
              <p:nvPr/>
            </p:nvCxnSpPr>
            <p:spPr>
              <a:xfrm flipV="1">
                <a:off x="2098560" y="5939058"/>
                <a:ext cx="9063702" cy="1812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326;p38">
                <a:extLst>
                  <a:ext uri="{FF2B5EF4-FFF2-40B4-BE49-F238E27FC236}">
                    <a16:creationId xmlns:a16="http://schemas.microsoft.com/office/drawing/2014/main" id="{EA603CD1-4D91-71FB-4E4E-D094514FFCE6}"/>
                  </a:ext>
                </a:extLst>
              </p:cNvPr>
              <p:cNvSpPr/>
              <p:nvPr/>
            </p:nvSpPr>
            <p:spPr>
              <a:xfrm>
                <a:off x="10807098" y="1432352"/>
                <a:ext cx="1086326" cy="67106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Template</a:t>
                </a:r>
                <a:br>
                  <a:rPr lang="es-419" sz="1200" b="1">
                    <a:solidFill>
                      <a:schemeClr val="dk1"/>
                    </a:solidFill>
                    <a:latin typeface="Roboto Mono" panose="00000009000000000000" pitchFamily="49" charset="0"/>
                    <a:ea typeface="Roboto Mono" panose="00000009000000000000" pitchFamily="49" charset="0"/>
                    <a:cs typeface="Calibri"/>
                    <a:sym typeface="Calibri"/>
                  </a:rPr>
                </a:br>
                <a:r>
                  <a:rPr lang="es-419" sz="1200" b="1">
                    <a:solidFill>
                      <a:schemeClr val="dk1"/>
                    </a:solidFill>
                    <a:latin typeface="Roboto Mono" panose="00000009000000000000" pitchFamily="49" charset="0"/>
                    <a:ea typeface="Roboto Mono" panose="00000009000000000000" pitchFamily="49" charset="0"/>
                    <a:cs typeface="Calibri"/>
                    <a:sym typeface="Calibri"/>
                  </a:rPr>
                  <a:t>Engine</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59" name="Google Shape;327;p38">
                <a:extLst>
                  <a:ext uri="{FF2B5EF4-FFF2-40B4-BE49-F238E27FC236}">
                    <a16:creationId xmlns:a16="http://schemas.microsoft.com/office/drawing/2014/main" id="{56CC9C53-2BA4-0437-61CB-DA082501BDCC}"/>
                  </a:ext>
                </a:extLst>
              </p:cNvPr>
              <p:cNvCxnSpPr>
                <a:cxnSpLocks/>
                <a:stCxn id="58" idx="2"/>
                <a:endCxn id="60" idx="2"/>
              </p:cNvCxnSpPr>
              <p:nvPr/>
            </p:nvCxnSpPr>
            <p:spPr>
              <a:xfrm flipH="1">
                <a:off x="11315555" y="2103420"/>
                <a:ext cx="34706" cy="41507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0" name="Google Shape;325;p38">
                <a:extLst>
                  <a:ext uri="{FF2B5EF4-FFF2-40B4-BE49-F238E27FC236}">
                    <a16:creationId xmlns:a16="http://schemas.microsoft.com/office/drawing/2014/main" id="{2507B86C-789F-6C0B-476B-7171ED730CC1}"/>
                  </a:ext>
                </a:extLst>
              </p:cNvPr>
              <p:cNvSpPr/>
              <p:nvPr/>
            </p:nvSpPr>
            <p:spPr>
              <a:xfrm>
                <a:off x="11162262" y="5623929"/>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cxnSp>
            <p:nvCxnSpPr>
              <p:cNvPr id="61" name="Google Shape;328;p38">
                <a:extLst>
                  <a:ext uri="{FF2B5EF4-FFF2-40B4-BE49-F238E27FC236}">
                    <a16:creationId xmlns:a16="http://schemas.microsoft.com/office/drawing/2014/main" id="{5E1017BA-C669-A666-B1C4-254BC4DE738A}"/>
                  </a:ext>
                </a:extLst>
              </p:cNvPr>
              <p:cNvCxnSpPr>
                <a:cxnSpLocks/>
              </p:cNvCxnSpPr>
              <p:nvPr/>
            </p:nvCxnSpPr>
            <p:spPr>
              <a:xfrm>
                <a:off x="2165685" y="5520441"/>
                <a:ext cx="8051593" cy="100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9;p38">
                <a:extLst>
                  <a:ext uri="{FF2B5EF4-FFF2-40B4-BE49-F238E27FC236}">
                    <a16:creationId xmlns:a16="http://schemas.microsoft.com/office/drawing/2014/main" id="{B6CDA766-5589-36EF-8C13-D5FDB500B5EC}"/>
                  </a:ext>
                </a:extLst>
              </p:cNvPr>
              <p:cNvSpPr/>
              <p:nvPr/>
            </p:nvSpPr>
            <p:spPr>
              <a:xfrm>
                <a:off x="10217278" y="5100927"/>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63" name="Google Shape;330;p38">
                <a:extLst>
                  <a:ext uri="{FF2B5EF4-FFF2-40B4-BE49-F238E27FC236}">
                    <a16:creationId xmlns:a16="http://schemas.microsoft.com/office/drawing/2014/main" id="{0B2D379C-FBA3-771E-38EB-0C2833094E2E}"/>
                  </a:ext>
                </a:extLst>
              </p:cNvPr>
              <p:cNvSpPr txBox="1"/>
              <p:nvPr/>
            </p:nvSpPr>
            <p:spPr>
              <a:xfrm>
                <a:off x="1625074" y="5159468"/>
                <a:ext cx="3539330" cy="35726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setVariable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Foldertree</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4" name="Google Shape;331;p38">
                <a:extLst>
                  <a:ext uri="{FF2B5EF4-FFF2-40B4-BE49-F238E27FC236}">
                    <a16:creationId xmlns:a16="http://schemas.microsoft.com/office/drawing/2014/main" id="{CFA7784C-950E-0E0A-349D-EB4A5552AC08}"/>
                  </a:ext>
                </a:extLst>
              </p:cNvPr>
              <p:cNvSpPr txBox="1"/>
              <p:nvPr/>
            </p:nvSpPr>
            <p:spPr>
              <a:xfrm>
                <a:off x="2098560" y="5623929"/>
                <a:ext cx="4556050" cy="66650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process</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ctx</a:t>
                </a:r>
                <a:r>
                  <a:rPr lang="es-419" sz="1200" dirty="0">
                    <a:latin typeface="Roboto Mono" panose="00000009000000000000" pitchFamily="49" charset="0"/>
                    <a:ea typeface="Roboto Mono" panose="00000009000000000000" pitchFamily="49" charset="0"/>
                    <a:cs typeface="Calibri"/>
                    <a:sym typeface="Calibri"/>
                  </a:rPr>
                  <a:t>, “moveToHomePage.html", ..)</a:t>
                </a:r>
                <a:endParaRPr sz="1200" dirty="0">
                  <a:latin typeface="Roboto Mono" panose="00000009000000000000" pitchFamily="49" charset="0"/>
                  <a:ea typeface="Roboto Mono" panose="00000009000000000000" pitchFamily="49" charset="0"/>
                  <a:cs typeface="Calibri"/>
                  <a:sym typeface="Calibri"/>
                </a:endParaRPr>
              </a:p>
            </p:txBody>
          </p:sp>
          <p:cxnSp>
            <p:nvCxnSpPr>
              <p:cNvPr id="65" name="Google Shape;332;p38">
                <a:extLst>
                  <a:ext uri="{FF2B5EF4-FFF2-40B4-BE49-F238E27FC236}">
                    <a16:creationId xmlns:a16="http://schemas.microsoft.com/office/drawing/2014/main" id="{260B9E03-B01F-7695-E00C-DA732402BAE7}"/>
                  </a:ext>
                </a:extLst>
              </p:cNvPr>
              <p:cNvCxnSpPr>
                <a:cxnSpLocks/>
              </p:cNvCxnSpPr>
              <p:nvPr/>
            </p:nvCxnSpPr>
            <p:spPr>
              <a:xfrm flipV="1">
                <a:off x="2126257" y="4654730"/>
                <a:ext cx="4528353" cy="744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33;p38">
                <a:extLst>
                  <a:ext uri="{FF2B5EF4-FFF2-40B4-BE49-F238E27FC236}">
                    <a16:creationId xmlns:a16="http://schemas.microsoft.com/office/drawing/2014/main" id="{7BCF9F8A-90FF-2D20-D6D2-47CDC878DC48}"/>
                  </a:ext>
                </a:extLst>
              </p:cNvPr>
              <p:cNvSpPr txBox="1"/>
              <p:nvPr/>
            </p:nvSpPr>
            <p:spPr>
              <a:xfrm>
                <a:off x="2242630" y="4378980"/>
                <a:ext cx="4760010" cy="353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getFolderTree</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session.user.username</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67" name="Google Shape;322;p38">
                <a:extLst>
                  <a:ext uri="{FF2B5EF4-FFF2-40B4-BE49-F238E27FC236}">
                    <a16:creationId xmlns:a16="http://schemas.microsoft.com/office/drawing/2014/main" id="{D511BACB-A7EA-7147-F9E6-FE2A07AA6B99}"/>
                  </a:ext>
                </a:extLst>
              </p:cNvPr>
              <p:cNvSpPr/>
              <p:nvPr/>
            </p:nvSpPr>
            <p:spPr>
              <a:xfrm>
                <a:off x="8475056" y="1432351"/>
                <a:ext cx="1387339" cy="67106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SubFolderDAO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68" name="Google Shape;323;p38">
                <a:extLst>
                  <a:ext uri="{FF2B5EF4-FFF2-40B4-BE49-F238E27FC236}">
                    <a16:creationId xmlns:a16="http://schemas.microsoft.com/office/drawing/2014/main" id="{9EA15BDC-D31C-41EA-DD80-9A3767001CCB}"/>
                  </a:ext>
                </a:extLst>
              </p:cNvPr>
              <p:cNvCxnSpPr>
                <a:cxnSpLocks/>
                <a:stCxn id="67" idx="2"/>
                <a:endCxn id="69" idx="2"/>
              </p:cNvCxnSpPr>
              <p:nvPr/>
            </p:nvCxnSpPr>
            <p:spPr>
              <a:xfrm>
                <a:off x="9168726" y="2103420"/>
                <a:ext cx="1" cy="27265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9" name="Google Shape;329;p38">
                <a:extLst>
                  <a:ext uri="{FF2B5EF4-FFF2-40B4-BE49-F238E27FC236}">
                    <a16:creationId xmlns:a16="http://schemas.microsoft.com/office/drawing/2014/main" id="{49943BAF-6655-EC3D-B421-C5A7748CC0CB}"/>
                  </a:ext>
                </a:extLst>
              </p:cNvPr>
              <p:cNvSpPr/>
              <p:nvPr/>
            </p:nvSpPr>
            <p:spPr>
              <a:xfrm>
                <a:off x="9015434" y="4199678"/>
                <a:ext cx="306585" cy="630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latin typeface="Roboto Mono" panose="00000009000000000000" pitchFamily="49" charset="0"/>
                  <a:ea typeface="Roboto Mono" panose="00000009000000000000" pitchFamily="49" charset="0"/>
                  <a:cs typeface="Calibri"/>
                  <a:sym typeface="Calibri"/>
                </a:endParaRPr>
              </a:p>
            </p:txBody>
          </p:sp>
          <p:sp>
            <p:nvSpPr>
              <p:cNvPr id="70" name="Google Shape;321;p38">
                <a:extLst>
                  <a:ext uri="{FF2B5EF4-FFF2-40B4-BE49-F238E27FC236}">
                    <a16:creationId xmlns:a16="http://schemas.microsoft.com/office/drawing/2014/main" id="{BF019BD5-2F0F-12A3-5975-737E8E9977E3}"/>
                  </a:ext>
                </a:extLst>
              </p:cNvPr>
              <p:cNvSpPr txBox="1"/>
              <p:nvPr/>
            </p:nvSpPr>
            <p:spPr>
              <a:xfrm>
                <a:off x="7123444" y="4302624"/>
                <a:ext cx="2675982" cy="2168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SubFolderDAO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71" name="Google Shape;317;p38">
                <a:extLst>
                  <a:ext uri="{FF2B5EF4-FFF2-40B4-BE49-F238E27FC236}">
                    <a16:creationId xmlns:a16="http://schemas.microsoft.com/office/drawing/2014/main" id="{801213C7-C93E-4F7A-8D4E-B769BF5D7B60}"/>
                  </a:ext>
                </a:extLst>
              </p:cNvPr>
              <p:cNvCxnSpPr>
                <a:cxnSpLocks/>
                <a:stCxn id="52" idx="3"/>
              </p:cNvCxnSpPr>
              <p:nvPr/>
            </p:nvCxnSpPr>
            <p:spPr>
              <a:xfrm>
                <a:off x="7002876" y="4665704"/>
                <a:ext cx="2022461" cy="57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grpSp>
      </p:grpSp>
    </p:spTree>
    <p:extLst>
      <p:ext uri="{BB962C8B-B14F-4D97-AF65-F5344CB8AC3E}">
        <p14:creationId xmlns:p14="http://schemas.microsoft.com/office/powerpoint/2010/main" val="135173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99441" y="-65422"/>
            <a:ext cx="12149369" cy="1325563"/>
          </a:xfrm>
        </p:spPr>
        <p:txBody>
          <a:bodyPr>
            <a:normAutofit/>
          </a:bodyPr>
          <a:lstStyle/>
          <a:p>
            <a:pPr algn="ctr"/>
            <a:r>
              <a:rPr lang="es-419" sz="4400" dirty="0" err="1"/>
              <a:t>Event</a:t>
            </a:r>
            <a:r>
              <a:rPr lang="es-419" sz="4400" dirty="0"/>
              <a:t>: </a:t>
            </a:r>
            <a:r>
              <a:rPr lang="es-419" sz="4400" dirty="0" err="1"/>
              <a:t>MoveToHomePage</a:t>
            </a:r>
            <a:br>
              <a:rPr lang="es-419" dirty="0"/>
            </a:br>
            <a:r>
              <a:rPr lang="es-419" sz="1400" dirty="0">
                <a:solidFill>
                  <a:schemeClr val="tx1">
                    <a:lumMod val="50000"/>
                  </a:schemeClr>
                </a:solidFill>
                <a:latin typeface="Roboto Bold" panose="02000000000000000000" pitchFamily="2" charset="0"/>
                <a:ea typeface="Roboto Bold" panose="02000000000000000000" pitchFamily="2" charset="0"/>
              </a:rPr>
              <a:t>(</a:t>
            </a:r>
            <a:r>
              <a:rPr lang="es-419" sz="1400" dirty="0" err="1">
                <a:solidFill>
                  <a:schemeClr val="tx1">
                    <a:lumMod val="50000"/>
                  </a:schemeClr>
                </a:solidFill>
                <a:latin typeface="Roboto Bold" panose="02000000000000000000" pitchFamily="2" charset="0"/>
                <a:ea typeface="Roboto Bold" panose="02000000000000000000" pitchFamily="2" charset="0"/>
              </a:rPr>
              <a:t>action:updateFolder</a:t>
            </a:r>
            <a:r>
              <a:rPr lang="es-419" sz="1400" dirty="0">
                <a:solidFill>
                  <a:schemeClr val="tx1">
                    <a:lumMod val="50000"/>
                  </a:schemeClr>
                </a:solidFill>
                <a:latin typeface="Roboto Bold" panose="02000000000000000000" pitchFamily="2" charset="0"/>
                <a:ea typeface="Roboto Bold" panose="02000000000000000000" pitchFamily="2" charset="0"/>
              </a:rPr>
              <a:t>)</a:t>
            </a:r>
            <a:endParaRPr lang="en-GB" sz="1400" dirty="0">
              <a:solidFill>
                <a:schemeClr val="tx1">
                  <a:lumMod val="50000"/>
                </a:schemeClr>
              </a:solidFill>
              <a:latin typeface="Roboto Bold" panose="02000000000000000000" pitchFamily="2" charset="0"/>
              <a:ea typeface="Roboto Bold" panose="02000000000000000000" pitchFamily="2" charset="0"/>
            </a:endParaRPr>
          </a:p>
        </p:txBody>
      </p:sp>
      <p:grpSp>
        <p:nvGrpSpPr>
          <p:cNvPr id="21" name="Group 20">
            <a:extLst>
              <a:ext uri="{FF2B5EF4-FFF2-40B4-BE49-F238E27FC236}">
                <a16:creationId xmlns:a16="http://schemas.microsoft.com/office/drawing/2014/main" id="{DD20E273-9AC5-B2F0-E9C9-81485CCC6109}"/>
              </a:ext>
            </a:extLst>
          </p:cNvPr>
          <p:cNvGrpSpPr/>
          <p:nvPr/>
        </p:nvGrpSpPr>
        <p:grpSpPr>
          <a:xfrm>
            <a:off x="1663815" y="1260141"/>
            <a:ext cx="9020619" cy="4903856"/>
            <a:chOff x="995900" y="1260141"/>
            <a:chExt cx="9329373" cy="5165388"/>
          </a:xfrm>
        </p:grpSpPr>
        <p:sp>
          <p:nvSpPr>
            <p:cNvPr id="3" name="Google Shape;273;p37">
              <a:extLst>
                <a:ext uri="{FF2B5EF4-FFF2-40B4-BE49-F238E27FC236}">
                  <a16:creationId xmlns:a16="http://schemas.microsoft.com/office/drawing/2014/main" id="{3C8AC02A-0CCA-DD82-2F0C-B8B42140598D}"/>
                </a:ext>
              </a:extLst>
            </p:cNvPr>
            <p:cNvSpPr/>
            <p:nvPr/>
          </p:nvSpPr>
          <p:spPr>
            <a:xfrm>
              <a:off x="2004542" y="1260141"/>
              <a:ext cx="1752800" cy="723503"/>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MoveDocument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4" name="Google Shape;274;p37">
              <a:extLst>
                <a:ext uri="{FF2B5EF4-FFF2-40B4-BE49-F238E27FC236}">
                  <a16:creationId xmlns:a16="http://schemas.microsoft.com/office/drawing/2014/main" id="{AA291284-4212-5B3B-0C21-938DB522F53C}"/>
                </a:ext>
              </a:extLst>
            </p:cNvPr>
            <p:cNvCxnSpPr>
              <a:cxnSpLocks/>
              <a:stCxn id="3" idx="2"/>
              <a:endCxn id="7" idx="2"/>
            </p:cNvCxnSpPr>
            <p:nvPr/>
          </p:nvCxnSpPr>
          <p:spPr>
            <a:xfrm flipH="1">
              <a:off x="2876965" y="1983644"/>
              <a:ext cx="3977" cy="43694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 name="Google Shape;275;p37">
              <a:extLst>
                <a:ext uri="{FF2B5EF4-FFF2-40B4-BE49-F238E27FC236}">
                  <a16:creationId xmlns:a16="http://schemas.microsoft.com/office/drawing/2014/main" id="{96224AEF-099F-5B54-1F5C-5FFCFE10185D}"/>
                </a:ext>
              </a:extLst>
            </p:cNvPr>
            <p:cNvCxnSpPr>
              <a:cxnSpLocks/>
            </p:cNvCxnSpPr>
            <p:nvPr/>
          </p:nvCxnSpPr>
          <p:spPr>
            <a:xfrm>
              <a:off x="995900" y="2680810"/>
              <a:ext cx="16320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 name="Google Shape;276;p37">
              <a:extLst>
                <a:ext uri="{FF2B5EF4-FFF2-40B4-BE49-F238E27FC236}">
                  <a16:creationId xmlns:a16="http://schemas.microsoft.com/office/drawing/2014/main" id="{62232E39-B0A9-6EB6-14CC-A49200EB3AAA}"/>
                </a:ext>
              </a:extLst>
            </p:cNvPr>
            <p:cNvSpPr txBox="1"/>
            <p:nvPr/>
          </p:nvSpPr>
          <p:spPr>
            <a:xfrm>
              <a:off x="1016671" y="2263244"/>
              <a:ext cx="1220800" cy="369200"/>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doGET</a:t>
              </a:r>
              <a:endParaRPr sz="1200" dirty="0">
                <a:latin typeface="Roboto Mono" panose="00000009000000000000" pitchFamily="49" charset="0"/>
                <a:ea typeface="Roboto Mono" panose="00000009000000000000" pitchFamily="49" charset="0"/>
                <a:cs typeface="Calibri"/>
                <a:sym typeface="Calibri"/>
              </a:endParaRPr>
            </a:p>
          </p:txBody>
        </p:sp>
        <p:sp>
          <p:nvSpPr>
            <p:cNvPr id="7" name="Google Shape;277;p37">
              <a:extLst>
                <a:ext uri="{FF2B5EF4-FFF2-40B4-BE49-F238E27FC236}">
                  <a16:creationId xmlns:a16="http://schemas.microsoft.com/office/drawing/2014/main" id="{6AABDA77-EB4D-72F2-8D72-503CD4BEABED}"/>
                </a:ext>
              </a:extLst>
            </p:cNvPr>
            <p:cNvSpPr/>
            <p:nvPr/>
          </p:nvSpPr>
          <p:spPr>
            <a:xfrm>
              <a:off x="2672565" y="2447844"/>
              <a:ext cx="408800" cy="390526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a:extLst>
                <a:ext uri="{FF2B5EF4-FFF2-40B4-BE49-F238E27FC236}">
                  <a16:creationId xmlns:a16="http://schemas.microsoft.com/office/drawing/2014/main" id="{F0448BB4-BA52-E3AE-C2EA-C9B6984697BB}"/>
                </a:ext>
              </a:extLst>
            </p:cNvPr>
            <p:cNvSpPr/>
            <p:nvPr/>
          </p:nvSpPr>
          <p:spPr>
            <a:xfrm>
              <a:off x="4298230" y="1271277"/>
              <a:ext cx="2290800" cy="71857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21900" tIns="60933" rIns="121900" bIns="60933" anchor="ctr" anchorCtr="0">
              <a:noAutofit/>
            </a:bodyPr>
            <a:lstStyle/>
            <a:p>
              <a:pPr algn="ctr"/>
              <a:r>
                <a:rPr lang="es-419" sz="1200" b="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9" name="Google Shape;279;p37">
              <a:extLst>
                <a:ext uri="{FF2B5EF4-FFF2-40B4-BE49-F238E27FC236}">
                  <a16:creationId xmlns:a16="http://schemas.microsoft.com/office/drawing/2014/main" id="{3D928597-AF61-83E3-8809-AF8D1344CBED}"/>
                </a:ext>
              </a:extLst>
            </p:cNvPr>
            <p:cNvCxnSpPr>
              <a:cxnSpLocks/>
              <a:stCxn id="8" idx="2"/>
            </p:cNvCxnSpPr>
            <p:nvPr/>
          </p:nvCxnSpPr>
          <p:spPr>
            <a:xfrm>
              <a:off x="5443630" y="1989855"/>
              <a:ext cx="0" cy="43632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a:extLst>
                <a:ext uri="{FF2B5EF4-FFF2-40B4-BE49-F238E27FC236}">
                  <a16:creationId xmlns:a16="http://schemas.microsoft.com/office/drawing/2014/main" id="{F9774D22-6412-F3FF-7056-C0A70FF78062}"/>
                </a:ext>
              </a:extLst>
            </p:cNvPr>
            <p:cNvCxnSpPr/>
            <p:nvPr/>
          </p:nvCxnSpPr>
          <p:spPr>
            <a:xfrm>
              <a:off x="3068235" y="311117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a:extLst>
                <a:ext uri="{FF2B5EF4-FFF2-40B4-BE49-F238E27FC236}">
                  <a16:creationId xmlns:a16="http://schemas.microsoft.com/office/drawing/2014/main" id="{5F539293-A493-2F04-5006-EB71060525F2}"/>
                </a:ext>
              </a:extLst>
            </p:cNvPr>
            <p:cNvSpPr txBox="1"/>
            <p:nvPr/>
          </p:nvSpPr>
          <p:spPr>
            <a:xfrm>
              <a:off x="3152830" y="2705408"/>
              <a:ext cx="2290800" cy="368802"/>
            </a:xfrm>
            <a:prstGeom prst="rect">
              <a:avLst/>
            </a:prstGeom>
            <a:noFill/>
            <a:ln>
              <a:noFill/>
            </a:ln>
          </p:spPr>
          <p:txBody>
            <a:bodyPr spcFirstLastPara="1" wrap="square" lIns="121900" tIns="60933" rIns="121900" bIns="60933" anchor="t" anchorCtr="0">
              <a:noAutofit/>
            </a:bodyPr>
            <a:lstStyle/>
            <a:p>
              <a:r>
                <a:rPr lang="es-419" sz="1200" dirty="0">
                  <a:latin typeface="Roboto Mono" panose="00000009000000000000" pitchFamily="49" charset="0"/>
                  <a:ea typeface="Roboto Mono" panose="00000009000000000000" pitchFamily="49" charset="0"/>
                  <a:cs typeface="Calibri"/>
                  <a:sym typeface="Calibri"/>
                </a:rPr>
                <a:t>new </a:t>
              </a:r>
              <a:r>
                <a:rPr lang="es-419" sz="1200" dirty="0" err="1">
                  <a:latin typeface="Roboto Mono" panose="00000009000000000000" pitchFamily="49" charset="0"/>
                  <a:ea typeface="Roboto Mono" panose="00000009000000000000" pitchFamily="49" charset="0"/>
                  <a:cs typeface="Calibri"/>
                  <a:sym typeface="Calibri"/>
                </a:rPr>
                <a:t>DocumentDAO</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sp>
          <p:nvSpPr>
            <p:cNvPr id="12" name="Google Shape;282;p37">
              <a:extLst>
                <a:ext uri="{FF2B5EF4-FFF2-40B4-BE49-F238E27FC236}">
                  <a16:creationId xmlns:a16="http://schemas.microsoft.com/office/drawing/2014/main" id="{9B82A7D1-8002-57B3-C530-96F252376F00}"/>
                </a:ext>
              </a:extLst>
            </p:cNvPr>
            <p:cNvSpPr/>
            <p:nvPr/>
          </p:nvSpPr>
          <p:spPr>
            <a:xfrm>
              <a:off x="5240430" y="2680810"/>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sp>
          <p:nvSpPr>
            <p:cNvPr id="14" name="Google Shape;294;p37">
              <a:extLst>
                <a:ext uri="{FF2B5EF4-FFF2-40B4-BE49-F238E27FC236}">
                  <a16:creationId xmlns:a16="http://schemas.microsoft.com/office/drawing/2014/main" id="{73887207-DAF2-413C-DBDD-B727E571EA7C}"/>
                </a:ext>
              </a:extLst>
            </p:cNvPr>
            <p:cNvSpPr txBox="1"/>
            <p:nvPr/>
          </p:nvSpPr>
          <p:spPr>
            <a:xfrm>
              <a:off x="995900" y="2762998"/>
              <a:ext cx="1548828" cy="1827759"/>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From</a:t>
              </a:r>
              <a:r>
                <a:rPr lang="es-419" sz="1200" dirty="0">
                  <a:latin typeface="Roboto Mono" panose="00000009000000000000" pitchFamily="49" charset="0"/>
                  <a:ea typeface="Roboto Mono" panose="00000009000000000000" pitchFamily="49" charset="0"/>
                  <a:cs typeface="Calibri"/>
                  <a:sym typeface="Calibri"/>
                </a:rPr>
                <a:t>: m</a:t>
              </a:r>
              <a:r>
                <a:rPr lang="es-419" sz="1200" dirty="0">
                  <a:latin typeface="Roboto Mono" panose="00000009000000000000" pitchFamily="49" charset="0"/>
                  <a:ea typeface="Roboto Mono" panose="00000009000000000000" pitchFamily="49" charset="0"/>
                </a:rPr>
                <a:t>oveToHomePage</a:t>
              </a:r>
              <a:r>
                <a:rPr lang="es-419" sz="1200" dirty="0">
                  <a:latin typeface="Roboto Mono" panose="00000009000000000000" pitchFamily="49" charset="0"/>
                  <a:ea typeface="Roboto Mono" panose="00000009000000000000" pitchFamily="49" charset="0"/>
                  <a:cs typeface="Calibri"/>
                  <a:sym typeface="Calibri"/>
                </a:rPr>
                <a:t>.html</a:t>
              </a:r>
              <a:endParaRPr sz="1200" dirty="0">
                <a:latin typeface="Roboto Mono" panose="00000009000000000000" pitchFamily="49" charset="0"/>
                <a:ea typeface="Roboto Mono" panose="00000009000000000000" pitchFamily="49" charset="0"/>
                <a:cs typeface="Calibri"/>
                <a:sym typeface="Calibri"/>
              </a:endParaRPr>
            </a:p>
          </p:txBody>
        </p:sp>
        <p:sp>
          <p:nvSpPr>
            <p:cNvPr id="15" name="Google Shape;281;p37">
              <a:extLst>
                <a:ext uri="{FF2B5EF4-FFF2-40B4-BE49-F238E27FC236}">
                  <a16:creationId xmlns:a16="http://schemas.microsoft.com/office/drawing/2014/main" id="{E3424BC5-11CE-B767-9222-1050E126442E}"/>
                </a:ext>
              </a:extLst>
            </p:cNvPr>
            <p:cNvSpPr txBox="1"/>
            <p:nvPr/>
          </p:nvSpPr>
          <p:spPr>
            <a:xfrm>
              <a:off x="3152830" y="3602073"/>
              <a:ext cx="2290800" cy="973396"/>
            </a:xfrm>
            <a:prstGeom prst="rect">
              <a:avLst/>
            </a:prstGeom>
            <a:noFill/>
            <a:ln>
              <a:noFill/>
            </a:ln>
          </p:spPr>
          <p:txBody>
            <a:bodyPr spcFirstLastPara="1" wrap="square" lIns="121900" tIns="60933" rIns="121900" bIns="60933" anchor="t" anchorCtr="0">
              <a:noAutofit/>
            </a:bodyPr>
            <a:lstStyle/>
            <a:p>
              <a:r>
                <a:rPr lang="es-419" sz="1200" dirty="0" err="1">
                  <a:latin typeface="Roboto Mono" panose="00000009000000000000" pitchFamily="49" charset="0"/>
                  <a:ea typeface="Roboto Mono" panose="00000009000000000000" pitchFamily="49" charset="0"/>
                  <a:cs typeface="Calibri"/>
                  <a:sym typeface="Calibri"/>
                </a:rPr>
                <a:t>moveDocument</a:t>
              </a:r>
              <a:r>
                <a:rPr lang="es-419" sz="1200" dirty="0">
                  <a:latin typeface="Roboto Mono" panose="00000009000000000000" pitchFamily="49" charset="0"/>
                  <a:ea typeface="Roboto Mono" panose="00000009000000000000" pitchFamily="49" charset="0"/>
                  <a:cs typeface="Calibri"/>
                  <a:sym typeface="Calibri"/>
                </a:rPr>
                <a:t>(</a:t>
              </a:r>
            </a:p>
            <a:p>
              <a:r>
                <a:rPr lang="es-419" sz="1200" dirty="0" err="1">
                  <a:latin typeface="Roboto Mono" panose="00000009000000000000" pitchFamily="49" charset="0"/>
                  <a:ea typeface="Roboto Mono" panose="00000009000000000000" pitchFamily="49" charset="0"/>
                  <a:cs typeface="Calibri"/>
                  <a:sym typeface="Calibri"/>
                </a:rPr>
                <a:t>document</a:t>
              </a:r>
              <a:r>
                <a:rPr lang="es-419" sz="1200" dirty="0">
                  <a:latin typeface="Roboto Mono" panose="00000009000000000000" pitchFamily="49" charset="0"/>
                  <a:ea typeface="Roboto Mono" panose="00000009000000000000" pitchFamily="49" charset="0"/>
                  <a:cs typeface="Calibri"/>
                  <a:sym typeface="Calibri"/>
                </a:rPr>
                <a:t>,</a:t>
              </a:r>
            </a:p>
            <a:p>
              <a:r>
                <a:rPr lang="es-419" sz="1200" dirty="0" err="1">
                  <a:latin typeface="Roboto Mono" panose="00000009000000000000" pitchFamily="49" charset="0"/>
                  <a:ea typeface="Roboto Mono" panose="00000009000000000000" pitchFamily="49" charset="0"/>
                  <a:cs typeface="Calibri"/>
                  <a:sym typeface="Calibri"/>
                </a:rPr>
                <a:t>folderTarget</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subFolderTarget</a:t>
              </a:r>
              <a:r>
                <a:rPr lang="es-419" sz="1200" dirty="0">
                  <a:latin typeface="Roboto Mono" panose="00000009000000000000" pitchFamily="49" charset="0"/>
                  <a:ea typeface="Roboto Mono" panose="00000009000000000000" pitchFamily="49" charset="0"/>
                  <a:cs typeface="Calibri"/>
                  <a:sym typeface="Calibri"/>
                </a:rPr>
                <a:t>)</a:t>
              </a:r>
              <a:endParaRPr sz="1200" dirty="0">
                <a:latin typeface="Roboto Mono" panose="00000009000000000000" pitchFamily="49" charset="0"/>
                <a:ea typeface="Roboto Mono" panose="00000009000000000000" pitchFamily="49" charset="0"/>
                <a:cs typeface="Calibri"/>
                <a:sym typeface="Calibri"/>
              </a:endParaRPr>
            </a:p>
          </p:txBody>
        </p:sp>
        <p:cxnSp>
          <p:nvCxnSpPr>
            <p:cNvPr id="16" name="Google Shape;280;p37">
              <a:extLst>
                <a:ext uri="{FF2B5EF4-FFF2-40B4-BE49-F238E27FC236}">
                  <a16:creationId xmlns:a16="http://schemas.microsoft.com/office/drawing/2014/main" id="{5A4AB2A1-9E3A-72A4-5889-D70A0D58E252}"/>
                </a:ext>
              </a:extLst>
            </p:cNvPr>
            <p:cNvCxnSpPr/>
            <p:nvPr/>
          </p:nvCxnSpPr>
          <p:spPr>
            <a:xfrm>
              <a:off x="3094641" y="3508943"/>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7" name="Google Shape;324;p38">
              <a:extLst>
                <a:ext uri="{FF2B5EF4-FFF2-40B4-BE49-F238E27FC236}">
                  <a16:creationId xmlns:a16="http://schemas.microsoft.com/office/drawing/2014/main" id="{E917CD76-D01A-3193-D309-D099545BAA99}"/>
                </a:ext>
              </a:extLst>
            </p:cNvPr>
            <p:cNvCxnSpPr>
              <a:cxnSpLocks/>
            </p:cNvCxnSpPr>
            <p:nvPr/>
          </p:nvCxnSpPr>
          <p:spPr>
            <a:xfrm>
              <a:off x="3102460" y="5334856"/>
              <a:ext cx="6264943" cy="137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326;p38">
              <a:extLst>
                <a:ext uri="{FF2B5EF4-FFF2-40B4-BE49-F238E27FC236}">
                  <a16:creationId xmlns:a16="http://schemas.microsoft.com/office/drawing/2014/main" id="{01EE2F78-32CC-D3D9-3780-60E18D745086}"/>
                </a:ext>
              </a:extLst>
            </p:cNvPr>
            <p:cNvSpPr/>
            <p:nvPr/>
          </p:nvSpPr>
          <p:spPr>
            <a:xfrm>
              <a:off x="8815933" y="1260141"/>
              <a:ext cx="1509340" cy="71857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Documents</a:t>
              </a:r>
            </a:p>
            <a:p>
              <a:pPr marL="0" marR="0" lvl="0" indent="0" algn="ctr" rtl="0">
                <a:spcBef>
                  <a:spcPts val="0"/>
                </a:spcBef>
                <a:spcAft>
                  <a:spcPts val="0"/>
                </a:spcAft>
                <a:buNone/>
              </a:pPr>
              <a:r>
                <a:rPr lang="es-419" sz="1200" b="1">
                  <a:solidFill>
                    <a:schemeClr val="dk1"/>
                  </a:solidFill>
                  <a:latin typeface="Roboto Mono" panose="00000009000000000000" pitchFamily="49" charset="0"/>
                  <a:ea typeface="Roboto Mono" panose="00000009000000000000" pitchFamily="49" charset="0"/>
                  <a:cs typeface="Calibri"/>
                  <a:sym typeface="Calibri"/>
                </a:rPr>
                <a:t>(servlet)</a:t>
              </a:r>
              <a:endParaRPr sz="1200" b="1">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34" name="Google Shape;331;p38">
              <a:extLst>
                <a:ext uri="{FF2B5EF4-FFF2-40B4-BE49-F238E27FC236}">
                  <a16:creationId xmlns:a16="http://schemas.microsoft.com/office/drawing/2014/main" id="{34A63F21-FDA3-924B-124D-CDB2339D159C}"/>
                </a:ext>
              </a:extLst>
            </p:cNvPr>
            <p:cNvSpPr txBox="1"/>
            <p:nvPr/>
          </p:nvSpPr>
          <p:spPr>
            <a:xfrm>
              <a:off x="3172334" y="4744043"/>
              <a:ext cx="4067549" cy="71857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Roboto Mono" panose="00000009000000000000" pitchFamily="49" charset="0"/>
                  <a:ea typeface="Roboto Mono" panose="00000009000000000000" pitchFamily="49" charset="0"/>
                  <a:cs typeface="Calibri"/>
                  <a:sym typeface="Calibri"/>
                </a:rPr>
                <a:t>Redirect</a:t>
              </a:r>
              <a:r>
                <a:rPr lang="es-419" sz="1200" dirty="0">
                  <a:latin typeface="Roboto Mono" panose="00000009000000000000" pitchFamily="49" charset="0"/>
                  <a:ea typeface="Roboto Mono" panose="00000009000000000000" pitchFamily="49" charset="0"/>
                  <a:cs typeface="Calibri"/>
                  <a:sym typeface="Calibri"/>
                </a:rPr>
                <a:t>: </a:t>
              </a:r>
              <a:r>
                <a:rPr lang="es-419" sz="1200" dirty="0" err="1">
                  <a:latin typeface="Roboto Mono" panose="00000009000000000000" pitchFamily="49" charset="0"/>
                  <a:ea typeface="Roboto Mono" panose="00000009000000000000" pitchFamily="49" charset="0"/>
                  <a:cs typeface="Calibri"/>
                  <a:sym typeface="Calibri"/>
                </a:rPr>
                <a:t>Documents?folder</a:t>
              </a:r>
              <a:r>
                <a:rPr lang="es-419" sz="1200" dirty="0">
                  <a:latin typeface="Roboto Mono" panose="00000009000000000000" pitchFamily="49" charset="0"/>
                  <a:ea typeface="Roboto Mono" panose="00000009000000000000" pitchFamily="49" charset="0"/>
                  <a:cs typeface="Calibri"/>
                  <a:sym typeface="Calibri"/>
                </a:rPr>
                <a:t>=</a:t>
              </a:r>
              <a:r>
                <a:rPr lang="es-419" sz="1200" dirty="0" err="1">
                  <a:latin typeface="Roboto Mono" panose="00000009000000000000" pitchFamily="49" charset="0"/>
                  <a:ea typeface="Roboto Mono" panose="00000009000000000000" pitchFamily="49" charset="0"/>
                  <a:cs typeface="Calibri"/>
                  <a:sym typeface="Calibri"/>
                </a:rPr>
                <a:t>folderTarget</a:t>
              </a:r>
              <a:r>
                <a:rPr lang="es-419" sz="1200" dirty="0">
                  <a:latin typeface="Roboto Mono" panose="00000009000000000000" pitchFamily="49" charset="0"/>
                  <a:ea typeface="Roboto Mono" panose="00000009000000000000" pitchFamily="49" charset="0"/>
                  <a:cs typeface="Calibri"/>
                  <a:sym typeface="Calibri"/>
                </a:rPr>
                <a:t> &amp; </a:t>
              </a:r>
              <a:r>
                <a:rPr lang="es-419" sz="1200" dirty="0" err="1">
                  <a:latin typeface="Roboto Mono" panose="00000009000000000000" pitchFamily="49" charset="0"/>
                  <a:ea typeface="Roboto Mono" panose="00000009000000000000" pitchFamily="49" charset="0"/>
                  <a:cs typeface="Calibri"/>
                  <a:sym typeface="Calibri"/>
                </a:rPr>
                <a:t>subFolder</a:t>
              </a:r>
              <a:r>
                <a:rPr lang="es-419" sz="1200" dirty="0">
                  <a:latin typeface="Roboto Mono" panose="00000009000000000000" pitchFamily="49" charset="0"/>
                  <a:ea typeface="Roboto Mono" panose="00000009000000000000" pitchFamily="49" charset="0"/>
                  <a:cs typeface="Calibri"/>
                  <a:sym typeface="Calibri"/>
                </a:rPr>
                <a:t> = </a:t>
              </a:r>
              <a:r>
                <a:rPr lang="es-419" sz="1200" dirty="0" err="1">
                  <a:latin typeface="Roboto Mono" panose="00000009000000000000" pitchFamily="49" charset="0"/>
                  <a:ea typeface="Roboto Mono" panose="00000009000000000000" pitchFamily="49" charset="0"/>
                  <a:cs typeface="Calibri"/>
                  <a:sym typeface="Calibri"/>
                </a:rPr>
                <a:t>subFolderTarget</a:t>
              </a:r>
              <a:endParaRPr sz="1200" dirty="0">
                <a:latin typeface="Roboto Mono" panose="00000009000000000000" pitchFamily="49" charset="0"/>
                <a:ea typeface="Roboto Mono" panose="00000009000000000000" pitchFamily="49" charset="0"/>
                <a:cs typeface="Calibri"/>
                <a:sym typeface="Calibri"/>
              </a:endParaRPr>
            </a:p>
          </p:txBody>
        </p:sp>
        <p:cxnSp>
          <p:nvCxnSpPr>
            <p:cNvPr id="42" name="Google Shape;279;p37">
              <a:extLst>
                <a:ext uri="{FF2B5EF4-FFF2-40B4-BE49-F238E27FC236}">
                  <a16:creationId xmlns:a16="http://schemas.microsoft.com/office/drawing/2014/main" id="{F7BE472E-1828-A0E4-A16B-7F2AC53382DA}"/>
                </a:ext>
              </a:extLst>
            </p:cNvPr>
            <p:cNvCxnSpPr>
              <a:cxnSpLocks/>
            </p:cNvCxnSpPr>
            <p:nvPr/>
          </p:nvCxnSpPr>
          <p:spPr>
            <a:xfrm>
              <a:off x="9570603" y="1998900"/>
              <a:ext cx="0" cy="442662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82;p37">
              <a:extLst>
                <a:ext uri="{FF2B5EF4-FFF2-40B4-BE49-F238E27FC236}">
                  <a16:creationId xmlns:a16="http://schemas.microsoft.com/office/drawing/2014/main" id="{D168D66D-6952-7C24-7DB1-D5AF8208BD93}"/>
                </a:ext>
              </a:extLst>
            </p:cNvPr>
            <p:cNvSpPr/>
            <p:nvPr/>
          </p:nvSpPr>
          <p:spPr>
            <a:xfrm>
              <a:off x="9367403" y="3480767"/>
              <a:ext cx="406400" cy="28023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200">
                <a:latin typeface="Roboto Mono" panose="00000009000000000000" pitchFamily="49" charset="0"/>
                <a:ea typeface="Roboto Mono" panose="00000009000000000000" pitchFamily="49" charset="0"/>
                <a:cs typeface="Calibri"/>
                <a:sym typeface="Calibri"/>
              </a:endParaRPr>
            </a:p>
          </p:txBody>
        </p:sp>
      </p:grpSp>
    </p:spTree>
    <p:extLst>
      <p:ext uri="{BB962C8B-B14F-4D97-AF65-F5344CB8AC3E}">
        <p14:creationId xmlns:p14="http://schemas.microsoft.com/office/powerpoint/2010/main" val="393307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a:xfrm>
            <a:off x="697523" y="1897062"/>
            <a:ext cx="10515600" cy="3063875"/>
          </a:xfrm>
        </p:spPr>
        <p:txBody>
          <a:bodyPr/>
          <a:lstStyle/>
          <a:p>
            <a:pPr algn="ctr"/>
            <a:r>
              <a:rPr lang="en-GB" b="1" dirty="0">
                <a:solidFill>
                  <a:srgbClr val="FFC000"/>
                </a:solidFill>
                <a:latin typeface="Roboto Bold" panose="02000000000000000000" pitchFamily="2" charset="0"/>
                <a:ea typeface="Roboto Bold" panose="02000000000000000000" pitchFamily="2" charset="0"/>
              </a:rPr>
              <a:t>RIA Version</a:t>
            </a:r>
            <a:endParaRPr lang="en-GB" b="1" dirty="0">
              <a:latin typeface="Roboto Bold" panose="02000000000000000000" pitchFamily="2" charset="0"/>
              <a:ea typeface="Roboto Bold" panose="02000000000000000000" pitchFamily="2" charset="0"/>
            </a:endParaRPr>
          </a:p>
        </p:txBody>
      </p:sp>
    </p:spTree>
    <p:extLst>
      <p:ext uri="{BB962C8B-B14F-4D97-AF65-F5344CB8AC3E}">
        <p14:creationId xmlns:p14="http://schemas.microsoft.com/office/powerpoint/2010/main" val="222882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377945" y="1745038"/>
            <a:ext cx="11237030" cy="4421996"/>
          </a:xfrm>
        </p:spPr>
        <p:txBody>
          <a:bodyPr numCol="3">
            <a:noAutofit/>
          </a:bodyPr>
          <a:lstStyle/>
          <a:p>
            <a:pPr>
              <a:lnSpc>
                <a:spcPct val="100000"/>
              </a:lnSpc>
            </a:pPr>
            <a:r>
              <a:rPr lang="it-IT" sz="1600" b="1" dirty="0">
                <a:ea typeface="Roboto Mono" panose="00000009000000000000" pitchFamily="49" charset="0"/>
              </a:rPr>
              <a:t>Viste e componenti</a:t>
            </a:r>
          </a:p>
          <a:p>
            <a:pPr>
              <a:lnSpc>
                <a:spcPct val="100000"/>
              </a:lnSpc>
            </a:pPr>
            <a:r>
              <a:rPr lang="it-IT" sz="1600" dirty="0">
                <a:solidFill>
                  <a:srgbClr val="FF0000"/>
                </a:solidFill>
                <a:ea typeface="Roboto Mono" panose="00000009000000000000" pitchFamily="49" charset="0"/>
              </a:rPr>
              <a:t>Login</a:t>
            </a:r>
          </a:p>
          <a:p>
            <a:pPr>
              <a:lnSpc>
                <a:spcPct val="100000"/>
              </a:lnSpc>
            </a:pPr>
            <a:r>
              <a:rPr lang="it-IT" sz="1600" dirty="0" err="1">
                <a:solidFill>
                  <a:srgbClr val="FF0000"/>
                </a:solidFill>
                <a:ea typeface="Roboto Mono" panose="00000009000000000000" pitchFamily="49" charset="0"/>
              </a:rPr>
              <a:t>Subscribe</a:t>
            </a:r>
            <a:endParaRPr lang="it-IT" sz="1600" dirty="0">
              <a:solidFill>
                <a:srgbClr val="FF0000"/>
              </a:solidFill>
              <a:ea typeface="Roboto Mono" panose="00000009000000000000" pitchFamily="49" charset="0"/>
            </a:endParaRPr>
          </a:p>
          <a:p>
            <a:pPr>
              <a:lnSpc>
                <a:spcPct val="100000"/>
              </a:lnSpc>
            </a:pPr>
            <a:r>
              <a:rPr lang="it-IT" sz="1600" dirty="0">
                <a:solidFill>
                  <a:srgbClr val="FF0000"/>
                </a:solidFill>
                <a:ea typeface="Roboto Mono" panose="00000009000000000000" pitchFamily="49" charset="0"/>
              </a:rPr>
              <a:t>Pagina Home</a:t>
            </a:r>
          </a:p>
          <a:p>
            <a:pPr lvl="2">
              <a:lnSpc>
                <a:spcPct val="100000"/>
              </a:lnSpc>
            </a:pPr>
            <a:r>
              <a:rPr lang="it-IT" sz="1600" dirty="0" err="1">
                <a:solidFill>
                  <a:srgbClr val="00B050"/>
                </a:solidFill>
                <a:ea typeface="Roboto Mono" panose="00000009000000000000" pitchFamily="49" charset="0"/>
              </a:rPr>
              <a:t>Tree</a:t>
            </a:r>
            <a:r>
              <a:rPr lang="it-IT" sz="1600" dirty="0">
                <a:solidFill>
                  <a:srgbClr val="00B050"/>
                </a:solidFill>
                <a:ea typeface="Roboto Mono" panose="00000009000000000000" pitchFamily="49" charset="0"/>
              </a:rPr>
              <a:t> folder - </a:t>
            </a:r>
            <a:r>
              <a:rPr lang="it-IT" sz="1600" dirty="0" err="1">
                <a:solidFill>
                  <a:srgbClr val="00B050"/>
                </a:solidFill>
                <a:ea typeface="Roboto Mono" panose="00000009000000000000" pitchFamily="49" charset="0"/>
              </a:rPr>
              <a:t>subFolder</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Wizard </a:t>
            </a:r>
          </a:p>
          <a:p>
            <a:pPr lvl="3">
              <a:lnSpc>
                <a:spcPct val="100000"/>
              </a:lnSpc>
            </a:pPr>
            <a:r>
              <a:rPr lang="it-IT" sz="1600" dirty="0">
                <a:solidFill>
                  <a:srgbClr val="00B050"/>
                </a:solidFill>
                <a:ea typeface="Roboto Mono" panose="00000009000000000000" pitchFamily="49" charset="0"/>
              </a:rPr>
              <a:t>Form create folder</a:t>
            </a:r>
          </a:p>
          <a:p>
            <a:pPr lvl="3">
              <a:lnSpc>
                <a:spcPct val="100000"/>
              </a:lnSpc>
            </a:pPr>
            <a:r>
              <a:rPr lang="it-IT" sz="1600" dirty="0">
                <a:solidFill>
                  <a:srgbClr val="00B050"/>
                </a:solidFill>
                <a:ea typeface="Roboto Mono" panose="00000009000000000000" pitchFamily="49" charset="0"/>
              </a:rPr>
              <a:t>Form create sub folder</a:t>
            </a:r>
          </a:p>
          <a:p>
            <a:pPr lvl="3">
              <a:lnSpc>
                <a:spcPct val="100000"/>
              </a:lnSpc>
            </a:pPr>
            <a:r>
              <a:rPr lang="it-IT" sz="1600" dirty="0">
                <a:solidFill>
                  <a:srgbClr val="00B050"/>
                </a:solidFill>
                <a:ea typeface="Roboto Mono" panose="00000009000000000000" pitchFamily="49" charset="0"/>
              </a:rPr>
              <a:t>Form create </a:t>
            </a:r>
            <a:r>
              <a:rPr lang="it-IT" sz="1600" dirty="0" err="1">
                <a:solidFill>
                  <a:srgbClr val="00B050"/>
                </a:solidFill>
                <a:ea typeface="Roboto Mono" panose="00000009000000000000" pitchFamily="49" charset="0"/>
              </a:rPr>
              <a:t>document</a:t>
            </a:r>
            <a:r>
              <a:rPr lang="it-IT" sz="1600" dirty="0">
                <a:solidFill>
                  <a:srgbClr val="00B050"/>
                </a:solidFill>
                <a:ea typeface="Roboto Mono" panose="00000009000000000000" pitchFamily="49" charset="0"/>
              </a:rPr>
              <a:t> and upload</a:t>
            </a:r>
          </a:p>
          <a:p>
            <a:pPr lvl="2">
              <a:lnSpc>
                <a:spcPct val="100000"/>
              </a:lnSpc>
            </a:pPr>
            <a:r>
              <a:rPr lang="it-IT" sz="1600" dirty="0">
                <a:solidFill>
                  <a:srgbClr val="00B050"/>
                </a:solidFill>
                <a:ea typeface="Roboto Mono" panose="00000009000000000000" pitchFamily="49" charset="0"/>
              </a:rPr>
              <a:t>Trash Bin</a:t>
            </a:r>
          </a:p>
          <a:p>
            <a:pPr lvl="2">
              <a:lnSpc>
                <a:spcPct val="100000"/>
              </a:lnSpc>
            </a:pPr>
            <a:r>
              <a:rPr lang="it-IT" sz="1600" dirty="0">
                <a:solidFill>
                  <a:srgbClr val="00B050"/>
                </a:solidFill>
                <a:ea typeface="Roboto Mono" panose="00000009000000000000" pitchFamily="49" charset="0"/>
              </a:rPr>
              <a:t>Show sub folder </a:t>
            </a:r>
            <a:r>
              <a:rPr lang="it-IT" sz="1600" dirty="0" err="1">
                <a:solidFill>
                  <a:srgbClr val="00B050"/>
                </a:solidFill>
                <a:ea typeface="Roboto Mono" panose="00000009000000000000" pitchFamily="49" charset="0"/>
              </a:rPr>
              <a:t>details</a:t>
            </a:r>
            <a:r>
              <a:rPr lang="it-IT" sz="1600" dirty="0">
                <a:solidFill>
                  <a:srgbClr val="00B050"/>
                </a:solidFill>
                <a:ea typeface="Roboto Mono" panose="00000009000000000000" pitchFamily="49" charset="0"/>
              </a:rPr>
              <a:t>: </a:t>
            </a:r>
            <a:r>
              <a:rPr lang="it-IT" sz="1600" dirty="0" err="1">
                <a:solidFill>
                  <a:srgbClr val="00B050"/>
                </a:solidFill>
                <a:ea typeface="Roboto Mono" panose="00000009000000000000" pitchFamily="49" charset="0"/>
              </a:rPr>
              <a:t>documents</a:t>
            </a:r>
            <a:endParaRPr lang="it-IT" sz="1600" dirty="0">
              <a:solidFill>
                <a:srgbClr val="00B050"/>
              </a:solidFill>
              <a:ea typeface="Roboto Mono" panose="00000009000000000000" pitchFamily="49" charset="0"/>
            </a:endParaRPr>
          </a:p>
          <a:p>
            <a:pPr lvl="2">
              <a:lnSpc>
                <a:spcPct val="100000"/>
              </a:lnSpc>
            </a:pPr>
            <a:r>
              <a:rPr lang="it-IT" sz="1600" dirty="0" err="1">
                <a:solidFill>
                  <a:srgbClr val="00B050"/>
                </a:solidFill>
                <a:ea typeface="Roboto Mono" panose="00000009000000000000" pitchFamily="49" charset="0"/>
              </a:rPr>
              <a:t>Documents</a:t>
            </a:r>
            <a:r>
              <a:rPr lang="it-IT" sz="1600" dirty="0">
                <a:solidFill>
                  <a:srgbClr val="00B050"/>
                </a:solidFill>
                <a:ea typeface="Roboto Mono" panose="00000009000000000000" pitchFamily="49" charset="0"/>
              </a:rPr>
              <a:t> action: </a:t>
            </a:r>
            <a:r>
              <a:rPr lang="it-IT" sz="1600" dirty="0" err="1">
                <a:solidFill>
                  <a:srgbClr val="00B050"/>
                </a:solidFill>
                <a:ea typeface="Roboto Mono" panose="00000009000000000000" pitchFamily="49" charset="0"/>
              </a:rPr>
              <a:t>move</a:t>
            </a:r>
            <a:r>
              <a:rPr lang="it-IT" sz="1600" dirty="0">
                <a:solidFill>
                  <a:srgbClr val="00B050"/>
                </a:solidFill>
                <a:ea typeface="Roboto Mono" panose="00000009000000000000" pitchFamily="49" charset="0"/>
              </a:rPr>
              <a:t> and access</a:t>
            </a:r>
          </a:p>
          <a:p>
            <a:pPr lvl="2">
              <a:lnSpc>
                <a:spcPct val="100000"/>
              </a:lnSpc>
            </a:pPr>
            <a:r>
              <a:rPr lang="it-IT" sz="1600" dirty="0" err="1">
                <a:solidFill>
                  <a:srgbClr val="00B050"/>
                </a:solidFill>
                <a:ea typeface="Roboto Mono" panose="00000009000000000000" pitchFamily="49" charset="0"/>
              </a:rPr>
              <a:t>Document</a:t>
            </a:r>
            <a:r>
              <a:rPr lang="it-IT" sz="1600" dirty="0">
                <a:solidFill>
                  <a:srgbClr val="00B050"/>
                </a:solidFill>
                <a:ea typeface="Roboto Mono" panose="00000009000000000000" pitchFamily="49" charset="0"/>
              </a:rPr>
              <a:t> </a:t>
            </a:r>
            <a:r>
              <a:rPr lang="it-IT" sz="1600" dirty="0" err="1">
                <a:solidFill>
                  <a:srgbClr val="00B050"/>
                </a:solidFill>
                <a:ea typeface="Roboto Mono" panose="00000009000000000000" pitchFamily="49" charset="0"/>
              </a:rPr>
              <a:t>details</a:t>
            </a:r>
            <a:r>
              <a:rPr lang="it-IT" sz="1600" dirty="0">
                <a:solidFill>
                  <a:srgbClr val="00B050"/>
                </a:solidFill>
                <a:ea typeface="Roboto Mono" panose="00000009000000000000" pitchFamily="49" charset="0"/>
              </a:rPr>
              <a:t> and download</a:t>
            </a:r>
          </a:p>
          <a:p>
            <a:pPr>
              <a:lnSpc>
                <a:spcPct val="100000"/>
              </a:lnSpc>
            </a:pPr>
            <a:r>
              <a:rPr lang="it-IT" sz="1600" b="1" dirty="0"/>
              <a:t>Eventi e azioni</a:t>
            </a:r>
          </a:p>
          <a:p>
            <a:pPr lvl="1">
              <a:lnSpc>
                <a:spcPct val="100000"/>
              </a:lnSpc>
            </a:pPr>
            <a:r>
              <a:rPr lang="it-IT" sz="1600" b="1" dirty="0">
                <a:solidFill>
                  <a:srgbClr val="0070C0"/>
                </a:solidFill>
              </a:rPr>
              <a:t>Login</a:t>
            </a:r>
          </a:p>
          <a:p>
            <a:pPr lvl="2">
              <a:lnSpc>
                <a:spcPct val="100000"/>
              </a:lnSpc>
            </a:pPr>
            <a:r>
              <a:rPr lang="it-IT" sz="1600" dirty="0" err="1">
                <a:solidFill>
                  <a:srgbClr val="C00000"/>
                </a:solidFill>
              </a:rPr>
              <a:t>Credential</a:t>
            </a:r>
            <a:r>
              <a:rPr lang="it-IT" sz="1600" dirty="0">
                <a:solidFill>
                  <a:srgbClr val="C00000"/>
                </a:solidFill>
              </a:rPr>
              <a:t> check</a:t>
            </a:r>
          </a:p>
          <a:p>
            <a:pPr lvl="1">
              <a:lnSpc>
                <a:spcPct val="100000"/>
              </a:lnSpc>
            </a:pPr>
            <a:r>
              <a:rPr lang="it-IT" sz="1600" b="1" dirty="0" err="1">
                <a:solidFill>
                  <a:srgbClr val="0070C0"/>
                </a:solidFill>
              </a:rPr>
              <a:t>Subscribe</a:t>
            </a:r>
            <a:endParaRPr lang="it-IT" sz="1600" b="1" dirty="0">
              <a:solidFill>
                <a:srgbClr val="0070C0"/>
              </a:solidFill>
            </a:endParaRPr>
          </a:p>
          <a:p>
            <a:pPr lvl="2">
              <a:lnSpc>
                <a:spcPct val="100000"/>
              </a:lnSpc>
            </a:pPr>
            <a:r>
              <a:rPr lang="it-IT" sz="1600" dirty="0">
                <a:solidFill>
                  <a:srgbClr val="C00000"/>
                </a:solidFill>
              </a:rPr>
              <a:t>Check and </a:t>
            </a:r>
            <a:r>
              <a:rPr lang="it-IT" sz="1600" dirty="0" err="1">
                <a:solidFill>
                  <a:srgbClr val="C00000"/>
                </a:solidFill>
              </a:rPr>
              <a:t>subscribe</a:t>
            </a:r>
            <a:r>
              <a:rPr lang="it-IT" sz="1600" dirty="0">
                <a:solidFill>
                  <a:srgbClr val="C00000"/>
                </a:solidFill>
              </a:rPr>
              <a:t> </a:t>
            </a:r>
          </a:p>
          <a:p>
            <a:pPr lvl="1">
              <a:lnSpc>
                <a:spcPct val="100000"/>
              </a:lnSpc>
            </a:pPr>
            <a:r>
              <a:rPr lang="it-IT" sz="1600" b="1" dirty="0">
                <a:solidFill>
                  <a:srgbClr val="0070C0"/>
                </a:solidFill>
              </a:rPr>
              <a:t>Click</a:t>
            </a:r>
            <a:r>
              <a:rPr lang="it-IT" sz="1600" b="1" dirty="0"/>
              <a:t> </a:t>
            </a:r>
            <a:r>
              <a:rPr lang="it-IT" sz="1600" b="1" dirty="0">
                <a:solidFill>
                  <a:srgbClr val="0070C0"/>
                </a:solidFill>
              </a:rPr>
              <a:t>«+» </a:t>
            </a:r>
            <a:r>
              <a:rPr lang="it-IT" sz="1600" b="1" dirty="0" err="1">
                <a:solidFill>
                  <a:srgbClr val="0070C0"/>
                </a:solidFill>
              </a:rPr>
              <a:t>button</a:t>
            </a:r>
            <a:r>
              <a:rPr lang="it-IT" sz="1600" b="1" dirty="0">
                <a:solidFill>
                  <a:srgbClr val="0070C0"/>
                </a:solidFill>
              </a:rPr>
              <a:t> : </a:t>
            </a:r>
            <a:r>
              <a:rPr lang="it-IT" sz="1600" b="1" dirty="0" err="1">
                <a:solidFill>
                  <a:srgbClr val="0070C0"/>
                </a:solidFill>
              </a:rPr>
              <a:t>add</a:t>
            </a:r>
            <a:r>
              <a:rPr lang="it-IT" sz="1600" b="1" dirty="0">
                <a:solidFill>
                  <a:srgbClr val="0070C0"/>
                </a:solidFill>
              </a:rPr>
              <a:t> </a:t>
            </a:r>
            <a:r>
              <a:rPr lang="it-IT" sz="1600" b="1" dirty="0" err="1">
                <a:solidFill>
                  <a:srgbClr val="0070C0"/>
                </a:solidFill>
              </a:rPr>
              <a:t>element</a:t>
            </a:r>
            <a:r>
              <a:rPr lang="it-IT" sz="1600" b="1" dirty="0">
                <a:solidFill>
                  <a:srgbClr val="0070C0"/>
                </a:solidFill>
              </a:rPr>
              <a:t> in </a:t>
            </a:r>
            <a:r>
              <a:rPr lang="it-IT" sz="1600" b="1" dirty="0" err="1">
                <a:solidFill>
                  <a:srgbClr val="0070C0"/>
                </a:solidFill>
              </a:rPr>
              <a:t>selected</a:t>
            </a:r>
            <a:r>
              <a:rPr lang="it-IT" sz="1600" b="1" dirty="0">
                <a:solidFill>
                  <a:srgbClr val="0070C0"/>
                </a:solidFill>
              </a:rPr>
              <a:t> position</a:t>
            </a:r>
          </a:p>
          <a:p>
            <a:pPr lvl="2">
              <a:lnSpc>
                <a:spcPct val="100000"/>
              </a:lnSpc>
            </a:pPr>
            <a:r>
              <a:rPr lang="it-IT" sz="1600" dirty="0">
                <a:solidFill>
                  <a:srgbClr val="C00000"/>
                </a:solidFill>
              </a:rPr>
              <a:t>Show </a:t>
            </a:r>
            <a:r>
              <a:rPr lang="it-IT" sz="1600" dirty="0" err="1">
                <a:solidFill>
                  <a:srgbClr val="C00000"/>
                </a:solidFill>
              </a:rPr>
              <a:t>correct</a:t>
            </a:r>
            <a:r>
              <a:rPr lang="it-IT" sz="1600" dirty="0">
                <a:solidFill>
                  <a:srgbClr val="C00000"/>
                </a:solidFill>
              </a:rPr>
              <a:t> </a:t>
            </a:r>
            <a:r>
              <a:rPr lang="it-IT" sz="1600" dirty="0" err="1">
                <a:solidFill>
                  <a:srgbClr val="C00000"/>
                </a:solidFill>
              </a:rPr>
              <a:t>form</a:t>
            </a:r>
            <a:r>
              <a:rPr lang="it-IT" sz="1600" dirty="0">
                <a:solidFill>
                  <a:srgbClr val="C00000"/>
                </a:solidFill>
              </a:rPr>
              <a:t> </a:t>
            </a:r>
            <a:r>
              <a:rPr lang="it-IT" sz="1600" dirty="0" err="1">
                <a:solidFill>
                  <a:srgbClr val="C00000"/>
                </a:solidFill>
              </a:rPr>
              <a:t>wizard</a:t>
            </a:r>
            <a:endParaRPr lang="it-IT" sz="1600" dirty="0">
              <a:solidFill>
                <a:srgbClr val="C00000"/>
              </a:solidFill>
            </a:endParaRPr>
          </a:p>
          <a:p>
            <a:pPr lvl="1">
              <a:lnSpc>
                <a:spcPct val="100000"/>
              </a:lnSpc>
            </a:pPr>
            <a:r>
              <a:rPr lang="it-IT" sz="1600" b="1" dirty="0">
                <a:solidFill>
                  <a:srgbClr val="0070C0"/>
                </a:solidFill>
              </a:rPr>
              <a:t>Click «</a:t>
            </a:r>
            <a:r>
              <a:rPr lang="it-IT" sz="1600" b="1" dirty="0" err="1">
                <a:solidFill>
                  <a:srgbClr val="0070C0"/>
                </a:solidFill>
              </a:rPr>
              <a:t>View</a:t>
            </a:r>
            <a:r>
              <a:rPr lang="it-IT" sz="1600" b="1" dirty="0">
                <a:solidFill>
                  <a:srgbClr val="0070C0"/>
                </a:solidFill>
              </a:rPr>
              <a:t> </a:t>
            </a:r>
            <a:r>
              <a:rPr lang="it-IT" sz="1600" b="1" dirty="0" err="1">
                <a:solidFill>
                  <a:srgbClr val="0070C0"/>
                </a:solidFill>
              </a:rPr>
              <a:t>content</a:t>
            </a:r>
            <a:r>
              <a:rPr lang="it-IT" sz="1600" b="1" dirty="0">
                <a:solidFill>
                  <a:srgbClr val="0070C0"/>
                </a:solidFill>
              </a:rPr>
              <a:t>» link </a:t>
            </a:r>
          </a:p>
          <a:p>
            <a:pPr lvl="2">
              <a:lnSpc>
                <a:spcPct val="100000"/>
              </a:lnSpc>
            </a:pPr>
            <a:r>
              <a:rPr lang="it-IT" sz="1600" dirty="0">
                <a:solidFill>
                  <a:srgbClr val="C00000"/>
                </a:solidFill>
              </a:rPr>
              <a:t>Show sub folder </a:t>
            </a:r>
            <a:r>
              <a:rPr lang="it-IT" sz="1600" dirty="0" err="1">
                <a:solidFill>
                  <a:srgbClr val="C00000"/>
                </a:solidFill>
              </a:rPr>
              <a:t>details</a:t>
            </a:r>
            <a:r>
              <a:rPr lang="it-IT" sz="1600" dirty="0">
                <a:solidFill>
                  <a:srgbClr val="C00000"/>
                </a:solidFill>
              </a:rPr>
              <a:t>: </a:t>
            </a:r>
            <a:r>
              <a:rPr lang="it-IT" sz="1600" dirty="0" err="1">
                <a:solidFill>
                  <a:srgbClr val="C00000"/>
                </a:solidFill>
              </a:rPr>
              <a:t>documents</a:t>
            </a:r>
            <a:endParaRPr lang="it-IT" sz="1600" dirty="0">
              <a:solidFill>
                <a:srgbClr val="C00000"/>
              </a:solidFill>
            </a:endParaRP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on </a:t>
            </a:r>
            <a:r>
              <a:rPr lang="it-IT" sz="1600" b="1" dirty="0" err="1">
                <a:solidFill>
                  <a:srgbClr val="0070C0"/>
                </a:solidFill>
              </a:rPr>
              <a:t>document</a:t>
            </a:r>
            <a:endParaRPr lang="it-IT" sz="1600" b="1" dirty="0">
              <a:solidFill>
                <a:srgbClr val="0070C0"/>
              </a:solidFill>
            </a:endParaRPr>
          </a:p>
          <a:p>
            <a:pPr lvl="2">
              <a:lnSpc>
                <a:spcPct val="100000"/>
              </a:lnSpc>
            </a:pPr>
            <a:r>
              <a:rPr lang="it-IT" sz="1600" dirty="0" err="1">
                <a:solidFill>
                  <a:srgbClr val="C00000"/>
                </a:solidFill>
              </a:rPr>
              <a:t>Move</a:t>
            </a:r>
            <a:r>
              <a:rPr lang="it-IT" sz="1600" dirty="0">
                <a:solidFill>
                  <a:srgbClr val="C00000"/>
                </a:solidFill>
              </a:rPr>
              <a:t> </a:t>
            </a:r>
            <a:r>
              <a:rPr lang="it-IT" sz="1600" dirty="0" err="1">
                <a:solidFill>
                  <a:srgbClr val="C00000"/>
                </a:solidFill>
              </a:rPr>
              <a:t>document</a:t>
            </a:r>
            <a:r>
              <a:rPr lang="it-IT" sz="1600" dirty="0">
                <a:solidFill>
                  <a:srgbClr val="C00000"/>
                </a:solidFill>
              </a:rPr>
              <a:t> in new sub folder with drag &amp; drop</a:t>
            </a: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a:t>
            </a:r>
            <a:r>
              <a:rPr lang="it-IT" sz="1600" b="1" dirty="0" err="1">
                <a:solidFill>
                  <a:srgbClr val="0070C0"/>
                </a:solidFill>
              </a:rPr>
              <a:t>each</a:t>
            </a:r>
            <a:r>
              <a:rPr lang="it-IT" sz="1600" b="1" dirty="0">
                <a:solidFill>
                  <a:srgbClr val="0070C0"/>
                </a:solidFill>
              </a:rPr>
              <a:t> </a:t>
            </a:r>
            <a:r>
              <a:rPr lang="it-IT" sz="1600" b="1" dirty="0" err="1">
                <a:solidFill>
                  <a:srgbClr val="0070C0"/>
                </a:solidFill>
              </a:rPr>
              <a:t>element</a:t>
            </a:r>
            <a:r>
              <a:rPr lang="it-IT" sz="1600" b="1" dirty="0">
                <a:solidFill>
                  <a:srgbClr val="0070C0"/>
                </a:solidFill>
              </a:rPr>
              <a:t> in BIN to delete</a:t>
            </a:r>
          </a:p>
          <a:p>
            <a:pPr lvl="2">
              <a:lnSpc>
                <a:spcPct val="100000"/>
              </a:lnSpc>
            </a:pPr>
            <a:r>
              <a:rPr lang="it-IT" sz="1600" dirty="0">
                <a:solidFill>
                  <a:srgbClr val="C00000"/>
                </a:solidFill>
              </a:rPr>
              <a:t>Drag &amp; drop to delete</a:t>
            </a:r>
          </a:p>
          <a:p>
            <a:pPr lvl="1">
              <a:lnSpc>
                <a:spcPct val="100000"/>
              </a:lnSpc>
            </a:pPr>
            <a:r>
              <a:rPr lang="it-IT" sz="1600" b="1" dirty="0">
                <a:solidFill>
                  <a:srgbClr val="0070C0"/>
                </a:solidFill>
              </a:rPr>
              <a:t>Click on «</a:t>
            </a:r>
            <a:r>
              <a:rPr lang="it-IT" sz="1600" b="1" dirty="0" err="1">
                <a:solidFill>
                  <a:srgbClr val="0070C0"/>
                </a:solidFill>
              </a:rPr>
              <a:t>View</a:t>
            </a:r>
            <a:r>
              <a:rPr lang="it-IT" sz="1600" b="1" dirty="0">
                <a:solidFill>
                  <a:srgbClr val="0070C0"/>
                </a:solidFill>
              </a:rPr>
              <a:t>» </a:t>
            </a:r>
            <a:r>
              <a:rPr lang="it-IT" sz="1600" b="1" dirty="0" err="1">
                <a:solidFill>
                  <a:srgbClr val="0070C0"/>
                </a:solidFill>
              </a:rPr>
              <a:t>button</a:t>
            </a:r>
            <a:r>
              <a:rPr lang="it-IT" sz="1600" b="1" dirty="0">
                <a:solidFill>
                  <a:srgbClr val="0070C0"/>
                </a:solidFill>
              </a:rPr>
              <a:t> </a:t>
            </a:r>
          </a:p>
          <a:p>
            <a:pPr lvl="2">
              <a:lnSpc>
                <a:spcPct val="100000"/>
              </a:lnSpc>
            </a:pPr>
            <a:r>
              <a:rPr lang="it-IT" sz="1600" dirty="0">
                <a:solidFill>
                  <a:srgbClr val="C00000"/>
                </a:solidFill>
              </a:rPr>
              <a:t>Show </a:t>
            </a:r>
            <a:r>
              <a:rPr lang="it-IT" sz="1600" dirty="0" err="1">
                <a:solidFill>
                  <a:srgbClr val="C00000"/>
                </a:solidFill>
              </a:rPr>
              <a:t>document</a:t>
            </a:r>
            <a:r>
              <a:rPr lang="it-IT" sz="1600" dirty="0">
                <a:solidFill>
                  <a:srgbClr val="C00000"/>
                </a:solidFill>
              </a:rPr>
              <a:t> </a:t>
            </a:r>
            <a:r>
              <a:rPr lang="it-IT" sz="1600" dirty="0" err="1">
                <a:solidFill>
                  <a:srgbClr val="C00000"/>
                </a:solidFill>
              </a:rPr>
              <a:t>details</a:t>
            </a:r>
            <a:endParaRPr lang="it-IT" sz="1600" dirty="0">
              <a:solidFill>
                <a:srgbClr val="C00000"/>
              </a:solidFill>
            </a:endParaRPr>
          </a:p>
          <a:p>
            <a:pPr lvl="1">
              <a:lnSpc>
                <a:spcPct val="100000"/>
              </a:lnSpc>
            </a:pPr>
            <a:r>
              <a:rPr lang="it-IT" sz="1600" b="1" dirty="0">
                <a:solidFill>
                  <a:srgbClr val="0070C0"/>
                </a:solidFill>
              </a:rPr>
              <a:t>Click on «Download» </a:t>
            </a:r>
            <a:r>
              <a:rPr lang="it-IT" sz="1600" b="1" dirty="0" err="1">
                <a:solidFill>
                  <a:srgbClr val="0070C0"/>
                </a:solidFill>
              </a:rPr>
              <a:t>button</a:t>
            </a:r>
            <a:r>
              <a:rPr lang="it-IT" sz="1600" b="1" dirty="0">
                <a:solidFill>
                  <a:srgbClr val="0070C0"/>
                </a:solidFill>
              </a:rPr>
              <a:t> </a:t>
            </a:r>
          </a:p>
          <a:p>
            <a:pPr lvl="2">
              <a:lnSpc>
                <a:spcPct val="100000"/>
              </a:lnSpc>
            </a:pPr>
            <a:r>
              <a:rPr lang="it-IT" sz="1600" dirty="0">
                <a:solidFill>
                  <a:srgbClr val="C00000"/>
                </a:solidFill>
              </a:rPr>
              <a:t>Start download</a:t>
            </a:r>
          </a:p>
          <a:p>
            <a:pPr lvl="1">
              <a:lnSpc>
                <a:spcPct val="100000"/>
              </a:lnSpc>
            </a:pPr>
            <a:r>
              <a:rPr lang="it-IT" sz="1600" b="1" dirty="0">
                <a:solidFill>
                  <a:srgbClr val="0070C0"/>
                </a:solidFill>
              </a:rPr>
              <a:t>Click bottone chiusura</a:t>
            </a:r>
          </a:p>
          <a:p>
            <a:pPr lvl="2">
              <a:lnSpc>
                <a:spcPct val="100000"/>
              </a:lnSpc>
            </a:pPr>
            <a:r>
              <a:rPr lang="it-IT" sz="1600" dirty="0">
                <a:solidFill>
                  <a:srgbClr val="C00000"/>
                </a:solidFill>
              </a:rPr>
              <a:t>Cambio stato missione</a:t>
            </a:r>
          </a:p>
          <a:p>
            <a:pPr lvl="1">
              <a:lnSpc>
                <a:spcPct val="100000"/>
              </a:lnSpc>
            </a:pPr>
            <a:r>
              <a:rPr lang="it-IT" sz="1600" b="1" dirty="0">
                <a:solidFill>
                  <a:srgbClr val="0070C0"/>
                </a:solidFill>
              </a:rPr>
              <a:t>Logout</a:t>
            </a:r>
          </a:p>
          <a:p>
            <a:pPr lvl="2">
              <a:lnSpc>
                <a:spcPct val="100000"/>
              </a:lnSpc>
            </a:pPr>
            <a:r>
              <a:rPr lang="it-IT" sz="1600" dirty="0">
                <a:solidFill>
                  <a:srgbClr val="C00000"/>
                </a:solidFill>
              </a:rPr>
              <a:t>logout</a:t>
            </a:r>
          </a:p>
        </p:txBody>
      </p:sp>
      <p:sp>
        <p:nvSpPr>
          <p:cNvPr id="7" name="Title 1">
            <a:extLst>
              <a:ext uri="{FF2B5EF4-FFF2-40B4-BE49-F238E27FC236}">
                <a16:creationId xmlns:a16="http://schemas.microsoft.com/office/drawing/2014/main" id="{5E65F433-C1C1-CBDB-A8C0-67D0667C342B}"/>
              </a:ext>
            </a:extLst>
          </p:cNvPr>
          <p:cNvSpPr>
            <a:spLocks noGrp="1"/>
          </p:cNvSpPr>
          <p:nvPr>
            <p:ph type="title"/>
          </p:nvPr>
        </p:nvSpPr>
        <p:spPr>
          <a:xfrm>
            <a:off x="838200" y="365125"/>
            <a:ext cx="10515600" cy="1325563"/>
          </a:xfrm>
        </p:spPr>
        <p:txBody>
          <a:bodyPr/>
          <a:lstStyle/>
          <a:p>
            <a:pPr algn="ctr"/>
            <a:r>
              <a:rPr lang="en-US" b="1" dirty="0"/>
              <a:t>Summary</a:t>
            </a:r>
            <a:endParaRPr lang="en-US" sz="1800" b="1" dirty="0">
              <a:solidFill>
                <a:schemeClr val="tx1">
                  <a:lumMod val="65000"/>
                </a:schemeClr>
              </a:solidFill>
              <a:latin typeface="+mn-lt"/>
            </a:endParaRPr>
          </a:p>
        </p:txBody>
      </p:sp>
    </p:spTree>
    <p:extLst>
      <p:ext uri="{BB962C8B-B14F-4D97-AF65-F5344CB8AC3E}">
        <p14:creationId xmlns:p14="http://schemas.microsoft.com/office/powerpoint/2010/main" val="273333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Server side: DAO &amp; model objects </a:t>
            </a:r>
            <a:br>
              <a:rPr lang="en-US" dirty="0"/>
            </a:br>
            <a:r>
              <a:rPr lang="en-US" sz="1600" b="1" dirty="0">
                <a:solidFill>
                  <a:schemeClr val="tx1">
                    <a:lumMod val="65000"/>
                  </a:schemeClr>
                </a:solidFill>
                <a:latin typeface="+mn-lt"/>
              </a:rPr>
              <a:t>(more details in components for HTML version )</a:t>
            </a:r>
            <a:endParaRPr lang="en-US" sz="1800" b="1" dirty="0">
              <a:solidFill>
                <a:schemeClr val="tx1">
                  <a:lumMod val="65000"/>
                </a:schemeClr>
              </a:solidFill>
              <a:latin typeface="+mn-lt"/>
            </a:endParaRPr>
          </a:p>
        </p:txBody>
      </p:sp>
      <p:sp>
        <p:nvSpPr>
          <p:cNvPr id="3" name="Text Placeholder 2"/>
          <p:cNvSpPr>
            <a:spLocks noGrp="1"/>
          </p:cNvSpPr>
          <p:nvPr>
            <p:ph sz="half" idx="1"/>
          </p:nvPr>
        </p:nvSpPr>
        <p:spPr>
          <a:xfrm>
            <a:off x="838200" y="1825625"/>
            <a:ext cx="10595290" cy="4351338"/>
          </a:xfrm>
        </p:spPr>
        <p:txBody>
          <a:bodyPr numCol="2">
            <a:normAutofit fontScale="92500" lnSpcReduction="20000"/>
          </a:bodyPr>
          <a:lstStyle/>
          <a:p>
            <a:r>
              <a:rPr lang="en-US" sz="3200" b="1" dirty="0">
                <a:solidFill>
                  <a:srgbClr val="0070C0"/>
                </a:solidFill>
              </a:rPr>
              <a:t>Controllers</a:t>
            </a:r>
          </a:p>
          <a:p>
            <a:pPr lvl="1"/>
            <a:r>
              <a:rPr lang="en-US" dirty="0"/>
              <a:t>Login </a:t>
            </a:r>
          </a:p>
          <a:p>
            <a:pPr lvl="1"/>
            <a:r>
              <a:rPr lang="en-US" dirty="0"/>
              <a:t>Logout  </a:t>
            </a:r>
          </a:p>
          <a:p>
            <a:pPr lvl="1"/>
            <a:r>
              <a:rPr lang="en-US" dirty="0"/>
              <a:t>Subscribe</a:t>
            </a:r>
          </a:p>
          <a:p>
            <a:pPr lvl="1"/>
            <a:r>
              <a:rPr lang="en-US" dirty="0" err="1"/>
              <a:t>GoToHomePage</a:t>
            </a:r>
            <a:endParaRPr lang="en-US" dirty="0"/>
          </a:p>
          <a:p>
            <a:pPr lvl="1"/>
            <a:r>
              <a:rPr lang="en-US" dirty="0"/>
              <a:t>Documents</a:t>
            </a:r>
          </a:p>
          <a:p>
            <a:pPr lvl="1"/>
            <a:r>
              <a:rPr lang="en-US" dirty="0"/>
              <a:t>Move</a:t>
            </a:r>
          </a:p>
          <a:p>
            <a:pPr lvl="1"/>
            <a:r>
              <a:rPr lang="en-US" dirty="0"/>
              <a:t>Access</a:t>
            </a:r>
          </a:p>
          <a:p>
            <a:pPr lvl="1"/>
            <a:r>
              <a:rPr lang="en-US" dirty="0" err="1"/>
              <a:t>GetFile</a:t>
            </a:r>
            <a:endParaRPr lang="en-US" dirty="0"/>
          </a:p>
          <a:p>
            <a:pPr lvl="1"/>
            <a:r>
              <a:rPr lang="en-US" dirty="0" err="1"/>
              <a:t>ContentManager</a:t>
            </a:r>
            <a:endParaRPr lang="en-US" dirty="0"/>
          </a:p>
          <a:p>
            <a:pPr lvl="1"/>
            <a:r>
              <a:rPr lang="en-US" dirty="0" err="1"/>
              <a:t>CreateDocument</a:t>
            </a:r>
            <a:endParaRPr lang="en-US" dirty="0"/>
          </a:p>
          <a:p>
            <a:pPr lvl="1"/>
            <a:r>
              <a:rPr lang="en-US" dirty="0" err="1"/>
              <a:t>CreateFolder</a:t>
            </a:r>
            <a:endParaRPr lang="en-US" dirty="0"/>
          </a:p>
          <a:p>
            <a:pPr lvl="1"/>
            <a:r>
              <a:rPr lang="en-US" dirty="0" err="1"/>
              <a:t>CreateSubFolder</a:t>
            </a:r>
            <a:endParaRPr lang="en-US" dirty="0"/>
          </a:p>
          <a:p>
            <a:pPr lvl="1"/>
            <a:r>
              <a:rPr lang="en-US" dirty="0" err="1"/>
              <a:t>DeleteItem</a:t>
            </a:r>
            <a:endParaRPr lang="en-US" dirty="0"/>
          </a:p>
          <a:p>
            <a:r>
              <a:rPr lang="en-US" b="1" dirty="0">
                <a:solidFill>
                  <a:srgbClr val="0070C0"/>
                </a:solidFill>
              </a:rPr>
              <a:t>Model objects (Beans)</a:t>
            </a:r>
          </a:p>
          <a:p>
            <a:pPr lvl="1"/>
            <a:r>
              <a:rPr lang="en-US" dirty="0"/>
              <a:t>User</a:t>
            </a:r>
          </a:p>
          <a:p>
            <a:pPr lvl="1"/>
            <a:r>
              <a:rPr lang="en-US" dirty="0"/>
              <a:t>Folder</a:t>
            </a:r>
          </a:p>
          <a:p>
            <a:pPr lvl="1"/>
            <a:r>
              <a:rPr lang="en-US" dirty="0" err="1"/>
              <a:t>SubFolder</a:t>
            </a:r>
            <a:endParaRPr lang="en-US" dirty="0"/>
          </a:p>
          <a:p>
            <a:pPr lvl="1"/>
            <a:r>
              <a:rPr lang="en-US" dirty="0"/>
              <a:t>Document</a:t>
            </a:r>
          </a:p>
          <a:p>
            <a:r>
              <a:rPr lang="en-US" b="1" dirty="0">
                <a:solidFill>
                  <a:srgbClr val="0070C0"/>
                </a:solidFill>
              </a:rPr>
              <a:t>Data Access Objects (Classes)</a:t>
            </a:r>
          </a:p>
          <a:p>
            <a:pPr lvl="1"/>
            <a:r>
              <a:rPr lang="en-US" dirty="0" err="1"/>
              <a:t>UserDAO</a:t>
            </a:r>
            <a:endParaRPr lang="en-US" dirty="0"/>
          </a:p>
          <a:p>
            <a:pPr lvl="1"/>
            <a:r>
              <a:rPr lang="en-US" dirty="0" err="1"/>
              <a:t>FolderDAO</a:t>
            </a:r>
            <a:endParaRPr lang="en-US" dirty="0"/>
          </a:p>
          <a:p>
            <a:pPr lvl="1"/>
            <a:r>
              <a:rPr lang="en-US" dirty="0" err="1"/>
              <a:t>SubFolderDAO</a:t>
            </a:r>
            <a:endParaRPr lang="en-US" dirty="0"/>
          </a:p>
          <a:p>
            <a:pPr lvl="1"/>
            <a:r>
              <a:rPr lang="en-US" dirty="0" err="1"/>
              <a:t>DocumentDAO</a:t>
            </a:r>
            <a:endParaRPr lang="en-US" dirty="0"/>
          </a:p>
          <a:p>
            <a:pPr lvl="1"/>
            <a:endParaRPr lang="en-US" dirty="0"/>
          </a:p>
        </p:txBody>
      </p:sp>
    </p:spTree>
    <p:extLst>
      <p:ext uri="{BB962C8B-B14F-4D97-AF65-F5344CB8AC3E}">
        <p14:creationId xmlns:p14="http://schemas.microsoft.com/office/powerpoint/2010/main" val="16063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18"/>
            <a:ext cx="10515600" cy="797850"/>
          </a:xfrm>
        </p:spPr>
        <p:txBody>
          <a:bodyPr/>
          <a:lstStyle/>
          <a:p>
            <a:r>
              <a:rPr lang="en-US" b="1" dirty="0"/>
              <a:t>Client side: view &amp; view component</a:t>
            </a:r>
          </a:p>
        </p:txBody>
      </p:sp>
      <p:sp>
        <p:nvSpPr>
          <p:cNvPr id="4" name="Text Placeholder 3"/>
          <p:cNvSpPr>
            <a:spLocks noGrp="1"/>
          </p:cNvSpPr>
          <p:nvPr>
            <p:ph sz="half" idx="1"/>
          </p:nvPr>
        </p:nvSpPr>
        <p:spPr>
          <a:xfrm>
            <a:off x="1290455" y="1542615"/>
            <a:ext cx="9611089" cy="4462392"/>
          </a:xfrm>
        </p:spPr>
        <p:txBody>
          <a:bodyPr numCol="2">
            <a:normAutofit/>
          </a:bodyPr>
          <a:lstStyle/>
          <a:p>
            <a:r>
              <a:rPr lang="it-IT" sz="1800" b="1" dirty="0">
                <a:solidFill>
                  <a:srgbClr val="0070C0"/>
                </a:solidFill>
              </a:rPr>
              <a:t>Login</a:t>
            </a:r>
          </a:p>
          <a:p>
            <a:pPr lvl="1"/>
            <a:r>
              <a:rPr lang="it-IT" sz="1400" dirty="0"/>
              <a:t>Login form</a:t>
            </a:r>
          </a:p>
          <a:p>
            <a:pPr lvl="2"/>
            <a:r>
              <a:rPr lang="it-IT" sz="1200" dirty="0"/>
              <a:t>Gestione del submit e degli errori</a:t>
            </a:r>
          </a:p>
          <a:p>
            <a:r>
              <a:rPr lang="it-IT" sz="1800" b="1" dirty="0" err="1">
                <a:solidFill>
                  <a:srgbClr val="0070C0"/>
                </a:solidFill>
              </a:rPr>
              <a:t>Subscribe</a:t>
            </a:r>
            <a:endParaRPr lang="it-IT" sz="1800" b="1" dirty="0">
              <a:solidFill>
                <a:srgbClr val="0070C0"/>
              </a:solidFill>
            </a:endParaRPr>
          </a:p>
          <a:p>
            <a:pPr lvl="1"/>
            <a:r>
              <a:rPr lang="it-IT" sz="1400" dirty="0"/>
              <a:t>Login </a:t>
            </a:r>
            <a:r>
              <a:rPr lang="it-IT" sz="1400" dirty="0" err="1"/>
              <a:t>form</a:t>
            </a:r>
            <a:endParaRPr lang="it-IT" sz="1400" dirty="0"/>
          </a:p>
          <a:p>
            <a:pPr lvl="2"/>
            <a:r>
              <a:rPr lang="it-IT" sz="1200" dirty="0"/>
              <a:t>Gestione del </a:t>
            </a:r>
            <a:r>
              <a:rPr lang="it-IT" sz="1200" dirty="0" err="1"/>
              <a:t>submit</a:t>
            </a:r>
            <a:r>
              <a:rPr lang="it-IT" sz="1200" dirty="0"/>
              <a:t> e degli errori</a:t>
            </a:r>
            <a:endParaRPr lang="it-IT" sz="1800" dirty="0"/>
          </a:p>
          <a:p>
            <a:r>
              <a:rPr lang="it-IT" sz="1800" b="1" dirty="0"/>
              <a:t>Home</a:t>
            </a:r>
          </a:p>
          <a:p>
            <a:pPr lvl="1"/>
            <a:r>
              <a:rPr lang="it-IT" sz="1400" dirty="0" err="1"/>
              <a:t>PageOrchestrator</a:t>
            </a:r>
            <a:endParaRPr lang="it-IT" sz="1400" dirty="0"/>
          </a:p>
          <a:p>
            <a:pPr lvl="2"/>
            <a:r>
              <a:rPr lang="it-IT" sz="1200" dirty="0"/>
              <a:t>start()</a:t>
            </a:r>
          </a:p>
          <a:p>
            <a:pPr lvl="2"/>
            <a:r>
              <a:rPr lang="it-IT" sz="1200" dirty="0" err="1"/>
              <a:t>refresh</a:t>
            </a:r>
            <a:r>
              <a:rPr lang="it-IT" sz="1200" dirty="0"/>
              <a:t>()</a:t>
            </a:r>
            <a:endParaRPr lang="it-IT" sz="1800" dirty="0"/>
          </a:p>
          <a:p>
            <a:pPr lvl="1"/>
            <a:r>
              <a:rPr lang="it-IT" sz="1400" dirty="0" err="1"/>
              <a:t>FolderTree</a:t>
            </a:r>
            <a:endParaRPr lang="it-IT" sz="1400" dirty="0"/>
          </a:p>
          <a:p>
            <a:pPr lvl="2"/>
            <a:r>
              <a:rPr lang="it-IT" sz="1200" dirty="0"/>
              <a:t>show() and update(): </a:t>
            </a:r>
            <a:r>
              <a:rPr lang="it-IT" sz="1200" dirty="0" err="1"/>
              <a:t>ask</a:t>
            </a:r>
            <a:r>
              <a:rPr lang="it-IT" sz="1200" dirty="0"/>
              <a:t> the server for </a:t>
            </a:r>
            <a:r>
              <a:rPr lang="it-IT" sz="1200" dirty="0" err="1"/>
              <a:t>folderTree</a:t>
            </a:r>
            <a:r>
              <a:rPr lang="it-IT" sz="1200" dirty="0"/>
              <a:t> and show folder </a:t>
            </a:r>
            <a:r>
              <a:rPr lang="it-IT" sz="1200" dirty="0" err="1"/>
              <a:t>tree</a:t>
            </a:r>
            <a:r>
              <a:rPr lang="it-IT" sz="1200" dirty="0"/>
              <a:t>, create BIN and handle D&amp;D</a:t>
            </a:r>
          </a:p>
          <a:p>
            <a:pPr lvl="2"/>
            <a:r>
              <a:rPr lang="it-IT" sz="1200" dirty="0"/>
              <a:t>reset()</a:t>
            </a:r>
          </a:p>
          <a:p>
            <a:pPr lvl="1"/>
            <a:r>
              <a:rPr lang="it-IT" sz="1400" dirty="0" err="1"/>
              <a:t>DocumentsList</a:t>
            </a:r>
            <a:endParaRPr lang="it-IT" sz="1400" dirty="0"/>
          </a:p>
          <a:p>
            <a:pPr lvl="2"/>
            <a:r>
              <a:rPr lang="it-IT" sz="1200" dirty="0"/>
              <a:t>show() and update(): (): </a:t>
            </a:r>
            <a:r>
              <a:rPr lang="it-IT" sz="1200" dirty="0" err="1"/>
              <a:t>ask</a:t>
            </a:r>
            <a:r>
              <a:rPr lang="it-IT" sz="1200" dirty="0"/>
              <a:t> the server for </a:t>
            </a:r>
            <a:r>
              <a:rPr lang="it-IT" sz="1200" dirty="0" err="1"/>
              <a:t>documents</a:t>
            </a:r>
            <a:r>
              <a:rPr lang="it-IT" sz="1200" dirty="0"/>
              <a:t> in a sub folder</a:t>
            </a:r>
          </a:p>
          <a:p>
            <a:pPr lvl="2"/>
            <a:r>
              <a:rPr lang="it-IT" sz="1200" dirty="0"/>
              <a:t>reset()</a:t>
            </a:r>
          </a:p>
          <a:p>
            <a:pPr lvl="1"/>
            <a:r>
              <a:rPr lang="it-IT" sz="1400" dirty="0" err="1"/>
              <a:t>DocumentHandler</a:t>
            </a:r>
            <a:endParaRPr lang="it-IT" sz="1400" dirty="0"/>
          </a:p>
          <a:p>
            <a:pPr lvl="2"/>
            <a:r>
              <a:rPr lang="it-IT" sz="1200" dirty="0"/>
              <a:t>show() and update(): (): </a:t>
            </a:r>
            <a:r>
              <a:rPr lang="it-IT" sz="1200" dirty="0" err="1"/>
              <a:t>ask</a:t>
            </a:r>
            <a:r>
              <a:rPr lang="it-IT" sz="1200" dirty="0"/>
              <a:t> the server for </a:t>
            </a:r>
            <a:r>
              <a:rPr lang="it-IT" sz="1200" dirty="0" err="1"/>
              <a:t>document’s</a:t>
            </a:r>
            <a:r>
              <a:rPr lang="it-IT" sz="1200" dirty="0"/>
              <a:t> </a:t>
            </a:r>
            <a:r>
              <a:rPr lang="it-IT" sz="1200" dirty="0" err="1"/>
              <a:t>details</a:t>
            </a:r>
            <a:r>
              <a:rPr lang="it-IT" sz="1200" dirty="0"/>
              <a:t> and show </a:t>
            </a:r>
            <a:r>
              <a:rPr lang="it-IT" sz="1200" dirty="0" err="1"/>
              <a:t>details</a:t>
            </a:r>
            <a:r>
              <a:rPr lang="it-IT" sz="1200" dirty="0"/>
              <a:t> box, link for download</a:t>
            </a:r>
          </a:p>
          <a:p>
            <a:pPr lvl="2"/>
            <a:r>
              <a:rPr lang="it-IT" sz="1200" dirty="0"/>
              <a:t>reset()</a:t>
            </a:r>
          </a:p>
          <a:p>
            <a:pPr lvl="1"/>
            <a:r>
              <a:rPr lang="it-IT" sz="1400" dirty="0" err="1"/>
              <a:t>Wizard</a:t>
            </a:r>
            <a:endParaRPr lang="it-IT" sz="1400" dirty="0"/>
          </a:p>
          <a:p>
            <a:pPr lvl="2"/>
            <a:r>
              <a:rPr lang="it-IT" sz="1200" dirty="0" err="1"/>
              <a:t>showWizard</a:t>
            </a:r>
            <a:r>
              <a:rPr lang="it-IT" sz="1200" dirty="0"/>
              <a:t>(): show </a:t>
            </a:r>
            <a:r>
              <a:rPr lang="it-IT" sz="1200" dirty="0" err="1"/>
              <a:t>correct</a:t>
            </a:r>
            <a:r>
              <a:rPr lang="it-IT" sz="1200" dirty="0"/>
              <a:t> </a:t>
            </a:r>
            <a:r>
              <a:rPr lang="it-IT" sz="1200" dirty="0" err="1"/>
              <a:t>form</a:t>
            </a:r>
            <a:r>
              <a:rPr lang="it-IT" sz="1200" dirty="0"/>
              <a:t> and </a:t>
            </a:r>
            <a:r>
              <a:rPr lang="it-IT" sz="1200" dirty="0" err="1"/>
              <a:t>callBak</a:t>
            </a:r>
            <a:r>
              <a:rPr lang="it-IT" sz="1200" dirty="0"/>
              <a:t> to </a:t>
            </a:r>
            <a:r>
              <a:rPr lang="it-IT" sz="1200" dirty="0" err="1"/>
              <a:t>handler</a:t>
            </a:r>
            <a:r>
              <a:rPr lang="it-IT" sz="1200" dirty="0"/>
              <a:t> </a:t>
            </a:r>
            <a:r>
              <a:rPr lang="it-IT" sz="1200" dirty="0" err="1"/>
              <a:t>function</a:t>
            </a:r>
            <a:r>
              <a:rPr lang="it-IT" sz="1200" dirty="0"/>
              <a:t> </a:t>
            </a:r>
          </a:p>
          <a:p>
            <a:pPr lvl="2"/>
            <a:r>
              <a:rPr lang="it-IT" sz="1200" dirty="0"/>
              <a:t>reset()</a:t>
            </a:r>
          </a:p>
          <a:p>
            <a:pPr lvl="2"/>
            <a:r>
              <a:rPr lang="it-IT" sz="1200" dirty="0" err="1"/>
              <a:t>changeVisibility</a:t>
            </a:r>
            <a:r>
              <a:rPr lang="it-IT" sz="1200" dirty="0"/>
              <a:t>(): </a:t>
            </a:r>
            <a:r>
              <a:rPr lang="it-IT" sz="1200" dirty="0" err="1"/>
              <a:t>hide</a:t>
            </a:r>
            <a:r>
              <a:rPr lang="it-IT" sz="1200" dirty="0"/>
              <a:t> </a:t>
            </a:r>
            <a:r>
              <a:rPr lang="it-IT" sz="1200" dirty="0" err="1"/>
              <a:t>other</a:t>
            </a:r>
            <a:r>
              <a:rPr lang="it-IT" sz="1200" dirty="0"/>
              <a:t> </a:t>
            </a:r>
            <a:r>
              <a:rPr lang="it-IT" sz="1200" dirty="0" err="1"/>
              <a:t>form</a:t>
            </a:r>
            <a:r>
              <a:rPr lang="it-IT" sz="1200" dirty="0"/>
              <a:t> and make visibile the </a:t>
            </a:r>
            <a:r>
              <a:rPr lang="it-IT" sz="1200" dirty="0" err="1"/>
              <a:t>correct</a:t>
            </a:r>
            <a:r>
              <a:rPr lang="it-IT" sz="1200" dirty="0"/>
              <a:t> </a:t>
            </a:r>
            <a:r>
              <a:rPr lang="it-IT" sz="1200" dirty="0" err="1"/>
              <a:t>form</a:t>
            </a:r>
            <a:endParaRPr lang="it-IT" sz="1200" dirty="0"/>
          </a:p>
          <a:p>
            <a:pPr lvl="1"/>
            <a:endParaRPr lang="it-IT" sz="1400" dirty="0"/>
          </a:p>
        </p:txBody>
      </p:sp>
    </p:spTree>
    <p:extLst>
      <p:ext uri="{BB962C8B-B14F-4D97-AF65-F5344CB8AC3E}">
        <p14:creationId xmlns:p14="http://schemas.microsoft.com/office/powerpoint/2010/main" val="47123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Project Description</a:t>
            </a:r>
          </a:p>
        </p:txBody>
      </p:sp>
      <p:sp>
        <p:nvSpPr>
          <p:cNvPr id="7" name="TextBox 6">
            <a:extLst>
              <a:ext uri="{FF2B5EF4-FFF2-40B4-BE49-F238E27FC236}">
                <a16:creationId xmlns:a16="http://schemas.microsoft.com/office/drawing/2014/main" id="{F951C11A-7327-0F0D-C205-A579C820FC04}"/>
              </a:ext>
            </a:extLst>
          </p:cNvPr>
          <p:cNvSpPr txBox="1"/>
          <p:nvPr/>
        </p:nvSpPr>
        <p:spPr>
          <a:xfrm>
            <a:off x="934177" y="1491137"/>
            <a:ext cx="10323646" cy="4524315"/>
          </a:xfrm>
          <a:prstGeom prst="rect">
            <a:avLst/>
          </a:prstGeom>
          <a:noFill/>
        </p:spPr>
        <p:txBody>
          <a:bodyPr wrap="square">
            <a:spAutoFit/>
          </a:bodyPr>
          <a:lstStyle/>
          <a:p>
            <a:pPr algn="just"/>
            <a:r>
              <a:rPr lang="it-IT" sz="1600" dirty="0">
                <a:latin typeface="Roboto" panose="02000000000000000000" pitchFamily="2" charset="0"/>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1600" dirty="0" err="1">
                <a:latin typeface="Roboto" panose="02000000000000000000" pitchFamily="2" charset="0"/>
                <a:ea typeface="Roboto" panose="02000000000000000000" pitchFamily="2" charset="0"/>
              </a:rPr>
              <a:t>form</a:t>
            </a:r>
            <a:r>
              <a:rPr lang="it-IT" sz="1600" dirty="0">
                <a:latin typeface="Roboto" panose="02000000000000000000" pitchFamily="2" charset="0"/>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306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Straight Connector 135">
            <a:extLst>
              <a:ext uri="{FF2B5EF4-FFF2-40B4-BE49-F238E27FC236}">
                <a16:creationId xmlns:a16="http://schemas.microsoft.com/office/drawing/2014/main" id="{1961FD3F-29C0-AA86-A7D5-C9953B14CDA8}"/>
              </a:ext>
            </a:extLst>
          </p:cNvPr>
          <p:cNvCxnSpPr/>
          <p:nvPr/>
        </p:nvCxnSpPr>
        <p:spPr>
          <a:xfrm>
            <a:off x="1684217" y="179336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7" name="Google Shape;294;p37">
            <a:extLst>
              <a:ext uri="{FF2B5EF4-FFF2-40B4-BE49-F238E27FC236}">
                <a16:creationId xmlns:a16="http://schemas.microsoft.com/office/drawing/2014/main" id="{E7F6AD8B-025D-0C58-6B0D-18DEBD24C562}"/>
              </a:ext>
            </a:extLst>
          </p:cNvPr>
          <p:cNvSpPr txBox="1"/>
          <p:nvPr/>
        </p:nvSpPr>
        <p:spPr>
          <a:xfrm>
            <a:off x="789794" y="2267331"/>
            <a:ext cx="626506"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load</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8" name="Google Shape;290;p37">
            <a:extLst>
              <a:ext uri="{FF2B5EF4-FFF2-40B4-BE49-F238E27FC236}">
                <a16:creationId xmlns:a16="http://schemas.microsoft.com/office/drawing/2014/main" id="{95A292F4-BEE0-BF15-43B1-6312185EDFD6}"/>
              </a:ext>
            </a:extLst>
          </p:cNvPr>
          <p:cNvSpPr/>
          <p:nvPr/>
        </p:nvSpPr>
        <p:spPr>
          <a:xfrm>
            <a:off x="743729" y="1127674"/>
            <a:ext cx="1916853"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homepage.html + homePageController.js</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39" name="Google Shape;292;p37">
            <a:extLst>
              <a:ext uri="{FF2B5EF4-FFF2-40B4-BE49-F238E27FC236}">
                <a16:creationId xmlns:a16="http://schemas.microsoft.com/office/drawing/2014/main" id="{4C0F8A63-1543-A9E7-CD85-C54620A698A3}"/>
              </a:ext>
            </a:extLst>
          </p:cNvPr>
          <p:cNvSpPr/>
          <p:nvPr/>
        </p:nvSpPr>
        <p:spPr>
          <a:xfrm>
            <a:off x="1513159" y="2018634"/>
            <a:ext cx="371892" cy="442554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0" name="Straight Connector 139">
            <a:extLst>
              <a:ext uri="{FF2B5EF4-FFF2-40B4-BE49-F238E27FC236}">
                <a16:creationId xmlns:a16="http://schemas.microsoft.com/office/drawing/2014/main" id="{FBF6D11B-9663-C8A1-6B70-985E625B21B7}"/>
              </a:ext>
            </a:extLst>
          </p:cNvPr>
          <p:cNvCxnSpPr/>
          <p:nvPr/>
        </p:nvCxnSpPr>
        <p:spPr>
          <a:xfrm>
            <a:off x="3449170" y="178965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1" name="Google Shape;290;p37">
            <a:extLst>
              <a:ext uri="{FF2B5EF4-FFF2-40B4-BE49-F238E27FC236}">
                <a16:creationId xmlns:a16="http://schemas.microsoft.com/office/drawing/2014/main" id="{D35CC9F3-8CB4-B920-07A2-68CDCD9172A9}"/>
              </a:ext>
            </a:extLst>
          </p:cNvPr>
          <p:cNvSpPr/>
          <p:nvPr/>
        </p:nvSpPr>
        <p:spPr>
          <a:xfrm>
            <a:off x="2755053" y="1121688"/>
            <a:ext cx="1435098"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a:solidFill>
                  <a:schemeClr val="dk1"/>
                </a:solidFill>
                <a:latin typeface="Roboto Mono" panose="00000009000000000000" pitchFamily="49" charset="0"/>
                <a:ea typeface="Roboto Mono" panose="00000009000000000000" pitchFamily="49" charset="0"/>
                <a:cs typeface="Calibri"/>
                <a:sym typeface="Calibri"/>
              </a:rPr>
              <a:t>Orchestrator</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42" name="Google Shape;292;p37">
            <a:extLst>
              <a:ext uri="{FF2B5EF4-FFF2-40B4-BE49-F238E27FC236}">
                <a16:creationId xmlns:a16="http://schemas.microsoft.com/office/drawing/2014/main" id="{F0ED68BF-BB4C-D77C-966D-E330E55DB71C}"/>
              </a:ext>
            </a:extLst>
          </p:cNvPr>
          <p:cNvSpPr/>
          <p:nvPr/>
        </p:nvSpPr>
        <p:spPr>
          <a:xfrm>
            <a:off x="3278111" y="2121971"/>
            <a:ext cx="368491" cy="43201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3" name="Google Shape;275;p37">
            <a:extLst>
              <a:ext uri="{FF2B5EF4-FFF2-40B4-BE49-F238E27FC236}">
                <a16:creationId xmlns:a16="http://schemas.microsoft.com/office/drawing/2014/main" id="{53FC490C-AD5A-5898-2F78-4D74C06C0D28}"/>
              </a:ext>
            </a:extLst>
          </p:cNvPr>
          <p:cNvCxnSpPr>
            <a:cxnSpLocks/>
          </p:cNvCxnSpPr>
          <p:nvPr/>
        </p:nvCxnSpPr>
        <p:spPr>
          <a:xfrm>
            <a:off x="1885051" y="2209496"/>
            <a:ext cx="139306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4" name="Google Shape;294;p37">
            <a:extLst>
              <a:ext uri="{FF2B5EF4-FFF2-40B4-BE49-F238E27FC236}">
                <a16:creationId xmlns:a16="http://schemas.microsoft.com/office/drawing/2014/main" id="{66550F96-40A1-9B06-5F7A-302E73F74442}"/>
              </a:ext>
            </a:extLst>
          </p:cNvPr>
          <p:cNvSpPr txBox="1"/>
          <p:nvPr/>
        </p:nvSpPr>
        <p:spPr>
          <a:xfrm>
            <a:off x="1982123" y="2267331"/>
            <a:ext cx="120173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start()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5" name="Straight Arrow Connector 144">
            <a:extLst>
              <a:ext uri="{FF2B5EF4-FFF2-40B4-BE49-F238E27FC236}">
                <a16:creationId xmlns:a16="http://schemas.microsoft.com/office/drawing/2014/main" id="{D43ED31A-7A3C-4BA8-E8FB-A6F2529F1EA4}"/>
              </a:ext>
            </a:extLst>
          </p:cNvPr>
          <p:cNvCxnSpPr>
            <a:cxnSpLocks/>
          </p:cNvCxnSpPr>
          <p:nvPr/>
        </p:nvCxnSpPr>
        <p:spPr>
          <a:xfrm>
            <a:off x="743730" y="2217009"/>
            <a:ext cx="7694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50" name="Google Shape;275;p37">
            <a:extLst>
              <a:ext uri="{FF2B5EF4-FFF2-40B4-BE49-F238E27FC236}">
                <a16:creationId xmlns:a16="http://schemas.microsoft.com/office/drawing/2014/main" id="{8CFAD5A9-15D6-AF8E-8F69-D16C37F54E73}"/>
              </a:ext>
            </a:extLst>
          </p:cNvPr>
          <p:cNvCxnSpPr>
            <a:cxnSpLocks/>
          </p:cNvCxnSpPr>
          <p:nvPr/>
        </p:nvCxnSpPr>
        <p:spPr>
          <a:xfrm>
            <a:off x="1885051" y="3944064"/>
            <a:ext cx="14066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5" name="Google Shape;302;p37">
            <a:extLst>
              <a:ext uri="{FF2B5EF4-FFF2-40B4-BE49-F238E27FC236}">
                <a16:creationId xmlns:a16="http://schemas.microsoft.com/office/drawing/2014/main" id="{38B12051-163A-4ADD-79C8-DB430DA267D9}"/>
              </a:ext>
            </a:extLst>
          </p:cNvPr>
          <p:cNvSpPr/>
          <p:nvPr/>
        </p:nvSpPr>
        <p:spPr>
          <a:xfrm>
            <a:off x="4256603"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Folder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5" name="Google Shape;302;p37">
            <a:extLst>
              <a:ext uri="{FF2B5EF4-FFF2-40B4-BE49-F238E27FC236}">
                <a16:creationId xmlns:a16="http://schemas.microsoft.com/office/drawing/2014/main" id="{2CF48693-874A-11E1-F017-359E27661407}"/>
              </a:ext>
            </a:extLst>
          </p:cNvPr>
          <p:cNvSpPr/>
          <p:nvPr/>
        </p:nvSpPr>
        <p:spPr>
          <a:xfrm>
            <a:off x="5519490"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List</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9" name="Google Shape;302;p37">
            <a:extLst>
              <a:ext uri="{FF2B5EF4-FFF2-40B4-BE49-F238E27FC236}">
                <a16:creationId xmlns:a16="http://schemas.microsoft.com/office/drawing/2014/main" id="{F74BCAF0-9973-81F5-3F04-E9E8EFDAC651}"/>
              </a:ext>
            </a:extLst>
          </p:cNvPr>
          <p:cNvSpPr/>
          <p:nvPr/>
        </p:nvSpPr>
        <p:spPr>
          <a:xfrm>
            <a:off x="6810413"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Handler</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00" name="Google Shape;302;p37">
            <a:extLst>
              <a:ext uri="{FF2B5EF4-FFF2-40B4-BE49-F238E27FC236}">
                <a16:creationId xmlns:a16="http://schemas.microsoft.com/office/drawing/2014/main" id="{D42C5009-8CDA-84CC-FC6C-45AC403F9B7E}"/>
              </a:ext>
            </a:extLst>
          </p:cNvPr>
          <p:cNvSpPr/>
          <p:nvPr/>
        </p:nvSpPr>
        <p:spPr>
          <a:xfrm>
            <a:off x="8101336" y="1121688"/>
            <a:ext cx="1070909" cy="65790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Wizard</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05" name="Google Shape;294;p37">
            <a:extLst>
              <a:ext uri="{FF2B5EF4-FFF2-40B4-BE49-F238E27FC236}">
                <a16:creationId xmlns:a16="http://schemas.microsoft.com/office/drawing/2014/main" id="{9750A5FD-D61B-7669-2BE4-F32EDB9A4952}"/>
              </a:ext>
            </a:extLst>
          </p:cNvPr>
          <p:cNvSpPr txBox="1"/>
          <p:nvPr/>
        </p:nvSpPr>
        <p:spPr>
          <a:xfrm>
            <a:off x="1967955" y="3578171"/>
            <a:ext cx="1201073" cy="25393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refresh()</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7" name="Straight Connector 206">
            <a:extLst>
              <a:ext uri="{FF2B5EF4-FFF2-40B4-BE49-F238E27FC236}">
                <a16:creationId xmlns:a16="http://schemas.microsoft.com/office/drawing/2014/main" id="{BB897CFB-3BA8-19FD-ECEA-EFC519ABE032}"/>
              </a:ext>
            </a:extLst>
          </p:cNvPr>
          <p:cNvCxnSpPr/>
          <p:nvPr/>
        </p:nvCxnSpPr>
        <p:spPr>
          <a:xfrm>
            <a:off x="4781334"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6" name="Google Shape;292;p37">
            <a:extLst>
              <a:ext uri="{FF2B5EF4-FFF2-40B4-BE49-F238E27FC236}">
                <a16:creationId xmlns:a16="http://schemas.microsoft.com/office/drawing/2014/main" id="{9DFB8CBA-195E-FAAE-DE4D-9442B8B28F0B}"/>
              </a:ext>
            </a:extLst>
          </p:cNvPr>
          <p:cNvSpPr/>
          <p:nvPr/>
        </p:nvSpPr>
        <p:spPr>
          <a:xfrm>
            <a:off x="4604258" y="2226037"/>
            <a:ext cx="368491" cy="42198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8" name="Google Shape;275;p37">
            <a:extLst>
              <a:ext uri="{FF2B5EF4-FFF2-40B4-BE49-F238E27FC236}">
                <a16:creationId xmlns:a16="http://schemas.microsoft.com/office/drawing/2014/main" id="{E3C0FD22-1EA5-DD16-C189-B7666059F96F}"/>
              </a:ext>
            </a:extLst>
          </p:cNvPr>
          <p:cNvCxnSpPr>
            <a:cxnSpLocks/>
          </p:cNvCxnSpPr>
          <p:nvPr/>
        </p:nvCxnSpPr>
        <p:spPr>
          <a:xfrm>
            <a:off x="3646602" y="2332080"/>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9" name="Google Shape;294;p37">
            <a:extLst>
              <a:ext uri="{FF2B5EF4-FFF2-40B4-BE49-F238E27FC236}">
                <a16:creationId xmlns:a16="http://schemas.microsoft.com/office/drawing/2014/main" id="{4EBE8310-2DAB-80DB-B1BC-C5DF6F877BB8}"/>
              </a:ext>
            </a:extLst>
          </p:cNvPr>
          <p:cNvSpPr txBox="1"/>
          <p:nvPr/>
        </p:nvSpPr>
        <p:spPr>
          <a:xfrm>
            <a:off x="3723742" y="1998086"/>
            <a:ext cx="783021" cy="29744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3" name="Straight Connector 212">
            <a:extLst>
              <a:ext uri="{FF2B5EF4-FFF2-40B4-BE49-F238E27FC236}">
                <a16:creationId xmlns:a16="http://schemas.microsoft.com/office/drawing/2014/main" id="{23E77F35-D728-FF8F-9487-4446CFCF7DE8}"/>
              </a:ext>
            </a:extLst>
          </p:cNvPr>
          <p:cNvCxnSpPr/>
          <p:nvPr/>
        </p:nvCxnSpPr>
        <p:spPr>
          <a:xfrm>
            <a:off x="6065312"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4" name="Google Shape;292;p37">
            <a:extLst>
              <a:ext uri="{FF2B5EF4-FFF2-40B4-BE49-F238E27FC236}">
                <a16:creationId xmlns:a16="http://schemas.microsoft.com/office/drawing/2014/main" id="{1562A18D-B35B-20A9-7470-500EAF1B93EA}"/>
              </a:ext>
            </a:extLst>
          </p:cNvPr>
          <p:cNvSpPr/>
          <p:nvPr/>
        </p:nvSpPr>
        <p:spPr>
          <a:xfrm>
            <a:off x="5888236" y="2582657"/>
            <a:ext cx="368491" cy="3859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5" name="Google Shape;275;p37">
            <a:extLst>
              <a:ext uri="{FF2B5EF4-FFF2-40B4-BE49-F238E27FC236}">
                <a16:creationId xmlns:a16="http://schemas.microsoft.com/office/drawing/2014/main" id="{CBD0087E-9A48-D2D3-7C91-7EB28F0C435D}"/>
              </a:ext>
            </a:extLst>
          </p:cNvPr>
          <p:cNvCxnSpPr>
            <a:cxnSpLocks/>
          </p:cNvCxnSpPr>
          <p:nvPr/>
        </p:nvCxnSpPr>
        <p:spPr>
          <a:xfrm>
            <a:off x="3645382" y="2716496"/>
            <a:ext cx="22428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6" name="Google Shape;294;p37">
            <a:extLst>
              <a:ext uri="{FF2B5EF4-FFF2-40B4-BE49-F238E27FC236}">
                <a16:creationId xmlns:a16="http://schemas.microsoft.com/office/drawing/2014/main" id="{BB190CDC-B305-78F7-D960-94F647BC58BA}"/>
              </a:ext>
            </a:extLst>
          </p:cNvPr>
          <p:cNvSpPr txBox="1"/>
          <p:nvPr/>
        </p:nvSpPr>
        <p:spPr>
          <a:xfrm>
            <a:off x="3732699" y="2362998"/>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9" name="Straight Connector 218">
            <a:extLst>
              <a:ext uri="{FF2B5EF4-FFF2-40B4-BE49-F238E27FC236}">
                <a16:creationId xmlns:a16="http://schemas.microsoft.com/office/drawing/2014/main" id="{64290055-20FE-4ADF-7147-E72516CEB78A}"/>
              </a:ext>
            </a:extLst>
          </p:cNvPr>
          <p:cNvCxnSpPr/>
          <p:nvPr/>
        </p:nvCxnSpPr>
        <p:spPr>
          <a:xfrm>
            <a:off x="7399028" y="17873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8" name="Google Shape;292;p37">
            <a:extLst>
              <a:ext uri="{FF2B5EF4-FFF2-40B4-BE49-F238E27FC236}">
                <a16:creationId xmlns:a16="http://schemas.microsoft.com/office/drawing/2014/main" id="{93D219EE-7B7D-56C9-90C1-096ED77A9CE7}"/>
              </a:ext>
            </a:extLst>
          </p:cNvPr>
          <p:cNvSpPr/>
          <p:nvPr/>
        </p:nvSpPr>
        <p:spPr>
          <a:xfrm>
            <a:off x="7214783" y="2966565"/>
            <a:ext cx="368491" cy="34755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0" name="Google Shape;275;p37">
            <a:extLst>
              <a:ext uri="{FF2B5EF4-FFF2-40B4-BE49-F238E27FC236}">
                <a16:creationId xmlns:a16="http://schemas.microsoft.com/office/drawing/2014/main" id="{2919B3DD-7AFD-2F68-FF8F-CDA1D38BA9E6}"/>
              </a:ext>
            </a:extLst>
          </p:cNvPr>
          <p:cNvCxnSpPr>
            <a:cxnSpLocks/>
          </p:cNvCxnSpPr>
          <p:nvPr/>
        </p:nvCxnSpPr>
        <p:spPr>
          <a:xfrm>
            <a:off x="3644771" y="3099500"/>
            <a:ext cx="357001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1" name="Google Shape;294;p37">
            <a:extLst>
              <a:ext uri="{FF2B5EF4-FFF2-40B4-BE49-F238E27FC236}">
                <a16:creationId xmlns:a16="http://schemas.microsoft.com/office/drawing/2014/main" id="{31957D2D-033A-3BA4-4A09-5E001C9425E8}"/>
              </a:ext>
            </a:extLst>
          </p:cNvPr>
          <p:cNvSpPr txBox="1"/>
          <p:nvPr/>
        </p:nvSpPr>
        <p:spPr>
          <a:xfrm>
            <a:off x="3732088" y="2746002"/>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3" name="Google Shape;275;p37">
            <a:extLst>
              <a:ext uri="{FF2B5EF4-FFF2-40B4-BE49-F238E27FC236}">
                <a16:creationId xmlns:a16="http://schemas.microsoft.com/office/drawing/2014/main" id="{BAA403DF-E02F-E58E-E48B-3EB5814A4133}"/>
              </a:ext>
            </a:extLst>
          </p:cNvPr>
          <p:cNvCxnSpPr>
            <a:cxnSpLocks/>
          </p:cNvCxnSpPr>
          <p:nvPr/>
        </p:nvCxnSpPr>
        <p:spPr>
          <a:xfrm>
            <a:off x="3636848" y="3482504"/>
            <a:ext cx="48662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4" name="Google Shape;294;p37">
            <a:extLst>
              <a:ext uri="{FF2B5EF4-FFF2-40B4-BE49-F238E27FC236}">
                <a16:creationId xmlns:a16="http://schemas.microsoft.com/office/drawing/2014/main" id="{1420D81E-7EB3-32D3-508A-79F5138A664E}"/>
              </a:ext>
            </a:extLst>
          </p:cNvPr>
          <p:cNvSpPr txBox="1"/>
          <p:nvPr/>
        </p:nvSpPr>
        <p:spPr>
          <a:xfrm>
            <a:off x="3724165" y="3129006"/>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err="1">
                <a:solidFill>
                  <a:schemeClr val="tx1"/>
                </a:solidFill>
                <a:latin typeface="Roboto Mono" panose="00000009000000000000" pitchFamily="49" charset="0"/>
                <a:ea typeface="Roboto Mono" panose="00000009000000000000" pitchFamily="49" charset="0"/>
                <a:cs typeface="Calibri"/>
                <a:sym typeface="Calibri"/>
              </a:rPr>
              <a:t>init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6" name="Straight Connector 225">
            <a:extLst>
              <a:ext uri="{FF2B5EF4-FFF2-40B4-BE49-F238E27FC236}">
                <a16:creationId xmlns:a16="http://schemas.microsoft.com/office/drawing/2014/main" id="{EA17822D-D22C-D692-8EF5-D1EEEEC3C475}"/>
              </a:ext>
            </a:extLst>
          </p:cNvPr>
          <p:cNvCxnSpPr/>
          <p:nvPr/>
        </p:nvCxnSpPr>
        <p:spPr>
          <a:xfrm>
            <a:off x="8687329" y="17901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27" name="Google Shape;292;p37">
            <a:extLst>
              <a:ext uri="{FF2B5EF4-FFF2-40B4-BE49-F238E27FC236}">
                <a16:creationId xmlns:a16="http://schemas.microsoft.com/office/drawing/2014/main" id="{2E9E745F-7C5A-9D91-0D27-6CFB285EE0D5}"/>
              </a:ext>
            </a:extLst>
          </p:cNvPr>
          <p:cNvSpPr/>
          <p:nvPr/>
        </p:nvSpPr>
        <p:spPr>
          <a:xfrm>
            <a:off x="8503084" y="3336513"/>
            <a:ext cx="368491" cy="310564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9" name="Google Shape;275;p37">
            <a:extLst>
              <a:ext uri="{FF2B5EF4-FFF2-40B4-BE49-F238E27FC236}">
                <a16:creationId xmlns:a16="http://schemas.microsoft.com/office/drawing/2014/main" id="{CBC18DAA-2649-5C5D-E38C-6743234B2228}"/>
              </a:ext>
            </a:extLst>
          </p:cNvPr>
          <p:cNvCxnSpPr>
            <a:cxnSpLocks/>
          </p:cNvCxnSpPr>
          <p:nvPr/>
        </p:nvCxnSpPr>
        <p:spPr>
          <a:xfrm>
            <a:off x="3646602" y="4124816"/>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30" name="Google Shape;294;p37">
            <a:extLst>
              <a:ext uri="{FF2B5EF4-FFF2-40B4-BE49-F238E27FC236}">
                <a16:creationId xmlns:a16="http://schemas.microsoft.com/office/drawing/2014/main" id="{6AFBD82A-D643-0906-CF92-C9364EC988FD}"/>
              </a:ext>
            </a:extLst>
          </p:cNvPr>
          <p:cNvSpPr txBox="1"/>
          <p:nvPr/>
        </p:nvSpPr>
        <p:spPr>
          <a:xfrm>
            <a:off x="3638464" y="3591076"/>
            <a:ext cx="882891" cy="44916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show</a:t>
            </a:r>
          </a:p>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(false)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43" name="Google Shape;310;p38">
            <a:extLst>
              <a:ext uri="{FF2B5EF4-FFF2-40B4-BE49-F238E27FC236}">
                <a16:creationId xmlns:a16="http://schemas.microsoft.com/office/drawing/2014/main" id="{8AC36F90-D96F-8224-72EB-B4713B1A7F5C}"/>
              </a:ext>
            </a:extLst>
          </p:cNvPr>
          <p:cNvSpPr/>
          <p:nvPr/>
        </p:nvSpPr>
        <p:spPr>
          <a:xfrm>
            <a:off x="9501291" y="1117465"/>
            <a:ext cx="914400"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GetFoldersTree</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44" name="Google Shape;311;p38">
            <a:extLst>
              <a:ext uri="{FF2B5EF4-FFF2-40B4-BE49-F238E27FC236}">
                <a16:creationId xmlns:a16="http://schemas.microsoft.com/office/drawing/2014/main" id="{7A1FC4E8-7BEE-61D3-BFB8-71ADD98A59D7}"/>
              </a:ext>
            </a:extLst>
          </p:cNvPr>
          <p:cNvCxnSpPr>
            <a:cxnSpLocks/>
            <a:stCxn id="243" idx="2"/>
          </p:cNvCxnSpPr>
          <p:nvPr/>
        </p:nvCxnSpPr>
        <p:spPr>
          <a:xfrm>
            <a:off x="9958491" y="1779589"/>
            <a:ext cx="0" cy="466256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46" name="Google Shape;314;p38">
            <a:extLst>
              <a:ext uri="{FF2B5EF4-FFF2-40B4-BE49-F238E27FC236}">
                <a16:creationId xmlns:a16="http://schemas.microsoft.com/office/drawing/2014/main" id="{03ED9B10-52B0-05A3-B339-9DDB8AD11CB9}"/>
              </a:ext>
            </a:extLst>
          </p:cNvPr>
          <p:cNvSpPr/>
          <p:nvPr/>
        </p:nvSpPr>
        <p:spPr>
          <a:xfrm>
            <a:off x="9792394" y="4187371"/>
            <a:ext cx="365924" cy="134415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47" name="Google Shape;315;p38">
            <a:extLst>
              <a:ext uri="{FF2B5EF4-FFF2-40B4-BE49-F238E27FC236}">
                <a16:creationId xmlns:a16="http://schemas.microsoft.com/office/drawing/2014/main" id="{529E5E16-B2EF-A1F5-2884-B765AEEE97B8}"/>
              </a:ext>
            </a:extLst>
          </p:cNvPr>
          <p:cNvSpPr/>
          <p:nvPr/>
        </p:nvSpPr>
        <p:spPr>
          <a:xfrm>
            <a:off x="10714726" y="1119183"/>
            <a:ext cx="887105" cy="66040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Folder</a:t>
            </a:r>
          </a:p>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49" name="Google Shape;317;p38">
            <a:extLst>
              <a:ext uri="{FF2B5EF4-FFF2-40B4-BE49-F238E27FC236}">
                <a16:creationId xmlns:a16="http://schemas.microsoft.com/office/drawing/2014/main" id="{2B671415-1CDB-3560-1DA5-62FC927F03D3}"/>
              </a:ext>
            </a:extLst>
          </p:cNvPr>
          <p:cNvCxnSpPr>
            <a:cxnSpLocks/>
          </p:cNvCxnSpPr>
          <p:nvPr/>
        </p:nvCxnSpPr>
        <p:spPr>
          <a:xfrm flipH="1">
            <a:off x="10167766" y="5154934"/>
            <a:ext cx="86971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0" name="Google Shape;318;p38">
            <a:extLst>
              <a:ext uri="{FF2B5EF4-FFF2-40B4-BE49-F238E27FC236}">
                <a16:creationId xmlns:a16="http://schemas.microsoft.com/office/drawing/2014/main" id="{526E23E8-484B-DD3D-8EB3-1A654A9DD46D}"/>
              </a:ext>
            </a:extLst>
          </p:cNvPr>
          <p:cNvSpPr txBox="1"/>
          <p:nvPr/>
        </p:nvSpPr>
        <p:spPr>
          <a:xfrm>
            <a:off x="10218776" y="5244823"/>
            <a:ext cx="991900" cy="27988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Folder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Tree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1" name="Google Shape;320;p38">
            <a:extLst>
              <a:ext uri="{FF2B5EF4-FFF2-40B4-BE49-F238E27FC236}">
                <a16:creationId xmlns:a16="http://schemas.microsoft.com/office/drawing/2014/main" id="{5B07737E-E791-18CD-7AFF-61EE1415FE97}"/>
              </a:ext>
            </a:extLst>
          </p:cNvPr>
          <p:cNvCxnSpPr>
            <a:cxnSpLocks/>
          </p:cNvCxnSpPr>
          <p:nvPr/>
        </p:nvCxnSpPr>
        <p:spPr>
          <a:xfrm>
            <a:off x="10161727" y="4564482"/>
            <a:ext cx="8853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2" name="Google Shape;333;p38">
            <a:extLst>
              <a:ext uri="{FF2B5EF4-FFF2-40B4-BE49-F238E27FC236}">
                <a16:creationId xmlns:a16="http://schemas.microsoft.com/office/drawing/2014/main" id="{1D2C615A-5A18-DCAB-C250-4E4E4BB6C565}"/>
              </a:ext>
            </a:extLst>
          </p:cNvPr>
          <p:cNvSpPr txBox="1"/>
          <p:nvPr/>
        </p:nvSpPr>
        <p:spPr>
          <a:xfrm>
            <a:off x="10074240" y="3403440"/>
            <a:ext cx="1209201" cy="37527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getAllFoldersOfUser</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5" name="Google Shape;275;p37">
            <a:extLst>
              <a:ext uri="{FF2B5EF4-FFF2-40B4-BE49-F238E27FC236}">
                <a16:creationId xmlns:a16="http://schemas.microsoft.com/office/drawing/2014/main" id="{4E07B8EF-56B8-9FCE-BDAE-E6E3D47C08EB}"/>
              </a:ext>
            </a:extLst>
          </p:cNvPr>
          <p:cNvCxnSpPr>
            <a:cxnSpLocks/>
          </p:cNvCxnSpPr>
          <p:nvPr/>
        </p:nvCxnSpPr>
        <p:spPr>
          <a:xfrm>
            <a:off x="4972691" y="4321722"/>
            <a:ext cx="48197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56" name="Google Shape;294;p37">
            <a:extLst>
              <a:ext uri="{FF2B5EF4-FFF2-40B4-BE49-F238E27FC236}">
                <a16:creationId xmlns:a16="http://schemas.microsoft.com/office/drawing/2014/main" id="{8930044C-1021-76FD-B199-48F8EDC0EDEA}"/>
              </a:ext>
            </a:extLst>
          </p:cNvPr>
          <p:cNvSpPr txBox="1"/>
          <p:nvPr/>
        </p:nvSpPr>
        <p:spPr>
          <a:xfrm>
            <a:off x="4951254" y="4339900"/>
            <a:ext cx="110369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GetFoldersTree</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63" name="Google Shape;317;p38">
            <a:extLst>
              <a:ext uri="{FF2B5EF4-FFF2-40B4-BE49-F238E27FC236}">
                <a16:creationId xmlns:a16="http://schemas.microsoft.com/office/drawing/2014/main" id="{46FB1CB7-20CD-527C-92EB-389F96C7E4AC}"/>
              </a:ext>
            </a:extLst>
          </p:cNvPr>
          <p:cNvCxnSpPr>
            <a:cxnSpLocks/>
          </p:cNvCxnSpPr>
          <p:nvPr/>
        </p:nvCxnSpPr>
        <p:spPr>
          <a:xfrm flipH="1">
            <a:off x="4972691" y="5372625"/>
            <a:ext cx="48147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4" name="Google Shape;318;p38">
            <a:extLst>
              <a:ext uri="{FF2B5EF4-FFF2-40B4-BE49-F238E27FC236}">
                <a16:creationId xmlns:a16="http://schemas.microsoft.com/office/drawing/2014/main" id="{AC233685-02F6-492C-B042-AA18CCB660D8}"/>
              </a:ext>
            </a:extLst>
          </p:cNvPr>
          <p:cNvSpPr txBox="1"/>
          <p:nvPr/>
        </p:nvSpPr>
        <p:spPr>
          <a:xfrm>
            <a:off x="8895028" y="5400668"/>
            <a:ext cx="991900" cy="27988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Folder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Tree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nvGrpSpPr>
          <p:cNvPr id="267" name="Group 266">
            <a:extLst>
              <a:ext uri="{FF2B5EF4-FFF2-40B4-BE49-F238E27FC236}">
                <a16:creationId xmlns:a16="http://schemas.microsoft.com/office/drawing/2014/main" id="{E5C13FE1-9290-DBBF-6E46-726FE85DFCCF}"/>
              </a:ext>
            </a:extLst>
          </p:cNvPr>
          <p:cNvGrpSpPr/>
          <p:nvPr/>
        </p:nvGrpSpPr>
        <p:grpSpPr>
          <a:xfrm>
            <a:off x="4092853" y="5384765"/>
            <a:ext cx="484693" cy="507248"/>
            <a:chOff x="614149" y="4401223"/>
            <a:chExt cx="484693" cy="507248"/>
          </a:xfrm>
        </p:grpSpPr>
        <p:cxnSp>
          <p:nvCxnSpPr>
            <p:cNvPr id="269" name="Straight Connector 268">
              <a:extLst>
                <a:ext uri="{FF2B5EF4-FFF2-40B4-BE49-F238E27FC236}">
                  <a16:creationId xmlns:a16="http://schemas.microsoft.com/office/drawing/2014/main" id="{CCC5ED31-D44C-8665-35D4-5F3B01AC7821}"/>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8579E3F-4788-31E5-9FA0-5D968AD3E8E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0B3BC3B8-613D-88D1-4950-CA71B06AE92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68" name="Google Shape;318;p38">
            <a:extLst>
              <a:ext uri="{FF2B5EF4-FFF2-40B4-BE49-F238E27FC236}">
                <a16:creationId xmlns:a16="http://schemas.microsoft.com/office/drawing/2014/main" id="{D56B045B-B776-A6E1-DA5B-F2B87979FE8E}"/>
              </a:ext>
            </a:extLst>
          </p:cNvPr>
          <p:cNvSpPr txBox="1"/>
          <p:nvPr/>
        </p:nvSpPr>
        <p:spPr>
          <a:xfrm>
            <a:off x="3838067" y="4993339"/>
            <a:ext cx="771106" cy="31163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update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75" name="Google Shape;311;p38">
            <a:extLst>
              <a:ext uri="{FF2B5EF4-FFF2-40B4-BE49-F238E27FC236}">
                <a16:creationId xmlns:a16="http://schemas.microsoft.com/office/drawing/2014/main" id="{72A9ED5D-DEDE-8187-160C-81E3DBEBA616}"/>
              </a:ext>
            </a:extLst>
          </p:cNvPr>
          <p:cNvCxnSpPr>
            <a:cxnSpLocks/>
          </p:cNvCxnSpPr>
          <p:nvPr/>
        </p:nvCxnSpPr>
        <p:spPr>
          <a:xfrm>
            <a:off x="11202667" y="1830291"/>
            <a:ext cx="8009" cy="461186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54" name="Google Shape;319;p38">
            <a:extLst>
              <a:ext uri="{FF2B5EF4-FFF2-40B4-BE49-F238E27FC236}">
                <a16:creationId xmlns:a16="http://schemas.microsoft.com/office/drawing/2014/main" id="{AA0F8AA8-A238-0D0E-846D-82E2D6C7C744}"/>
              </a:ext>
            </a:extLst>
          </p:cNvPr>
          <p:cNvSpPr/>
          <p:nvPr/>
        </p:nvSpPr>
        <p:spPr>
          <a:xfrm>
            <a:off x="11047093" y="4415367"/>
            <a:ext cx="311149" cy="88960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83" name="Title 1">
            <a:extLst>
              <a:ext uri="{FF2B5EF4-FFF2-40B4-BE49-F238E27FC236}">
                <a16:creationId xmlns:a16="http://schemas.microsoft.com/office/drawing/2014/main" id="{587115D2-03B9-4108-0102-8EC384CF8F28}"/>
              </a:ext>
            </a:extLst>
          </p:cNvPr>
          <p:cNvSpPr txBox="1">
            <a:spLocks/>
          </p:cNvSpPr>
          <p:nvPr/>
        </p:nvSpPr>
        <p:spPr>
          <a:xfrm>
            <a:off x="998927" y="-411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latin typeface="Roboto" panose="02000000000000000000" pitchFamily="2" charset="0"/>
                <a:ea typeface="Roboto" panose="02000000000000000000" pitchFamily="2" charset="0"/>
              </a:rPr>
              <a:t>Event: first homepage load</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671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diritto 51">
            <a:extLst>
              <a:ext uri="{FF2B5EF4-FFF2-40B4-BE49-F238E27FC236}">
                <a16:creationId xmlns:a16="http://schemas.microsoft.com/office/drawing/2014/main" id="{8BB8A77D-7E52-2900-66E7-4BB0A6509EFB}"/>
              </a:ext>
            </a:extLst>
          </p:cNvPr>
          <p:cNvCxnSpPr>
            <a:cxnSpLocks/>
          </p:cNvCxnSpPr>
          <p:nvPr/>
        </p:nvCxnSpPr>
        <p:spPr>
          <a:xfrm flipH="1">
            <a:off x="529771" y="3309812"/>
            <a:ext cx="1088480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6" name="Connettore diritto 51">
            <a:extLst>
              <a:ext uri="{FF2B5EF4-FFF2-40B4-BE49-F238E27FC236}">
                <a16:creationId xmlns:a16="http://schemas.microsoft.com/office/drawing/2014/main" id="{6DE42FF3-DEA7-BF6F-91C2-9332218AF4EB}"/>
              </a:ext>
            </a:extLst>
          </p:cNvPr>
          <p:cNvCxnSpPr>
            <a:cxnSpLocks/>
          </p:cNvCxnSpPr>
          <p:nvPr/>
        </p:nvCxnSpPr>
        <p:spPr>
          <a:xfrm flipH="1">
            <a:off x="529771" y="4827053"/>
            <a:ext cx="10884806" cy="0"/>
          </a:xfrm>
          <a:prstGeom prst="line">
            <a:avLst/>
          </a:prstGeom>
        </p:spPr>
        <p:style>
          <a:lnRef idx="2">
            <a:schemeClr val="accent4"/>
          </a:lnRef>
          <a:fillRef idx="0">
            <a:schemeClr val="accent4"/>
          </a:fillRef>
          <a:effectRef idx="1">
            <a:schemeClr val="accent4"/>
          </a:effectRef>
          <a:fontRef idx="minor">
            <a:schemeClr val="tx1"/>
          </a:fontRef>
        </p:style>
      </p:cxnSp>
      <p:sp>
        <p:nvSpPr>
          <p:cNvPr id="3" name="Google Shape;313;p38">
            <a:extLst>
              <a:ext uri="{FF2B5EF4-FFF2-40B4-BE49-F238E27FC236}">
                <a16:creationId xmlns:a16="http://schemas.microsoft.com/office/drawing/2014/main" id="{0B9BD547-3101-33FB-4E2E-B1F4D1A5355E}"/>
              </a:ext>
            </a:extLst>
          </p:cNvPr>
          <p:cNvSpPr txBox="1"/>
          <p:nvPr/>
        </p:nvSpPr>
        <p:spPr>
          <a:xfrm>
            <a:off x="5274798" y="2364911"/>
            <a:ext cx="1077300" cy="95956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GetDocumentsList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 name="Google Shape;310;p38">
            <a:extLst>
              <a:ext uri="{FF2B5EF4-FFF2-40B4-BE49-F238E27FC236}">
                <a16:creationId xmlns:a16="http://schemas.microsoft.com/office/drawing/2014/main" id="{B4A98088-25FE-0CD4-2F03-3EDE55B45A92}"/>
              </a:ext>
            </a:extLst>
          </p:cNvPr>
          <p:cNvSpPr/>
          <p:nvPr/>
        </p:nvSpPr>
        <p:spPr>
          <a:xfrm>
            <a:off x="5977256" y="1294926"/>
            <a:ext cx="914400"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GetDocumentsList</a:t>
            </a:r>
            <a:endParaRPr sz="1200" b="1" dirty="0">
              <a:solidFill>
                <a:schemeClr val="dk1"/>
              </a:solidFill>
              <a:latin typeface="Calibri"/>
              <a:ea typeface="Calibri"/>
              <a:cs typeface="Calibri"/>
              <a:sym typeface="Calibri"/>
            </a:endParaRPr>
          </a:p>
        </p:txBody>
      </p:sp>
      <p:cxnSp>
        <p:nvCxnSpPr>
          <p:cNvPr id="6" name="Google Shape;311;p38">
            <a:extLst>
              <a:ext uri="{FF2B5EF4-FFF2-40B4-BE49-F238E27FC236}">
                <a16:creationId xmlns:a16="http://schemas.microsoft.com/office/drawing/2014/main" id="{C23F7632-6F2F-0F04-20B3-B33C4375F61F}"/>
              </a:ext>
            </a:extLst>
          </p:cNvPr>
          <p:cNvCxnSpPr/>
          <p:nvPr/>
        </p:nvCxnSpPr>
        <p:spPr>
          <a:xfrm flipH="1">
            <a:off x="6433284" y="2043133"/>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312;p38">
            <a:extLst>
              <a:ext uri="{FF2B5EF4-FFF2-40B4-BE49-F238E27FC236}">
                <a16:creationId xmlns:a16="http://schemas.microsoft.com/office/drawing/2014/main" id="{6482B067-D115-F8E1-6D94-CC8EFF765254}"/>
              </a:ext>
            </a:extLst>
          </p:cNvPr>
          <p:cNvCxnSpPr/>
          <p:nvPr/>
        </p:nvCxnSpPr>
        <p:spPr>
          <a:xfrm>
            <a:off x="5333818" y="269685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314;p38">
            <a:extLst>
              <a:ext uri="{FF2B5EF4-FFF2-40B4-BE49-F238E27FC236}">
                <a16:creationId xmlns:a16="http://schemas.microsoft.com/office/drawing/2014/main" id="{B78594FE-C63C-4F02-FE11-CC4C0773DB13}"/>
              </a:ext>
            </a:extLst>
          </p:cNvPr>
          <p:cNvSpPr/>
          <p:nvPr/>
        </p:nvSpPr>
        <p:spPr>
          <a:xfrm>
            <a:off x="6283988" y="2531371"/>
            <a:ext cx="352002" cy="18373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9" name="Google Shape;315;p38">
            <a:extLst>
              <a:ext uri="{FF2B5EF4-FFF2-40B4-BE49-F238E27FC236}">
                <a16:creationId xmlns:a16="http://schemas.microsoft.com/office/drawing/2014/main" id="{BE3F80F3-2B00-6C64-9100-BDB6ABFEE439}"/>
              </a:ext>
            </a:extLst>
          </p:cNvPr>
          <p:cNvSpPr/>
          <p:nvPr/>
        </p:nvSpPr>
        <p:spPr>
          <a:xfrm>
            <a:off x="7303804" y="1294926"/>
            <a:ext cx="1291116" cy="64964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SubFolderDAO</a:t>
            </a:r>
            <a:endParaRPr sz="1200" b="1" dirty="0">
              <a:solidFill>
                <a:schemeClr val="dk1"/>
              </a:solidFill>
              <a:latin typeface="Calibri"/>
              <a:ea typeface="Calibri"/>
              <a:cs typeface="Calibri"/>
              <a:sym typeface="Calibri"/>
            </a:endParaRPr>
          </a:p>
        </p:txBody>
      </p:sp>
      <p:cxnSp>
        <p:nvCxnSpPr>
          <p:cNvPr id="10" name="Google Shape;316;p38">
            <a:extLst>
              <a:ext uri="{FF2B5EF4-FFF2-40B4-BE49-F238E27FC236}">
                <a16:creationId xmlns:a16="http://schemas.microsoft.com/office/drawing/2014/main" id="{17DC206D-35F5-122F-7535-E8F2C7EE14A0}"/>
              </a:ext>
            </a:extLst>
          </p:cNvPr>
          <p:cNvCxnSpPr/>
          <p:nvPr/>
        </p:nvCxnSpPr>
        <p:spPr>
          <a:xfrm flipH="1">
            <a:off x="7920588" y="2043133"/>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317;p38">
            <a:extLst>
              <a:ext uri="{FF2B5EF4-FFF2-40B4-BE49-F238E27FC236}">
                <a16:creationId xmlns:a16="http://schemas.microsoft.com/office/drawing/2014/main" id="{E5747A2A-4EBB-C887-A55D-6E5F7DB51472}"/>
              </a:ext>
            </a:extLst>
          </p:cNvPr>
          <p:cNvCxnSpPr>
            <a:cxnSpLocks/>
          </p:cNvCxnSpPr>
          <p:nvPr/>
        </p:nvCxnSpPr>
        <p:spPr>
          <a:xfrm>
            <a:off x="7847074" y="3441744"/>
            <a:ext cx="144884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318;p38">
            <a:extLst>
              <a:ext uri="{FF2B5EF4-FFF2-40B4-BE49-F238E27FC236}">
                <a16:creationId xmlns:a16="http://schemas.microsoft.com/office/drawing/2014/main" id="{84D5B0D6-3D83-8509-68CE-117F7A22EAD2}"/>
              </a:ext>
            </a:extLst>
          </p:cNvPr>
          <p:cNvSpPr txBox="1"/>
          <p:nvPr/>
        </p:nvSpPr>
        <p:spPr>
          <a:xfrm>
            <a:off x="8160717" y="2650117"/>
            <a:ext cx="3551126"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getAllDocumentsOfSubFolder</a:t>
            </a:r>
            <a:r>
              <a:rPr lang="it-IT" sz="1200" dirty="0">
                <a:solidFill>
                  <a:schemeClr val="tx1"/>
                </a:solidFill>
                <a:latin typeface="Roboto Mono" panose="00000009000000000000" pitchFamily="49" charset="0"/>
                <a:ea typeface="Roboto Mono" panose="00000009000000000000" pitchFamily="49" charset="0"/>
                <a:cs typeface="Calibri"/>
                <a:sym typeface="Calibri"/>
              </a:rPr>
              <a:t>(username,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it-IT" sz="1200" dirty="0">
                <a:solidFill>
                  <a:schemeClr val="tx1"/>
                </a:solidFill>
                <a:latin typeface="Roboto Mono" panose="00000009000000000000" pitchFamily="49" charset="0"/>
                <a:ea typeface="Roboto Mono" panose="00000009000000000000" pitchFamily="49" charset="0"/>
                <a:cs typeface="Calibri"/>
                <a:sym typeface="Calibri"/>
              </a:rPr>
              <a:t>,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it-IT"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 name="Google Shape;319;p38">
            <a:extLst>
              <a:ext uri="{FF2B5EF4-FFF2-40B4-BE49-F238E27FC236}">
                <a16:creationId xmlns:a16="http://schemas.microsoft.com/office/drawing/2014/main" id="{1E3F4DBE-160C-0861-6EB3-A5A7CFDDF005}"/>
              </a:ext>
            </a:extLst>
          </p:cNvPr>
          <p:cNvSpPr/>
          <p:nvPr/>
        </p:nvSpPr>
        <p:spPr>
          <a:xfrm>
            <a:off x="7788325" y="2696857"/>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 name="Google Shape;320;p38">
            <a:extLst>
              <a:ext uri="{FF2B5EF4-FFF2-40B4-BE49-F238E27FC236}">
                <a16:creationId xmlns:a16="http://schemas.microsoft.com/office/drawing/2014/main" id="{9C7A6172-58A7-AE73-FD10-DB5BBF805985}"/>
              </a:ext>
            </a:extLst>
          </p:cNvPr>
          <p:cNvCxnSpPr>
            <a:cxnSpLocks/>
          </p:cNvCxnSpPr>
          <p:nvPr/>
        </p:nvCxnSpPr>
        <p:spPr>
          <a:xfrm>
            <a:off x="6635990" y="2870489"/>
            <a:ext cx="11341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 name="Google Shape;333;p38">
            <a:extLst>
              <a:ext uri="{FF2B5EF4-FFF2-40B4-BE49-F238E27FC236}">
                <a16:creationId xmlns:a16="http://schemas.microsoft.com/office/drawing/2014/main" id="{33637BDB-E219-4A5D-43F4-2B57A18D1A08}"/>
              </a:ext>
            </a:extLst>
          </p:cNvPr>
          <p:cNvSpPr txBox="1"/>
          <p:nvPr/>
        </p:nvSpPr>
        <p:spPr>
          <a:xfrm>
            <a:off x="6627842" y="2059881"/>
            <a:ext cx="2753712" cy="590236"/>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existsSubFolder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6" name="Straight Connector 15">
            <a:extLst>
              <a:ext uri="{FF2B5EF4-FFF2-40B4-BE49-F238E27FC236}">
                <a16:creationId xmlns:a16="http://schemas.microsoft.com/office/drawing/2014/main" id="{04EEAFF3-054C-B39F-7729-9D78B28BD3F9}"/>
              </a:ext>
            </a:extLst>
          </p:cNvPr>
          <p:cNvCxnSpPr/>
          <p:nvPr/>
        </p:nvCxnSpPr>
        <p:spPr>
          <a:xfrm flipH="1">
            <a:off x="5131123" y="1981097"/>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90;p37">
            <a:extLst>
              <a:ext uri="{FF2B5EF4-FFF2-40B4-BE49-F238E27FC236}">
                <a16:creationId xmlns:a16="http://schemas.microsoft.com/office/drawing/2014/main" id="{065C7E2A-0C9E-4188-6337-3919E93B0C5A}"/>
              </a:ext>
            </a:extLst>
          </p:cNvPr>
          <p:cNvSpPr/>
          <p:nvPr/>
        </p:nvSpPr>
        <p:spPr>
          <a:xfrm>
            <a:off x="4708043" y="1294926"/>
            <a:ext cx="846161"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DocumentsList</a:t>
            </a:r>
            <a:endParaRPr sz="1200" b="1" dirty="0">
              <a:solidFill>
                <a:schemeClr val="dk1"/>
              </a:solidFill>
              <a:latin typeface="Calibri"/>
              <a:ea typeface="Calibri"/>
              <a:cs typeface="Calibri"/>
              <a:sym typeface="Calibri"/>
            </a:endParaRPr>
          </a:p>
        </p:txBody>
      </p:sp>
      <p:cxnSp>
        <p:nvCxnSpPr>
          <p:cNvPr id="18" name="Google Shape;275;p37">
            <a:extLst>
              <a:ext uri="{FF2B5EF4-FFF2-40B4-BE49-F238E27FC236}">
                <a16:creationId xmlns:a16="http://schemas.microsoft.com/office/drawing/2014/main" id="{00C28C5E-CA1A-0D85-007A-E5320910C1A1}"/>
              </a:ext>
            </a:extLst>
          </p:cNvPr>
          <p:cNvCxnSpPr/>
          <p:nvPr/>
        </p:nvCxnSpPr>
        <p:spPr>
          <a:xfrm>
            <a:off x="3167395" y="2580657"/>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94;p37">
            <a:extLst>
              <a:ext uri="{FF2B5EF4-FFF2-40B4-BE49-F238E27FC236}">
                <a16:creationId xmlns:a16="http://schemas.microsoft.com/office/drawing/2014/main" id="{6EF2FBE1-4250-6402-DB4B-1E90CDD5A517}"/>
              </a:ext>
            </a:extLst>
          </p:cNvPr>
          <p:cNvSpPr txBox="1"/>
          <p:nvPr/>
        </p:nvSpPr>
        <p:spPr>
          <a:xfrm>
            <a:off x="3447866" y="2608398"/>
            <a:ext cx="1301666" cy="60655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Show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subfolder’s</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content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2" name="Google Shape;292;p37">
            <a:extLst>
              <a:ext uri="{FF2B5EF4-FFF2-40B4-BE49-F238E27FC236}">
                <a16:creationId xmlns:a16="http://schemas.microsoft.com/office/drawing/2014/main" id="{0084DA2C-AA47-AAB8-BAF0-983882B2363E}"/>
              </a:ext>
            </a:extLst>
          </p:cNvPr>
          <p:cNvSpPr/>
          <p:nvPr/>
        </p:nvSpPr>
        <p:spPr>
          <a:xfrm>
            <a:off x="4970652" y="2206367"/>
            <a:ext cx="342116" cy="41689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3" name="Straight Connector 22">
            <a:extLst>
              <a:ext uri="{FF2B5EF4-FFF2-40B4-BE49-F238E27FC236}">
                <a16:creationId xmlns:a16="http://schemas.microsoft.com/office/drawing/2014/main" id="{829AB533-15C8-CC3D-FA6C-D71257C20930}"/>
              </a:ext>
            </a:extLst>
          </p:cNvPr>
          <p:cNvCxnSpPr/>
          <p:nvPr/>
        </p:nvCxnSpPr>
        <p:spPr>
          <a:xfrm>
            <a:off x="3183214" y="196061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0;p37">
            <a:extLst>
              <a:ext uri="{FF2B5EF4-FFF2-40B4-BE49-F238E27FC236}">
                <a16:creationId xmlns:a16="http://schemas.microsoft.com/office/drawing/2014/main" id="{1F7689A3-5DD4-C382-EDDB-789D5B3DEC02}"/>
              </a:ext>
            </a:extLst>
          </p:cNvPr>
          <p:cNvSpPr/>
          <p:nvPr/>
        </p:nvSpPr>
        <p:spPr>
          <a:xfrm>
            <a:off x="2459925" y="1294926"/>
            <a:ext cx="1420826" cy="665691"/>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Calibri"/>
                <a:ea typeface="Calibri"/>
                <a:cs typeface="Calibri"/>
                <a:sym typeface="Calibri"/>
              </a:rPr>
              <a:t>Folder </a:t>
            </a:r>
            <a:r>
              <a:rPr lang="es-419" sz="1200" b="1" dirty="0" err="1">
                <a:solidFill>
                  <a:schemeClr val="dk1"/>
                </a:solidFill>
                <a:latin typeface="Calibri"/>
                <a:ea typeface="Calibri"/>
                <a:cs typeface="Calibri"/>
                <a:sym typeface="Calibri"/>
              </a:rPr>
              <a:t>Tree</a:t>
            </a:r>
            <a:endParaRPr lang="es-419" sz="1200" b="1" dirty="0">
              <a:solidFill>
                <a:schemeClr val="dk1"/>
              </a:solidFill>
              <a:latin typeface="Calibri"/>
              <a:ea typeface="Calibri"/>
              <a:cs typeface="Calibri"/>
              <a:sym typeface="Calibri"/>
            </a:endParaRPr>
          </a:p>
        </p:txBody>
      </p:sp>
      <p:sp>
        <p:nvSpPr>
          <p:cNvPr id="25" name="Google Shape;292;p37">
            <a:extLst>
              <a:ext uri="{FF2B5EF4-FFF2-40B4-BE49-F238E27FC236}">
                <a16:creationId xmlns:a16="http://schemas.microsoft.com/office/drawing/2014/main" id="{F30679D2-1307-360E-C5A1-A013324CCCBD}"/>
              </a:ext>
            </a:extLst>
          </p:cNvPr>
          <p:cNvSpPr/>
          <p:nvPr/>
        </p:nvSpPr>
        <p:spPr>
          <a:xfrm>
            <a:off x="3012155" y="2185626"/>
            <a:ext cx="379583" cy="4189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6" name="Google Shape;294;p37">
            <a:extLst>
              <a:ext uri="{FF2B5EF4-FFF2-40B4-BE49-F238E27FC236}">
                <a16:creationId xmlns:a16="http://schemas.microsoft.com/office/drawing/2014/main" id="{6131FEF5-8626-FACA-2503-FA6919AE716D}"/>
              </a:ext>
            </a:extLst>
          </p:cNvPr>
          <p:cNvSpPr txBox="1"/>
          <p:nvPr/>
        </p:nvSpPr>
        <p:spPr>
          <a:xfrm>
            <a:off x="1436046" y="2484115"/>
            <a:ext cx="113141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Click on</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7" name="Straight Arrow Connector 26">
            <a:extLst>
              <a:ext uri="{FF2B5EF4-FFF2-40B4-BE49-F238E27FC236}">
                <a16:creationId xmlns:a16="http://schemas.microsoft.com/office/drawing/2014/main" id="{2D896CAC-38E5-6570-307C-D8AB38E35DA4}"/>
              </a:ext>
            </a:extLst>
          </p:cNvPr>
          <p:cNvCxnSpPr>
            <a:cxnSpLocks/>
          </p:cNvCxnSpPr>
          <p:nvPr/>
        </p:nvCxnSpPr>
        <p:spPr>
          <a:xfrm>
            <a:off x="1396031" y="2413845"/>
            <a:ext cx="16184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8" name="Group 27">
            <a:extLst>
              <a:ext uri="{FF2B5EF4-FFF2-40B4-BE49-F238E27FC236}">
                <a16:creationId xmlns:a16="http://schemas.microsoft.com/office/drawing/2014/main" id="{13AB610E-FE87-27CA-21D4-454F97D87DA2}"/>
              </a:ext>
            </a:extLst>
          </p:cNvPr>
          <p:cNvGrpSpPr/>
          <p:nvPr/>
        </p:nvGrpSpPr>
        <p:grpSpPr>
          <a:xfrm>
            <a:off x="4432869" y="4368716"/>
            <a:ext cx="484693" cy="284124"/>
            <a:chOff x="614149" y="4401223"/>
            <a:chExt cx="484693" cy="507248"/>
          </a:xfrm>
        </p:grpSpPr>
        <p:cxnSp>
          <p:nvCxnSpPr>
            <p:cNvPr id="37" name="Straight Connector 36">
              <a:extLst>
                <a:ext uri="{FF2B5EF4-FFF2-40B4-BE49-F238E27FC236}">
                  <a16:creationId xmlns:a16="http://schemas.microsoft.com/office/drawing/2014/main" id="{7516C4FE-FC4D-549B-61F1-5827C83BF385}"/>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5CBBE9-ABD6-D621-2B2B-4881EEAF2ED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DA44491-BD2D-C594-B0B6-9E8D502844C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318;p38">
            <a:extLst>
              <a:ext uri="{FF2B5EF4-FFF2-40B4-BE49-F238E27FC236}">
                <a16:creationId xmlns:a16="http://schemas.microsoft.com/office/drawing/2014/main" id="{1341E68D-D402-01FB-CC48-3A02BBB9A9C1}"/>
              </a:ext>
            </a:extLst>
          </p:cNvPr>
          <p:cNvSpPr txBox="1"/>
          <p:nvPr/>
        </p:nvSpPr>
        <p:spPr>
          <a:xfrm>
            <a:off x="3457544" y="3839278"/>
            <a:ext cx="1445540" cy="30937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Update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0" name="Google Shape;315;p38">
            <a:extLst>
              <a:ext uri="{FF2B5EF4-FFF2-40B4-BE49-F238E27FC236}">
                <a16:creationId xmlns:a16="http://schemas.microsoft.com/office/drawing/2014/main" id="{4EDEC69B-BC50-6464-171D-079175A041B8}"/>
              </a:ext>
            </a:extLst>
          </p:cNvPr>
          <p:cNvSpPr/>
          <p:nvPr/>
        </p:nvSpPr>
        <p:spPr>
          <a:xfrm>
            <a:off x="9050305" y="1294926"/>
            <a:ext cx="887105" cy="662124"/>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DocumentDAO</a:t>
            </a:r>
            <a:endParaRPr sz="1200" b="1" dirty="0">
              <a:solidFill>
                <a:schemeClr val="dk1"/>
              </a:solidFill>
              <a:latin typeface="Calibri"/>
              <a:ea typeface="Calibri"/>
              <a:cs typeface="Calibri"/>
              <a:sym typeface="Calibri"/>
            </a:endParaRPr>
          </a:p>
        </p:txBody>
      </p:sp>
      <p:cxnSp>
        <p:nvCxnSpPr>
          <p:cNvPr id="31" name="Google Shape;316;p38">
            <a:extLst>
              <a:ext uri="{FF2B5EF4-FFF2-40B4-BE49-F238E27FC236}">
                <a16:creationId xmlns:a16="http://schemas.microsoft.com/office/drawing/2014/main" id="{C74A1066-A09D-58AB-E8A0-B098A1A524CD}"/>
              </a:ext>
            </a:extLst>
          </p:cNvPr>
          <p:cNvCxnSpPr/>
          <p:nvPr/>
        </p:nvCxnSpPr>
        <p:spPr>
          <a:xfrm flipH="1">
            <a:off x="9465084" y="2031757"/>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 name="Google Shape;319;p38">
            <a:extLst>
              <a:ext uri="{FF2B5EF4-FFF2-40B4-BE49-F238E27FC236}">
                <a16:creationId xmlns:a16="http://schemas.microsoft.com/office/drawing/2014/main" id="{56195C33-AACA-F845-A218-15FD59594989}"/>
              </a:ext>
            </a:extLst>
          </p:cNvPr>
          <p:cNvSpPr/>
          <p:nvPr/>
        </p:nvSpPr>
        <p:spPr>
          <a:xfrm>
            <a:off x="9299984" y="3222171"/>
            <a:ext cx="330200" cy="8883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5" name="Google Shape;384;p40">
            <a:extLst>
              <a:ext uri="{FF2B5EF4-FFF2-40B4-BE49-F238E27FC236}">
                <a16:creationId xmlns:a16="http://schemas.microsoft.com/office/drawing/2014/main" id="{6C4E6D39-DCCD-4D44-F345-0679A3B711A5}"/>
              </a:ext>
            </a:extLst>
          </p:cNvPr>
          <p:cNvCxnSpPr>
            <a:cxnSpLocks/>
          </p:cNvCxnSpPr>
          <p:nvPr/>
        </p:nvCxnSpPr>
        <p:spPr>
          <a:xfrm flipH="1">
            <a:off x="6635990" y="3928606"/>
            <a:ext cx="26599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1" name="Google Shape;281;p37">
            <a:extLst>
              <a:ext uri="{FF2B5EF4-FFF2-40B4-BE49-F238E27FC236}">
                <a16:creationId xmlns:a16="http://schemas.microsoft.com/office/drawing/2014/main" id="{20FE2050-08EA-6408-469F-377DCA35AE1D}"/>
              </a:ext>
            </a:extLst>
          </p:cNvPr>
          <p:cNvSpPr txBox="1"/>
          <p:nvPr/>
        </p:nvSpPr>
        <p:spPr>
          <a:xfrm>
            <a:off x="392292" y="3359508"/>
            <a:ext cx="2928894" cy="720625"/>
          </a:xfrm>
          <a:prstGeom prst="rect">
            <a:avLst/>
          </a:prstGeom>
          <a:noFill/>
          <a:ln>
            <a:noFill/>
          </a:ln>
        </p:spPr>
        <p:txBody>
          <a:bodyPr spcFirstLastPara="1" wrap="square" lIns="121900" tIns="60933" rIns="121900" bIns="60933" anchor="t" anchorCtr="0">
            <a:noAutofit/>
          </a:bodyPr>
          <a:lstStyle/>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[if No Errors (code 200)</a:t>
            </a:r>
          </a:p>
        </p:txBody>
      </p:sp>
      <p:sp>
        <p:nvSpPr>
          <p:cNvPr id="48" name="Google Shape;318;p38">
            <a:extLst>
              <a:ext uri="{FF2B5EF4-FFF2-40B4-BE49-F238E27FC236}">
                <a16:creationId xmlns:a16="http://schemas.microsoft.com/office/drawing/2014/main" id="{42521744-7D50-EC53-2D6F-3E90A908EB3F}"/>
              </a:ext>
            </a:extLst>
          </p:cNvPr>
          <p:cNvSpPr txBox="1"/>
          <p:nvPr/>
        </p:nvSpPr>
        <p:spPr>
          <a:xfrm>
            <a:off x="7955866" y="4158243"/>
            <a:ext cx="1674318"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52" name="Google Shape;384;p40">
            <a:extLst>
              <a:ext uri="{FF2B5EF4-FFF2-40B4-BE49-F238E27FC236}">
                <a16:creationId xmlns:a16="http://schemas.microsoft.com/office/drawing/2014/main" id="{6D1C833E-D2DC-2D98-A5A3-E22A526F58FC}"/>
              </a:ext>
            </a:extLst>
          </p:cNvPr>
          <p:cNvCxnSpPr>
            <a:cxnSpLocks/>
          </p:cNvCxnSpPr>
          <p:nvPr/>
        </p:nvCxnSpPr>
        <p:spPr>
          <a:xfrm flipH="1">
            <a:off x="5308149" y="4155464"/>
            <a:ext cx="974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318;p38">
            <a:extLst>
              <a:ext uri="{FF2B5EF4-FFF2-40B4-BE49-F238E27FC236}">
                <a16:creationId xmlns:a16="http://schemas.microsoft.com/office/drawing/2014/main" id="{EA841AAF-A5E0-4954-1CFB-B5DC641C6A85}"/>
              </a:ext>
            </a:extLst>
          </p:cNvPr>
          <p:cNvSpPr txBox="1"/>
          <p:nvPr/>
        </p:nvSpPr>
        <p:spPr>
          <a:xfrm>
            <a:off x="5302181" y="4434375"/>
            <a:ext cx="1796565"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allDocumentsOf</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5" name="Google Shape;281;p37">
            <a:extLst>
              <a:ext uri="{FF2B5EF4-FFF2-40B4-BE49-F238E27FC236}">
                <a16:creationId xmlns:a16="http://schemas.microsoft.com/office/drawing/2014/main" id="{9F185E58-DD94-DF8D-5CBF-047D0AA8C0C5}"/>
              </a:ext>
            </a:extLst>
          </p:cNvPr>
          <p:cNvSpPr txBox="1"/>
          <p:nvPr/>
        </p:nvSpPr>
        <p:spPr>
          <a:xfrm>
            <a:off x="392292" y="4876749"/>
            <a:ext cx="2928894" cy="720625"/>
          </a:xfrm>
          <a:prstGeom prst="rect">
            <a:avLst/>
          </a:prstGeom>
          <a:noFill/>
          <a:ln>
            <a:noFill/>
          </a:ln>
        </p:spPr>
        <p:txBody>
          <a:bodyPr spcFirstLastPara="1" wrap="square" lIns="121900" tIns="60933" rIns="121900" bIns="60933" anchor="t" anchorCtr="0">
            <a:noAutofit/>
          </a:bodyPr>
          <a:lstStyle/>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[if Errors </a:t>
            </a:r>
          </a:p>
          <a:p>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a:t>
            </a:r>
            <a:r>
              <a:rPr lang="en-US" sz="1050" i="1" dirty="0" err="1">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eg</a:t>
            </a:r>
            <a:r>
              <a:rPr lang="en-US" sz="1050" dirty="0" err="1">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a:t>
            </a:r>
            <a:r>
              <a:rPr lang="en-US" sz="1050" dirty="0">
                <a:solidFill>
                  <a:schemeClr val="bg2">
                    <a:lumMod val="60000"/>
                    <a:lumOff val="40000"/>
                  </a:schemeClr>
                </a:solidFill>
                <a:latin typeface="Roboto Mono" panose="00000009000000000000" pitchFamily="49" charset="0"/>
                <a:ea typeface="Roboto Mono" panose="00000009000000000000" pitchFamily="49" charset="0"/>
                <a:cs typeface="Calibri"/>
                <a:sym typeface="Calibri"/>
              </a:rPr>
              <a:t> subfolder not exists)]</a:t>
            </a:r>
          </a:p>
        </p:txBody>
      </p:sp>
      <p:sp>
        <p:nvSpPr>
          <p:cNvPr id="57" name="Google Shape;319;p38">
            <a:extLst>
              <a:ext uri="{FF2B5EF4-FFF2-40B4-BE49-F238E27FC236}">
                <a16:creationId xmlns:a16="http://schemas.microsoft.com/office/drawing/2014/main" id="{0D4C68D6-7090-B93B-1E8D-26D994B6FC75}"/>
              </a:ext>
            </a:extLst>
          </p:cNvPr>
          <p:cNvSpPr/>
          <p:nvPr/>
        </p:nvSpPr>
        <p:spPr>
          <a:xfrm>
            <a:off x="7800855" y="4942366"/>
            <a:ext cx="330200" cy="4325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58" name="Google Shape;384;p40">
            <a:extLst>
              <a:ext uri="{FF2B5EF4-FFF2-40B4-BE49-F238E27FC236}">
                <a16:creationId xmlns:a16="http://schemas.microsoft.com/office/drawing/2014/main" id="{B5B54D65-47A1-23CD-4053-1F5E8A3CEA3C}"/>
              </a:ext>
            </a:extLst>
          </p:cNvPr>
          <p:cNvCxnSpPr>
            <a:cxnSpLocks/>
          </p:cNvCxnSpPr>
          <p:nvPr/>
        </p:nvCxnSpPr>
        <p:spPr>
          <a:xfrm flipH="1">
            <a:off x="6664270" y="5175739"/>
            <a:ext cx="11240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318;p38">
            <a:extLst>
              <a:ext uri="{FF2B5EF4-FFF2-40B4-BE49-F238E27FC236}">
                <a16:creationId xmlns:a16="http://schemas.microsoft.com/office/drawing/2014/main" id="{CBD8B9FB-D00A-3A95-8858-6EA8F6443046}"/>
              </a:ext>
            </a:extLst>
          </p:cNvPr>
          <p:cNvSpPr txBox="1"/>
          <p:nvPr/>
        </p:nvSpPr>
        <p:spPr>
          <a:xfrm>
            <a:off x="6666030" y="4873578"/>
            <a:ext cx="1175087" cy="18814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61" name="Google Shape;314;p38">
            <a:extLst>
              <a:ext uri="{FF2B5EF4-FFF2-40B4-BE49-F238E27FC236}">
                <a16:creationId xmlns:a16="http://schemas.microsoft.com/office/drawing/2014/main" id="{D53333A8-56E9-CA13-5A80-F798F431F4DC}"/>
              </a:ext>
            </a:extLst>
          </p:cNvPr>
          <p:cNvSpPr/>
          <p:nvPr/>
        </p:nvSpPr>
        <p:spPr>
          <a:xfrm>
            <a:off x="6312268" y="4941066"/>
            <a:ext cx="352002" cy="70247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64" name="Google Shape;384;p40">
            <a:extLst>
              <a:ext uri="{FF2B5EF4-FFF2-40B4-BE49-F238E27FC236}">
                <a16:creationId xmlns:a16="http://schemas.microsoft.com/office/drawing/2014/main" id="{42BFC64A-EEB5-906A-112B-95625534FAA7}"/>
              </a:ext>
            </a:extLst>
          </p:cNvPr>
          <p:cNvCxnSpPr>
            <a:cxnSpLocks/>
          </p:cNvCxnSpPr>
          <p:nvPr/>
        </p:nvCxnSpPr>
        <p:spPr>
          <a:xfrm flipH="1">
            <a:off x="5309116" y="5374927"/>
            <a:ext cx="98873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5" name="Google Shape;318;p38">
            <a:extLst>
              <a:ext uri="{FF2B5EF4-FFF2-40B4-BE49-F238E27FC236}">
                <a16:creationId xmlns:a16="http://schemas.microsoft.com/office/drawing/2014/main" id="{9AAD77A2-987A-6390-DCC0-39F94AA047DC}"/>
              </a:ext>
            </a:extLst>
          </p:cNvPr>
          <p:cNvSpPr txBox="1"/>
          <p:nvPr/>
        </p:nvSpPr>
        <p:spPr>
          <a:xfrm>
            <a:off x="5310876" y="5072766"/>
            <a:ext cx="1175087" cy="18814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67" name="Google Shape;384;p40">
            <a:extLst>
              <a:ext uri="{FF2B5EF4-FFF2-40B4-BE49-F238E27FC236}">
                <a16:creationId xmlns:a16="http://schemas.microsoft.com/office/drawing/2014/main" id="{2535E2E3-C9C1-2039-9DDD-B559B8D8560B}"/>
              </a:ext>
            </a:extLst>
          </p:cNvPr>
          <p:cNvCxnSpPr>
            <a:cxnSpLocks/>
          </p:cNvCxnSpPr>
          <p:nvPr/>
        </p:nvCxnSpPr>
        <p:spPr>
          <a:xfrm flipH="1">
            <a:off x="586333" y="5577031"/>
            <a:ext cx="43842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1" name="Google Shape;294;p37">
            <a:extLst>
              <a:ext uri="{FF2B5EF4-FFF2-40B4-BE49-F238E27FC236}">
                <a16:creationId xmlns:a16="http://schemas.microsoft.com/office/drawing/2014/main" id="{978B502F-9C5E-4161-FCDB-106BB72150BA}"/>
              </a:ext>
            </a:extLst>
          </p:cNvPr>
          <p:cNvSpPr txBox="1"/>
          <p:nvPr/>
        </p:nvSpPr>
        <p:spPr>
          <a:xfrm>
            <a:off x="652175" y="5705399"/>
            <a:ext cx="2503745"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display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error</a:t>
            </a:r>
            <a:r>
              <a:rPr lang="it-IT" sz="1200" dirty="0">
                <a:solidFill>
                  <a:schemeClr val="tx1"/>
                </a:solidFill>
                <a:latin typeface="Roboto Mono" panose="00000009000000000000" pitchFamily="49" charset="0"/>
                <a:ea typeface="Roboto Mono" panose="00000009000000000000" pitchFamily="49" charset="0"/>
                <a:cs typeface="Calibri"/>
                <a:sym typeface="Calibri"/>
              </a:rPr>
              <a:t> on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alert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75" name="Title 1">
            <a:extLst>
              <a:ext uri="{FF2B5EF4-FFF2-40B4-BE49-F238E27FC236}">
                <a16:creationId xmlns:a16="http://schemas.microsoft.com/office/drawing/2014/main" id="{7D6647CC-824F-AD09-4E8E-188C788DAE2D}"/>
              </a:ext>
            </a:extLst>
          </p:cNvPr>
          <p:cNvSpPr txBox="1">
            <a:spLocks/>
          </p:cNvSpPr>
          <p:nvPr/>
        </p:nvSpPr>
        <p:spPr>
          <a:xfrm>
            <a:off x="942663" y="290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latin typeface="Roboto" panose="02000000000000000000" pitchFamily="2" charset="0"/>
                <a:ea typeface="Roboto" panose="02000000000000000000" pitchFamily="2" charset="0"/>
              </a:rPr>
              <a:t>Event: show </a:t>
            </a:r>
            <a:r>
              <a:rPr lang="it-IT" b="1" dirty="0" err="1">
                <a:latin typeface="Roboto" panose="02000000000000000000" pitchFamily="2" charset="0"/>
                <a:ea typeface="Roboto" panose="02000000000000000000" pitchFamily="2" charset="0"/>
              </a:rPr>
              <a:t>documentList</a:t>
            </a:r>
            <a:endParaRPr lang="it-IT"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2876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DF7B49-D158-3B65-F75A-4307EFB9B466}"/>
              </a:ext>
            </a:extLst>
          </p:cNvPr>
          <p:cNvSpPr>
            <a:spLocks noGrp="1"/>
          </p:cNvSpPr>
          <p:nvPr>
            <p:ph type="title"/>
          </p:nvPr>
        </p:nvSpPr>
        <p:spPr/>
        <p:txBody>
          <a:bodyPr/>
          <a:lstStyle/>
          <a:p>
            <a:pPr algn="ctr"/>
            <a:r>
              <a:rPr lang="it-IT" b="1" dirty="0">
                <a:latin typeface="Roboto" panose="02000000000000000000" pitchFamily="2" charset="0"/>
                <a:ea typeface="Roboto" panose="02000000000000000000" pitchFamily="2" charset="0"/>
              </a:rPr>
              <a:t>Event: </a:t>
            </a:r>
            <a:r>
              <a:rPr lang="it-IT" b="1" dirty="0" err="1">
                <a:latin typeface="Roboto" panose="02000000000000000000" pitchFamily="2" charset="0"/>
                <a:ea typeface="Roboto" panose="02000000000000000000" pitchFamily="2" charset="0"/>
              </a:rPr>
              <a:t>move</a:t>
            </a:r>
            <a:endParaRPr lang="en-GB" b="1" dirty="0">
              <a:latin typeface="Roboto" panose="02000000000000000000" pitchFamily="2" charset="0"/>
              <a:ea typeface="Roboto" panose="02000000000000000000" pitchFamily="2" charset="0"/>
            </a:endParaRPr>
          </a:p>
        </p:txBody>
      </p:sp>
      <p:grpSp>
        <p:nvGrpSpPr>
          <p:cNvPr id="53" name="Group 52">
            <a:extLst>
              <a:ext uri="{FF2B5EF4-FFF2-40B4-BE49-F238E27FC236}">
                <a16:creationId xmlns:a16="http://schemas.microsoft.com/office/drawing/2014/main" id="{2F7E40FB-AB76-887D-66E7-032E7FF59C63}"/>
              </a:ext>
            </a:extLst>
          </p:cNvPr>
          <p:cNvGrpSpPr/>
          <p:nvPr/>
        </p:nvGrpSpPr>
        <p:grpSpPr>
          <a:xfrm>
            <a:off x="1463414" y="1690688"/>
            <a:ext cx="9265172" cy="4597297"/>
            <a:chOff x="1015122" y="1407530"/>
            <a:chExt cx="9265172" cy="5060448"/>
          </a:xfrm>
        </p:grpSpPr>
        <p:sp>
          <p:nvSpPr>
            <p:cNvPr id="6" name="Google Shape;403;p41">
              <a:extLst>
                <a:ext uri="{FF2B5EF4-FFF2-40B4-BE49-F238E27FC236}">
                  <a16:creationId xmlns:a16="http://schemas.microsoft.com/office/drawing/2014/main" id="{925AD382-E4E2-70B3-E0A7-BCCB95B9F39B}"/>
                </a:ext>
              </a:extLst>
            </p:cNvPr>
            <p:cNvSpPr/>
            <p:nvPr/>
          </p:nvSpPr>
          <p:spPr>
            <a:xfrm>
              <a:off x="3731577" y="1411267"/>
              <a:ext cx="1542314" cy="6769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MoveDocument</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7" name="Google Shape;404;p41">
              <a:extLst>
                <a:ext uri="{FF2B5EF4-FFF2-40B4-BE49-F238E27FC236}">
                  <a16:creationId xmlns:a16="http://schemas.microsoft.com/office/drawing/2014/main" id="{560DF447-A836-DE45-2ADE-9AD8DD9E2A0F}"/>
                </a:ext>
              </a:extLst>
            </p:cNvPr>
            <p:cNvCxnSpPr>
              <a:cxnSpLocks/>
              <a:stCxn id="6" idx="2"/>
            </p:cNvCxnSpPr>
            <p:nvPr/>
          </p:nvCxnSpPr>
          <p:spPr>
            <a:xfrm flipH="1">
              <a:off x="4496259" y="2088185"/>
              <a:ext cx="6475" cy="42949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8" name="Google Shape;405;p41">
              <a:extLst>
                <a:ext uri="{FF2B5EF4-FFF2-40B4-BE49-F238E27FC236}">
                  <a16:creationId xmlns:a16="http://schemas.microsoft.com/office/drawing/2014/main" id="{A83C3604-BE4A-E243-9034-FBB0BA925891}"/>
                </a:ext>
              </a:extLst>
            </p:cNvPr>
            <p:cNvCxnSpPr>
              <a:cxnSpLocks/>
            </p:cNvCxnSpPr>
            <p:nvPr/>
          </p:nvCxnSpPr>
          <p:spPr>
            <a:xfrm>
              <a:off x="2630532" y="2979898"/>
              <a:ext cx="1672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409;p41">
              <a:extLst>
                <a:ext uri="{FF2B5EF4-FFF2-40B4-BE49-F238E27FC236}">
                  <a16:creationId xmlns:a16="http://schemas.microsoft.com/office/drawing/2014/main" id="{C292598D-A7DC-08E7-6235-9025E8E41C22}"/>
                </a:ext>
              </a:extLst>
            </p:cNvPr>
            <p:cNvSpPr/>
            <p:nvPr/>
          </p:nvSpPr>
          <p:spPr>
            <a:xfrm>
              <a:off x="7415978" y="1407530"/>
              <a:ext cx="1319500" cy="67691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DocumentDao</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11" name="Google Shape;410;p41">
              <a:extLst>
                <a:ext uri="{FF2B5EF4-FFF2-40B4-BE49-F238E27FC236}">
                  <a16:creationId xmlns:a16="http://schemas.microsoft.com/office/drawing/2014/main" id="{9A217430-B040-2313-3E53-DB15419A1078}"/>
                </a:ext>
              </a:extLst>
            </p:cNvPr>
            <p:cNvCxnSpPr/>
            <p:nvPr/>
          </p:nvCxnSpPr>
          <p:spPr>
            <a:xfrm flipH="1">
              <a:off x="8093543" y="1841522"/>
              <a:ext cx="32500" cy="4512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411;p41">
              <a:extLst>
                <a:ext uri="{FF2B5EF4-FFF2-40B4-BE49-F238E27FC236}">
                  <a16:creationId xmlns:a16="http://schemas.microsoft.com/office/drawing/2014/main" id="{8E44A4B7-9E40-463D-52BE-879E2DC714BE}"/>
                </a:ext>
              </a:extLst>
            </p:cNvPr>
            <p:cNvSpPr/>
            <p:nvPr/>
          </p:nvSpPr>
          <p:spPr>
            <a:xfrm>
              <a:off x="7960943" y="2677243"/>
              <a:ext cx="330200" cy="22916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3" name="Google Shape;412;p41">
              <a:extLst>
                <a:ext uri="{FF2B5EF4-FFF2-40B4-BE49-F238E27FC236}">
                  <a16:creationId xmlns:a16="http://schemas.microsoft.com/office/drawing/2014/main" id="{7950B0E2-F28F-155B-F397-CF3DD488BF81}"/>
                </a:ext>
              </a:extLst>
            </p:cNvPr>
            <p:cNvCxnSpPr>
              <a:cxnSpLocks/>
            </p:cNvCxnSpPr>
            <p:nvPr/>
          </p:nvCxnSpPr>
          <p:spPr>
            <a:xfrm>
              <a:off x="4682636" y="3346578"/>
              <a:ext cx="327830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4" name="Google Shape;413;p41">
              <a:extLst>
                <a:ext uri="{FF2B5EF4-FFF2-40B4-BE49-F238E27FC236}">
                  <a16:creationId xmlns:a16="http://schemas.microsoft.com/office/drawing/2014/main" id="{8628D7EC-0BAB-A082-7D34-DA632BFD1735}"/>
                </a:ext>
              </a:extLst>
            </p:cNvPr>
            <p:cNvSpPr txBox="1"/>
            <p:nvPr/>
          </p:nvSpPr>
          <p:spPr>
            <a:xfrm>
              <a:off x="4710764" y="2365330"/>
              <a:ext cx="3323515" cy="81640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moveDocumentFromSubFolder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documentName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type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folderTarget</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subFolderTarget</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5" name="Google Shape;418;p41">
              <a:extLst>
                <a:ext uri="{FF2B5EF4-FFF2-40B4-BE49-F238E27FC236}">
                  <a16:creationId xmlns:a16="http://schemas.microsoft.com/office/drawing/2014/main" id="{9D7AB734-EF1C-85CB-4F3D-5F2C2CD6D39D}"/>
                </a:ext>
              </a:extLst>
            </p:cNvPr>
            <p:cNvSpPr/>
            <p:nvPr/>
          </p:nvSpPr>
          <p:spPr>
            <a:xfrm>
              <a:off x="8911092" y="1407530"/>
              <a:ext cx="1369202" cy="67691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Page</a:t>
              </a:r>
            </a:p>
            <a:p>
              <a:pPr algn="ctr">
                <a:buClr>
                  <a:schemeClr val="dk1"/>
                </a:buClr>
              </a:pP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16" name="Google Shape;419;p41">
              <a:extLst>
                <a:ext uri="{FF2B5EF4-FFF2-40B4-BE49-F238E27FC236}">
                  <a16:creationId xmlns:a16="http://schemas.microsoft.com/office/drawing/2014/main" id="{CBD0E0B8-5B41-78EC-3724-287B8DAA9450}"/>
                </a:ext>
              </a:extLst>
            </p:cNvPr>
            <p:cNvCxnSpPr>
              <a:cxnSpLocks/>
              <a:stCxn id="15" idx="2"/>
            </p:cNvCxnSpPr>
            <p:nvPr/>
          </p:nvCxnSpPr>
          <p:spPr>
            <a:xfrm>
              <a:off x="9595693" y="2084446"/>
              <a:ext cx="32193" cy="42986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7" name="Google Shape;417;p41">
              <a:extLst>
                <a:ext uri="{FF2B5EF4-FFF2-40B4-BE49-F238E27FC236}">
                  <a16:creationId xmlns:a16="http://schemas.microsoft.com/office/drawing/2014/main" id="{D6A76E25-B8FD-3D23-7290-B7DB6D86BEC4}"/>
                </a:ext>
              </a:extLst>
            </p:cNvPr>
            <p:cNvSpPr/>
            <p:nvPr/>
          </p:nvSpPr>
          <p:spPr>
            <a:xfrm>
              <a:off x="9477166" y="5221415"/>
              <a:ext cx="330200" cy="116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 name="Straight Connector 21">
              <a:extLst>
                <a:ext uri="{FF2B5EF4-FFF2-40B4-BE49-F238E27FC236}">
                  <a16:creationId xmlns:a16="http://schemas.microsoft.com/office/drawing/2014/main" id="{0E63CEAD-5E39-4D85-893E-3CF470168700}"/>
                </a:ext>
              </a:extLst>
            </p:cNvPr>
            <p:cNvCxnSpPr>
              <a:cxnSpLocks/>
            </p:cNvCxnSpPr>
            <p:nvPr/>
          </p:nvCxnSpPr>
          <p:spPr>
            <a:xfrm>
              <a:off x="2476350" y="2148638"/>
              <a:ext cx="0" cy="431934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0;p37">
              <a:extLst>
                <a:ext uri="{FF2B5EF4-FFF2-40B4-BE49-F238E27FC236}">
                  <a16:creationId xmlns:a16="http://schemas.microsoft.com/office/drawing/2014/main" id="{B3073234-858E-1C1B-CA17-0502E854E5B4}"/>
                </a:ext>
              </a:extLst>
            </p:cNvPr>
            <p:cNvSpPr/>
            <p:nvPr/>
          </p:nvSpPr>
          <p:spPr>
            <a:xfrm>
              <a:off x="1825470" y="1408643"/>
              <a:ext cx="1276008" cy="676918"/>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sp>
          <p:nvSpPr>
            <p:cNvPr id="24" name="Google Shape;292;p37">
              <a:extLst>
                <a:ext uri="{FF2B5EF4-FFF2-40B4-BE49-F238E27FC236}">
                  <a16:creationId xmlns:a16="http://schemas.microsoft.com/office/drawing/2014/main" id="{557CEDEC-1B10-040B-75D2-063D92528D67}"/>
                </a:ext>
              </a:extLst>
            </p:cNvPr>
            <p:cNvSpPr/>
            <p:nvPr/>
          </p:nvSpPr>
          <p:spPr>
            <a:xfrm>
              <a:off x="2305292" y="2373647"/>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5" name="Google Shape;294;p37">
              <a:extLst>
                <a:ext uri="{FF2B5EF4-FFF2-40B4-BE49-F238E27FC236}">
                  <a16:creationId xmlns:a16="http://schemas.microsoft.com/office/drawing/2014/main" id="{384AE905-274A-E12F-EC3A-494879614B81}"/>
                </a:ext>
              </a:extLst>
            </p:cNvPr>
            <p:cNvSpPr txBox="1"/>
            <p:nvPr/>
          </p:nvSpPr>
          <p:spPr>
            <a:xfrm>
              <a:off x="1015122" y="2692459"/>
              <a:ext cx="1173493" cy="46889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Drag&amp;Drop</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a:solidFill>
                    <a:schemeClr val="tx1"/>
                  </a:solidFill>
                  <a:latin typeface="Roboto Mono" panose="00000009000000000000" pitchFamily="49" charset="0"/>
                  <a:ea typeface="Roboto Mono" panose="00000009000000000000" pitchFamily="49" charset="0"/>
                  <a:cs typeface="Calibri"/>
                  <a:sym typeface="Calibri"/>
                </a:rPr>
                <a:t>Over Item</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6" name="Straight Arrow Connector 25">
              <a:extLst>
                <a:ext uri="{FF2B5EF4-FFF2-40B4-BE49-F238E27FC236}">
                  <a16:creationId xmlns:a16="http://schemas.microsoft.com/office/drawing/2014/main" id="{1525256C-569E-37FB-E185-FFC0499A6B09}"/>
                </a:ext>
              </a:extLst>
            </p:cNvPr>
            <p:cNvCxnSpPr>
              <a:cxnSpLocks/>
            </p:cNvCxnSpPr>
            <p:nvPr/>
          </p:nvCxnSpPr>
          <p:spPr>
            <a:xfrm>
              <a:off x="1055363" y="2601866"/>
              <a:ext cx="12522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8" name="Google Shape;317;p38">
              <a:extLst>
                <a:ext uri="{FF2B5EF4-FFF2-40B4-BE49-F238E27FC236}">
                  <a16:creationId xmlns:a16="http://schemas.microsoft.com/office/drawing/2014/main" id="{1B8F1278-9957-A53D-86A2-7EBB3DDEA85D}"/>
                </a:ext>
              </a:extLst>
            </p:cNvPr>
            <p:cNvCxnSpPr>
              <a:cxnSpLocks/>
            </p:cNvCxnSpPr>
            <p:nvPr/>
          </p:nvCxnSpPr>
          <p:spPr>
            <a:xfrm flipH="1">
              <a:off x="2630532" y="4975027"/>
              <a:ext cx="1845647"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29" name="Google Shape;412;p41">
              <a:extLst>
                <a:ext uri="{FF2B5EF4-FFF2-40B4-BE49-F238E27FC236}">
                  <a16:creationId xmlns:a16="http://schemas.microsoft.com/office/drawing/2014/main" id="{670735A4-1F1C-B1D7-E650-CC4F4EC7770C}"/>
                </a:ext>
              </a:extLst>
            </p:cNvPr>
            <p:cNvCxnSpPr>
              <a:cxnSpLocks/>
            </p:cNvCxnSpPr>
            <p:nvPr/>
          </p:nvCxnSpPr>
          <p:spPr>
            <a:xfrm>
              <a:off x="2630532" y="6068577"/>
              <a:ext cx="684663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407;p41">
              <a:extLst>
                <a:ext uri="{FF2B5EF4-FFF2-40B4-BE49-F238E27FC236}">
                  <a16:creationId xmlns:a16="http://schemas.microsoft.com/office/drawing/2014/main" id="{28341E1E-D94F-9F56-20BA-4831F301AD84}"/>
                </a:ext>
              </a:extLst>
            </p:cNvPr>
            <p:cNvSpPr/>
            <p:nvPr/>
          </p:nvSpPr>
          <p:spPr>
            <a:xfrm>
              <a:off x="4342078" y="2373647"/>
              <a:ext cx="332150" cy="347513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1" name="Google Shape;353;p39">
              <a:extLst>
                <a:ext uri="{FF2B5EF4-FFF2-40B4-BE49-F238E27FC236}">
                  <a16:creationId xmlns:a16="http://schemas.microsoft.com/office/drawing/2014/main" id="{D998F222-68FA-757E-A651-E0E93C26607B}"/>
                </a:ext>
              </a:extLst>
            </p:cNvPr>
            <p:cNvSpPr txBox="1"/>
            <p:nvPr/>
          </p:nvSpPr>
          <p:spPr>
            <a:xfrm>
              <a:off x="6475514" y="5683943"/>
              <a:ext cx="1640360" cy="3384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n-US" sz="1200" dirty="0">
                  <a:solidFill>
                    <a:schemeClr val="tx1"/>
                  </a:solidFill>
                  <a:latin typeface="Roboto Mono" panose="00000009000000000000" pitchFamily="49" charset="0"/>
                  <a:ea typeface="Roboto Mono" panose="00000009000000000000" pitchFamily="49" charset="0"/>
                  <a:cs typeface="Calibri"/>
                  <a:sym typeface="Calibri"/>
                </a:rPr>
                <a:t>r</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2" name="Google Shape;317;p38">
              <a:extLst>
                <a:ext uri="{FF2B5EF4-FFF2-40B4-BE49-F238E27FC236}">
                  <a16:creationId xmlns:a16="http://schemas.microsoft.com/office/drawing/2014/main" id="{31B79C1C-1EF5-CB64-8B15-4E42D426B60B}"/>
                </a:ext>
              </a:extLst>
            </p:cNvPr>
            <p:cNvCxnSpPr>
              <a:cxnSpLocks/>
            </p:cNvCxnSpPr>
            <p:nvPr/>
          </p:nvCxnSpPr>
          <p:spPr>
            <a:xfrm flipH="1">
              <a:off x="4703153" y="4373588"/>
              <a:ext cx="325779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51" name="Google Shape;408;p41">
              <a:extLst>
                <a:ext uri="{FF2B5EF4-FFF2-40B4-BE49-F238E27FC236}">
                  <a16:creationId xmlns:a16="http://schemas.microsoft.com/office/drawing/2014/main" id="{87FB9E22-7547-9CD6-CA33-EF2DEC502D4B}"/>
                </a:ext>
              </a:extLst>
            </p:cNvPr>
            <p:cNvSpPr txBox="1"/>
            <p:nvPr/>
          </p:nvSpPr>
          <p:spPr>
            <a:xfrm>
              <a:off x="2689428" y="2661552"/>
              <a:ext cx="1541527" cy="118449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n-US"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MoveDocument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spTree>
    <p:extLst>
      <p:ext uri="{BB962C8B-B14F-4D97-AF65-F5344CB8AC3E}">
        <p14:creationId xmlns:p14="http://schemas.microsoft.com/office/powerpoint/2010/main" val="235347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E1894ED5-71F0-FD9F-CCB1-6542DB36ED0E}"/>
              </a:ext>
            </a:extLst>
          </p:cNvPr>
          <p:cNvGrpSpPr/>
          <p:nvPr/>
        </p:nvGrpSpPr>
        <p:grpSpPr>
          <a:xfrm>
            <a:off x="1586631" y="1453208"/>
            <a:ext cx="9344287" cy="5039667"/>
            <a:chOff x="1290949" y="1216969"/>
            <a:chExt cx="9075876" cy="5260609"/>
          </a:xfrm>
        </p:grpSpPr>
        <p:cxnSp>
          <p:nvCxnSpPr>
            <p:cNvPr id="6" name="Google Shape;436;p42">
              <a:extLst>
                <a:ext uri="{FF2B5EF4-FFF2-40B4-BE49-F238E27FC236}">
                  <a16:creationId xmlns:a16="http://schemas.microsoft.com/office/drawing/2014/main" id="{3B338C11-0199-4233-DA51-CB687E49624C}"/>
                </a:ext>
              </a:extLst>
            </p:cNvPr>
            <p:cNvCxnSpPr>
              <a:cxnSpLocks/>
            </p:cNvCxnSpPr>
            <p:nvPr/>
          </p:nvCxnSpPr>
          <p:spPr>
            <a:xfrm>
              <a:off x="5545156" y="1824816"/>
              <a:ext cx="39009"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437;p42">
              <a:extLst>
                <a:ext uri="{FF2B5EF4-FFF2-40B4-BE49-F238E27FC236}">
                  <a16:creationId xmlns:a16="http://schemas.microsoft.com/office/drawing/2014/main" id="{7777428A-E9B5-89D4-63CD-772D09D3C35B}"/>
                </a:ext>
              </a:extLst>
            </p:cNvPr>
            <p:cNvCxnSpPr>
              <a:cxnSpLocks/>
            </p:cNvCxnSpPr>
            <p:nvPr/>
          </p:nvCxnSpPr>
          <p:spPr>
            <a:xfrm>
              <a:off x="3022581" y="2954828"/>
              <a:ext cx="2356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 name="Google Shape;439;p42">
              <a:extLst>
                <a:ext uri="{FF2B5EF4-FFF2-40B4-BE49-F238E27FC236}">
                  <a16:creationId xmlns:a16="http://schemas.microsoft.com/office/drawing/2014/main" id="{5A03E32E-F7F9-E489-8AF5-B80995A4EC7A}"/>
                </a:ext>
              </a:extLst>
            </p:cNvPr>
            <p:cNvSpPr/>
            <p:nvPr/>
          </p:nvSpPr>
          <p:spPr>
            <a:xfrm>
              <a:off x="5379081" y="2732416"/>
              <a:ext cx="347628" cy="117631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1" name="Google Shape;441;p42">
              <a:extLst>
                <a:ext uri="{FF2B5EF4-FFF2-40B4-BE49-F238E27FC236}">
                  <a16:creationId xmlns:a16="http://schemas.microsoft.com/office/drawing/2014/main" id="{B91FD917-7D2D-1696-73F2-E78892FCA184}"/>
                </a:ext>
              </a:extLst>
            </p:cNvPr>
            <p:cNvCxnSpPr>
              <a:cxnSpLocks/>
              <a:stCxn id="10" idx="2"/>
            </p:cNvCxnSpPr>
            <p:nvPr/>
          </p:nvCxnSpPr>
          <p:spPr>
            <a:xfrm flipH="1">
              <a:off x="7916464" y="1868342"/>
              <a:ext cx="48101" cy="45620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443;p42">
              <a:extLst>
                <a:ext uri="{FF2B5EF4-FFF2-40B4-BE49-F238E27FC236}">
                  <a16:creationId xmlns:a16="http://schemas.microsoft.com/office/drawing/2014/main" id="{5FD5AE34-AC41-4DB3-BB9D-6D79BD3B48F0}"/>
                </a:ext>
              </a:extLst>
            </p:cNvPr>
            <p:cNvSpPr txBox="1"/>
            <p:nvPr/>
          </p:nvSpPr>
          <p:spPr>
            <a:xfrm>
              <a:off x="5818098" y="2018454"/>
              <a:ext cx="3559103" cy="50636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deleteSubFolder</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deleteDocument</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username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subFolderName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documentName</a:t>
              </a: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type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 name="Google Shape;444;p42">
              <a:extLst>
                <a:ext uri="{FF2B5EF4-FFF2-40B4-BE49-F238E27FC236}">
                  <a16:creationId xmlns:a16="http://schemas.microsoft.com/office/drawing/2014/main" id="{56F6523B-C2E9-D7C5-C4BD-CD3AC41B797C}"/>
                </a:ext>
              </a:extLst>
            </p:cNvPr>
            <p:cNvSpPr/>
            <p:nvPr/>
          </p:nvSpPr>
          <p:spPr>
            <a:xfrm>
              <a:off x="7799464" y="2914519"/>
              <a:ext cx="330200" cy="87111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4" name="Google Shape;445;p42">
              <a:extLst>
                <a:ext uri="{FF2B5EF4-FFF2-40B4-BE49-F238E27FC236}">
                  <a16:creationId xmlns:a16="http://schemas.microsoft.com/office/drawing/2014/main" id="{6A00357A-07E0-BD93-8CED-853F0EACED18}"/>
                </a:ext>
              </a:extLst>
            </p:cNvPr>
            <p:cNvSpPr txBox="1"/>
            <p:nvPr/>
          </p:nvSpPr>
          <p:spPr>
            <a:xfrm>
              <a:off x="3319963" y="2352355"/>
              <a:ext cx="1296074" cy="468346"/>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DeleteItem</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5" name="Google Shape;448;p42">
              <a:extLst>
                <a:ext uri="{FF2B5EF4-FFF2-40B4-BE49-F238E27FC236}">
                  <a16:creationId xmlns:a16="http://schemas.microsoft.com/office/drawing/2014/main" id="{E0327D5E-FD30-9FA9-6076-F5D79A8C84D5}"/>
                </a:ext>
              </a:extLst>
            </p:cNvPr>
            <p:cNvCxnSpPr/>
            <p:nvPr/>
          </p:nvCxnSpPr>
          <p:spPr>
            <a:xfrm flipV="1">
              <a:off x="3015697" y="4807820"/>
              <a:ext cx="6542203" cy="780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452;p42">
              <a:extLst>
                <a:ext uri="{FF2B5EF4-FFF2-40B4-BE49-F238E27FC236}">
                  <a16:creationId xmlns:a16="http://schemas.microsoft.com/office/drawing/2014/main" id="{C188F1B2-8D7A-0D06-FB14-33A8B0B3C745}"/>
                </a:ext>
              </a:extLst>
            </p:cNvPr>
            <p:cNvSpPr txBox="1"/>
            <p:nvPr/>
          </p:nvSpPr>
          <p:spPr>
            <a:xfrm>
              <a:off x="2884438" y="4045920"/>
              <a:ext cx="1666600" cy="4372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refresh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7" name="Straight Connector 16">
              <a:extLst>
                <a:ext uri="{FF2B5EF4-FFF2-40B4-BE49-F238E27FC236}">
                  <a16:creationId xmlns:a16="http://schemas.microsoft.com/office/drawing/2014/main" id="{B6DFC963-F1A0-5AD9-AC7D-924A38A4272C}"/>
                </a:ext>
              </a:extLst>
            </p:cNvPr>
            <p:cNvCxnSpPr/>
            <p:nvPr/>
          </p:nvCxnSpPr>
          <p:spPr>
            <a:xfrm>
              <a:off x="2851523" y="205146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92;p37">
              <a:extLst>
                <a:ext uri="{FF2B5EF4-FFF2-40B4-BE49-F238E27FC236}">
                  <a16:creationId xmlns:a16="http://schemas.microsoft.com/office/drawing/2014/main" id="{AAFAE5DF-E706-0BCC-5FB4-7EAF54D983E1}"/>
                </a:ext>
              </a:extLst>
            </p:cNvPr>
            <p:cNvSpPr/>
            <p:nvPr/>
          </p:nvSpPr>
          <p:spPr>
            <a:xfrm>
              <a:off x="2680465" y="2276471"/>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0" name="Google Shape;294;p37">
              <a:extLst>
                <a:ext uri="{FF2B5EF4-FFF2-40B4-BE49-F238E27FC236}">
                  <a16:creationId xmlns:a16="http://schemas.microsoft.com/office/drawing/2014/main" id="{B0875C73-3673-3226-B06D-2927C412F665}"/>
                </a:ext>
              </a:extLst>
            </p:cNvPr>
            <p:cNvSpPr txBox="1"/>
            <p:nvPr/>
          </p:nvSpPr>
          <p:spPr>
            <a:xfrm>
              <a:off x="1290949" y="2640714"/>
              <a:ext cx="1338115" cy="76490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Drag&amp;Drop</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Element</a:t>
              </a:r>
              <a:r>
                <a:rPr lang="it-IT" sz="1200" dirty="0">
                  <a:solidFill>
                    <a:schemeClr val="tx1"/>
                  </a:solidFill>
                  <a:latin typeface="Roboto Mono" panose="00000009000000000000" pitchFamily="49" charset="0"/>
                  <a:ea typeface="Roboto Mono" panose="00000009000000000000" pitchFamily="49" charset="0"/>
                  <a:cs typeface="Calibri"/>
                  <a:sym typeface="Calibri"/>
                </a:rPr>
                <a:t> over trash bin</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1" name="Straight Arrow Connector 20">
              <a:extLst>
                <a:ext uri="{FF2B5EF4-FFF2-40B4-BE49-F238E27FC236}">
                  <a16:creationId xmlns:a16="http://schemas.microsoft.com/office/drawing/2014/main" id="{16F45ECE-3EA7-8D19-388B-9703236E057A}"/>
                </a:ext>
              </a:extLst>
            </p:cNvPr>
            <p:cNvCxnSpPr>
              <a:cxnSpLocks/>
            </p:cNvCxnSpPr>
            <p:nvPr/>
          </p:nvCxnSpPr>
          <p:spPr>
            <a:xfrm>
              <a:off x="1290949" y="2504690"/>
              <a:ext cx="13918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440;p42">
              <a:extLst>
                <a:ext uri="{FF2B5EF4-FFF2-40B4-BE49-F238E27FC236}">
                  <a16:creationId xmlns:a16="http://schemas.microsoft.com/office/drawing/2014/main" id="{0D9A8B09-5816-2954-7A4D-9AF4669A6F52}"/>
                </a:ext>
              </a:extLst>
            </p:cNvPr>
            <p:cNvSpPr/>
            <p:nvPr/>
          </p:nvSpPr>
          <p:spPr>
            <a:xfrm>
              <a:off x="7061872" y="1216970"/>
              <a:ext cx="1805386" cy="651372"/>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SubFolderDAO</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2" name="Google Shape;418;p41">
              <a:extLst>
                <a:ext uri="{FF2B5EF4-FFF2-40B4-BE49-F238E27FC236}">
                  <a16:creationId xmlns:a16="http://schemas.microsoft.com/office/drawing/2014/main" id="{42391128-57FC-66C7-DBCE-F083EF5F8B19}"/>
                </a:ext>
              </a:extLst>
            </p:cNvPr>
            <p:cNvSpPr/>
            <p:nvPr/>
          </p:nvSpPr>
          <p:spPr>
            <a:xfrm>
              <a:off x="9047325" y="1216970"/>
              <a:ext cx="1319500" cy="63440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41" name="Google Shape;435;p42">
              <a:extLst>
                <a:ext uri="{FF2B5EF4-FFF2-40B4-BE49-F238E27FC236}">
                  <a16:creationId xmlns:a16="http://schemas.microsoft.com/office/drawing/2014/main" id="{15C849DB-BA14-E2DF-4033-C4BFA0DCA1E9}"/>
                </a:ext>
              </a:extLst>
            </p:cNvPr>
            <p:cNvSpPr/>
            <p:nvPr/>
          </p:nvSpPr>
          <p:spPr>
            <a:xfrm>
              <a:off x="4719595" y="1216969"/>
              <a:ext cx="1666600" cy="651377"/>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DeleteItem</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42" name="Google Shape;290;p37">
              <a:extLst>
                <a:ext uri="{FF2B5EF4-FFF2-40B4-BE49-F238E27FC236}">
                  <a16:creationId xmlns:a16="http://schemas.microsoft.com/office/drawing/2014/main" id="{BCD656F5-E440-DE84-17C1-48D23B372C8B}"/>
                </a:ext>
              </a:extLst>
            </p:cNvPr>
            <p:cNvSpPr/>
            <p:nvPr/>
          </p:nvSpPr>
          <p:spPr>
            <a:xfrm>
              <a:off x="2177328" y="1216970"/>
              <a:ext cx="1338116" cy="651379"/>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3" name="Google Shape;419;p41">
              <a:extLst>
                <a:ext uri="{FF2B5EF4-FFF2-40B4-BE49-F238E27FC236}">
                  <a16:creationId xmlns:a16="http://schemas.microsoft.com/office/drawing/2014/main" id="{507595B4-D6E7-038F-4065-0031398554A7}"/>
                </a:ext>
              </a:extLst>
            </p:cNvPr>
            <p:cNvCxnSpPr>
              <a:cxnSpLocks/>
              <a:stCxn id="22" idx="2"/>
            </p:cNvCxnSpPr>
            <p:nvPr/>
          </p:nvCxnSpPr>
          <p:spPr>
            <a:xfrm>
              <a:off x="9707075" y="1851370"/>
              <a:ext cx="15925" cy="458488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4" name="Google Shape;417;p41">
              <a:extLst>
                <a:ext uri="{FF2B5EF4-FFF2-40B4-BE49-F238E27FC236}">
                  <a16:creationId xmlns:a16="http://schemas.microsoft.com/office/drawing/2014/main" id="{F5999529-0219-BD83-E9B6-887BEABE98BD}"/>
                </a:ext>
              </a:extLst>
            </p:cNvPr>
            <p:cNvSpPr/>
            <p:nvPr/>
          </p:nvSpPr>
          <p:spPr>
            <a:xfrm>
              <a:off x="9557900" y="4264520"/>
              <a:ext cx="330200" cy="194834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5" name="Google Shape;442;p42">
              <a:extLst>
                <a:ext uri="{FF2B5EF4-FFF2-40B4-BE49-F238E27FC236}">
                  <a16:creationId xmlns:a16="http://schemas.microsoft.com/office/drawing/2014/main" id="{C91CC836-BE9A-8D76-4355-7320040598A5}"/>
                </a:ext>
              </a:extLst>
            </p:cNvPr>
            <p:cNvCxnSpPr>
              <a:cxnSpLocks/>
            </p:cNvCxnSpPr>
            <p:nvPr/>
          </p:nvCxnSpPr>
          <p:spPr>
            <a:xfrm>
              <a:off x="5726708" y="3104053"/>
              <a:ext cx="20727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6" name="Google Shape;442;p42">
              <a:extLst>
                <a:ext uri="{FF2B5EF4-FFF2-40B4-BE49-F238E27FC236}">
                  <a16:creationId xmlns:a16="http://schemas.microsoft.com/office/drawing/2014/main" id="{B030140C-EFA6-D151-84F4-8381A2208301}"/>
                </a:ext>
              </a:extLst>
            </p:cNvPr>
            <p:cNvCxnSpPr>
              <a:cxnSpLocks/>
            </p:cNvCxnSpPr>
            <p:nvPr/>
          </p:nvCxnSpPr>
          <p:spPr>
            <a:xfrm flipH="1">
              <a:off x="5726708" y="3559183"/>
              <a:ext cx="207275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36" name="Google Shape;442;p42">
              <a:extLst>
                <a:ext uri="{FF2B5EF4-FFF2-40B4-BE49-F238E27FC236}">
                  <a16:creationId xmlns:a16="http://schemas.microsoft.com/office/drawing/2014/main" id="{87C246D1-6D27-EFD8-6B2A-CA223515FCC2}"/>
                </a:ext>
              </a:extLst>
            </p:cNvPr>
            <p:cNvCxnSpPr>
              <a:cxnSpLocks/>
            </p:cNvCxnSpPr>
            <p:nvPr/>
          </p:nvCxnSpPr>
          <p:spPr>
            <a:xfrm flipH="1">
              <a:off x="3022581" y="3721219"/>
              <a:ext cx="2356500"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grpSp>
      <p:sp>
        <p:nvSpPr>
          <p:cNvPr id="47" name="Title 1">
            <a:extLst>
              <a:ext uri="{FF2B5EF4-FFF2-40B4-BE49-F238E27FC236}">
                <a16:creationId xmlns:a16="http://schemas.microsoft.com/office/drawing/2014/main" id="{7FE78B11-CCDB-7AE0-E467-F07938EA14C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a:latin typeface="Roboto" panose="02000000000000000000" pitchFamily="2" charset="0"/>
                <a:ea typeface="Roboto" panose="02000000000000000000" pitchFamily="2" charset="0"/>
              </a:rPr>
              <a:t>Event: move</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75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5D5C-619D-17A2-4229-8DAE9140543A}"/>
              </a:ext>
            </a:extLst>
          </p:cNvPr>
          <p:cNvSpPr>
            <a:spLocks noGrp="1"/>
          </p:cNvSpPr>
          <p:nvPr>
            <p:ph type="title"/>
          </p:nvPr>
        </p:nvSpPr>
        <p:spPr>
          <a:xfrm>
            <a:off x="838199" y="1879739"/>
            <a:ext cx="10515600" cy="1325563"/>
          </a:xfrm>
        </p:spPr>
        <p:txBody>
          <a:bodyPr/>
          <a:lstStyle/>
          <a:p>
            <a:pPr algn="ctr"/>
            <a:r>
              <a:rPr lang="it-IT" dirty="0"/>
              <a:t>Thanks! </a:t>
            </a:r>
            <a:r>
              <a:rPr lang="it-IT" dirty="0">
                <a:sym typeface="Wingdings" panose="05000000000000000000" pitchFamily="2" charset="2"/>
              </a:rPr>
              <a:t></a:t>
            </a:r>
            <a:endParaRPr lang="en-GB" dirty="0"/>
          </a:p>
        </p:txBody>
      </p:sp>
      <p:pic>
        <p:nvPicPr>
          <p:cNvPr id="4" name="Graphic 3">
            <a:extLst>
              <a:ext uri="{FF2B5EF4-FFF2-40B4-BE49-F238E27FC236}">
                <a16:creationId xmlns:a16="http://schemas.microsoft.com/office/drawing/2014/main" id="{7FE443DF-8951-0D88-458A-928C66A677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0727" y="4751185"/>
            <a:ext cx="1210543" cy="898144"/>
          </a:xfrm>
          <a:prstGeom prst="rect">
            <a:avLst/>
          </a:prstGeom>
        </p:spPr>
      </p:pic>
    </p:spTree>
    <p:extLst>
      <p:ext uri="{BB962C8B-B14F-4D97-AF65-F5344CB8AC3E}">
        <p14:creationId xmlns:p14="http://schemas.microsoft.com/office/powerpoint/2010/main" val="386467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oboto" panose="02000000000000000000" pitchFamily="2" charset="0"/>
                <a:ea typeface="Roboto" panose="02000000000000000000" pitchFamily="2" charset="0"/>
              </a:rPr>
              <a:t>Data Analysis</a:t>
            </a:r>
          </a:p>
        </p:txBody>
      </p:sp>
      <p:sp>
        <p:nvSpPr>
          <p:cNvPr id="7" name="TextBox 6">
            <a:extLst>
              <a:ext uri="{FF2B5EF4-FFF2-40B4-BE49-F238E27FC236}">
                <a16:creationId xmlns:a16="http://schemas.microsoft.com/office/drawing/2014/main" id="{F951C11A-7327-0F0D-C205-A579C820FC04}"/>
              </a:ext>
            </a:extLst>
          </p:cNvPr>
          <p:cNvSpPr txBox="1"/>
          <p:nvPr/>
        </p:nvSpPr>
        <p:spPr>
          <a:xfrm>
            <a:off x="1709555" y="2132305"/>
            <a:ext cx="8772889" cy="2246769"/>
          </a:xfrm>
          <a:prstGeom prst="rect">
            <a:avLst/>
          </a:prstGeom>
          <a:noFill/>
        </p:spPr>
        <p:txBody>
          <a:bodyPr wrap="square">
            <a:spAutoFit/>
          </a:bodyPr>
          <a:lstStyle/>
          <a:p>
            <a:pPr algn="ctr"/>
            <a:r>
              <a:rPr lang="it-IT" sz="2000" dirty="0">
                <a:latin typeface="Roboto" panose="02000000000000000000" pitchFamily="2" charset="0"/>
                <a:ea typeface="Roboto" panose="02000000000000000000" pitchFamily="2" charset="0"/>
              </a:rPr>
              <a:t>Un’applicazione web consente la gestione di </a:t>
            </a:r>
            <a:r>
              <a:rPr lang="it-IT" sz="2000" b="1" dirty="0">
                <a:solidFill>
                  <a:srgbClr val="C00000"/>
                </a:solidFill>
                <a:latin typeface="Roboto" panose="02000000000000000000" pitchFamily="2" charset="0"/>
                <a:ea typeface="Roboto" panose="02000000000000000000" pitchFamily="2" charset="0"/>
              </a:rPr>
              <a:t>cartelle</a:t>
            </a:r>
            <a:r>
              <a:rPr lang="it-IT" sz="2000" dirty="0">
                <a:latin typeface="Roboto" panose="02000000000000000000" pitchFamily="2" charset="0"/>
                <a:ea typeface="Roboto" panose="02000000000000000000" pitchFamily="2" charset="0"/>
              </a:rPr>
              <a:t>,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e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online. L’applicazione supporta registrazione e login di </a:t>
            </a:r>
            <a:r>
              <a:rPr lang="it-IT" sz="2000" b="1" dirty="0">
                <a:solidFill>
                  <a:srgbClr val="C00000"/>
                </a:solidFill>
                <a:latin typeface="Roboto" panose="02000000000000000000" pitchFamily="2" charset="0"/>
                <a:ea typeface="Roboto" panose="02000000000000000000" pitchFamily="2" charset="0"/>
              </a:rPr>
              <a:t>utenti</a:t>
            </a:r>
            <a:r>
              <a:rPr lang="it-IT" sz="2000" dirty="0">
                <a:latin typeface="Roboto" panose="02000000000000000000" pitchFamily="2" charset="0"/>
                <a:ea typeface="Roboto" panose="02000000000000000000" pitchFamily="2" charset="0"/>
              </a:rPr>
              <a:t> mediante una pagina pubblica con opportune </a:t>
            </a:r>
            <a:r>
              <a:rPr lang="it-IT" sz="2000" dirty="0" err="1">
                <a:latin typeface="Roboto" panose="02000000000000000000" pitchFamily="2" charset="0"/>
                <a:ea typeface="Roboto" panose="02000000000000000000" pitchFamily="2" charset="0"/>
              </a:rPr>
              <a:t>form</a:t>
            </a:r>
            <a:r>
              <a:rPr lang="it-IT" sz="2000" dirty="0">
                <a:latin typeface="Roboto" panose="02000000000000000000" pitchFamily="2" charset="0"/>
                <a:ea typeface="Roboto" panose="02000000000000000000" pitchFamily="2" charset="0"/>
              </a:rPr>
              <a:t>. La registrazione controlla l’unicità dello </a:t>
            </a:r>
            <a:r>
              <a:rPr lang="it-IT" sz="2000" b="1" dirty="0">
                <a:solidFill>
                  <a:srgbClr val="00B050"/>
                </a:solidFill>
                <a:latin typeface="Roboto" panose="02000000000000000000" pitchFamily="2" charset="0"/>
                <a:ea typeface="Roboto" panose="02000000000000000000" pitchFamily="2" charset="0"/>
              </a:rPr>
              <a:t>username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cartella</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e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e può </a:t>
            </a:r>
            <a:r>
              <a:rPr lang="it-IT" sz="2000" b="1" dirty="0">
                <a:solidFill>
                  <a:srgbClr val="0070C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a:t>
            </a:r>
            <a:r>
              <a:rPr lang="it-IT" sz="2000" b="1" dirty="0">
                <a:solidFill>
                  <a:srgbClr val="C00000"/>
                </a:solidFill>
                <a:latin typeface="Roboto" panose="02000000000000000000" pitchFamily="2" charset="0"/>
                <a:ea typeface="Roboto" panose="02000000000000000000" pitchFamily="2" charset="0"/>
              </a:rPr>
              <a:t>sottocartelle</a:t>
            </a:r>
            <a:r>
              <a:rPr lang="it-IT" sz="2000" dirty="0">
                <a:latin typeface="Roboto" panose="02000000000000000000" pitchFamily="2" charset="0"/>
                <a:ea typeface="Roboto" panose="02000000000000000000" pitchFamily="2" charset="0"/>
              </a:rPr>
              <a:t>. Una </a:t>
            </a:r>
            <a:r>
              <a:rPr lang="it-IT" sz="2000" b="1" dirty="0">
                <a:solidFill>
                  <a:srgbClr val="C00000"/>
                </a:solidFill>
                <a:latin typeface="Roboto" panose="02000000000000000000" pitchFamily="2" charset="0"/>
                <a:ea typeface="Roboto" panose="02000000000000000000" pitchFamily="2" charset="0"/>
              </a:rPr>
              <a:t>sottocartella</a:t>
            </a:r>
            <a:r>
              <a:rPr lang="it-IT" sz="2000" dirty="0">
                <a:latin typeface="Roboto" panose="02000000000000000000" pitchFamily="2" charset="0"/>
                <a:ea typeface="Roboto" panose="02000000000000000000" pitchFamily="2" charset="0"/>
              </a:rPr>
              <a:t> può </a:t>
            </a:r>
            <a:r>
              <a:rPr lang="it-IT" sz="2000" b="1" dirty="0">
                <a:solidFill>
                  <a:srgbClr val="0070C0"/>
                </a:solidFill>
                <a:latin typeface="Roboto" panose="02000000000000000000" pitchFamily="2" charset="0"/>
                <a:ea typeface="Roboto" panose="02000000000000000000" pitchFamily="2" charset="0"/>
              </a:rPr>
              <a:t>contenere</a:t>
            </a:r>
            <a:r>
              <a:rPr lang="it-IT" sz="2000" dirty="0">
                <a:latin typeface="Roboto" panose="02000000000000000000" pitchFamily="2" charset="0"/>
                <a:ea typeface="Roboto" panose="02000000000000000000" pitchFamily="2" charset="0"/>
              </a:rPr>
              <a:t> (solo) dei </a:t>
            </a:r>
            <a:r>
              <a:rPr lang="it-IT" sz="2000" b="1" dirty="0">
                <a:solidFill>
                  <a:srgbClr val="C00000"/>
                </a:solidFill>
                <a:latin typeface="Roboto" panose="02000000000000000000" pitchFamily="2" charset="0"/>
                <a:ea typeface="Roboto" panose="02000000000000000000" pitchFamily="2" charset="0"/>
              </a:rPr>
              <a:t>documenti</a:t>
            </a:r>
            <a:r>
              <a:rPr lang="it-IT" sz="2000" dirty="0">
                <a:latin typeface="Roboto" panose="02000000000000000000" pitchFamily="2" charset="0"/>
                <a:ea typeface="Roboto" panose="02000000000000000000" pitchFamily="2" charset="0"/>
              </a:rPr>
              <a:t>. Un </a:t>
            </a:r>
            <a:r>
              <a:rPr lang="it-IT" sz="2000" b="1" dirty="0">
                <a:solidFill>
                  <a:srgbClr val="C00000"/>
                </a:solidFill>
                <a:latin typeface="Roboto" panose="02000000000000000000" pitchFamily="2" charset="0"/>
                <a:ea typeface="Roboto" panose="02000000000000000000" pitchFamily="2" charset="0"/>
              </a:rPr>
              <a:t>documento</a:t>
            </a:r>
            <a:r>
              <a:rPr lang="it-IT" sz="2000" dirty="0">
                <a:latin typeface="Roboto" panose="02000000000000000000" pitchFamily="2" charset="0"/>
                <a:ea typeface="Roboto" panose="02000000000000000000" pitchFamily="2" charset="0"/>
              </a:rPr>
              <a:t> ha un </a:t>
            </a:r>
            <a:r>
              <a:rPr lang="it-IT" sz="2000" b="1" dirty="0">
                <a:solidFill>
                  <a:srgbClr val="00B050"/>
                </a:solidFill>
                <a:latin typeface="Roboto" panose="02000000000000000000" pitchFamily="2" charset="0"/>
                <a:ea typeface="Roboto" panose="02000000000000000000" pitchFamily="2" charset="0"/>
              </a:rPr>
              <a:t>proprietario</a:t>
            </a:r>
            <a:r>
              <a:rPr lang="it-IT" sz="2000"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nome</a:t>
            </a:r>
            <a:r>
              <a:rPr lang="it-IT" sz="2000" dirty="0">
                <a:latin typeface="Roboto" panose="02000000000000000000" pitchFamily="2" charset="0"/>
                <a:ea typeface="Roboto" panose="02000000000000000000" pitchFamily="2" charset="0"/>
              </a:rPr>
              <a:t>, una </a:t>
            </a:r>
            <a:r>
              <a:rPr lang="it-IT" sz="2000" b="1" dirty="0">
                <a:solidFill>
                  <a:srgbClr val="00B050"/>
                </a:solidFill>
                <a:latin typeface="Roboto" panose="02000000000000000000" pitchFamily="2" charset="0"/>
                <a:ea typeface="Roboto" panose="02000000000000000000" pitchFamily="2" charset="0"/>
              </a:rPr>
              <a:t>data di creazione</a:t>
            </a:r>
            <a:r>
              <a:rPr lang="it-IT" sz="2000" dirty="0">
                <a:latin typeface="Roboto" panose="02000000000000000000" pitchFamily="2" charset="0"/>
                <a:ea typeface="Roboto" panose="02000000000000000000" pitchFamily="2" charset="0"/>
              </a:rPr>
              <a:t>, un </a:t>
            </a:r>
            <a:r>
              <a:rPr lang="it-IT" sz="2000" b="1" dirty="0">
                <a:solidFill>
                  <a:srgbClr val="00B050"/>
                </a:solidFill>
                <a:latin typeface="Roboto" panose="02000000000000000000" pitchFamily="2" charset="0"/>
                <a:ea typeface="Roboto" panose="02000000000000000000" pitchFamily="2" charset="0"/>
              </a:rPr>
              <a:t>sommario</a:t>
            </a:r>
            <a:r>
              <a:rPr lang="it-IT" sz="2000" dirty="0">
                <a:latin typeface="Roboto" panose="02000000000000000000" pitchFamily="2" charset="0"/>
                <a:ea typeface="Roboto" panose="02000000000000000000" pitchFamily="2" charset="0"/>
              </a:rPr>
              <a:t> e un </a:t>
            </a:r>
            <a:r>
              <a:rPr lang="it-IT" sz="2000" b="1" dirty="0">
                <a:solidFill>
                  <a:srgbClr val="00B050"/>
                </a:solidFill>
                <a:latin typeface="Roboto" panose="02000000000000000000" pitchFamily="2" charset="0"/>
                <a:ea typeface="Roboto" panose="02000000000000000000" pitchFamily="2" charset="0"/>
              </a:rPr>
              <a:t>tipo</a:t>
            </a:r>
            <a:r>
              <a:rPr lang="it-IT" sz="2000" dirty="0">
                <a:latin typeface="Roboto" panose="02000000000000000000" pitchFamily="2" charset="0"/>
                <a:ea typeface="Roboto" panose="02000000000000000000" pitchFamily="2" charset="0"/>
              </a:rPr>
              <a:t>.</a:t>
            </a:r>
            <a:endParaRPr lang="en-GB" sz="20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143F2116-23F1-E967-C642-4878E3B56598}"/>
              </a:ext>
            </a:extLst>
          </p:cNvPr>
          <p:cNvSpPr txBox="1"/>
          <p:nvPr/>
        </p:nvSpPr>
        <p:spPr>
          <a:xfrm>
            <a:off x="1803339" y="4721459"/>
            <a:ext cx="8772889" cy="400110"/>
          </a:xfrm>
          <a:prstGeom prst="rect">
            <a:avLst/>
          </a:prstGeom>
          <a:noFill/>
        </p:spPr>
        <p:txBody>
          <a:bodyPr wrap="square">
            <a:spAutoFit/>
          </a:bodyPr>
          <a:lstStyle/>
          <a:p>
            <a:pPr algn="ctr"/>
            <a:r>
              <a:rPr lang="it-IT" sz="2000" b="1" dirty="0">
                <a:solidFill>
                  <a:srgbClr val="C00000"/>
                </a:solidFill>
                <a:latin typeface="Roboto" panose="02000000000000000000" pitchFamily="2" charset="0"/>
                <a:ea typeface="Roboto" panose="02000000000000000000" pitchFamily="2" charset="0"/>
              </a:rPr>
              <a:t>Entità</a:t>
            </a:r>
            <a:r>
              <a:rPr lang="it-IT" sz="2000" b="1" dirty="0">
                <a:latin typeface="Roboto" panose="02000000000000000000" pitchFamily="2" charset="0"/>
                <a:ea typeface="Roboto" panose="02000000000000000000" pitchFamily="2" charset="0"/>
              </a:rPr>
              <a:t>, </a:t>
            </a:r>
            <a:r>
              <a:rPr lang="it-IT" sz="2000" b="1" dirty="0">
                <a:solidFill>
                  <a:srgbClr val="00B050"/>
                </a:solidFill>
                <a:latin typeface="Roboto" panose="02000000000000000000" pitchFamily="2" charset="0"/>
                <a:ea typeface="Roboto" panose="02000000000000000000" pitchFamily="2" charset="0"/>
              </a:rPr>
              <a:t>Attributi</a:t>
            </a:r>
            <a:r>
              <a:rPr lang="it-IT" sz="2000" b="1" dirty="0">
                <a:latin typeface="Roboto" panose="02000000000000000000" pitchFamily="2" charset="0"/>
                <a:ea typeface="Roboto" panose="02000000000000000000" pitchFamily="2" charset="0"/>
              </a:rPr>
              <a:t>, </a:t>
            </a:r>
            <a:r>
              <a:rPr lang="it-IT" sz="2000" b="1" dirty="0">
                <a:solidFill>
                  <a:srgbClr val="0070C0"/>
                </a:solidFill>
                <a:latin typeface="Roboto" panose="02000000000000000000" pitchFamily="2" charset="0"/>
                <a:ea typeface="Roboto" panose="02000000000000000000" pitchFamily="2" charset="0"/>
              </a:rPr>
              <a:t>Relazioni</a:t>
            </a:r>
            <a:endParaRPr lang="en-GB" sz="2000" b="1" dirty="0">
              <a:solidFill>
                <a:srgbClr val="0070C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884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39CD2-EB32-D650-8F8D-3F75663E169D}"/>
              </a:ext>
            </a:extLst>
          </p:cNvPr>
          <p:cNvSpPr>
            <a:spLocks noGrp="1"/>
          </p:cNvSpPr>
          <p:nvPr>
            <p:ph type="title"/>
          </p:nvPr>
        </p:nvSpPr>
        <p:spPr>
          <a:xfrm>
            <a:off x="212970" y="292099"/>
            <a:ext cx="10515600" cy="930275"/>
          </a:xfrm>
        </p:spPr>
        <p:txBody>
          <a:bodyPr>
            <a:normAutofit fontScale="90000"/>
          </a:bodyPr>
          <a:lstStyle/>
          <a:p>
            <a:pPr algn="ctr"/>
            <a:r>
              <a:rPr lang="en-US" b="1" dirty="0">
                <a:latin typeface="Roboto" panose="02000000000000000000" pitchFamily="2" charset="0"/>
                <a:ea typeface="Roboto" panose="02000000000000000000" pitchFamily="2" charset="0"/>
              </a:rPr>
              <a:t>Database Design</a:t>
            </a:r>
            <a:br>
              <a:rPr lang="en-US" b="1" dirty="0">
                <a:latin typeface="Roboto" panose="02000000000000000000" pitchFamily="2" charset="0"/>
                <a:ea typeface="Roboto" panose="02000000000000000000" pitchFamily="2" charset="0"/>
              </a:rPr>
            </a:br>
            <a:endParaRPr lang="it-IT" dirty="0"/>
          </a:p>
        </p:txBody>
      </p:sp>
      <p:grpSp>
        <p:nvGrpSpPr>
          <p:cNvPr id="102" name="Group 101">
            <a:extLst>
              <a:ext uri="{FF2B5EF4-FFF2-40B4-BE49-F238E27FC236}">
                <a16:creationId xmlns:a16="http://schemas.microsoft.com/office/drawing/2014/main" id="{8C911416-3AD2-5CC1-2A38-755C5F3F8BBB}"/>
              </a:ext>
            </a:extLst>
          </p:cNvPr>
          <p:cNvGrpSpPr/>
          <p:nvPr/>
        </p:nvGrpSpPr>
        <p:grpSpPr>
          <a:xfrm>
            <a:off x="1535749" y="1222374"/>
            <a:ext cx="9120502" cy="4693678"/>
            <a:chOff x="908774" y="1155579"/>
            <a:chExt cx="9120502" cy="4693678"/>
          </a:xfrm>
        </p:grpSpPr>
        <p:sp>
          <p:nvSpPr>
            <p:cNvPr id="7" name="Rectangle: Rounded Corners 6">
              <a:extLst>
                <a:ext uri="{FF2B5EF4-FFF2-40B4-BE49-F238E27FC236}">
                  <a16:creationId xmlns:a16="http://schemas.microsoft.com/office/drawing/2014/main" id="{1ECECC0F-1F31-C4CB-D560-3218320CF5A1}"/>
                </a:ext>
              </a:extLst>
            </p:cNvPr>
            <p:cNvSpPr/>
            <p:nvPr/>
          </p:nvSpPr>
          <p:spPr>
            <a:xfrm>
              <a:off x="7798162"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8" name="Diamond 7">
              <a:extLst>
                <a:ext uri="{FF2B5EF4-FFF2-40B4-BE49-F238E27FC236}">
                  <a16:creationId xmlns:a16="http://schemas.microsoft.com/office/drawing/2014/main" id="{19FB72A1-8FA5-2FB7-2E82-42DDD70868B9}"/>
                </a:ext>
              </a:extLst>
            </p:cNvPr>
            <p:cNvSpPr/>
            <p:nvPr/>
          </p:nvSpPr>
          <p:spPr>
            <a:xfrm>
              <a:off x="5809586" y="22432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7331430F-9CE3-471D-E04F-267D9B3114D7}"/>
                </a:ext>
              </a:extLst>
            </p:cNvPr>
            <p:cNvCxnSpPr>
              <a:stCxn id="8" idx="1"/>
              <a:endCxn id="4"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7BC57B-1B8C-D32C-C4E5-33AAF6590326}"/>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6D6289C8-D737-A69A-9C1E-73E669805664}"/>
                </a:ext>
              </a:extLst>
            </p:cNvPr>
            <p:cNvSpPr/>
            <p:nvPr/>
          </p:nvSpPr>
          <p:spPr>
            <a:xfrm>
              <a:off x="5810453" y="4436185"/>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7557F2A3-6986-6AC6-643C-EE05B59A43AE}"/>
                </a:ext>
              </a:extLst>
            </p:cNvPr>
            <p:cNvCxnSpPr>
              <a:stCxn id="12"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5C9725-E38C-7ABF-92E6-D3751409CE64}"/>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DD7729A-EF17-BF15-6BDD-95748E6C8A93}"/>
                </a:ext>
              </a:extLst>
            </p:cNvPr>
            <p:cNvSpPr txBox="1"/>
            <p:nvPr/>
          </p:nvSpPr>
          <p:spPr>
            <a:xfrm>
              <a:off x="5663357" y="2464055"/>
              <a:ext cx="1058779" cy="276999"/>
            </a:xfrm>
            <a:prstGeom prst="rect">
              <a:avLst/>
            </a:prstGeom>
            <a:noFill/>
          </p:spPr>
          <p:txBody>
            <a:bodyPr wrap="square" rtlCol="0">
              <a:spAutoFit/>
            </a:bodyPr>
            <a:lstStyle/>
            <a:p>
              <a:pPr algn="ctr"/>
              <a:r>
                <a:rPr lang="it-IT" sz="1200" dirty="0" err="1">
                  <a:latin typeface="Ubuntu Mono" panose="020B0509030602030204" pitchFamily="49" charset="0"/>
                </a:rPr>
                <a:t>owns</a:t>
              </a:r>
              <a:endParaRPr lang="en-GB" sz="1200" dirty="0">
                <a:latin typeface="Ubuntu Mono" panose="020B0509030602030204" pitchFamily="49" charset="0"/>
              </a:endParaRPr>
            </a:p>
          </p:txBody>
        </p:sp>
        <p:sp>
          <p:nvSpPr>
            <p:cNvPr id="16" name="TextBox 15">
              <a:extLst>
                <a:ext uri="{FF2B5EF4-FFF2-40B4-BE49-F238E27FC236}">
                  <a16:creationId xmlns:a16="http://schemas.microsoft.com/office/drawing/2014/main" id="{442B4244-3E5A-A858-1212-917FBC613616}"/>
                </a:ext>
              </a:extLst>
            </p:cNvPr>
            <p:cNvSpPr txBox="1"/>
            <p:nvPr/>
          </p:nvSpPr>
          <p:spPr>
            <a:xfrm>
              <a:off x="5581421" y="4669646"/>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sp>
          <p:nvSpPr>
            <p:cNvPr id="17" name="Diamond 16">
              <a:extLst>
                <a:ext uri="{FF2B5EF4-FFF2-40B4-BE49-F238E27FC236}">
                  <a16:creationId xmlns:a16="http://schemas.microsoft.com/office/drawing/2014/main" id="{525AFE8B-14A8-8EF5-25AD-B600E2A56166}"/>
                </a:ext>
              </a:extLst>
            </p:cNvPr>
            <p:cNvSpPr/>
            <p:nvPr/>
          </p:nvSpPr>
          <p:spPr>
            <a:xfrm>
              <a:off x="8580927" y="33513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BB35BDB-4B07-69AD-3DD8-C3E0635D7170}"/>
                </a:ext>
              </a:extLst>
            </p:cNvPr>
            <p:cNvSpPr txBox="1"/>
            <p:nvPr/>
          </p:nvSpPr>
          <p:spPr>
            <a:xfrm>
              <a:off x="8349251" y="3570632"/>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cxnSp>
          <p:nvCxnSpPr>
            <p:cNvPr id="19" name="Straight Connector 18">
              <a:extLst>
                <a:ext uri="{FF2B5EF4-FFF2-40B4-BE49-F238E27FC236}">
                  <a16:creationId xmlns:a16="http://schemas.microsoft.com/office/drawing/2014/main" id="{DFECC279-8721-5630-747C-D1AB514487BE}"/>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3A8772-E198-F41C-82BF-4A29D184EAB5}"/>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373B6A4-5642-C992-B148-2099910CD750}"/>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88271E-C854-3667-46AA-C8C13E7B5D5A}"/>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3" name="TextBox 22">
              <a:extLst>
                <a:ext uri="{FF2B5EF4-FFF2-40B4-BE49-F238E27FC236}">
                  <a16:creationId xmlns:a16="http://schemas.microsoft.com/office/drawing/2014/main" id="{5DEB8EDC-0742-C9D5-8074-BD80DB39E50C}"/>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24" name="TextBox 23">
              <a:extLst>
                <a:ext uri="{FF2B5EF4-FFF2-40B4-BE49-F238E27FC236}">
                  <a16:creationId xmlns:a16="http://schemas.microsoft.com/office/drawing/2014/main" id="{C21AE8BF-CF34-AD91-55B9-00A6CC50732E}"/>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5" name="TextBox 24">
              <a:extLst>
                <a:ext uri="{FF2B5EF4-FFF2-40B4-BE49-F238E27FC236}">
                  <a16:creationId xmlns:a16="http://schemas.microsoft.com/office/drawing/2014/main" id="{2650D53F-B712-D944-23F6-CFED2D9BFA89}"/>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 name="Oval 2">
              <a:extLst>
                <a:ext uri="{FF2B5EF4-FFF2-40B4-BE49-F238E27FC236}">
                  <a16:creationId xmlns:a16="http://schemas.microsoft.com/office/drawing/2014/main" id="{6AE7F536-77A6-E3A4-A699-151AEC2DD0A7}"/>
                </a:ext>
              </a:extLst>
            </p:cNvPr>
            <p:cNvSpPr/>
            <p:nvPr/>
          </p:nvSpPr>
          <p:spPr>
            <a:xfrm>
              <a:off x="908774" y="2682901"/>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27" name="Straight Connector 26">
              <a:extLst>
                <a:ext uri="{FF2B5EF4-FFF2-40B4-BE49-F238E27FC236}">
                  <a16:creationId xmlns:a16="http://schemas.microsoft.com/office/drawing/2014/main" id="{C4FD407B-38A8-5AC9-40A5-52F92BC6561A}"/>
                </a:ext>
              </a:extLst>
            </p:cNvPr>
            <p:cNvCxnSpPr>
              <a:cxnSpLocks/>
              <a:stCxn id="3" idx="6"/>
            </p:cNvCxnSpPr>
            <p:nvPr/>
          </p:nvCxnSpPr>
          <p:spPr>
            <a:xfrm flipV="1">
              <a:off x="1246342" y="2834942"/>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FB082DE-34AD-F50C-AA7C-031ACDFE3AA0}"/>
                </a:ext>
              </a:extLst>
            </p:cNvPr>
            <p:cNvSpPr txBox="1"/>
            <p:nvPr/>
          </p:nvSpPr>
          <p:spPr>
            <a:xfrm>
              <a:off x="1252073" y="2547300"/>
              <a:ext cx="1582505" cy="237827"/>
            </a:xfrm>
            <a:prstGeom prst="rect">
              <a:avLst/>
            </a:prstGeom>
            <a:noFill/>
          </p:spPr>
          <p:txBody>
            <a:bodyPr wrap="square" rtlCol="0">
              <a:spAutoFit/>
            </a:bodyPr>
            <a:lstStyle/>
            <a:p>
              <a:r>
                <a:rPr lang="it-IT" sz="1100" u="sng" dirty="0" err="1">
                  <a:latin typeface="Roboto Mono" panose="00000009000000000000" pitchFamily="49" charset="0"/>
                  <a:ea typeface="Roboto Mono" panose="00000009000000000000" pitchFamily="49" charset="0"/>
                </a:rPr>
                <a:t>userName</a:t>
              </a:r>
              <a:endParaRPr lang="en-GB" u="sng" dirty="0">
                <a:latin typeface="Roboto Mono" panose="00000009000000000000" pitchFamily="49" charset="0"/>
                <a:ea typeface="Roboto Mono" panose="00000009000000000000" pitchFamily="49" charset="0"/>
              </a:endParaRPr>
            </a:p>
          </p:txBody>
        </p:sp>
        <p:sp>
          <p:nvSpPr>
            <p:cNvPr id="35" name="Oval 34">
              <a:extLst>
                <a:ext uri="{FF2B5EF4-FFF2-40B4-BE49-F238E27FC236}">
                  <a16:creationId xmlns:a16="http://schemas.microsoft.com/office/drawing/2014/main" id="{47FE1886-2BF0-91DE-4B36-4BB96C3778CC}"/>
                </a:ext>
              </a:extLst>
            </p:cNvPr>
            <p:cNvSpPr/>
            <p:nvPr/>
          </p:nvSpPr>
          <p:spPr>
            <a:xfrm>
              <a:off x="908774" y="2249349"/>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36" name="Straight Connector 35">
              <a:extLst>
                <a:ext uri="{FF2B5EF4-FFF2-40B4-BE49-F238E27FC236}">
                  <a16:creationId xmlns:a16="http://schemas.microsoft.com/office/drawing/2014/main" id="{109733E9-9FF1-31A6-F175-C818C36DB92E}"/>
                </a:ext>
              </a:extLst>
            </p:cNvPr>
            <p:cNvCxnSpPr>
              <a:cxnSpLocks/>
              <a:stCxn id="35" idx="6"/>
            </p:cNvCxnSpPr>
            <p:nvPr/>
          </p:nvCxnSpPr>
          <p:spPr>
            <a:xfrm flipV="1">
              <a:off x="1246342" y="2401390"/>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8E5904E-2DE3-4924-09BB-AD2A12D925A2}"/>
                </a:ext>
              </a:extLst>
            </p:cNvPr>
            <p:cNvSpPr txBox="1"/>
            <p:nvPr/>
          </p:nvSpPr>
          <p:spPr>
            <a:xfrm>
              <a:off x="1252073" y="2113748"/>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name</a:t>
              </a:r>
              <a:endParaRPr lang="en-GB" dirty="0">
                <a:latin typeface="Roboto Mono" panose="00000009000000000000" pitchFamily="49" charset="0"/>
                <a:ea typeface="Roboto Mono" panose="00000009000000000000" pitchFamily="49" charset="0"/>
              </a:endParaRPr>
            </a:p>
          </p:txBody>
        </p:sp>
        <p:sp>
          <p:nvSpPr>
            <p:cNvPr id="38" name="Oval 37">
              <a:extLst>
                <a:ext uri="{FF2B5EF4-FFF2-40B4-BE49-F238E27FC236}">
                  <a16:creationId xmlns:a16="http://schemas.microsoft.com/office/drawing/2014/main" id="{514509CA-E8CE-7B32-3A79-828D56180FAA}"/>
                </a:ext>
              </a:extLst>
            </p:cNvPr>
            <p:cNvSpPr/>
            <p:nvPr/>
          </p:nvSpPr>
          <p:spPr>
            <a:xfrm>
              <a:off x="908774" y="1819259"/>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39" name="Straight Connector 38">
              <a:extLst>
                <a:ext uri="{FF2B5EF4-FFF2-40B4-BE49-F238E27FC236}">
                  <a16:creationId xmlns:a16="http://schemas.microsoft.com/office/drawing/2014/main" id="{2F56F355-93B2-5A6C-74F5-B224ADA0CE87}"/>
                </a:ext>
              </a:extLst>
            </p:cNvPr>
            <p:cNvCxnSpPr>
              <a:cxnSpLocks/>
              <a:stCxn id="38" idx="6"/>
            </p:cNvCxnSpPr>
            <p:nvPr/>
          </p:nvCxnSpPr>
          <p:spPr>
            <a:xfrm>
              <a:off x="1246342" y="1972699"/>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3AB05-6465-3269-C869-8FCC6AD94132}"/>
                </a:ext>
              </a:extLst>
            </p:cNvPr>
            <p:cNvSpPr txBox="1"/>
            <p:nvPr/>
          </p:nvSpPr>
          <p:spPr>
            <a:xfrm>
              <a:off x="1252073" y="1683658"/>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email</a:t>
              </a:r>
              <a:endParaRPr lang="en-GB" dirty="0">
                <a:latin typeface="Roboto Mono" panose="00000009000000000000" pitchFamily="49" charset="0"/>
                <a:ea typeface="Roboto Mono" panose="00000009000000000000" pitchFamily="49" charset="0"/>
              </a:endParaRPr>
            </a:p>
          </p:txBody>
        </p:sp>
        <p:sp>
          <p:nvSpPr>
            <p:cNvPr id="43" name="Oval 42">
              <a:extLst>
                <a:ext uri="{FF2B5EF4-FFF2-40B4-BE49-F238E27FC236}">
                  <a16:creationId xmlns:a16="http://schemas.microsoft.com/office/drawing/2014/main" id="{F94D26DF-FC5D-C4C5-DCF0-32668AC575B3}"/>
                </a:ext>
              </a:extLst>
            </p:cNvPr>
            <p:cNvSpPr/>
            <p:nvPr/>
          </p:nvSpPr>
          <p:spPr>
            <a:xfrm>
              <a:off x="908774" y="3116337"/>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44" name="Straight Connector 43">
              <a:extLst>
                <a:ext uri="{FF2B5EF4-FFF2-40B4-BE49-F238E27FC236}">
                  <a16:creationId xmlns:a16="http://schemas.microsoft.com/office/drawing/2014/main" id="{80665D9B-4252-F905-6A74-D9E433060272}"/>
                </a:ext>
              </a:extLst>
            </p:cNvPr>
            <p:cNvCxnSpPr>
              <a:cxnSpLocks/>
              <a:stCxn id="43" idx="6"/>
            </p:cNvCxnSpPr>
            <p:nvPr/>
          </p:nvCxnSpPr>
          <p:spPr>
            <a:xfrm>
              <a:off x="1246342" y="3269777"/>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CD7B10E-99ED-E1E8-B12B-536FBC613BA1}"/>
                </a:ext>
              </a:extLst>
            </p:cNvPr>
            <p:cNvSpPr txBox="1"/>
            <p:nvPr/>
          </p:nvSpPr>
          <p:spPr>
            <a:xfrm>
              <a:off x="1252073" y="2980736"/>
              <a:ext cx="1582505" cy="237827"/>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password</a:t>
              </a:r>
              <a:endParaRPr lang="en-GB" dirty="0">
                <a:latin typeface="Roboto Mono" panose="00000009000000000000" pitchFamily="49" charset="0"/>
                <a:ea typeface="Roboto Mono" panose="00000009000000000000" pitchFamily="49" charset="0"/>
              </a:endParaRPr>
            </a:p>
          </p:txBody>
        </p:sp>
        <p:cxnSp>
          <p:nvCxnSpPr>
            <p:cNvPr id="52" name="Straight Connector 51">
              <a:extLst>
                <a:ext uri="{FF2B5EF4-FFF2-40B4-BE49-F238E27FC236}">
                  <a16:creationId xmlns:a16="http://schemas.microsoft.com/office/drawing/2014/main" id="{1EE57451-9FCD-22C4-8DA7-289012756453}"/>
                </a:ext>
              </a:extLst>
            </p:cNvPr>
            <p:cNvCxnSpPr>
              <a:cxnSpLocks/>
            </p:cNvCxnSpPr>
            <p:nvPr/>
          </p:nvCxnSpPr>
          <p:spPr>
            <a:xfrm>
              <a:off x="3360092" y="1972699"/>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C85CDDC-8429-9F87-E264-1A137AD6FB29}"/>
                </a:ext>
              </a:extLst>
            </p:cNvPr>
            <p:cNvSpPr/>
            <p:nvPr/>
          </p:nvSpPr>
          <p:spPr>
            <a:xfrm>
              <a:off x="2831266"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User</a:t>
              </a:r>
            </a:p>
          </p:txBody>
        </p:sp>
        <p:sp>
          <p:nvSpPr>
            <p:cNvPr id="56" name="Oval 55">
              <a:extLst>
                <a:ext uri="{FF2B5EF4-FFF2-40B4-BE49-F238E27FC236}">
                  <a16:creationId xmlns:a16="http://schemas.microsoft.com/office/drawing/2014/main" id="{3CE42E52-6C83-29B0-CC9B-9B173C762FF5}"/>
                </a:ext>
              </a:extLst>
            </p:cNvPr>
            <p:cNvSpPr/>
            <p:nvPr/>
          </p:nvSpPr>
          <p:spPr>
            <a:xfrm>
              <a:off x="6553352" y="172473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57" name="Straight Connector 56">
              <a:extLst>
                <a:ext uri="{FF2B5EF4-FFF2-40B4-BE49-F238E27FC236}">
                  <a16:creationId xmlns:a16="http://schemas.microsoft.com/office/drawing/2014/main" id="{65E8BFEE-054E-C552-6C74-2F00C0E35EC3}"/>
                </a:ext>
              </a:extLst>
            </p:cNvPr>
            <p:cNvCxnSpPr>
              <a:cxnSpLocks/>
              <a:stCxn id="56" idx="6"/>
            </p:cNvCxnSpPr>
            <p:nvPr/>
          </p:nvCxnSpPr>
          <p:spPr>
            <a:xfrm>
              <a:off x="6890920" y="1878172"/>
              <a:ext cx="1303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A19B855-3372-26B2-5D14-B89B42AF8F7D}"/>
                </a:ext>
              </a:extLst>
            </p:cNvPr>
            <p:cNvSpPr txBox="1"/>
            <p:nvPr/>
          </p:nvSpPr>
          <p:spPr>
            <a:xfrm>
              <a:off x="6896652" y="1589131"/>
              <a:ext cx="1074682" cy="261610"/>
            </a:xfrm>
            <a:prstGeom prst="rect">
              <a:avLst/>
            </a:prstGeom>
            <a:noFill/>
          </p:spPr>
          <p:txBody>
            <a:bodyPr wrap="square" rtlCol="0">
              <a:spAutoFit/>
            </a:bodyPr>
            <a:lstStyle/>
            <a:p>
              <a:r>
                <a:rPr lang="it-IT" sz="1100" u="sng" dirty="0">
                  <a:latin typeface="Roboto Mono" panose="00000009000000000000" pitchFamily="49" charset="0"/>
                  <a:ea typeface="Roboto Mono" panose="00000009000000000000" pitchFamily="49" charset="0"/>
                </a:rPr>
                <a:t>name</a:t>
              </a:r>
              <a:endParaRPr lang="en-GB" u="sng" dirty="0">
                <a:latin typeface="Roboto Mono" panose="00000009000000000000" pitchFamily="49" charset="0"/>
                <a:ea typeface="Roboto Mono" panose="00000009000000000000" pitchFamily="49" charset="0"/>
              </a:endParaRPr>
            </a:p>
          </p:txBody>
        </p:sp>
        <p:sp>
          <p:nvSpPr>
            <p:cNvPr id="59" name="Oval 58">
              <a:extLst>
                <a:ext uri="{FF2B5EF4-FFF2-40B4-BE49-F238E27FC236}">
                  <a16:creationId xmlns:a16="http://schemas.microsoft.com/office/drawing/2014/main" id="{0DBC8B93-F069-E2C7-918D-3166A65AA964}"/>
                </a:ext>
              </a:extLst>
            </p:cNvPr>
            <p:cNvSpPr/>
            <p:nvPr/>
          </p:nvSpPr>
          <p:spPr>
            <a:xfrm>
              <a:off x="6553352" y="1291180"/>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60" name="Straight Connector 59">
              <a:extLst>
                <a:ext uri="{FF2B5EF4-FFF2-40B4-BE49-F238E27FC236}">
                  <a16:creationId xmlns:a16="http://schemas.microsoft.com/office/drawing/2014/main" id="{45C4CF24-EDB6-56EB-88EB-0ADAA6FD1D3A}"/>
                </a:ext>
              </a:extLst>
            </p:cNvPr>
            <p:cNvCxnSpPr>
              <a:cxnSpLocks/>
              <a:stCxn id="59" idx="6"/>
            </p:cNvCxnSpPr>
            <p:nvPr/>
          </p:nvCxnSpPr>
          <p:spPr>
            <a:xfrm flipV="1">
              <a:off x="6890920" y="1443221"/>
              <a:ext cx="1577702" cy="1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734006A-0035-4457-2C6D-1E222298EE20}"/>
                </a:ext>
              </a:extLst>
            </p:cNvPr>
            <p:cNvSpPr txBox="1"/>
            <p:nvPr/>
          </p:nvSpPr>
          <p:spPr>
            <a:xfrm>
              <a:off x="6896651" y="1155579"/>
              <a:ext cx="1074683"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date</a:t>
              </a:r>
              <a:endParaRPr lang="en-GB" dirty="0">
                <a:latin typeface="Roboto Mono" panose="00000009000000000000" pitchFamily="49" charset="0"/>
                <a:ea typeface="Roboto Mono" panose="00000009000000000000" pitchFamily="49" charset="0"/>
              </a:endParaRPr>
            </a:p>
          </p:txBody>
        </p:sp>
        <p:cxnSp>
          <p:nvCxnSpPr>
            <p:cNvPr id="66" name="Straight Connector 65">
              <a:extLst>
                <a:ext uri="{FF2B5EF4-FFF2-40B4-BE49-F238E27FC236}">
                  <a16:creationId xmlns:a16="http://schemas.microsoft.com/office/drawing/2014/main" id="{37E79861-64A5-396B-6685-3054771C94ED}"/>
                </a:ext>
              </a:extLst>
            </p:cNvPr>
            <p:cNvCxnSpPr>
              <a:cxnSpLocks/>
            </p:cNvCxnSpPr>
            <p:nvPr/>
          </p:nvCxnSpPr>
          <p:spPr>
            <a:xfrm>
              <a:off x="8194840" y="1878172"/>
              <a:ext cx="0" cy="30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883E58-CA50-27E4-1EF3-0598028E2C42}"/>
                </a:ext>
              </a:extLst>
            </p:cNvPr>
            <p:cNvCxnSpPr>
              <a:cxnSpLocks/>
            </p:cNvCxnSpPr>
            <p:nvPr/>
          </p:nvCxnSpPr>
          <p:spPr>
            <a:xfrm>
              <a:off x="8468622" y="1446136"/>
              <a:ext cx="0" cy="7441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0214E704-85DF-08A3-3923-CBB1D5F8F1C3}"/>
                </a:ext>
              </a:extLst>
            </p:cNvPr>
            <p:cNvSpPr/>
            <p:nvPr/>
          </p:nvSpPr>
          <p:spPr>
            <a:xfrm>
              <a:off x="7798162"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Folder</a:t>
              </a:r>
            </a:p>
          </p:txBody>
        </p:sp>
        <p:sp>
          <p:nvSpPr>
            <p:cNvPr id="70" name="TextBox 69">
              <a:extLst>
                <a:ext uri="{FF2B5EF4-FFF2-40B4-BE49-F238E27FC236}">
                  <a16:creationId xmlns:a16="http://schemas.microsoft.com/office/drawing/2014/main" id="{B4799DA7-3562-93C7-2EA0-6D75369606D0}"/>
                </a:ext>
              </a:extLst>
            </p:cNvPr>
            <p:cNvSpPr txBox="1"/>
            <p:nvPr/>
          </p:nvSpPr>
          <p:spPr>
            <a:xfrm>
              <a:off x="9268880" y="392479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71" name="TextBox 70">
              <a:extLst>
                <a:ext uri="{FF2B5EF4-FFF2-40B4-BE49-F238E27FC236}">
                  <a16:creationId xmlns:a16="http://schemas.microsoft.com/office/drawing/2014/main" id="{11EEB0CE-CC25-AEB3-AF99-12CD0CD932A3}"/>
                </a:ext>
              </a:extLst>
            </p:cNvPr>
            <p:cNvSpPr txBox="1"/>
            <p:nvPr/>
          </p:nvSpPr>
          <p:spPr>
            <a:xfrm>
              <a:off x="9268880" y="3172300"/>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cxnSp>
          <p:nvCxnSpPr>
            <p:cNvPr id="73" name="Straight Connector 72">
              <a:extLst>
                <a:ext uri="{FF2B5EF4-FFF2-40B4-BE49-F238E27FC236}">
                  <a16:creationId xmlns:a16="http://schemas.microsoft.com/office/drawing/2014/main" id="{5F461F0E-B7FB-74AE-F209-9A9077318942}"/>
                </a:ext>
              </a:extLst>
            </p:cNvPr>
            <p:cNvCxnSpPr/>
            <p:nvPr/>
          </p:nvCxnSpPr>
          <p:spPr>
            <a:xfrm flipV="1">
              <a:off x="7616949" y="1663973"/>
              <a:ext cx="0" cy="1452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19B9770-2C7F-CBA8-BA9F-A36FA53B6DF4}"/>
                </a:ext>
              </a:extLst>
            </p:cNvPr>
            <p:cNvSpPr/>
            <p:nvPr/>
          </p:nvSpPr>
          <p:spPr>
            <a:xfrm>
              <a:off x="7569887" y="3122234"/>
              <a:ext cx="118467" cy="1184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a:extLst>
                <a:ext uri="{FF2B5EF4-FFF2-40B4-BE49-F238E27FC236}">
                  <a16:creationId xmlns:a16="http://schemas.microsoft.com/office/drawing/2014/main" id="{056933BD-CCF4-7AC0-A08D-3B79A9481AC2}"/>
                </a:ext>
              </a:extLst>
            </p:cNvPr>
            <p:cNvSpPr/>
            <p:nvPr/>
          </p:nvSpPr>
          <p:spPr>
            <a:xfrm>
              <a:off x="912104" y="4895014"/>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76" name="Straight Connector 75">
              <a:extLst>
                <a:ext uri="{FF2B5EF4-FFF2-40B4-BE49-F238E27FC236}">
                  <a16:creationId xmlns:a16="http://schemas.microsoft.com/office/drawing/2014/main" id="{851B7DD5-478C-E5F7-5E20-19CF4EC318F3}"/>
                </a:ext>
              </a:extLst>
            </p:cNvPr>
            <p:cNvCxnSpPr>
              <a:cxnSpLocks/>
              <a:stCxn id="75" idx="6"/>
            </p:cNvCxnSpPr>
            <p:nvPr/>
          </p:nvCxnSpPr>
          <p:spPr>
            <a:xfrm flipV="1">
              <a:off x="1249672" y="5047052"/>
              <a:ext cx="1577702" cy="1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20A54E6-C328-5C38-1F62-313A021537C2}"/>
                </a:ext>
              </a:extLst>
            </p:cNvPr>
            <p:cNvSpPr txBox="1"/>
            <p:nvPr/>
          </p:nvSpPr>
          <p:spPr>
            <a:xfrm>
              <a:off x="1255403" y="4759413"/>
              <a:ext cx="1582505" cy="261610"/>
            </a:xfrm>
            <a:prstGeom prst="rect">
              <a:avLst/>
            </a:prstGeom>
            <a:noFill/>
          </p:spPr>
          <p:txBody>
            <a:bodyPr wrap="square" rtlCol="0">
              <a:spAutoFit/>
            </a:bodyPr>
            <a:lstStyle/>
            <a:p>
              <a:r>
                <a:rPr lang="it-IT" sz="1100" u="sng" dirty="0">
                  <a:latin typeface="Roboto Mono" panose="00000009000000000000" pitchFamily="49" charset="0"/>
                  <a:ea typeface="Roboto Mono" panose="00000009000000000000" pitchFamily="49" charset="0"/>
                </a:rPr>
                <a:t>name</a:t>
              </a:r>
              <a:endParaRPr lang="en-GB" u="sng" dirty="0">
                <a:latin typeface="Roboto Mono" panose="00000009000000000000" pitchFamily="49" charset="0"/>
                <a:ea typeface="Roboto Mono" panose="00000009000000000000" pitchFamily="49" charset="0"/>
              </a:endParaRPr>
            </a:p>
          </p:txBody>
        </p:sp>
        <p:sp>
          <p:nvSpPr>
            <p:cNvPr id="78" name="Oval 77">
              <a:extLst>
                <a:ext uri="{FF2B5EF4-FFF2-40B4-BE49-F238E27FC236}">
                  <a16:creationId xmlns:a16="http://schemas.microsoft.com/office/drawing/2014/main" id="{D5597651-DFEF-9176-0070-0B2B1A642553}"/>
                </a:ext>
              </a:extLst>
            </p:cNvPr>
            <p:cNvSpPr/>
            <p:nvPr/>
          </p:nvSpPr>
          <p:spPr>
            <a:xfrm>
              <a:off x="912104" y="446146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79" name="Straight Connector 78">
              <a:extLst>
                <a:ext uri="{FF2B5EF4-FFF2-40B4-BE49-F238E27FC236}">
                  <a16:creationId xmlns:a16="http://schemas.microsoft.com/office/drawing/2014/main" id="{55DE8DDF-DD44-BE88-FCD9-DAAB4AAC3B3D}"/>
                </a:ext>
              </a:extLst>
            </p:cNvPr>
            <p:cNvCxnSpPr>
              <a:cxnSpLocks/>
              <a:stCxn id="78" idx="6"/>
            </p:cNvCxnSpPr>
            <p:nvPr/>
          </p:nvCxnSpPr>
          <p:spPr>
            <a:xfrm flipV="1">
              <a:off x="1249672" y="4613500"/>
              <a:ext cx="1577702" cy="1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9CB410A8-FCF3-7734-D439-E5594F75AAE4}"/>
                </a:ext>
              </a:extLst>
            </p:cNvPr>
            <p:cNvSpPr txBox="1"/>
            <p:nvPr/>
          </p:nvSpPr>
          <p:spPr>
            <a:xfrm>
              <a:off x="1255403" y="4325861"/>
              <a:ext cx="1582505" cy="261610"/>
            </a:xfrm>
            <a:prstGeom prst="rect">
              <a:avLst/>
            </a:prstGeom>
            <a:noFill/>
          </p:spPr>
          <p:txBody>
            <a:bodyPr wrap="square" rtlCol="0">
              <a:spAutoFit/>
            </a:bodyPr>
            <a:lstStyle/>
            <a:p>
              <a:r>
                <a:rPr lang="it-IT" sz="1100">
                  <a:latin typeface="Roboto Mono" panose="00000009000000000000" pitchFamily="49" charset="0"/>
                  <a:ea typeface="Roboto Mono" panose="00000009000000000000" pitchFamily="49" charset="0"/>
                </a:rPr>
                <a:t>summary</a:t>
              </a:r>
              <a:endParaRPr lang="en-GB" dirty="0">
                <a:latin typeface="Roboto Mono" panose="00000009000000000000" pitchFamily="49" charset="0"/>
                <a:ea typeface="Roboto Mono" panose="00000009000000000000" pitchFamily="49" charset="0"/>
              </a:endParaRPr>
            </a:p>
          </p:txBody>
        </p:sp>
        <p:sp>
          <p:nvSpPr>
            <p:cNvPr id="81" name="Oval 80">
              <a:extLst>
                <a:ext uri="{FF2B5EF4-FFF2-40B4-BE49-F238E27FC236}">
                  <a16:creationId xmlns:a16="http://schemas.microsoft.com/office/drawing/2014/main" id="{5C874938-CD0D-77D0-7143-C45A0F6486C1}"/>
                </a:ext>
              </a:extLst>
            </p:cNvPr>
            <p:cNvSpPr/>
            <p:nvPr/>
          </p:nvSpPr>
          <p:spPr>
            <a:xfrm>
              <a:off x="912104" y="4031372"/>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82" name="Straight Connector 81">
              <a:extLst>
                <a:ext uri="{FF2B5EF4-FFF2-40B4-BE49-F238E27FC236}">
                  <a16:creationId xmlns:a16="http://schemas.microsoft.com/office/drawing/2014/main" id="{F1F1A0CD-42E6-1B61-4598-56FEDE07EE4F}"/>
                </a:ext>
              </a:extLst>
            </p:cNvPr>
            <p:cNvCxnSpPr>
              <a:cxnSpLocks/>
              <a:stCxn id="81" idx="6"/>
            </p:cNvCxnSpPr>
            <p:nvPr/>
          </p:nvCxnSpPr>
          <p:spPr>
            <a:xfrm>
              <a:off x="1249672" y="4184812"/>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973B9DB-CFA2-67D5-A68E-B5C3D6F3452D}"/>
                </a:ext>
              </a:extLst>
            </p:cNvPr>
            <p:cNvSpPr txBox="1"/>
            <p:nvPr/>
          </p:nvSpPr>
          <p:spPr>
            <a:xfrm>
              <a:off x="1255403" y="3895771"/>
              <a:ext cx="1582505"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body</a:t>
              </a:r>
              <a:endParaRPr lang="en-GB" dirty="0">
                <a:latin typeface="Roboto Mono" panose="00000009000000000000" pitchFamily="49" charset="0"/>
                <a:ea typeface="Roboto Mono" panose="00000009000000000000" pitchFamily="49" charset="0"/>
              </a:endParaRPr>
            </a:p>
          </p:txBody>
        </p:sp>
        <p:sp>
          <p:nvSpPr>
            <p:cNvPr id="84" name="Oval 83">
              <a:extLst>
                <a:ext uri="{FF2B5EF4-FFF2-40B4-BE49-F238E27FC236}">
                  <a16:creationId xmlns:a16="http://schemas.microsoft.com/office/drawing/2014/main" id="{C2391F28-7F3C-8AFB-9888-A2EA1290C661}"/>
                </a:ext>
              </a:extLst>
            </p:cNvPr>
            <p:cNvSpPr/>
            <p:nvPr/>
          </p:nvSpPr>
          <p:spPr>
            <a:xfrm>
              <a:off x="912104" y="5328450"/>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cxnSp>
          <p:nvCxnSpPr>
            <p:cNvPr id="85" name="Straight Connector 84">
              <a:extLst>
                <a:ext uri="{FF2B5EF4-FFF2-40B4-BE49-F238E27FC236}">
                  <a16:creationId xmlns:a16="http://schemas.microsoft.com/office/drawing/2014/main" id="{16204E76-A274-BE29-0D47-99DF7B36EEEB}"/>
                </a:ext>
              </a:extLst>
            </p:cNvPr>
            <p:cNvCxnSpPr>
              <a:cxnSpLocks/>
              <a:stCxn id="84" idx="6"/>
            </p:cNvCxnSpPr>
            <p:nvPr/>
          </p:nvCxnSpPr>
          <p:spPr>
            <a:xfrm>
              <a:off x="1249672" y="5481890"/>
              <a:ext cx="2113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DAA3678-5DED-653A-399A-4747DB8DD741}"/>
                </a:ext>
              </a:extLst>
            </p:cNvPr>
            <p:cNvSpPr txBox="1"/>
            <p:nvPr/>
          </p:nvSpPr>
          <p:spPr>
            <a:xfrm>
              <a:off x="1255403" y="5192849"/>
              <a:ext cx="1582505" cy="261610"/>
            </a:xfrm>
            <a:prstGeom prst="rect">
              <a:avLst/>
            </a:prstGeom>
            <a:noFill/>
          </p:spPr>
          <p:txBody>
            <a:bodyPr wrap="square" rtlCol="0">
              <a:spAutoFit/>
            </a:bodyPr>
            <a:lstStyle/>
            <a:p>
              <a:r>
                <a:rPr lang="it-IT" sz="1100" u="sng" dirty="0" err="1">
                  <a:latin typeface="Roboto Mono" panose="00000009000000000000" pitchFamily="49" charset="0"/>
                  <a:ea typeface="Roboto Mono" panose="00000009000000000000" pitchFamily="49" charset="0"/>
                </a:rPr>
                <a:t>type</a:t>
              </a:r>
              <a:endParaRPr lang="en-GB" u="sng" dirty="0">
                <a:latin typeface="Roboto Mono" panose="00000009000000000000" pitchFamily="49" charset="0"/>
                <a:ea typeface="Roboto Mono" panose="00000009000000000000" pitchFamily="49" charset="0"/>
              </a:endParaRPr>
            </a:p>
          </p:txBody>
        </p:sp>
        <p:cxnSp>
          <p:nvCxnSpPr>
            <p:cNvPr id="87" name="Straight Connector 86">
              <a:extLst>
                <a:ext uri="{FF2B5EF4-FFF2-40B4-BE49-F238E27FC236}">
                  <a16:creationId xmlns:a16="http://schemas.microsoft.com/office/drawing/2014/main" id="{C89C24AB-F9A8-FDA5-82D6-DA5912536890}"/>
                </a:ext>
              </a:extLst>
            </p:cNvPr>
            <p:cNvCxnSpPr>
              <a:cxnSpLocks/>
            </p:cNvCxnSpPr>
            <p:nvPr/>
          </p:nvCxnSpPr>
          <p:spPr>
            <a:xfrm>
              <a:off x="3360127" y="4184812"/>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4530C3EE-404E-3844-0FD7-BDF9BB305B78}"/>
                </a:ext>
              </a:extLst>
            </p:cNvPr>
            <p:cNvSpPr/>
            <p:nvPr/>
          </p:nvSpPr>
          <p:spPr>
            <a:xfrm>
              <a:off x="908774" y="3602275"/>
              <a:ext cx="337568" cy="30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latin typeface="Roboto Mono" panose="00000009000000000000" pitchFamily="49" charset="0"/>
                <a:ea typeface="Roboto Mono" panose="00000009000000000000" pitchFamily="49" charset="0"/>
              </a:endParaRPr>
            </a:p>
          </p:txBody>
        </p:sp>
        <p:sp>
          <p:nvSpPr>
            <p:cNvPr id="89" name="TextBox 88">
              <a:extLst>
                <a:ext uri="{FF2B5EF4-FFF2-40B4-BE49-F238E27FC236}">
                  <a16:creationId xmlns:a16="http://schemas.microsoft.com/office/drawing/2014/main" id="{5BB2B599-4829-6C71-3C4B-F9CDB5F0B0DD}"/>
                </a:ext>
              </a:extLst>
            </p:cNvPr>
            <p:cNvSpPr txBox="1"/>
            <p:nvPr/>
          </p:nvSpPr>
          <p:spPr>
            <a:xfrm>
              <a:off x="1252073" y="3466674"/>
              <a:ext cx="1582505" cy="261610"/>
            </a:xfrm>
            <a:prstGeom prst="rect">
              <a:avLst/>
            </a:prstGeom>
            <a:noFill/>
          </p:spPr>
          <p:txBody>
            <a:bodyPr wrap="square" rtlCol="0">
              <a:spAutoFit/>
            </a:bodyPr>
            <a:lstStyle/>
            <a:p>
              <a:r>
                <a:rPr lang="it-IT" sz="1100" dirty="0">
                  <a:latin typeface="Roboto Mono" panose="00000009000000000000" pitchFamily="49" charset="0"/>
                  <a:ea typeface="Roboto Mono" panose="00000009000000000000" pitchFamily="49" charset="0"/>
                </a:rPr>
                <a:t>date</a:t>
              </a:r>
              <a:endParaRPr lang="en-GB" dirty="0">
                <a:latin typeface="Roboto Mono" panose="00000009000000000000" pitchFamily="49" charset="0"/>
                <a:ea typeface="Roboto Mono" panose="00000009000000000000" pitchFamily="49" charset="0"/>
              </a:endParaRPr>
            </a:p>
          </p:txBody>
        </p:sp>
        <p:cxnSp>
          <p:nvCxnSpPr>
            <p:cNvPr id="90" name="Straight Connector 89">
              <a:extLst>
                <a:ext uri="{FF2B5EF4-FFF2-40B4-BE49-F238E27FC236}">
                  <a16:creationId xmlns:a16="http://schemas.microsoft.com/office/drawing/2014/main" id="{EA190669-5B85-065F-8DD3-640D69B7E14E}"/>
                </a:ext>
              </a:extLst>
            </p:cNvPr>
            <p:cNvCxnSpPr>
              <a:cxnSpLocks/>
            </p:cNvCxnSpPr>
            <p:nvPr/>
          </p:nvCxnSpPr>
          <p:spPr>
            <a:xfrm>
              <a:off x="3606800" y="3749974"/>
              <a:ext cx="0" cy="12970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E3BA37-389E-4822-D5CE-9E1B4B903B40}"/>
                </a:ext>
              </a:extLst>
            </p:cNvPr>
            <p:cNvCxnSpPr>
              <a:cxnSpLocks/>
            </p:cNvCxnSpPr>
            <p:nvPr/>
          </p:nvCxnSpPr>
          <p:spPr>
            <a:xfrm>
              <a:off x="1255403" y="3755715"/>
              <a:ext cx="23513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04E7A12-CB56-1C07-AC7E-5745F43CB1FB}"/>
                </a:ext>
              </a:extLst>
            </p:cNvPr>
            <p:cNvSpPr/>
            <p:nvPr/>
          </p:nvSpPr>
          <p:spPr>
            <a:xfrm>
              <a:off x="2831266"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cxnSp>
          <p:nvCxnSpPr>
            <p:cNvPr id="93" name="Straight Connector 92">
              <a:extLst>
                <a:ext uri="{FF2B5EF4-FFF2-40B4-BE49-F238E27FC236}">
                  <a16:creationId xmlns:a16="http://schemas.microsoft.com/office/drawing/2014/main" id="{F9333947-1AAE-1FE8-82F5-F0EBE200A4C1}"/>
                </a:ext>
              </a:extLst>
            </p:cNvPr>
            <p:cNvCxnSpPr>
              <a:cxnSpLocks/>
            </p:cNvCxnSpPr>
            <p:nvPr/>
          </p:nvCxnSpPr>
          <p:spPr>
            <a:xfrm flipV="1">
              <a:off x="2536949" y="4833351"/>
              <a:ext cx="0" cy="1015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5FECC173-1B06-9027-1B22-652146405906}"/>
                </a:ext>
              </a:extLst>
            </p:cNvPr>
            <p:cNvSpPr/>
            <p:nvPr/>
          </p:nvSpPr>
          <p:spPr>
            <a:xfrm>
              <a:off x="2484973" y="4758573"/>
              <a:ext cx="118467" cy="1184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7" name="Straight Connector 96">
              <a:extLst>
                <a:ext uri="{FF2B5EF4-FFF2-40B4-BE49-F238E27FC236}">
                  <a16:creationId xmlns:a16="http://schemas.microsoft.com/office/drawing/2014/main" id="{BD1B2366-E68C-3B78-0E21-D4F5B52E4F71}"/>
                </a:ext>
              </a:extLst>
            </p:cNvPr>
            <p:cNvCxnSpPr>
              <a:cxnSpLocks/>
            </p:cNvCxnSpPr>
            <p:nvPr/>
          </p:nvCxnSpPr>
          <p:spPr>
            <a:xfrm>
              <a:off x="2536949" y="5849257"/>
              <a:ext cx="29176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7164A0D-0337-46F1-3908-EFD2F92E354A}"/>
                </a:ext>
              </a:extLst>
            </p:cNvPr>
            <p:cNvCxnSpPr>
              <a:cxnSpLocks/>
              <a:endCxn id="25" idx="3"/>
            </p:cNvCxnSpPr>
            <p:nvPr/>
          </p:nvCxnSpPr>
          <p:spPr>
            <a:xfrm flipV="1">
              <a:off x="5466913" y="4554235"/>
              <a:ext cx="0" cy="1295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50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E57BCF-FCF5-EBE3-83DC-8C8B8581C8CF}"/>
              </a:ext>
            </a:extLst>
          </p:cNvPr>
          <p:cNvSpPr txBox="1">
            <a:spLocks/>
          </p:cNvSpPr>
          <p:nvPr/>
        </p:nvSpPr>
        <p:spPr>
          <a:xfrm>
            <a:off x="2074984" y="2468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ea typeface="Roboto" panose="02000000000000000000" pitchFamily="2" charset="0"/>
              </a:rPr>
              <a:t>Database Design</a:t>
            </a:r>
          </a:p>
        </p:txBody>
      </p:sp>
      <p:grpSp>
        <p:nvGrpSpPr>
          <p:cNvPr id="7" name="Group 6">
            <a:extLst>
              <a:ext uri="{FF2B5EF4-FFF2-40B4-BE49-F238E27FC236}">
                <a16:creationId xmlns:a16="http://schemas.microsoft.com/office/drawing/2014/main" id="{5550E1C1-3303-9EA2-A1B4-9D71DC186952}"/>
              </a:ext>
            </a:extLst>
          </p:cNvPr>
          <p:cNvGrpSpPr/>
          <p:nvPr/>
        </p:nvGrpSpPr>
        <p:grpSpPr>
          <a:xfrm>
            <a:off x="415225" y="2011584"/>
            <a:ext cx="11361549" cy="3589576"/>
            <a:chOff x="512007" y="2105729"/>
            <a:chExt cx="11361549" cy="3589576"/>
          </a:xfrm>
        </p:grpSpPr>
        <p:sp>
          <p:nvSpPr>
            <p:cNvPr id="34" name="TextBox 33">
              <a:extLst>
                <a:ext uri="{FF2B5EF4-FFF2-40B4-BE49-F238E27FC236}">
                  <a16:creationId xmlns:a16="http://schemas.microsoft.com/office/drawing/2014/main" id="{8708E5BD-8D4A-BBF0-CFC6-0FAF331BDE3B}"/>
                </a:ext>
              </a:extLst>
            </p:cNvPr>
            <p:cNvSpPr txBox="1"/>
            <p:nvPr/>
          </p:nvSpPr>
          <p:spPr>
            <a:xfrm>
              <a:off x="9679408" y="2105729"/>
              <a:ext cx="2194148" cy="1117229"/>
            </a:xfrm>
            <a:prstGeom prst="rect">
              <a:avLst/>
            </a:prstGeom>
            <a:noFill/>
          </p:spPr>
          <p:txBody>
            <a:bodyPr wrap="square" rtlCol="0">
              <a:spAutoFit/>
            </a:bodyPr>
            <a:lstStyle/>
            <a:p>
              <a:r>
                <a:rPr lang="it-IT" b="1" u="sng" dirty="0">
                  <a:latin typeface="Ubuntu Mono" panose="020B0509030602030204" pitchFamily="49" charset="0"/>
                </a:rPr>
                <a:t>name</a:t>
              </a:r>
            </a:p>
            <a:p>
              <a:r>
                <a:rPr lang="it-IT" b="1" u="sng" dirty="0">
                  <a:latin typeface="Ubuntu Mono" panose="020B0509030602030204" pitchFamily="49" charset="0"/>
                </a:rPr>
                <a:t>username</a:t>
              </a:r>
            </a:p>
            <a:p>
              <a:r>
                <a:rPr lang="it-IT" dirty="0">
                  <a:latin typeface="Ubuntu Mono" panose="020B0509030602030204" pitchFamily="49" charset="0"/>
                </a:rPr>
                <a:t>date</a:t>
              </a:r>
            </a:p>
          </p:txBody>
        </p:sp>
        <p:grpSp>
          <p:nvGrpSpPr>
            <p:cNvPr id="4" name="Group 3">
              <a:extLst>
                <a:ext uri="{FF2B5EF4-FFF2-40B4-BE49-F238E27FC236}">
                  <a16:creationId xmlns:a16="http://schemas.microsoft.com/office/drawing/2014/main" id="{F8000758-A89B-2A6E-802F-2A0BE22C27F2}"/>
                </a:ext>
              </a:extLst>
            </p:cNvPr>
            <p:cNvGrpSpPr/>
            <p:nvPr/>
          </p:nvGrpSpPr>
          <p:grpSpPr>
            <a:xfrm>
              <a:off x="512007" y="2152267"/>
              <a:ext cx="9681329" cy="3543038"/>
              <a:chOff x="512007" y="2152267"/>
              <a:chExt cx="9681329" cy="3543038"/>
            </a:xfrm>
          </p:grpSpPr>
          <p:grpSp>
            <p:nvGrpSpPr>
              <p:cNvPr id="3" name="Group 2">
                <a:extLst>
                  <a:ext uri="{FF2B5EF4-FFF2-40B4-BE49-F238E27FC236}">
                    <a16:creationId xmlns:a16="http://schemas.microsoft.com/office/drawing/2014/main" id="{E0CB845F-B06B-4398-E373-49A5B0E7C8AA}"/>
                  </a:ext>
                </a:extLst>
              </p:cNvPr>
              <p:cNvGrpSpPr/>
              <p:nvPr/>
            </p:nvGrpSpPr>
            <p:grpSpPr>
              <a:xfrm>
                <a:off x="2831266" y="2152267"/>
                <a:ext cx="7362070" cy="3158521"/>
                <a:chOff x="2831266" y="2152267"/>
                <a:chExt cx="7362070" cy="3158521"/>
              </a:xfrm>
            </p:grpSpPr>
            <p:sp>
              <p:nvSpPr>
                <p:cNvPr id="2" name="Rectangle: Rounded Corners 1">
                  <a:extLst>
                    <a:ext uri="{FF2B5EF4-FFF2-40B4-BE49-F238E27FC236}">
                      <a16:creationId xmlns:a16="http://schemas.microsoft.com/office/drawing/2014/main" id="{0F6683F4-D3BB-4EE6-FF3C-03ABE372973B}"/>
                    </a:ext>
                  </a:extLst>
                </p:cNvPr>
                <p:cNvSpPr/>
                <p:nvPr/>
              </p:nvSpPr>
              <p:spPr>
                <a:xfrm>
                  <a:off x="2831266"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User</a:t>
                  </a:r>
                </a:p>
              </p:txBody>
            </p:sp>
            <p:sp>
              <p:nvSpPr>
                <p:cNvPr id="6" name="Rectangle: Rounded Corners 5">
                  <a:extLst>
                    <a:ext uri="{FF2B5EF4-FFF2-40B4-BE49-F238E27FC236}">
                      <a16:creationId xmlns:a16="http://schemas.microsoft.com/office/drawing/2014/main" id="{636D626E-D38C-F8C4-6171-46547076422B}"/>
                    </a:ext>
                  </a:extLst>
                </p:cNvPr>
                <p:cNvSpPr/>
                <p:nvPr/>
              </p:nvSpPr>
              <p:spPr>
                <a:xfrm>
                  <a:off x="7798162" y="21522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Ubuntu Mono" panose="020B0509030602030204" pitchFamily="49" charset="0"/>
                    </a:rPr>
                    <a:t>Folder</a:t>
                  </a:r>
                </a:p>
              </p:txBody>
            </p:sp>
            <p:sp>
              <p:nvSpPr>
                <p:cNvPr id="8" name="Rectangle: Rounded Corners 7">
                  <a:extLst>
                    <a:ext uri="{FF2B5EF4-FFF2-40B4-BE49-F238E27FC236}">
                      <a16:creationId xmlns:a16="http://schemas.microsoft.com/office/drawing/2014/main" id="{099C5E37-665C-5E34-BAFE-DA023E4F2693}"/>
                    </a:ext>
                  </a:extLst>
                </p:cNvPr>
                <p:cNvSpPr/>
                <p:nvPr/>
              </p:nvSpPr>
              <p:spPr>
                <a:xfrm>
                  <a:off x="2831266"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Document</a:t>
                  </a:r>
                  <a:endParaRPr lang="it-IT" b="1" dirty="0">
                    <a:latin typeface="Ubuntu Mono" panose="020B0509030602030204" pitchFamily="49" charset="0"/>
                  </a:endParaRPr>
                </a:p>
              </p:txBody>
            </p:sp>
            <p:sp>
              <p:nvSpPr>
                <p:cNvPr id="9" name="Rectangle: Rounded Corners 8">
                  <a:extLst>
                    <a:ext uri="{FF2B5EF4-FFF2-40B4-BE49-F238E27FC236}">
                      <a16:creationId xmlns:a16="http://schemas.microsoft.com/office/drawing/2014/main" id="{20E0D61C-EF7D-4C98-DE15-1A27F6B03B55}"/>
                    </a:ext>
                  </a:extLst>
                </p:cNvPr>
                <p:cNvSpPr/>
                <p:nvPr/>
              </p:nvSpPr>
              <p:spPr>
                <a:xfrm>
                  <a:off x="7798162" y="4368467"/>
                  <a:ext cx="1750140" cy="94232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latin typeface="Ubuntu Mono" panose="020B0509030602030204" pitchFamily="49" charset="0"/>
                    </a:rPr>
                    <a:t>Subfolder</a:t>
                  </a:r>
                  <a:endParaRPr lang="it-IT" b="1" dirty="0">
                    <a:latin typeface="Ubuntu Mono" panose="020B0509030602030204" pitchFamily="49" charset="0"/>
                  </a:endParaRPr>
                </a:p>
              </p:txBody>
            </p:sp>
            <p:sp>
              <p:nvSpPr>
                <p:cNvPr id="10" name="Diamond 9">
                  <a:extLst>
                    <a:ext uri="{FF2B5EF4-FFF2-40B4-BE49-F238E27FC236}">
                      <a16:creationId xmlns:a16="http://schemas.microsoft.com/office/drawing/2014/main" id="{E72F0ACC-8AAE-6882-17A6-5801E9332F01}"/>
                    </a:ext>
                  </a:extLst>
                </p:cNvPr>
                <p:cNvSpPr/>
                <p:nvPr/>
              </p:nvSpPr>
              <p:spPr>
                <a:xfrm>
                  <a:off x="5809586" y="22432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EFE1799-47BD-0BDC-A0EA-1D46B6B01288}"/>
                    </a:ext>
                  </a:extLst>
                </p:cNvPr>
                <p:cNvCxnSpPr>
                  <a:stCxn id="10" idx="1"/>
                  <a:endCxn id="2" idx="3"/>
                </p:cNvCxnSpPr>
                <p:nvPr/>
              </p:nvCxnSpPr>
              <p:spPr>
                <a:xfrm flipH="1">
                  <a:off x="4581406"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2F976E-62F6-1EAE-7FAA-DBB5FEC25A45}"/>
                    </a:ext>
                  </a:extLst>
                </p:cNvPr>
                <p:cNvCxnSpPr/>
                <p:nvPr/>
              </p:nvCxnSpPr>
              <p:spPr>
                <a:xfrm flipH="1">
                  <a:off x="6569982" y="2623427"/>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052B758E-B350-AE86-23B4-65CDFE36E50C}"/>
                    </a:ext>
                  </a:extLst>
                </p:cNvPr>
                <p:cNvSpPr/>
                <p:nvPr/>
              </p:nvSpPr>
              <p:spPr>
                <a:xfrm>
                  <a:off x="5810453" y="4436185"/>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36BDA2DF-9AF3-048D-BB1A-79007B1F8C68}"/>
                    </a:ext>
                  </a:extLst>
                </p:cNvPr>
                <p:cNvCxnSpPr>
                  <a:stCxn id="14" idx="1"/>
                </p:cNvCxnSpPr>
                <p:nvPr/>
              </p:nvCxnSpPr>
              <p:spPr>
                <a:xfrm flipH="1">
                  <a:off x="4582273"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6F2416-2D02-EB42-3447-E592F6A4FF21}"/>
                    </a:ext>
                  </a:extLst>
                </p:cNvPr>
                <p:cNvCxnSpPr/>
                <p:nvPr/>
              </p:nvCxnSpPr>
              <p:spPr>
                <a:xfrm flipH="1">
                  <a:off x="6570849" y="4816383"/>
                  <a:ext cx="122818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BB7F7E-9251-9B13-5911-E8A137CFFA53}"/>
                    </a:ext>
                  </a:extLst>
                </p:cNvPr>
                <p:cNvSpPr txBox="1"/>
                <p:nvPr/>
              </p:nvSpPr>
              <p:spPr>
                <a:xfrm>
                  <a:off x="5663357" y="2464055"/>
                  <a:ext cx="1058779" cy="276999"/>
                </a:xfrm>
                <a:prstGeom prst="rect">
                  <a:avLst/>
                </a:prstGeom>
                <a:noFill/>
              </p:spPr>
              <p:txBody>
                <a:bodyPr wrap="square" rtlCol="0">
                  <a:spAutoFit/>
                </a:bodyPr>
                <a:lstStyle/>
                <a:p>
                  <a:pPr algn="ctr"/>
                  <a:r>
                    <a:rPr lang="it-IT" sz="1200" dirty="0" err="1">
                      <a:latin typeface="Ubuntu Mono" panose="020B0509030602030204" pitchFamily="49" charset="0"/>
                    </a:rPr>
                    <a:t>owns</a:t>
                  </a:r>
                  <a:endParaRPr lang="en-GB" sz="1200" dirty="0">
                    <a:latin typeface="Ubuntu Mono" panose="020B0509030602030204" pitchFamily="49" charset="0"/>
                  </a:endParaRPr>
                </a:p>
              </p:txBody>
            </p:sp>
            <p:sp>
              <p:nvSpPr>
                <p:cNvPr id="18" name="TextBox 17">
                  <a:extLst>
                    <a:ext uri="{FF2B5EF4-FFF2-40B4-BE49-F238E27FC236}">
                      <a16:creationId xmlns:a16="http://schemas.microsoft.com/office/drawing/2014/main" id="{9E64DD95-751E-5DE7-E60A-F9FD567E6038}"/>
                    </a:ext>
                  </a:extLst>
                </p:cNvPr>
                <p:cNvSpPr txBox="1"/>
                <p:nvPr/>
              </p:nvSpPr>
              <p:spPr>
                <a:xfrm>
                  <a:off x="5581421" y="4669646"/>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sp>
              <p:nvSpPr>
                <p:cNvPr id="19" name="Diamond 18">
                  <a:extLst>
                    <a:ext uri="{FF2B5EF4-FFF2-40B4-BE49-F238E27FC236}">
                      <a16:creationId xmlns:a16="http://schemas.microsoft.com/office/drawing/2014/main" id="{FC2FE245-78EB-884D-EA42-4E91834C5E5D}"/>
                    </a:ext>
                  </a:extLst>
                </p:cNvPr>
                <p:cNvSpPr/>
                <p:nvPr/>
              </p:nvSpPr>
              <p:spPr>
                <a:xfrm>
                  <a:off x="8580927" y="3351329"/>
                  <a:ext cx="760396" cy="760396"/>
                </a:xfrm>
                <a:prstGeom prst="diamond">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645011C-9B4C-DEB1-B4B7-2839E733263E}"/>
                    </a:ext>
                  </a:extLst>
                </p:cNvPr>
                <p:cNvSpPr txBox="1"/>
                <p:nvPr/>
              </p:nvSpPr>
              <p:spPr>
                <a:xfrm>
                  <a:off x="8349251" y="3570632"/>
                  <a:ext cx="1224362" cy="276999"/>
                </a:xfrm>
                <a:prstGeom prst="rect">
                  <a:avLst/>
                </a:prstGeom>
                <a:noFill/>
              </p:spPr>
              <p:txBody>
                <a:bodyPr wrap="square" rtlCol="0">
                  <a:spAutoFit/>
                </a:bodyPr>
                <a:lstStyle/>
                <a:p>
                  <a:pPr algn="ctr"/>
                  <a:r>
                    <a:rPr lang="it-IT" sz="1200" dirty="0" err="1">
                      <a:latin typeface="Ubuntu Mono" panose="020B0509030602030204" pitchFamily="49" charset="0"/>
                    </a:rPr>
                    <a:t>contains</a:t>
                  </a:r>
                  <a:endParaRPr lang="en-GB" sz="1200" dirty="0">
                    <a:latin typeface="Ubuntu Mono" panose="020B0509030602030204" pitchFamily="49" charset="0"/>
                  </a:endParaRPr>
                </a:p>
              </p:txBody>
            </p:sp>
            <p:cxnSp>
              <p:nvCxnSpPr>
                <p:cNvPr id="21" name="Straight Connector 20">
                  <a:extLst>
                    <a:ext uri="{FF2B5EF4-FFF2-40B4-BE49-F238E27FC236}">
                      <a16:creationId xmlns:a16="http://schemas.microsoft.com/office/drawing/2014/main" id="{34ABA6EE-9B6B-5BF1-4CDF-FD966455559F}"/>
                    </a:ext>
                  </a:extLst>
                </p:cNvPr>
                <p:cNvCxnSpPr>
                  <a:cxnSpLocks/>
                </p:cNvCxnSpPr>
                <p:nvPr/>
              </p:nvCxnSpPr>
              <p:spPr>
                <a:xfrm flipH="1" flipV="1">
                  <a:off x="8968974" y="3094587"/>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DF594E-2ECA-4E7C-B0ED-59263F48F66C}"/>
                    </a:ext>
                  </a:extLst>
                </p:cNvPr>
                <p:cNvCxnSpPr>
                  <a:cxnSpLocks/>
                </p:cNvCxnSpPr>
                <p:nvPr/>
              </p:nvCxnSpPr>
              <p:spPr>
                <a:xfrm flipH="1" flipV="1">
                  <a:off x="8975392" y="4111725"/>
                  <a:ext cx="1945" cy="256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BEB734-9BD7-A948-0CF8-22FFE802001C}"/>
                    </a:ext>
                  </a:extLst>
                </p:cNvPr>
                <p:cNvCxnSpPr/>
                <p:nvPr/>
              </p:nvCxnSpPr>
              <p:spPr>
                <a:xfrm flipV="1">
                  <a:off x="8356962" y="3094587"/>
                  <a:ext cx="0" cy="1273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A5F943-B423-57CD-FBB8-448FC219BBE2}"/>
                    </a:ext>
                  </a:extLst>
                </p:cNvPr>
                <p:cNvSpPr txBox="1"/>
                <p:nvPr/>
              </p:nvSpPr>
              <p:spPr>
                <a:xfrm>
                  <a:off x="4694243" y="2190297"/>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29" name="TextBox 28">
                  <a:extLst>
                    <a:ext uri="{FF2B5EF4-FFF2-40B4-BE49-F238E27FC236}">
                      <a16:creationId xmlns:a16="http://schemas.microsoft.com/office/drawing/2014/main" id="{87DB7DDA-7558-DA69-6E70-644B6DDBB675}"/>
                    </a:ext>
                  </a:extLst>
                </p:cNvPr>
                <p:cNvSpPr txBox="1"/>
                <p:nvPr/>
              </p:nvSpPr>
              <p:spPr>
                <a:xfrm>
                  <a:off x="7076158" y="218202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0" name="TextBox 29">
                  <a:extLst>
                    <a:ext uri="{FF2B5EF4-FFF2-40B4-BE49-F238E27FC236}">
                      <a16:creationId xmlns:a16="http://schemas.microsoft.com/office/drawing/2014/main" id="{02E16E53-308F-EA9D-8BBE-5B91721704BA}"/>
                    </a:ext>
                  </a:extLst>
                </p:cNvPr>
                <p:cNvSpPr txBox="1"/>
                <p:nvPr/>
              </p:nvSpPr>
              <p:spPr>
                <a:xfrm>
                  <a:off x="9432940" y="3180849"/>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1" name="TextBox 30">
                  <a:extLst>
                    <a:ext uri="{FF2B5EF4-FFF2-40B4-BE49-F238E27FC236}">
                      <a16:creationId xmlns:a16="http://schemas.microsoft.com/office/drawing/2014/main" id="{1F06178E-8104-FB09-0672-AA4243FF477D}"/>
                    </a:ext>
                  </a:extLst>
                </p:cNvPr>
                <p:cNvSpPr txBox="1"/>
                <p:nvPr/>
              </p:nvSpPr>
              <p:spPr>
                <a:xfrm>
                  <a:off x="9432940" y="3911980"/>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sp>
              <p:nvSpPr>
                <p:cNvPr id="32" name="TextBox 31">
                  <a:extLst>
                    <a:ext uri="{FF2B5EF4-FFF2-40B4-BE49-F238E27FC236}">
                      <a16:creationId xmlns:a16="http://schemas.microsoft.com/office/drawing/2014/main" id="{6939F205-805D-F4EF-166C-A0D651B8F568}"/>
                    </a:ext>
                  </a:extLst>
                </p:cNvPr>
                <p:cNvSpPr txBox="1"/>
                <p:nvPr/>
              </p:nvSpPr>
              <p:spPr>
                <a:xfrm>
                  <a:off x="7076158" y="4352441"/>
                  <a:ext cx="760396" cy="369332"/>
                </a:xfrm>
                <a:prstGeom prst="rect">
                  <a:avLst/>
                </a:prstGeom>
                <a:noFill/>
              </p:spPr>
              <p:txBody>
                <a:bodyPr wrap="square" rtlCol="0">
                  <a:spAutoFit/>
                </a:bodyPr>
                <a:lstStyle/>
                <a:p>
                  <a:r>
                    <a:rPr lang="it-IT" dirty="0">
                      <a:latin typeface="Ubuntu Mono" panose="020B0509030602030204" pitchFamily="49" charset="0"/>
                    </a:rPr>
                    <a:t>0:N</a:t>
                  </a:r>
                  <a:endParaRPr lang="en-GB" dirty="0">
                    <a:latin typeface="Ubuntu Mono" panose="020B0509030602030204" pitchFamily="49" charset="0"/>
                  </a:endParaRPr>
                </a:p>
              </p:txBody>
            </p:sp>
            <p:sp>
              <p:nvSpPr>
                <p:cNvPr id="33" name="TextBox 32">
                  <a:extLst>
                    <a:ext uri="{FF2B5EF4-FFF2-40B4-BE49-F238E27FC236}">
                      <a16:creationId xmlns:a16="http://schemas.microsoft.com/office/drawing/2014/main" id="{EFFA6EB9-74EE-D81F-2FBA-F0A526AA1240}"/>
                    </a:ext>
                  </a:extLst>
                </p:cNvPr>
                <p:cNvSpPr txBox="1"/>
                <p:nvPr/>
              </p:nvSpPr>
              <p:spPr>
                <a:xfrm>
                  <a:off x="4706517" y="4369569"/>
                  <a:ext cx="760396" cy="369332"/>
                </a:xfrm>
                <a:prstGeom prst="rect">
                  <a:avLst/>
                </a:prstGeom>
                <a:noFill/>
              </p:spPr>
              <p:txBody>
                <a:bodyPr wrap="square" rtlCol="0">
                  <a:spAutoFit/>
                </a:bodyPr>
                <a:lstStyle/>
                <a:p>
                  <a:r>
                    <a:rPr lang="it-IT" dirty="0">
                      <a:latin typeface="Ubuntu Mono" panose="020B0509030602030204" pitchFamily="49" charset="0"/>
                    </a:rPr>
                    <a:t>1:1</a:t>
                  </a:r>
                  <a:endParaRPr lang="en-GB" dirty="0">
                    <a:latin typeface="Ubuntu Mono" panose="020B0509030602030204" pitchFamily="49" charset="0"/>
                  </a:endParaRPr>
                </a:p>
              </p:txBody>
            </p:sp>
          </p:grpSp>
          <p:sp>
            <p:nvSpPr>
              <p:cNvPr id="35" name="TextBox 34">
                <a:extLst>
                  <a:ext uri="{FF2B5EF4-FFF2-40B4-BE49-F238E27FC236}">
                    <a16:creationId xmlns:a16="http://schemas.microsoft.com/office/drawing/2014/main" id="{F6964D62-8B43-69C5-6275-C34094DDC18D}"/>
                  </a:ext>
                </a:extLst>
              </p:cNvPr>
              <p:cNvSpPr txBox="1"/>
              <p:nvPr/>
            </p:nvSpPr>
            <p:spPr>
              <a:xfrm>
                <a:off x="512007" y="4217977"/>
                <a:ext cx="2194148" cy="1477328"/>
              </a:xfrm>
              <a:prstGeom prst="rect">
                <a:avLst/>
              </a:prstGeom>
              <a:noFill/>
            </p:spPr>
            <p:txBody>
              <a:bodyPr wrap="square" rtlCol="0">
                <a:spAutoFit/>
              </a:bodyPr>
              <a:lstStyle/>
              <a:p>
                <a:pPr algn="r"/>
                <a:r>
                  <a:rPr lang="it-IT" b="1" u="sng" dirty="0">
                    <a:latin typeface="Ubuntu Mono" panose="020B0509030602030204" pitchFamily="49" charset="0"/>
                  </a:rPr>
                  <a:t>name</a:t>
                </a:r>
              </a:p>
              <a:p>
                <a:pPr algn="r"/>
                <a:r>
                  <a:rPr lang="it-IT" b="1" u="sng" dirty="0" err="1">
                    <a:latin typeface="Ubuntu Mono" panose="020B0509030602030204" pitchFamily="49" charset="0"/>
                  </a:rPr>
                  <a:t>type</a:t>
                </a:r>
                <a:endParaRPr lang="it-IT" b="1" u="sng" dirty="0">
                  <a:latin typeface="Ubuntu Mono" panose="020B0509030602030204" pitchFamily="49" charset="0"/>
                </a:endParaRPr>
              </a:p>
              <a:p>
                <a:pPr algn="r"/>
                <a:r>
                  <a:rPr lang="it-IT" b="1" u="sng" dirty="0" err="1">
                    <a:latin typeface="Ubuntu Mono" panose="020B0509030602030204" pitchFamily="49" charset="0"/>
                  </a:rPr>
                  <a:t>subFolder</a:t>
                </a:r>
                <a:endParaRPr lang="it-IT" b="1" u="sng" dirty="0">
                  <a:latin typeface="Ubuntu Mono" panose="020B0509030602030204" pitchFamily="49" charset="0"/>
                </a:endParaRPr>
              </a:p>
              <a:p>
                <a:pPr algn="r"/>
                <a:r>
                  <a:rPr lang="it-IT" dirty="0" err="1">
                    <a:latin typeface="Ubuntu Mono" panose="020B0509030602030204" pitchFamily="49" charset="0"/>
                  </a:rPr>
                  <a:t>summary</a:t>
                </a:r>
                <a:endParaRPr lang="it-IT" dirty="0">
                  <a:latin typeface="Ubuntu Mono" panose="020B0509030602030204" pitchFamily="49" charset="0"/>
                </a:endParaRPr>
              </a:p>
              <a:p>
                <a:pPr algn="r"/>
                <a:r>
                  <a:rPr lang="it-IT" dirty="0">
                    <a:latin typeface="Ubuntu Mono" panose="020B0509030602030204" pitchFamily="49" charset="0"/>
                  </a:rPr>
                  <a:t>date</a:t>
                </a:r>
              </a:p>
            </p:txBody>
          </p:sp>
          <p:sp>
            <p:nvSpPr>
              <p:cNvPr id="36" name="TextBox 35">
                <a:extLst>
                  <a:ext uri="{FF2B5EF4-FFF2-40B4-BE49-F238E27FC236}">
                    <a16:creationId xmlns:a16="http://schemas.microsoft.com/office/drawing/2014/main" id="{4B312BB7-2305-7BE1-8EC8-BA56B7139C02}"/>
                  </a:ext>
                </a:extLst>
              </p:cNvPr>
              <p:cNvSpPr txBox="1"/>
              <p:nvPr/>
            </p:nvSpPr>
            <p:spPr>
              <a:xfrm>
                <a:off x="714316" y="2300261"/>
                <a:ext cx="1994680" cy="646331"/>
              </a:xfrm>
              <a:prstGeom prst="rect">
                <a:avLst/>
              </a:prstGeom>
              <a:noFill/>
            </p:spPr>
            <p:txBody>
              <a:bodyPr wrap="square" rtlCol="0">
                <a:spAutoFit/>
              </a:bodyPr>
              <a:lstStyle/>
              <a:p>
                <a:pPr algn="r"/>
                <a:r>
                  <a:rPr lang="it-IT" b="1" u="sng" dirty="0" err="1">
                    <a:latin typeface="Ubuntu Mono" panose="020B0509030602030204" pitchFamily="49" charset="0"/>
                  </a:rPr>
                  <a:t>userName</a:t>
                </a:r>
                <a:endParaRPr lang="it-IT" b="1" u="sng" dirty="0">
                  <a:latin typeface="Ubuntu Mono" panose="020B0509030602030204" pitchFamily="49" charset="0"/>
                </a:endParaRPr>
              </a:p>
              <a:p>
                <a:pPr algn="r"/>
                <a:r>
                  <a:rPr lang="it-IT" dirty="0">
                    <a:latin typeface="Ubuntu Mono" panose="020B0509030602030204" pitchFamily="49" charset="0"/>
                  </a:rPr>
                  <a:t>password</a:t>
                </a:r>
                <a:endParaRPr lang="en-GB" dirty="0">
                  <a:latin typeface="Ubuntu Mono" panose="020B0509030602030204" pitchFamily="49" charset="0"/>
                </a:endParaRPr>
              </a:p>
            </p:txBody>
          </p:sp>
        </p:grpSp>
      </p:grpSp>
    </p:spTree>
    <p:extLst>
      <p:ext uri="{BB962C8B-B14F-4D97-AF65-F5344CB8AC3E}">
        <p14:creationId xmlns:p14="http://schemas.microsoft.com/office/powerpoint/2010/main" val="34232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1/4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lnSpcReduction="10000"/>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document</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type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summary</a:t>
            </a:r>
            <a:r>
              <a:rPr lang="en-GB" sz="2000" dirty="0">
                <a:latin typeface="Roboto Mono" panose="00000009000000000000" pitchFamily="49" charset="0"/>
                <a:ea typeface="Roboto Mono" panose="00000009000000000000" pitchFamily="49" charset="0"/>
              </a:rPr>
              <a:t>` varchar(255)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body</a:t>
            </a:r>
            <a:r>
              <a:rPr lang="en-GB" sz="2000" dirty="0">
                <a:latin typeface="Roboto Mono" panose="00000009000000000000" pitchFamily="49" charset="0"/>
                <a:ea typeface="Roboto Mono" panose="00000009000000000000" pitchFamily="49" charset="0"/>
              </a:rPr>
              <a:t>` medium blob NOT NULL,</a:t>
            </a:r>
          </a:p>
          <a:p>
            <a:pPr marL="0" indent="0">
              <a:buNone/>
            </a:pPr>
            <a:r>
              <a:rPr lang="en-GB" sz="2000" dirty="0">
                <a:latin typeface="Roboto Mono" panose="00000009000000000000" pitchFamily="49" charset="0"/>
                <a:ea typeface="Roboto Mono" panose="00000009000000000000" pitchFamily="49" charset="0"/>
              </a:rPr>
              <a:t>PRIMARY KEY (`</a:t>
            </a:r>
            <a:r>
              <a:rPr lang="en-GB" sz="2000" b="1" dirty="0">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r>
              <a:rPr lang="en-GB" sz="2000" b="1" dirty="0" err="1">
                <a:latin typeface="Roboto Mono" panose="00000009000000000000" pitchFamily="49" charset="0"/>
                <a:ea typeface="Roboto Mono" panose="00000009000000000000" pitchFamily="49" charset="0"/>
              </a:rPr>
              <a:t>documentname</a:t>
            </a:r>
            <a:r>
              <a:rPr lang="en-GB" sz="2000" dirty="0">
                <a:latin typeface="Roboto Mono" panose="00000009000000000000" pitchFamily="49" charset="0"/>
                <a:ea typeface="Roboto Mono" panose="00000009000000000000" pitchFamily="49" charset="0"/>
              </a:rPr>
              <a:t>`,`</a:t>
            </a:r>
            <a:r>
              <a:rPr lang="en-GB" sz="2000" b="1" dirty="0">
                <a:latin typeface="Roboto Mono" panose="00000009000000000000" pitchFamily="49" charset="0"/>
                <a:ea typeface="Roboto Mono" panose="00000009000000000000" pitchFamily="49" charset="0"/>
              </a:rPr>
              <a:t>type</a:t>
            </a:r>
            <a:r>
              <a:rPr lang="en-GB" sz="2000" dirty="0">
                <a:latin typeface="Roboto Mono" panose="00000009000000000000" pitchFamily="49" charset="0"/>
                <a:ea typeface="Roboto Mono" panose="00000009000000000000" pitchFamily="49" charset="0"/>
              </a:rPr>
              <a:t>`),</a:t>
            </a:r>
          </a:p>
          <a:p>
            <a:pPr marL="0" indent="0">
              <a:buNone/>
            </a:pP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REFERENCES `subfolder`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80298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2/4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folder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REFERENCES `user`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238239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panose="02000000000000000000" pitchFamily="2" charset="0"/>
              </a:rPr>
              <a:t>Logical</a:t>
            </a:r>
            <a:r>
              <a:rPr lang="it-IT" b="1" dirty="0">
                <a:ea typeface="Roboto" panose="02000000000000000000" pitchFamily="2" charset="0"/>
              </a:rPr>
              <a:t> Database Schema 3/4</a:t>
            </a:r>
            <a:endParaRPr lang="en-GB" b="1" dirty="0">
              <a:ea typeface="Roboto"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subfolder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err="1">
                <a:solidFill>
                  <a:srgbClr val="00B0F0"/>
                </a:solidFill>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date</a:t>
            </a:r>
            <a:r>
              <a:rPr lang="en-GB" sz="2000" dirty="0">
                <a:latin typeface="Roboto Mono" panose="00000009000000000000" pitchFamily="49" charset="0"/>
                <a:ea typeface="Roboto Mono" panose="00000009000000000000" pitchFamily="49" charset="0"/>
              </a:rPr>
              <a:t>` date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r>
              <a:rPr lang="en-GB" sz="2000" dirty="0" err="1">
                <a:latin typeface="Roboto Mono" panose="00000009000000000000" pitchFamily="49" charset="0"/>
                <a:ea typeface="Roboto Mono" panose="00000009000000000000" pitchFamily="49" charset="0"/>
              </a:rPr>
              <a:t>subfoldername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FOREIGN KEY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REFERENCES `folder` (`username`, `</a:t>
            </a:r>
            <a:r>
              <a:rPr lang="en-GB" sz="2000" dirty="0" err="1">
                <a:latin typeface="Roboto Mono" panose="00000009000000000000" pitchFamily="49" charset="0"/>
                <a:ea typeface="Roboto Mono" panose="00000009000000000000" pitchFamily="49" charset="0"/>
              </a:rPr>
              <a:t>foldername</a:t>
            </a:r>
            <a:r>
              <a:rPr lang="en-GB" sz="2000" dirty="0">
                <a:latin typeface="Roboto Mono" panose="00000009000000000000" pitchFamily="49" charset="0"/>
                <a:ea typeface="Roboto Mono" panose="00000009000000000000" pitchFamily="49" charset="0"/>
              </a:rPr>
              <a:t>`)</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DELETE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	ON UPDATE CASCADE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p>
        </p:txBody>
      </p:sp>
    </p:spTree>
    <p:extLst>
      <p:ext uri="{BB962C8B-B14F-4D97-AF65-F5344CB8AC3E}">
        <p14:creationId xmlns:p14="http://schemas.microsoft.com/office/powerpoint/2010/main" val="155578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54BE-6380-80AC-C4DD-53BAE9946D60}"/>
              </a:ext>
            </a:extLst>
          </p:cNvPr>
          <p:cNvSpPr>
            <a:spLocks noGrp="1"/>
          </p:cNvSpPr>
          <p:nvPr>
            <p:ph type="title"/>
          </p:nvPr>
        </p:nvSpPr>
        <p:spPr/>
        <p:txBody>
          <a:bodyPr/>
          <a:lstStyle/>
          <a:p>
            <a:pPr algn="ctr"/>
            <a:r>
              <a:rPr lang="it-IT" b="1" dirty="0" err="1">
                <a:ea typeface="Roboto Bold" panose="02000000000000000000" pitchFamily="2" charset="0"/>
              </a:rPr>
              <a:t>Logical</a:t>
            </a:r>
            <a:r>
              <a:rPr lang="it-IT" b="1" dirty="0">
                <a:ea typeface="Roboto Bold" panose="02000000000000000000" pitchFamily="2" charset="0"/>
              </a:rPr>
              <a:t> Database Schema 4/4</a:t>
            </a:r>
            <a:endParaRPr lang="en-GB" b="1" dirty="0">
              <a:ea typeface="Roboto Bold" panose="02000000000000000000" pitchFamily="2" charset="0"/>
            </a:endParaRPr>
          </a:p>
        </p:txBody>
      </p:sp>
      <p:sp>
        <p:nvSpPr>
          <p:cNvPr id="3" name="Content Placeholder 2">
            <a:extLst>
              <a:ext uri="{FF2B5EF4-FFF2-40B4-BE49-F238E27FC236}">
                <a16:creationId xmlns:a16="http://schemas.microsoft.com/office/drawing/2014/main" id="{C67384B4-5A51-5EA2-E575-981650D89B28}"/>
              </a:ext>
            </a:extLst>
          </p:cNvPr>
          <p:cNvSpPr>
            <a:spLocks noGrp="1"/>
          </p:cNvSpPr>
          <p:nvPr>
            <p:ph idx="1"/>
          </p:nvPr>
        </p:nvSpPr>
        <p:spPr/>
        <p:txBody>
          <a:bodyPr>
            <a:normAutofit/>
          </a:bodyPr>
          <a:lstStyle/>
          <a:p>
            <a:pPr marL="0" indent="0">
              <a:buNone/>
            </a:pPr>
            <a:r>
              <a:rPr lang="en-GB" sz="2000" dirty="0">
                <a:latin typeface="Roboto Mono" panose="00000009000000000000" pitchFamily="49" charset="0"/>
                <a:ea typeface="Roboto Mono" panose="00000009000000000000" pitchFamily="49" charset="0"/>
              </a:rPr>
              <a:t>CREATE TABLE `</a:t>
            </a:r>
            <a:r>
              <a:rPr lang="en-GB" sz="2000" b="1" dirty="0">
                <a:solidFill>
                  <a:srgbClr val="00B0F0"/>
                </a:solidFill>
                <a:latin typeface="Roboto Mono" panose="00000009000000000000" pitchFamily="49" charset="0"/>
                <a:ea typeface="Roboto Mono" panose="00000009000000000000" pitchFamily="49" charset="0"/>
              </a:rPr>
              <a:t>user</a:t>
            </a:r>
            <a:r>
              <a:rPr lang="en-GB" sz="2000" dirty="0">
                <a:latin typeface="Roboto Mono" panose="00000009000000000000" pitchFamily="49" charset="0"/>
                <a:ea typeface="Roboto Mono" panose="00000009000000000000" pitchFamily="49" charset="0"/>
              </a:rPr>
              <a:t>` (</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username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email</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name</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a:t>
            </a:r>
            <a:r>
              <a:rPr lang="en-GB" sz="2000" b="1" dirty="0">
                <a:solidFill>
                  <a:srgbClr val="00B0F0"/>
                </a:solidFill>
                <a:latin typeface="Roboto Mono" panose="00000009000000000000" pitchFamily="49" charset="0"/>
                <a:ea typeface="Roboto Mono" panose="00000009000000000000" pitchFamily="49" charset="0"/>
              </a:rPr>
              <a:t>password</a:t>
            </a:r>
            <a:r>
              <a:rPr lang="en-GB" sz="2000" dirty="0">
                <a:latin typeface="Roboto Mono" panose="00000009000000000000" pitchFamily="49" charset="0"/>
                <a:ea typeface="Roboto Mono" panose="00000009000000000000" pitchFamily="49" charset="0"/>
              </a:rPr>
              <a:t>` varchar(40) NOT NULL,</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PRIMARY KEY (`username`),</a:t>
            </a:r>
            <a:br>
              <a:rPr lang="en-GB" sz="2000" dirty="0">
                <a:latin typeface="Roboto Mono" panose="00000009000000000000" pitchFamily="49" charset="0"/>
                <a:ea typeface="Roboto Mono" panose="00000009000000000000" pitchFamily="49" charset="0"/>
              </a:rPr>
            </a:br>
            <a:r>
              <a:rPr lang="en-GB" sz="2000" dirty="0">
                <a:latin typeface="Roboto Mono" panose="00000009000000000000" pitchFamily="49" charset="0"/>
                <a:ea typeface="Roboto Mono" panose="00000009000000000000" pitchFamily="49" charset="0"/>
              </a:rPr>
              <a:t>UNIQUE KEY `email` (`email`))</a:t>
            </a:r>
          </a:p>
        </p:txBody>
      </p:sp>
    </p:spTree>
    <p:extLst>
      <p:ext uri="{BB962C8B-B14F-4D97-AF65-F5344CB8AC3E}">
        <p14:creationId xmlns:p14="http://schemas.microsoft.com/office/powerpoint/2010/main" val="43373188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oboto">
      <a:majorFont>
        <a:latin typeface="Roboto Black"/>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2148</Words>
  <Application>Microsoft Office PowerPoint</Application>
  <PresentationFormat>Widescreen</PresentationFormat>
  <Paragraphs>367</Paragraphs>
  <Slides>24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Roboto</vt:lpstr>
      <vt:lpstr>Roboto Black</vt:lpstr>
      <vt:lpstr>Roboto Bold</vt:lpstr>
      <vt:lpstr>Roboto Mono</vt:lpstr>
      <vt:lpstr>Ubuntu Mono</vt:lpstr>
      <vt:lpstr>Office Theme</vt:lpstr>
      <vt:lpstr>Esercizio 3: Gestione Documenti</vt:lpstr>
      <vt:lpstr>PowerPoint Presentation</vt:lpstr>
      <vt:lpstr>PowerPoint Presentation</vt:lpstr>
      <vt:lpstr>Database Design </vt:lpstr>
      <vt:lpstr>PowerPoint Presentation</vt:lpstr>
      <vt:lpstr>Logical Database Schema 1/4</vt:lpstr>
      <vt:lpstr>Logical Database Schema 2/4</vt:lpstr>
      <vt:lpstr>Logical Database Schema 3/4</vt:lpstr>
      <vt:lpstr>Logical Database Schema 4/4</vt:lpstr>
      <vt:lpstr>Application Requirements Analysis</vt:lpstr>
      <vt:lpstr>PowerPoint Presentation</vt:lpstr>
      <vt:lpstr>Event: GoToHomePage</vt:lpstr>
      <vt:lpstr>PowerPoint Presentation</vt:lpstr>
      <vt:lpstr>PowerPoint Presentation</vt:lpstr>
      <vt:lpstr>Event: MoveToHomePage (action:updateFolder)</vt:lpstr>
      <vt:lpstr>RIA Version</vt:lpstr>
      <vt:lpstr>Summary</vt:lpstr>
      <vt:lpstr>Server side: DAO &amp; model objects  (more details in components for HTML version )</vt:lpstr>
      <vt:lpstr>Client side: view &amp; view component</vt:lpstr>
      <vt:lpstr>PowerPoint Presentation</vt:lpstr>
      <vt:lpstr>PowerPoint Presentation</vt:lpstr>
      <vt:lpstr>Event: move</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gestione documenti</dc:title>
  <dc:creator>Alessandro Cogollo</dc:creator>
  <cp:lastModifiedBy>Alessandro Cogollo</cp:lastModifiedBy>
  <cp:revision>46</cp:revision>
  <dcterms:created xsi:type="dcterms:W3CDTF">2022-06-02T13:55:09Z</dcterms:created>
  <dcterms:modified xsi:type="dcterms:W3CDTF">2022-06-09T16:27:03Z</dcterms:modified>
</cp:coreProperties>
</file>