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8" r:id="rId4"/>
    <p:sldId id="273" r:id="rId5"/>
    <p:sldId id="259" r:id="rId6"/>
    <p:sldId id="260" r:id="rId7"/>
    <p:sldId id="261" r:id="rId8"/>
    <p:sldId id="262" r:id="rId9"/>
    <p:sldId id="263" r:id="rId10"/>
    <p:sldId id="264" r:id="rId11"/>
    <p:sldId id="265" r:id="rId12"/>
    <p:sldId id="267" r:id="rId13"/>
    <p:sldId id="272" r:id="rId14"/>
    <p:sldId id="268" r:id="rId15"/>
    <p:sldId id="269" r:id="rId16"/>
    <p:sldId id="270" r:id="rId17"/>
    <p:sldId id="308" r:id="rId18"/>
    <p:sldId id="283" r:id="rId19"/>
    <p:sldId id="282" r:id="rId20"/>
    <p:sldId id="271" r:id="rId21"/>
    <p:sldId id="312" r:id="rId22"/>
    <p:sldId id="275" r:id="rId23"/>
    <p:sldId id="276" r:id="rId24"/>
    <p:sldId id="31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AFE3C0-3F35-4E95-BCC1-950F45B2B383}" v="53" dt="2022-06-08T22:21:23.7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BB32A1-DE48-4FAD-924D-CD36D8C66BE6}" type="datetimeFigureOut">
              <a:rPr lang="en-GB" smtClean="0"/>
              <a:t>09/06/2022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48B6D0-D89E-4C53-9A94-A0DB9908E017}" type="slidenum">
              <a:rPr lang="en-GB" smtClean="0"/>
              <a:t>‹N›</a:t>
            </a:fld>
            <a:endParaRPr lang="en-GB"/>
          </a:p>
        </p:txBody>
      </p:sp>
    </p:spTree>
    <p:extLst>
      <p:ext uri="{BB962C8B-B14F-4D97-AF65-F5344CB8AC3E}">
        <p14:creationId xmlns:p14="http://schemas.microsoft.com/office/powerpoint/2010/main" val="1313277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D148B6D0-D89E-4C53-9A94-A0DB9908E017}" type="slidenum">
              <a:rPr lang="en-GB" smtClean="0"/>
              <a:t>5</a:t>
            </a:fld>
            <a:endParaRPr lang="en-GB"/>
          </a:p>
        </p:txBody>
      </p:sp>
    </p:spTree>
    <p:extLst>
      <p:ext uri="{BB962C8B-B14F-4D97-AF65-F5344CB8AC3E}">
        <p14:creationId xmlns:p14="http://schemas.microsoft.com/office/powerpoint/2010/main" val="3910492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148B6D0-D89E-4C53-9A94-A0DB9908E017}" type="slidenum">
              <a:rPr lang="en-GB" smtClean="0"/>
              <a:t>10</a:t>
            </a:fld>
            <a:endParaRPr lang="en-GB"/>
          </a:p>
        </p:txBody>
      </p:sp>
    </p:spTree>
    <p:extLst>
      <p:ext uri="{BB962C8B-B14F-4D97-AF65-F5344CB8AC3E}">
        <p14:creationId xmlns:p14="http://schemas.microsoft.com/office/powerpoint/2010/main" val="1927496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148B6D0-D89E-4C53-9A94-A0DB9908E017}" type="slidenum">
              <a:rPr lang="en-GB" smtClean="0"/>
              <a:t>11</a:t>
            </a:fld>
            <a:endParaRPr lang="en-GB"/>
          </a:p>
        </p:txBody>
      </p:sp>
    </p:spTree>
    <p:extLst>
      <p:ext uri="{BB962C8B-B14F-4D97-AF65-F5344CB8AC3E}">
        <p14:creationId xmlns:p14="http://schemas.microsoft.com/office/powerpoint/2010/main" val="1832339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148B6D0-D89E-4C53-9A94-A0DB9908E017}" type="slidenum">
              <a:rPr lang="en-GB" smtClean="0"/>
              <a:t>12</a:t>
            </a:fld>
            <a:endParaRPr lang="en-GB"/>
          </a:p>
        </p:txBody>
      </p:sp>
    </p:spTree>
    <p:extLst>
      <p:ext uri="{BB962C8B-B14F-4D97-AF65-F5344CB8AC3E}">
        <p14:creationId xmlns:p14="http://schemas.microsoft.com/office/powerpoint/2010/main" val="3044320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0e28bffb8_2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g70e28bffb8_2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148B6D0-D89E-4C53-9A94-A0DB9908E017}" type="slidenum">
              <a:rPr lang="en-GB" smtClean="0"/>
              <a:t>14</a:t>
            </a:fld>
            <a:endParaRPr lang="en-GB"/>
          </a:p>
        </p:txBody>
      </p:sp>
    </p:spTree>
    <p:extLst>
      <p:ext uri="{BB962C8B-B14F-4D97-AF65-F5344CB8AC3E}">
        <p14:creationId xmlns:p14="http://schemas.microsoft.com/office/powerpoint/2010/main" val="1551042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148B6D0-D89E-4C53-9A94-A0DB9908E017}" type="slidenum">
              <a:rPr lang="en-GB" smtClean="0"/>
              <a:t>15</a:t>
            </a:fld>
            <a:endParaRPr lang="en-GB"/>
          </a:p>
        </p:txBody>
      </p:sp>
    </p:spTree>
    <p:extLst>
      <p:ext uri="{BB962C8B-B14F-4D97-AF65-F5344CB8AC3E}">
        <p14:creationId xmlns:p14="http://schemas.microsoft.com/office/powerpoint/2010/main" val="2524885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148B6D0-D89E-4C53-9A94-A0DB9908E017}" type="slidenum">
              <a:rPr lang="en-GB" smtClean="0"/>
              <a:t>16</a:t>
            </a:fld>
            <a:endParaRPr lang="en-GB"/>
          </a:p>
        </p:txBody>
      </p:sp>
    </p:spTree>
    <p:extLst>
      <p:ext uri="{BB962C8B-B14F-4D97-AF65-F5344CB8AC3E}">
        <p14:creationId xmlns:p14="http://schemas.microsoft.com/office/powerpoint/2010/main" val="1182758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148B6D0-D89E-4C53-9A94-A0DB9908E017}" type="slidenum">
              <a:rPr lang="en-GB" smtClean="0"/>
              <a:t>20</a:t>
            </a:fld>
            <a:endParaRPr lang="en-GB"/>
          </a:p>
        </p:txBody>
      </p:sp>
    </p:spTree>
    <p:extLst>
      <p:ext uri="{BB962C8B-B14F-4D97-AF65-F5344CB8AC3E}">
        <p14:creationId xmlns:p14="http://schemas.microsoft.com/office/powerpoint/2010/main" val="394160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63EC00-75E7-4722-BBE8-B9370086886E}" type="datetimeFigureOut">
              <a:rPr lang="en-GB" smtClean="0"/>
              <a:t>09/06/2022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A92B7A-A66B-421D-975D-9284AFFB80C4}" type="slidenum">
              <a:rPr lang="en-GB" smtClean="0"/>
              <a:t>‹N›</a:t>
            </a:fld>
            <a:endParaRPr lang="en-GB"/>
          </a:p>
        </p:txBody>
      </p:sp>
    </p:spTree>
    <p:extLst>
      <p:ext uri="{BB962C8B-B14F-4D97-AF65-F5344CB8AC3E}">
        <p14:creationId xmlns:p14="http://schemas.microsoft.com/office/powerpoint/2010/main" val="2884340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63EC00-75E7-4722-BBE8-B9370086886E}" type="datetimeFigureOut">
              <a:rPr lang="en-GB" smtClean="0"/>
              <a:t>09/06/2022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A92B7A-A66B-421D-975D-9284AFFB80C4}" type="slidenum">
              <a:rPr lang="en-GB" smtClean="0"/>
              <a:t>‹N›</a:t>
            </a:fld>
            <a:endParaRPr lang="en-GB"/>
          </a:p>
        </p:txBody>
      </p:sp>
    </p:spTree>
    <p:extLst>
      <p:ext uri="{BB962C8B-B14F-4D97-AF65-F5344CB8AC3E}">
        <p14:creationId xmlns:p14="http://schemas.microsoft.com/office/powerpoint/2010/main" val="4160771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63EC00-75E7-4722-BBE8-B9370086886E}" type="datetimeFigureOut">
              <a:rPr lang="en-GB" smtClean="0"/>
              <a:t>09/06/2022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A92B7A-A66B-421D-975D-9284AFFB80C4}" type="slidenum">
              <a:rPr lang="en-GB" smtClean="0"/>
              <a:t>‹N›</a:t>
            </a:fld>
            <a:endParaRPr lang="en-GB"/>
          </a:p>
        </p:txBody>
      </p:sp>
    </p:spTree>
    <p:extLst>
      <p:ext uri="{BB962C8B-B14F-4D97-AF65-F5344CB8AC3E}">
        <p14:creationId xmlns:p14="http://schemas.microsoft.com/office/powerpoint/2010/main" val="663891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63EC00-75E7-4722-BBE8-B9370086886E}" type="datetimeFigureOut">
              <a:rPr lang="en-GB" smtClean="0"/>
              <a:t>09/06/2022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A92B7A-A66B-421D-975D-9284AFFB80C4}" type="slidenum">
              <a:rPr lang="en-GB" smtClean="0"/>
              <a:t>‹N›</a:t>
            </a:fld>
            <a:endParaRPr lang="en-GB"/>
          </a:p>
        </p:txBody>
      </p:sp>
    </p:spTree>
    <p:extLst>
      <p:ext uri="{BB962C8B-B14F-4D97-AF65-F5344CB8AC3E}">
        <p14:creationId xmlns:p14="http://schemas.microsoft.com/office/powerpoint/2010/main" val="2758781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63EC00-75E7-4722-BBE8-B9370086886E}" type="datetimeFigureOut">
              <a:rPr lang="en-GB" smtClean="0"/>
              <a:t>09/06/2022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A92B7A-A66B-421D-975D-9284AFFB80C4}" type="slidenum">
              <a:rPr lang="en-GB" smtClean="0"/>
              <a:t>‹N›</a:t>
            </a:fld>
            <a:endParaRPr lang="en-GB"/>
          </a:p>
        </p:txBody>
      </p:sp>
    </p:spTree>
    <p:extLst>
      <p:ext uri="{BB962C8B-B14F-4D97-AF65-F5344CB8AC3E}">
        <p14:creationId xmlns:p14="http://schemas.microsoft.com/office/powerpoint/2010/main" val="1711582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63EC00-75E7-4722-BBE8-B9370086886E}" type="datetimeFigureOut">
              <a:rPr lang="en-GB" smtClean="0"/>
              <a:t>09/06/2022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9A92B7A-A66B-421D-975D-9284AFFB80C4}" type="slidenum">
              <a:rPr lang="en-GB" smtClean="0"/>
              <a:t>‹N›</a:t>
            </a:fld>
            <a:endParaRPr lang="en-GB"/>
          </a:p>
        </p:txBody>
      </p:sp>
    </p:spTree>
    <p:extLst>
      <p:ext uri="{BB962C8B-B14F-4D97-AF65-F5344CB8AC3E}">
        <p14:creationId xmlns:p14="http://schemas.microsoft.com/office/powerpoint/2010/main" val="213965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63EC00-75E7-4722-BBE8-B9370086886E}" type="datetimeFigureOut">
              <a:rPr lang="en-GB" smtClean="0"/>
              <a:t>09/06/2022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9A92B7A-A66B-421D-975D-9284AFFB80C4}" type="slidenum">
              <a:rPr lang="en-GB" smtClean="0"/>
              <a:t>‹N›</a:t>
            </a:fld>
            <a:endParaRPr lang="en-GB"/>
          </a:p>
        </p:txBody>
      </p:sp>
    </p:spTree>
    <p:extLst>
      <p:ext uri="{BB962C8B-B14F-4D97-AF65-F5344CB8AC3E}">
        <p14:creationId xmlns:p14="http://schemas.microsoft.com/office/powerpoint/2010/main" val="3418506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63EC00-75E7-4722-BBE8-B9370086886E}" type="datetimeFigureOut">
              <a:rPr lang="en-GB" smtClean="0"/>
              <a:t>09/06/2022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9A92B7A-A66B-421D-975D-9284AFFB80C4}" type="slidenum">
              <a:rPr lang="en-GB" smtClean="0"/>
              <a:t>‹N›</a:t>
            </a:fld>
            <a:endParaRPr lang="en-GB"/>
          </a:p>
        </p:txBody>
      </p:sp>
    </p:spTree>
    <p:extLst>
      <p:ext uri="{BB962C8B-B14F-4D97-AF65-F5344CB8AC3E}">
        <p14:creationId xmlns:p14="http://schemas.microsoft.com/office/powerpoint/2010/main" val="2918529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63EC00-75E7-4722-BBE8-B9370086886E}" type="datetimeFigureOut">
              <a:rPr lang="en-GB" smtClean="0"/>
              <a:t>09/06/2022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9A92B7A-A66B-421D-975D-9284AFFB80C4}" type="slidenum">
              <a:rPr lang="en-GB" smtClean="0"/>
              <a:t>‹N›</a:t>
            </a:fld>
            <a:endParaRPr lang="en-GB"/>
          </a:p>
        </p:txBody>
      </p:sp>
    </p:spTree>
    <p:extLst>
      <p:ext uri="{BB962C8B-B14F-4D97-AF65-F5344CB8AC3E}">
        <p14:creationId xmlns:p14="http://schemas.microsoft.com/office/powerpoint/2010/main" val="515450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63EC00-75E7-4722-BBE8-B9370086886E}" type="datetimeFigureOut">
              <a:rPr lang="en-GB" smtClean="0"/>
              <a:t>09/06/2022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9A92B7A-A66B-421D-975D-9284AFFB80C4}" type="slidenum">
              <a:rPr lang="en-GB" smtClean="0"/>
              <a:t>‹N›</a:t>
            </a:fld>
            <a:endParaRPr lang="en-GB"/>
          </a:p>
        </p:txBody>
      </p:sp>
    </p:spTree>
    <p:extLst>
      <p:ext uri="{BB962C8B-B14F-4D97-AF65-F5344CB8AC3E}">
        <p14:creationId xmlns:p14="http://schemas.microsoft.com/office/powerpoint/2010/main" val="3369590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63EC00-75E7-4722-BBE8-B9370086886E}" type="datetimeFigureOut">
              <a:rPr lang="en-GB" smtClean="0"/>
              <a:t>09/06/2022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9A92B7A-A66B-421D-975D-9284AFFB80C4}" type="slidenum">
              <a:rPr lang="en-GB" smtClean="0"/>
              <a:t>‹N›</a:t>
            </a:fld>
            <a:endParaRPr lang="en-GB"/>
          </a:p>
        </p:txBody>
      </p:sp>
    </p:spTree>
    <p:extLst>
      <p:ext uri="{BB962C8B-B14F-4D97-AF65-F5344CB8AC3E}">
        <p14:creationId xmlns:p14="http://schemas.microsoft.com/office/powerpoint/2010/main" val="2189054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63EC00-75E7-4722-BBE8-B9370086886E}" type="datetimeFigureOut">
              <a:rPr lang="en-GB" smtClean="0"/>
              <a:t>09/06/2022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A92B7A-A66B-421D-975D-9284AFFB80C4}" type="slidenum">
              <a:rPr lang="en-GB" smtClean="0"/>
              <a:t>‹N›</a:t>
            </a:fld>
            <a:endParaRPr lang="en-GB"/>
          </a:p>
        </p:txBody>
      </p:sp>
    </p:spTree>
    <p:extLst>
      <p:ext uri="{BB962C8B-B14F-4D97-AF65-F5344CB8AC3E}">
        <p14:creationId xmlns:p14="http://schemas.microsoft.com/office/powerpoint/2010/main" val="25642723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05343-540B-910F-6C3E-4F23EF9BF300}"/>
              </a:ext>
            </a:extLst>
          </p:cNvPr>
          <p:cNvSpPr>
            <a:spLocks noGrp="1"/>
          </p:cNvSpPr>
          <p:nvPr>
            <p:ph type="ctrTitle"/>
          </p:nvPr>
        </p:nvSpPr>
        <p:spPr>
          <a:xfrm>
            <a:off x="1524000" y="763231"/>
            <a:ext cx="9144000" cy="2170545"/>
          </a:xfrm>
        </p:spPr>
        <p:txBody>
          <a:bodyPr/>
          <a:lstStyle/>
          <a:p>
            <a:r>
              <a:rPr lang="en-GB" b="1" dirty="0" err="1">
                <a:latin typeface="Roboto" panose="02000000000000000000" pitchFamily="2" charset="0"/>
                <a:ea typeface="Roboto" panose="02000000000000000000" pitchFamily="2" charset="0"/>
              </a:rPr>
              <a:t>Esercizio</a:t>
            </a:r>
            <a:r>
              <a:rPr lang="en-GB" b="1" dirty="0">
                <a:latin typeface="Roboto" panose="02000000000000000000" pitchFamily="2" charset="0"/>
                <a:ea typeface="Roboto" panose="02000000000000000000" pitchFamily="2" charset="0"/>
              </a:rPr>
              <a:t> 3:</a:t>
            </a:r>
            <a:br>
              <a:rPr lang="en-GB" b="1" dirty="0">
                <a:latin typeface="Roboto" panose="02000000000000000000" pitchFamily="2" charset="0"/>
                <a:ea typeface="Roboto" panose="02000000000000000000" pitchFamily="2" charset="0"/>
              </a:rPr>
            </a:br>
            <a:r>
              <a:rPr lang="en-GB" b="1" dirty="0" err="1">
                <a:solidFill>
                  <a:srgbClr val="00B0F0"/>
                </a:solidFill>
                <a:latin typeface="Roboto" panose="02000000000000000000" pitchFamily="2" charset="0"/>
                <a:ea typeface="Roboto" panose="02000000000000000000" pitchFamily="2" charset="0"/>
              </a:rPr>
              <a:t>Gestione</a:t>
            </a:r>
            <a:r>
              <a:rPr lang="en-GB" b="1" dirty="0">
                <a:solidFill>
                  <a:srgbClr val="00B0F0"/>
                </a:solidFill>
                <a:latin typeface="Roboto" panose="02000000000000000000" pitchFamily="2" charset="0"/>
                <a:ea typeface="Roboto" panose="02000000000000000000" pitchFamily="2" charset="0"/>
              </a:rPr>
              <a:t> </a:t>
            </a:r>
            <a:r>
              <a:rPr lang="en-GB" b="1" dirty="0" err="1">
                <a:solidFill>
                  <a:srgbClr val="00B0F0"/>
                </a:solidFill>
                <a:latin typeface="Roboto" panose="02000000000000000000" pitchFamily="2" charset="0"/>
                <a:ea typeface="Roboto" panose="02000000000000000000" pitchFamily="2" charset="0"/>
              </a:rPr>
              <a:t>Documenti</a:t>
            </a:r>
            <a:endParaRPr lang="en-GB" b="1" dirty="0">
              <a:solidFill>
                <a:srgbClr val="00B0F0"/>
              </a:solidFill>
              <a:latin typeface="Roboto" panose="02000000000000000000" pitchFamily="2" charset="0"/>
              <a:ea typeface="Roboto" panose="02000000000000000000" pitchFamily="2" charset="0"/>
            </a:endParaRPr>
          </a:p>
        </p:txBody>
      </p:sp>
      <p:sp>
        <p:nvSpPr>
          <p:cNvPr id="3" name="Subtitle 2">
            <a:extLst>
              <a:ext uri="{FF2B5EF4-FFF2-40B4-BE49-F238E27FC236}">
                <a16:creationId xmlns:a16="http://schemas.microsoft.com/office/drawing/2014/main" id="{97647C97-2B10-4427-4DA2-3BFD15E640C1}"/>
              </a:ext>
            </a:extLst>
          </p:cNvPr>
          <p:cNvSpPr>
            <a:spLocks noGrp="1"/>
          </p:cNvSpPr>
          <p:nvPr>
            <p:ph type="subTitle" idx="1"/>
          </p:nvPr>
        </p:nvSpPr>
        <p:spPr>
          <a:xfrm>
            <a:off x="1524000" y="3078619"/>
            <a:ext cx="9144000" cy="1505238"/>
          </a:xfrm>
        </p:spPr>
        <p:txBody>
          <a:bodyPr>
            <a:normAutofit/>
          </a:bodyPr>
          <a:lstStyle/>
          <a:p>
            <a:r>
              <a:rPr lang="it-IT" b="1" dirty="0">
                <a:latin typeface="Roboto" panose="02000000000000000000" pitchFamily="2" charset="0"/>
                <a:ea typeface="Roboto" panose="02000000000000000000" pitchFamily="2" charset="0"/>
              </a:rPr>
              <a:t>Tecnologie Informatiche per il Web </a:t>
            </a:r>
            <a:r>
              <a:rPr lang="it-IT" dirty="0">
                <a:latin typeface="Roboto" panose="02000000000000000000" pitchFamily="2" charset="0"/>
                <a:ea typeface="Roboto" panose="02000000000000000000" pitchFamily="2" charset="0"/>
              </a:rPr>
              <a:t>– AA2021/22</a:t>
            </a:r>
          </a:p>
          <a:p>
            <a:r>
              <a:rPr lang="it-IT" dirty="0">
                <a:latin typeface="Roboto" panose="02000000000000000000" pitchFamily="2" charset="0"/>
                <a:ea typeface="Roboto" panose="02000000000000000000" pitchFamily="2" charset="0"/>
              </a:rPr>
              <a:t>Alessandro Cogollo – 10571078</a:t>
            </a:r>
            <a:br>
              <a:rPr lang="it-IT" dirty="0">
                <a:latin typeface="Roboto" panose="02000000000000000000" pitchFamily="2" charset="0"/>
                <a:ea typeface="Roboto" panose="02000000000000000000" pitchFamily="2" charset="0"/>
              </a:rPr>
            </a:br>
            <a:r>
              <a:rPr lang="it-IT" dirty="0">
                <a:latin typeface="Roboto" panose="02000000000000000000" pitchFamily="2" charset="0"/>
                <a:ea typeface="Roboto" panose="02000000000000000000" pitchFamily="2" charset="0"/>
              </a:rPr>
              <a:t>Lorenzo Franzè </a:t>
            </a:r>
            <a:r>
              <a:rPr lang="it-IT">
                <a:latin typeface="Roboto" panose="02000000000000000000" pitchFamily="2" charset="0"/>
                <a:ea typeface="Roboto" panose="02000000000000000000" pitchFamily="2" charset="0"/>
              </a:rPr>
              <a:t>- 10679981</a:t>
            </a:r>
            <a:endParaRPr lang="en-GB" dirty="0">
              <a:latin typeface="Roboto" panose="02000000000000000000" pitchFamily="2" charset="0"/>
              <a:ea typeface="Roboto" panose="02000000000000000000" pitchFamily="2" charset="0"/>
            </a:endParaRPr>
          </a:p>
        </p:txBody>
      </p:sp>
      <p:pic>
        <p:nvPicPr>
          <p:cNvPr id="5" name="Graphic 4">
            <a:extLst>
              <a:ext uri="{FF2B5EF4-FFF2-40B4-BE49-F238E27FC236}">
                <a16:creationId xmlns:a16="http://schemas.microsoft.com/office/drawing/2014/main" id="{77F2E8D4-82B7-194C-CDF1-20A4B4BE8B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32139" y="4583857"/>
            <a:ext cx="1727721" cy="1281856"/>
          </a:xfrm>
          <a:prstGeom prst="rect">
            <a:avLst/>
          </a:prstGeom>
        </p:spPr>
      </p:pic>
    </p:spTree>
    <p:extLst>
      <p:ext uri="{BB962C8B-B14F-4D97-AF65-F5344CB8AC3E}">
        <p14:creationId xmlns:p14="http://schemas.microsoft.com/office/powerpoint/2010/main" val="2859791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54BE-6380-80AC-C4DD-53BAE9946D60}"/>
              </a:ext>
            </a:extLst>
          </p:cNvPr>
          <p:cNvSpPr>
            <a:spLocks noGrp="1"/>
          </p:cNvSpPr>
          <p:nvPr>
            <p:ph type="title"/>
          </p:nvPr>
        </p:nvSpPr>
        <p:spPr/>
        <p:txBody>
          <a:bodyPr/>
          <a:lstStyle/>
          <a:p>
            <a:pPr algn="ctr"/>
            <a:r>
              <a:rPr lang="it-IT" b="1" dirty="0">
                <a:latin typeface="Roboto" panose="02000000000000000000" pitchFamily="2" charset="0"/>
                <a:ea typeface="Roboto" panose="02000000000000000000" pitchFamily="2" charset="0"/>
              </a:rPr>
              <a:t>Application </a:t>
            </a:r>
            <a:r>
              <a:rPr lang="it-IT" b="1" dirty="0" err="1">
                <a:latin typeface="Roboto" panose="02000000000000000000" pitchFamily="2" charset="0"/>
                <a:ea typeface="Roboto" panose="02000000000000000000" pitchFamily="2" charset="0"/>
              </a:rPr>
              <a:t>Requirements</a:t>
            </a:r>
            <a:r>
              <a:rPr lang="it-IT" b="1" dirty="0">
                <a:latin typeface="Roboto" panose="02000000000000000000" pitchFamily="2" charset="0"/>
                <a:ea typeface="Roboto" panose="02000000000000000000" pitchFamily="2" charset="0"/>
              </a:rPr>
              <a:t> Analysis</a:t>
            </a:r>
            <a:endParaRPr lang="en-GB" b="1" dirty="0">
              <a:latin typeface="Roboto" panose="02000000000000000000" pitchFamily="2" charset="0"/>
              <a:ea typeface="Roboto" panose="02000000000000000000" pitchFamily="2" charset="0"/>
            </a:endParaRPr>
          </a:p>
        </p:txBody>
      </p:sp>
      <p:sp>
        <p:nvSpPr>
          <p:cNvPr id="3" name="Content Placeholder 2">
            <a:extLst>
              <a:ext uri="{FF2B5EF4-FFF2-40B4-BE49-F238E27FC236}">
                <a16:creationId xmlns:a16="http://schemas.microsoft.com/office/drawing/2014/main" id="{C67384B4-5A51-5EA2-E575-981650D89B28}"/>
              </a:ext>
            </a:extLst>
          </p:cNvPr>
          <p:cNvSpPr>
            <a:spLocks noGrp="1"/>
          </p:cNvSpPr>
          <p:nvPr>
            <p:ph idx="1"/>
          </p:nvPr>
        </p:nvSpPr>
        <p:spPr>
          <a:xfrm>
            <a:off x="838200" y="1825625"/>
            <a:ext cx="10515600" cy="4086564"/>
          </a:xfrm>
        </p:spPr>
        <p:txBody>
          <a:bodyPr>
            <a:normAutofit fontScale="85000" lnSpcReduction="10000"/>
          </a:bodyPr>
          <a:lstStyle/>
          <a:p>
            <a:pPr marL="0" indent="0" algn="just">
              <a:buNone/>
            </a:pPr>
            <a:r>
              <a:rPr lang="it-IT" sz="2000" dirty="0">
                <a:latin typeface="Roboto" panose="02000000000000000000" pitchFamily="2" charset="0"/>
                <a:ea typeface="Roboto" panose="02000000000000000000" pitchFamily="2" charset="0"/>
              </a:rPr>
              <a:t>Un’applicazione web consente la gestione di cartelle, sottocartelle e documenti online. L’applicazione supporta </a:t>
            </a:r>
            <a:r>
              <a:rPr lang="it-IT" sz="2000" b="1" dirty="0">
                <a:solidFill>
                  <a:srgbClr val="0070C0"/>
                </a:solidFill>
                <a:latin typeface="Roboto" panose="02000000000000000000" pitchFamily="2" charset="0"/>
                <a:ea typeface="Roboto" panose="02000000000000000000" pitchFamily="2" charset="0"/>
              </a:rPr>
              <a:t>regist</a:t>
            </a:r>
            <a:r>
              <a:rPr lang="it-IT" sz="2000" b="1" dirty="0">
                <a:solidFill>
                  <a:srgbClr val="C00000"/>
                </a:solidFill>
                <a:latin typeface="Roboto" panose="02000000000000000000" pitchFamily="2" charset="0"/>
                <a:ea typeface="Roboto" panose="02000000000000000000" pitchFamily="2" charset="0"/>
              </a:rPr>
              <a:t>razione</a:t>
            </a:r>
            <a:r>
              <a:rPr lang="it-IT" sz="2000" dirty="0">
                <a:latin typeface="Roboto" panose="02000000000000000000" pitchFamily="2" charset="0"/>
                <a:ea typeface="Roboto" panose="02000000000000000000" pitchFamily="2" charset="0"/>
              </a:rPr>
              <a:t> e </a:t>
            </a:r>
            <a:r>
              <a:rPr lang="it-IT" sz="2000" b="1" dirty="0">
                <a:solidFill>
                  <a:srgbClr val="0070C0"/>
                </a:solidFill>
                <a:latin typeface="Roboto" panose="02000000000000000000" pitchFamily="2" charset="0"/>
                <a:ea typeface="Roboto" panose="02000000000000000000" pitchFamily="2" charset="0"/>
              </a:rPr>
              <a:t>lo</a:t>
            </a:r>
            <a:r>
              <a:rPr lang="it-IT" sz="2000" b="1" dirty="0">
                <a:solidFill>
                  <a:srgbClr val="C00000"/>
                </a:solidFill>
                <a:latin typeface="Roboto" panose="02000000000000000000" pitchFamily="2" charset="0"/>
                <a:ea typeface="Roboto" panose="02000000000000000000" pitchFamily="2" charset="0"/>
              </a:rPr>
              <a:t>gin</a:t>
            </a:r>
            <a:r>
              <a:rPr lang="it-IT" sz="2000" dirty="0">
                <a:latin typeface="Roboto" panose="02000000000000000000" pitchFamily="2" charset="0"/>
                <a:ea typeface="Roboto" panose="02000000000000000000" pitchFamily="2" charset="0"/>
              </a:rPr>
              <a:t> di utenti mediante una pagina pubblica con opportune </a:t>
            </a:r>
            <a:r>
              <a:rPr lang="it-IT" sz="2000" b="1" dirty="0" err="1">
                <a:solidFill>
                  <a:srgbClr val="00B050"/>
                </a:solidFill>
                <a:latin typeface="Roboto" panose="02000000000000000000" pitchFamily="2" charset="0"/>
                <a:ea typeface="Roboto" panose="02000000000000000000" pitchFamily="2" charset="0"/>
              </a:rPr>
              <a:t>form</a:t>
            </a:r>
            <a:r>
              <a:rPr lang="it-IT" sz="2000" dirty="0">
                <a:latin typeface="Roboto" panose="02000000000000000000" pitchFamily="2" charset="0"/>
                <a:ea typeface="Roboto" panose="02000000000000000000" pitchFamily="2" charset="0"/>
              </a:rPr>
              <a:t>. La registrazione controlla l’unicità dello username. Una cartella ha un proprietario, un nome e una data di creazione e può contenere (solo) sottocartelle. Una sottocartella può contenere (solo) dei documenti. Un documento ha un proprietario, nome, una data di creazione, un sommario e un tipo. Quando l’utente </a:t>
            </a:r>
            <a:r>
              <a:rPr lang="it-IT" sz="2000" b="1" dirty="0">
                <a:solidFill>
                  <a:srgbClr val="0070C0"/>
                </a:solidFill>
                <a:latin typeface="Roboto" panose="02000000000000000000" pitchFamily="2" charset="0"/>
                <a:ea typeface="Roboto" panose="02000000000000000000" pitchFamily="2" charset="0"/>
              </a:rPr>
              <a:t>accede</a:t>
            </a:r>
            <a:r>
              <a:rPr lang="it-IT" sz="2000" dirty="0">
                <a:latin typeface="Roboto" panose="02000000000000000000" pitchFamily="2" charset="0"/>
                <a:ea typeface="Roboto" panose="02000000000000000000" pitchFamily="2" charset="0"/>
              </a:rPr>
              <a:t> all’applicazione appare una </a:t>
            </a:r>
            <a:r>
              <a:rPr lang="it-IT" sz="2000" b="1" dirty="0">
                <a:solidFill>
                  <a:srgbClr val="C00000"/>
                </a:solidFill>
                <a:latin typeface="Roboto" panose="02000000000000000000" pitchFamily="2" charset="0"/>
                <a:ea typeface="Roboto" panose="02000000000000000000" pitchFamily="2" charset="0"/>
              </a:rPr>
              <a:t>HOME PAGE </a:t>
            </a:r>
            <a:r>
              <a:rPr lang="it-IT" sz="2000" dirty="0">
                <a:latin typeface="Roboto" panose="02000000000000000000" pitchFamily="2" charset="0"/>
                <a:ea typeface="Roboto" panose="02000000000000000000" pitchFamily="2" charset="0"/>
              </a:rPr>
              <a:t>che contiene un </a:t>
            </a:r>
            <a:r>
              <a:rPr lang="it-IT" sz="2000" b="1" dirty="0">
                <a:solidFill>
                  <a:srgbClr val="00B050"/>
                </a:solidFill>
                <a:latin typeface="Roboto" panose="02000000000000000000" pitchFamily="2" charset="0"/>
                <a:ea typeface="Roboto" panose="02000000000000000000" pitchFamily="2" charset="0"/>
              </a:rPr>
              <a:t>albero delle proprie cartelle e delle sottocartelle</a:t>
            </a:r>
            <a:r>
              <a:rPr lang="it-IT" sz="2000" dirty="0">
                <a:latin typeface="Roboto" panose="02000000000000000000" pitchFamily="2" charset="0"/>
                <a:ea typeface="Roboto" panose="02000000000000000000" pitchFamily="2" charset="0"/>
              </a:rPr>
              <a:t>. Nell’HOME PAGE l’utente può </a:t>
            </a:r>
            <a:r>
              <a:rPr lang="it-IT" sz="2000" b="1" dirty="0">
                <a:solidFill>
                  <a:srgbClr val="FFC000"/>
                </a:solidFill>
                <a:latin typeface="Roboto" panose="02000000000000000000" pitchFamily="2" charset="0"/>
                <a:ea typeface="Roboto" panose="02000000000000000000" pitchFamily="2" charset="0"/>
              </a:rPr>
              <a:t>selezionare una sottocartella</a:t>
            </a:r>
            <a:r>
              <a:rPr lang="it-IT" sz="2000" dirty="0">
                <a:latin typeface="Roboto" panose="02000000000000000000" pitchFamily="2" charset="0"/>
                <a:ea typeface="Roboto" panose="02000000000000000000" pitchFamily="2" charset="0"/>
              </a:rPr>
              <a:t> e accedere a una pagina </a:t>
            </a:r>
            <a:r>
              <a:rPr lang="it-IT" sz="2000" b="1" dirty="0">
                <a:solidFill>
                  <a:srgbClr val="C00000"/>
                </a:solidFill>
                <a:latin typeface="Roboto" panose="02000000000000000000" pitchFamily="2" charset="0"/>
                <a:ea typeface="Roboto" panose="02000000000000000000" pitchFamily="2" charset="0"/>
              </a:rPr>
              <a:t>DOCUMENTI</a:t>
            </a:r>
            <a:r>
              <a:rPr lang="it-IT" sz="2000" dirty="0">
                <a:latin typeface="Roboto" panose="02000000000000000000" pitchFamily="2" charset="0"/>
                <a:ea typeface="Roboto" panose="02000000000000000000" pitchFamily="2" charset="0"/>
              </a:rPr>
              <a:t> che mostra </a:t>
            </a:r>
            <a:r>
              <a:rPr lang="it-IT" sz="2000" b="1" dirty="0">
                <a:solidFill>
                  <a:srgbClr val="00B050"/>
                </a:solidFill>
                <a:latin typeface="Roboto" panose="02000000000000000000" pitchFamily="2" charset="0"/>
                <a:ea typeface="Roboto" panose="02000000000000000000" pitchFamily="2" charset="0"/>
              </a:rPr>
              <a:t>l’elenco dei documenti di una sottocartella</a:t>
            </a:r>
            <a:r>
              <a:rPr lang="it-IT" sz="2000" dirty="0">
                <a:latin typeface="Roboto" panose="02000000000000000000" pitchFamily="2" charset="0"/>
                <a:ea typeface="Roboto" panose="02000000000000000000" pitchFamily="2" charset="0"/>
              </a:rPr>
              <a:t>. Ogni documento in elenco ha due link: </a:t>
            </a:r>
            <a:r>
              <a:rPr lang="it-IT" sz="2000" b="1" dirty="0">
                <a:solidFill>
                  <a:srgbClr val="00B050"/>
                </a:solidFill>
                <a:latin typeface="Roboto" panose="02000000000000000000" pitchFamily="2" charset="0"/>
                <a:ea typeface="Roboto" panose="02000000000000000000" pitchFamily="2" charset="0"/>
              </a:rPr>
              <a:t>accedi e sposta</a:t>
            </a:r>
            <a:r>
              <a:rPr lang="it-IT" sz="2000" dirty="0">
                <a:latin typeface="Roboto" panose="02000000000000000000" pitchFamily="2" charset="0"/>
                <a:ea typeface="Roboto" panose="02000000000000000000" pitchFamily="2" charset="0"/>
              </a:rPr>
              <a:t>. Quando l’utente </a:t>
            </a:r>
            <a:r>
              <a:rPr lang="it-IT" sz="2000" b="1" dirty="0">
                <a:solidFill>
                  <a:srgbClr val="0070C0"/>
                </a:solidFill>
                <a:latin typeface="Roboto" panose="02000000000000000000" pitchFamily="2" charset="0"/>
                <a:ea typeface="Roboto" panose="02000000000000000000" pitchFamily="2" charset="0"/>
              </a:rPr>
              <a:t>seleziona il link</a:t>
            </a:r>
            <a:r>
              <a:rPr lang="it-IT" sz="2000" dirty="0">
                <a:latin typeface="Roboto" panose="02000000000000000000" pitchFamily="2" charset="0"/>
                <a:ea typeface="Roboto" panose="02000000000000000000" pitchFamily="2" charset="0"/>
              </a:rPr>
              <a:t> accedi, appare una pagina </a:t>
            </a:r>
            <a:r>
              <a:rPr lang="it-IT" sz="2000" b="1" dirty="0">
                <a:solidFill>
                  <a:srgbClr val="C00000"/>
                </a:solidFill>
                <a:latin typeface="Roboto" panose="02000000000000000000" pitchFamily="2" charset="0"/>
                <a:ea typeface="Roboto" panose="02000000000000000000" pitchFamily="2" charset="0"/>
              </a:rPr>
              <a:t>DOCUMENTO</a:t>
            </a:r>
            <a:r>
              <a:rPr lang="it-IT" sz="2000" dirty="0">
                <a:latin typeface="Roboto" panose="02000000000000000000" pitchFamily="2" charset="0"/>
                <a:ea typeface="Roboto" panose="02000000000000000000" pitchFamily="2" charset="0"/>
              </a:rPr>
              <a:t> che mostra tutti i </a:t>
            </a:r>
            <a:r>
              <a:rPr lang="it-IT" sz="2000" b="1" dirty="0">
                <a:solidFill>
                  <a:srgbClr val="00B050"/>
                </a:solidFill>
                <a:latin typeface="Roboto" panose="02000000000000000000" pitchFamily="2" charset="0"/>
                <a:ea typeface="Roboto" panose="02000000000000000000" pitchFamily="2" charset="0"/>
              </a:rPr>
              <a:t>dati del documento selezionato</a:t>
            </a:r>
            <a:r>
              <a:rPr lang="it-IT" sz="2000" dirty="0">
                <a:latin typeface="Roboto" panose="02000000000000000000" pitchFamily="2" charset="0"/>
                <a:ea typeface="Roboto" panose="02000000000000000000" pitchFamily="2" charset="0"/>
              </a:rPr>
              <a:t>. Quando l’utente </a:t>
            </a:r>
            <a:r>
              <a:rPr lang="it-IT" sz="2000" b="1" dirty="0">
                <a:solidFill>
                  <a:srgbClr val="0070C0"/>
                </a:solidFill>
                <a:latin typeface="Roboto" panose="02000000000000000000" pitchFamily="2" charset="0"/>
                <a:ea typeface="Roboto" panose="02000000000000000000" pitchFamily="2" charset="0"/>
              </a:rPr>
              <a:t>seleziona il link sposta</a:t>
            </a:r>
            <a:r>
              <a:rPr lang="it-IT" sz="2000" dirty="0">
                <a:latin typeface="Roboto" panose="02000000000000000000" pitchFamily="2" charset="0"/>
                <a:ea typeface="Roboto" panose="02000000000000000000" pitchFamily="2" charset="0"/>
              </a:rPr>
              <a:t>, appare la HOME PAGE con </a:t>
            </a:r>
            <a:r>
              <a:rPr lang="it-IT" sz="2000" b="1" dirty="0">
                <a:solidFill>
                  <a:srgbClr val="00B050"/>
                </a:solidFill>
                <a:latin typeface="Roboto" panose="02000000000000000000" pitchFamily="2" charset="0"/>
                <a:ea typeface="Roboto" panose="02000000000000000000" pitchFamily="2" charset="0"/>
              </a:rPr>
              <a:t>l’albero delle cartelle e delle sottocartelle</a:t>
            </a:r>
            <a:r>
              <a:rPr lang="it-IT" sz="2000" dirty="0">
                <a:latin typeface="Roboto" panose="02000000000000000000" pitchFamily="2" charset="0"/>
                <a:ea typeface="Roboto" panose="02000000000000000000" pitchFamily="2" charset="0"/>
              </a:rPr>
              <a:t>; in questo caso la pagina mostra il messaggio “</a:t>
            </a:r>
            <a:r>
              <a:rPr lang="it-IT" sz="2000" b="1" dirty="0">
                <a:solidFill>
                  <a:srgbClr val="00B050"/>
                </a:solidFill>
                <a:latin typeface="Roboto" panose="02000000000000000000" pitchFamily="2" charset="0"/>
                <a:ea typeface="Roboto" panose="02000000000000000000" pitchFamily="2" charset="0"/>
              </a:rPr>
              <a:t>Stai spostando il documento X dalla sottocartella Y</a:t>
            </a:r>
            <a:r>
              <a:rPr lang="it-IT" sz="2000" dirty="0">
                <a:latin typeface="Roboto" panose="02000000000000000000" pitchFamily="2" charset="0"/>
                <a:ea typeface="Roboto" panose="02000000000000000000" pitchFamily="2" charset="0"/>
              </a:rPr>
              <a:t>. Scegli la sottocartella di destinazione”, la sottocartella a cui appartiene il documento da spostare NON è selezionabile e il suo nome è evidenziato (per esempio con un colore diverso). Quando l’utente </a:t>
            </a:r>
            <a:r>
              <a:rPr lang="it-IT" sz="2000" b="1" dirty="0">
                <a:solidFill>
                  <a:srgbClr val="0070C0"/>
                </a:solidFill>
                <a:latin typeface="Roboto" panose="02000000000000000000" pitchFamily="2" charset="0"/>
                <a:ea typeface="Roboto" panose="02000000000000000000" pitchFamily="2" charset="0"/>
              </a:rPr>
              <a:t>seleziona la sottocartella di destinazione</a:t>
            </a:r>
            <a:r>
              <a:rPr lang="it-IT" sz="2000" dirty="0">
                <a:latin typeface="Roboto" panose="02000000000000000000" pitchFamily="2" charset="0"/>
                <a:ea typeface="Roboto" panose="02000000000000000000" pitchFamily="2" charset="0"/>
              </a:rPr>
              <a:t>, il documento è </a:t>
            </a:r>
            <a:r>
              <a:rPr lang="it-IT" sz="2000" b="1" dirty="0">
                <a:solidFill>
                  <a:srgbClr val="FFC000"/>
                </a:solidFill>
                <a:latin typeface="Roboto" panose="02000000000000000000" pitchFamily="2" charset="0"/>
                <a:ea typeface="Roboto" panose="02000000000000000000" pitchFamily="2" charset="0"/>
              </a:rPr>
              <a:t>spostato</a:t>
            </a:r>
            <a:r>
              <a:rPr lang="it-IT" sz="2000" dirty="0">
                <a:latin typeface="Roboto" panose="02000000000000000000" pitchFamily="2" charset="0"/>
                <a:ea typeface="Roboto" panose="02000000000000000000" pitchFamily="2" charset="0"/>
              </a:rPr>
              <a:t> dalla sottocartella di origine a quella di destinazione e </a:t>
            </a:r>
            <a:r>
              <a:rPr lang="it-IT" sz="2000" b="1" dirty="0">
                <a:solidFill>
                  <a:srgbClr val="FFC000"/>
                </a:solidFill>
                <a:latin typeface="Roboto" panose="02000000000000000000" pitchFamily="2" charset="0"/>
                <a:ea typeface="Roboto" panose="02000000000000000000" pitchFamily="2" charset="0"/>
              </a:rPr>
              <a:t>appare la pagina</a:t>
            </a:r>
            <a:r>
              <a:rPr lang="it-IT" sz="2000" dirty="0">
                <a:latin typeface="Roboto" panose="02000000000000000000" pitchFamily="2" charset="0"/>
                <a:ea typeface="Roboto" panose="02000000000000000000" pitchFamily="2" charset="0"/>
              </a:rPr>
              <a:t> DOCUMENTI che </a:t>
            </a:r>
            <a:r>
              <a:rPr lang="it-IT" sz="2000" b="1" dirty="0">
                <a:solidFill>
                  <a:srgbClr val="FFC000"/>
                </a:solidFill>
                <a:latin typeface="Roboto" panose="02000000000000000000" pitchFamily="2" charset="0"/>
                <a:ea typeface="Roboto" panose="02000000000000000000" pitchFamily="2" charset="0"/>
              </a:rPr>
              <a:t>mostra il contenuto aggiornato della sottocartella di destinazione</a:t>
            </a:r>
            <a:r>
              <a:rPr lang="it-IT" sz="2000" dirty="0">
                <a:latin typeface="Roboto" panose="02000000000000000000" pitchFamily="2" charset="0"/>
                <a:ea typeface="Roboto" panose="02000000000000000000" pitchFamily="2" charset="0"/>
              </a:rPr>
              <a:t>. Ogni pagina, tranne la HOME PAGE, contiene un </a:t>
            </a:r>
            <a:r>
              <a:rPr lang="it-IT" sz="2000" b="1" dirty="0">
                <a:solidFill>
                  <a:srgbClr val="00B050"/>
                </a:solidFill>
                <a:latin typeface="Roboto" panose="02000000000000000000" pitchFamily="2" charset="0"/>
                <a:ea typeface="Roboto" panose="02000000000000000000" pitchFamily="2" charset="0"/>
              </a:rPr>
              <a:t>collegamento per tornare alla pagina precedente</a:t>
            </a:r>
            <a:r>
              <a:rPr lang="it-IT" sz="2000" dirty="0">
                <a:latin typeface="Roboto" panose="02000000000000000000" pitchFamily="2" charset="0"/>
                <a:ea typeface="Roboto" panose="02000000000000000000" pitchFamily="2" charset="0"/>
              </a:rPr>
              <a:t>. L’applicazione consente il </a:t>
            </a:r>
            <a:r>
              <a:rPr lang="it-IT" sz="2000" b="1" dirty="0">
                <a:solidFill>
                  <a:srgbClr val="00B050"/>
                </a:solidFill>
                <a:latin typeface="Roboto" panose="02000000000000000000" pitchFamily="2" charset="0"/>
                <a:ea typeface="Roboto" panose="02000000000000000000" pitchFamily="2" charset="0"/>
              </a:rPr>
              <a:t>logout</a:t>
            </a:r>
            <a:r>
              <a:rPr lang="it-IT" sz="2000" dirty="0">
                <a:latin typeface="Roboto" panose="02000000000000000000" pitchFamily="2" charset="0"/>
                <a:ea typeface="Roboto" panose="02000000000000000000" pitchFamily="2" charset="0"/>
              </a:rPr>
              <a:t> dell’utente. Una pagina </a:t>
            </a:r>
            <a:r>
              <a:rPr lang="it-IT" sz="2000" b="1" dirty="0">
                <a:solidFill>
                  <a:srgbClr val="C00000"/>
                </a:solidFill>
                <a:latin typeface="Roboto" panose="02000000000000000000" pitchFamily="2" charset="0"/>
                <a:ea typeface="Roboto" panose="02000000000000000000" pitchFamily="2" charset="0"/>
              </a:rPr>
              <a:t>GESTIONE CONTENUTI </a:t>
            </a:r>
            <a:r>
              <a:rPr lang="it-IT" sz="2000" dirty="0">
                <a:latin typeface="Roboto" panose="02000000000000000000" pitchFamily="2" charset="0"/>
                <a:ea typeface="Roboto" panose="02000000000000000000" pitchFamily="2" charset="0"/>
              </a:rPr>
              <a:t>raggiungibile dalla HOME PAGE permette all’utente di </a:t>
            </a:r>
            <a:r>
              <a:rPr lang="it-IT" sz="2000" b="1" dirty="0">
                <a:solidFill>
                  <a:srgbClr val="FFC000"/>
                </a:solidFill>
                <a:latin typeface="Roboto" panose="02000000000000000000" pitchFamily="2" charset="0"/>
                <a:ea typeface="Roboto" panose="02000000000000000000" pitchFamily="2" charset="0"/>
              </a:rPr>
              <a:t>creare</a:t>
            </a:r>
            <a:r>
              <a:rPr lang="it-IT" sz="2000" dirty="0">
                <a:latin typeface="Roboto" panose="02000000000000000000" pitchFamily="2" charset="0"/>
                <a:ea typeface="Roboto" panose="02000000000000000000" pitchFamily="2" charset="0"/>
              </a:rPr>
              <a:t> una cartella, una sottocartella di una cartella esistente e un documento all’interno di una sottocartella.</a:t>
            </a:r>
            <a:endParaRPr lang="en-GB" sz="2000" dirty="0">
              <a:latin typeface="Roboto" panose="02000000000000000000" pitchFamily="2" charset="0"/>
              <a:ea typeface="Roboto" panose="02000000000000000000" pitchFamily="2" charset="0"/>
            </a:endParaRPr>
          </a:p>
        </p:txBody>
      </p:sp>
      <p:sp>
        <p:nvSpPr>
          <p:cNvPr id="4" name="TextBox 3">
            <a:extLst>
              <a:ext uri="{FF2B5EF4-FFF2-40B4-BE49-F238E27FC236}">
                <a16:creationId xmlns:a16="http://schemas.microsoft.com/office/drawing/2014/main" id="{994B2B24-C1D8-401A-4E61-52B634FC06E2}"/>
              </a:ext>
            </a:extLst>
          </p:cNvPr>
          <p:cNvSpPr txBox="1"/>
          <p:nvPr/>
        </p:nvSpPr>
        <p:spPr>
          <a:xfrm>
            <a:off x="1887101" y="5976908"/>
            <a:ext cx="8772889" cy="400110"/>
          </a:xfrm>
          <a:prstGeom prst="rect">
            <a:avLst/>
          </a:prstGeom>
          <a:noFill/>
        </p:spPr>
        <p:txBody>
          <a:bodyPr wrap="square">
            <a:spAutoFit/>
          </a:bodyPr>
          <a:lstStyle/>
          <a:p>
            <a:pPr algn="ctr"/>
            <a:r>
              <a:rPr lang="it-IT" sz="2000" b="1" dirty="0">
                <a:solidFill>
                  <a:srgbClr val="C00000"/>
                </a:solidFill>
                <a:latin typeface="Roboto" panose="02000000000000000000" pitchFamily="2" charset="0"/>
                <a:ea typeface="Roboto" panose="02000000000000000000" pitchFamily="2" charset="0"/>
              </a:rPr>
              <a:t>Pages (</a:t>
            </a:r>
            <a:r>
              <a:rPr lang="it-IT" sz="2000" b="1" dirty="0" err="1">
                <a:solidFill>
                  <a:srgbClr val="C00000"/>
                </a:solidFill>
                <a:latin typeface="Roboto" panose="02000000000000000000" pitchFamily="2" charset="0"/>
                <a:ea typeface="Roboto" panose="02000000000000000000" pitchFamily="2" charset="0"/>
              </a:rPr>
              <a:t>views</a:t>
            </a:r>
            <a:r>
              <a:rPr lang="it-IT" sz="2000" b="1" dirty="0">
                <a:solidFill>
                  <a:srgbClr val="C00000"/>
                </a:solidFill>
                <a:latin typeface="Roboto" panose="02000000000000000000" pitchFamily="2" charset="0"/>
                <a:ea typeface="Roboto" panose="02000000000000000000" pitchFamily="2" charset="0"/>
              </a:rPr>
              <a:t>)</a:t>
            </a:r>
            <a:r>
              <a:rPr lang="it-IT" sz="2000" b="1" dirty="0">
                <a:latin typeface="Roboto" panose="02000000000000000000" pitchFamily="2" charset="0"/>
                <a:ea typeface="Roboto" panose="02000000000000000000" pitchFamily="2" charset="0"/>
              </a:rPr>
              <a:t>, </a:t>
            </a:r>
            <a:r>
              <a:rPr lang="it-IT" sz="2000" b="1" dirty="0" err="1">
                <a:solidFill>
                  <a:srgbClr val="00B050"/>
                </a:solidFill>
                <a:latin typeface="Roboto" panose="02000000000000000000" pitchFamily="2" charset="0"/>
                <a:ea typeface="Roboto" panose="02000000000000000000" pitchFamily="2" charset="0"/>
              </a:rPr>
              <a:t>View</a:t>
            </a:r>
            <a:r>
              <a:rPr lang="it-IT" sz="2000" b="1" dirty="0">
                <a:solidFill>
                  <a:srgbClr val="00B050"/>
                </a:solidFill>
                <a:latin typeface="Roboto" panose="02000000000000000000" pitchFamily="2" charset="0"/>
                <a:ea typeface="Roboto" panose="02000000000000000000" pitchFamily="2" charset="0"/>
              </a:rPr>
              <a:t> Components</a:t>
            </a:r>
            <a:r>
              <a:rPr lang="it-IT" sz="2000" b="1" dirty="0">
                <a:latin typeface="Roboto" panose="02000000000000000000" pitchFamily="2" charset="0"/>
                <a:ea typeface="Roboto" panose="02000000000000000000" pitchFamily="2" charset="0"/>
              </a:rPr>
              <a:t>, </a:t>
            </a:r>
            <a:r>
              <a:rPr lang="it-IT" sz="2000" b="1" dirty="0">
                <a:solidFill>
                  <a:srgbClr val="0070C0"/>
                </a:solidFill>
                <a:latin typeface="Roboto" panose="02000000000000000000" pitchFamily="2" charset="0"/>
                <a:ea typeface="Roboto" panose="02000000000000000000" pitchFamily="2" charset="0"/>
              </a:rPr>
              <a:t>Events</a:t>
            </a:r>
            <a:r>
              <a:rPr lang="it-IT" sz="2000" b="1" dirty="0">
                <a:latin typeface="Roboto" panose="02000000000000000000" pitchFamily="2" charset="0"/>
                <a:ea typeface="Roboto" panose="02000000000000000000" pitchFamily="2" charset="0"/>
              </a:rPr>
              <a:t>, </a:t>
            </a:r>
            <a:r>
              <a:rPr lang="it-IT" sz="2000" b="1" dirty="0">
                <a:solidFill>
                  <a:srgbClr val="FFC000"/>
                </a:solidFill>
                <a:latin typeface="Roboto" panose="02000000000000000000" pitchFamily="2" charset="0"/>
                <a:ea typeface="Roboto" panose="02000000000000000000" pitchFamily="2" charset="0"/>
              </a:rPr>
              <a:t>Actions</a:t>
            </a:r>
            <a:r>
              <a:rPr lang="it-IT" sz="2000" b="1" dirty="0">
                <a:solidFill>
                  <a:srgbClr val="002060"/>
                </a:solidFill>
                <a:latin typeface="Roboto" panose="02000000000000000000" pitchFamily="2" charset="0"/>
                <a:ea typeface="Roboto" panose="02000000000000000000" pitchFamily="2" charset="0"/>
              </a:rPr>
              <a:t>	</a:t>
            </a:r>
            <a:endParaRPr lang="en-GB" sz="2000" b="1" dirty="0">
              <a:solidFill>
                <a:srgbClr val="002060"/>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311699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3">
            <a:extLst>
              <a:ext uri="{FF2B5EF4-FFF2-40B4-BE49-F238E27FC236}">
                <a16:creationId xmlns:a16="http://schemas.microsoft.com/office/drawing/2014/main" id="{AFBB3BBE-0B06-2703-CC40-6C1474910155}"/>
              </a:ext>
            </a:extLst>
          </p:cNvPr>
          <p:cNvSpPr txBox="1">
            <a:spLocks/>
          </p:cNvSpPr>
          <p:nvPr/>
        </p:nvSpPr>
        <p:spPr>
          <a:xfrm>
            <a:off x="4105029" y="1417636"/>
            <a:ext cx="3876431" cy="498707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200" dirty="0"/>
          </a:p>
        </p:txBody>
      </p:sp>
      <p:sp>
        <p:nvSpPr>
          <p:cNvPr id="8" name="Content Placeholder 3">
            <a:extLst>
              <a:ext uri="{FF2B5EF4-FFF2-40B4-BE49-F238E27FC236}">
                <a16:creationId xmlns:a16="http://schemas.microsoft.com/office/drawing/2014/main" id="{152FB695-8641-6B10-ABB3-F2CEBDF241C7}"/>
              </a:ext>
            </a:extLst>
          </p:cNvPr>
          <p:cNvSpPr txBox="1">
            <a:spLocks/>
          </p:cNvSpPr>
          <p:nvPr/>
        </p:nvSpPr>
        <p:spPr>
          <a:xfrm>
            <a:off x="7377723" y="1417635"/>
            <a:ext cx="4654060" cy="525670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endParaRPr lang="en-US" sz="1200" dirty="0"/>
          </a:p>
        </p:txBody>
      </p:sp>
      <p:sp>
        <p:nvSpPr>
          <p:cNvPr id="10" name="Google Shape;196;p33">
            <a:extLst>
              <a:ext uri="{FF2B5EF4-FFF2-40B4-BE49-F238E27FC236}">
                <a16:creationId xmlns:a16="http://schemas.microsoft.com/office/drawing/2014/main" id="{757E3A4D-AFB9-426A-611C-90008118F806}"/>
              </a:ext>
            </a:extLst>
          </p:cNvPr>
          <p:cNvSpPr txBox="1">
            <a:spLocks/>
          </p:cNvSpPr>
          <p:nvPr/>
        </p:nvSpPr>
        <p:spPr>
          <a:xfrm>
            <a:off x="3678540" y="274637"/>
            <a:ext cx="4834920" cy="1143000"/>
          </a:xfrm>
          <a:prstGeom prst="rect">
            <a:avLst/>
          </a:prstGeom>
          <a:noFill/>
          <a:ln>
            <a:noFill/>
          </a:ln>
        </p:spPr>
        <p:txBody>
          <a:bodyPr spcFirstLastPara="1" vert="horz" wrap="square" lIns="121900" tIns="60933" rIns="121900" bIns="60933"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chemeClr val="dk1"/>
              </a:buClr>
              <a:buSzPts val="4400"/>
            </a:pPr>
            <a:r>
              <a:rPr lang="es-419" dirty="0" err="1"/>
              <a:t>Components</a:t>
            </a:r>
            <a:endParaRPr lang="es-419" dirty="0"/>
          </a:p>
        </p:txBody>
      </p:sp>
      <p:sp>
        <p:nvSpPr>
          <p:cNvPr id="12" name="Content Placeholder 2">
            <a:extLst>
              <a:ext uri="{FF2B5EF4-FFF2-40B4-BE49-F238E27FC236}">
                <a16:creationId xmlns:a16="http://schemas.microsoft.com/office/drawing/2014/main" id="{7166BE50-A54D-12DB-4AC1-3EDB6104D114}"/>
              </a:ext>
            </a:extLst>
          </p:cNvPr>
          <p:cNvSpPr>
            <a:spLocks noGrp="1"/>
          </p:cNvSpPr>
          <p:nvPr>
            <p:ph idx="1"/>
          </p:nvPr>
        </p:nvSpPr>
        <p:spPr>
          <a:xfrm>
            <a:off x="838200" y="1417634"/>
            <a:ext cx="10515600" cy="4759329"/>
          </a:xfrm>
        </p:spPr>
        <p:txBody>
          <a:bodyPr numCol="3">
            <a:noAutofit/>
          </a:bodyPr>
          <a:lstStyle/>
          <a:p>
            <a:r>
              <a:rPr lang="en-US" sz="1200" b="1" dirty="0">
                <a:solidFill>
                  <a:srgbClr val="00B0F0"/>
                </a:solidFill>
              </a:rPr>
              <a:t>Data Access Objects (Classes)</a:t>
            </a:r>
          </a:p>
          <a:p>
            <a:pPr lvl="1"/>
            <a:r>
              <a:rPr lang="en-US" sz="1200" dirty="0" err="1"/>
              <a:t>UserDAO</a:t>
            </a:r>
            <a:endParaRPr lang="en-US" sz="1200" dirty="0"/>
          </a:p>
          <a:p>
            <a:pPr lvl="2"/>
            <a:r>
              <a:rPr lang="en-US" sz="1200" i="1" dirty="0" err="1"/>
              <a:t>checkUser</a:t>
            </a:r>
            <a:endParaRPr lang="en-US" sz="1200" i="1" dirty="0"/>
          </a:p>
          <a:p>
            <a:pPr lvl="2"/>
            <a:r>
              <a:rPr lang="en-US" sz="1200" i="1" dirty="0" err="1"/>
              <a:t>existsUser</a:t>
            </a:r>
            <a:r>
              <a:rPr lang="en-US" sz="1200" i="1" dirty="0"/>
              <a:t>, </a:t>
            </a:r>
            <a:r>
              <a:rPr lang="en-US" sz="1200" i="1" dirty="0" err="1"/>
              <a:t>existsEmail</a:t>
            </a:r>
            <a:endParaRPr lang="en-US" sz="1200" i="1" dirty="0"/>
          </a:p>
          <a:p>
            <a:pPr lvl="2"/>
            <a:r>
              <a:rPr lang="en-US" sz="1200" i="1" dirty="0" err="1"/>
              <a:t>createUser</a:t>
            </a:r>
            <a:endParaRPr lang="en-US" sz="1200" i="1" dirty="0"/>
          </a:p>
          <a:p>
            <a:pPr lvl="1"/>
            <a:r>
              <a:rPr lang="en-US" sz="1200" dirty="0" err="1"/>
              <a:t>FolderDAO</a:t>
            </a:r>
            <a:endParaRPr lang="en-US" sz="1200" dirty="0"/>
          </a:p>
          <a:p>
            <a:pPr lvl="2"/>
            <a:r>
              <a:rPr lang="en-US" sz="1200" i="1" dirty="0" err="1"/>
              <a:t>getAllFolderOfUser</a:t>
            </a:r>
            <a:endParaRPr lang="en-US" sz="1200" i="1" dirty="0"/>
          </a:p>
          <a:p>
            <a:pPr lvl="2"/>
            <a:r>
              <a:rPr lang="en-US" sz="1200" i="1" dirty="0" err="1"/>
              <a:t>getAllChildOfFolder</a:t>
            </a:r>
            <a:br>
              <a:rPr lang="en-US" sz="1200" i="1" dirty="0"/>
            </a:br>
            <a:r>
              <a:rPr lang="en-US" sz="1200" i="1" dirty="0">
                <a:solidFill>
                  <a:schemeClr val="tx1">
                    <a:lumMod val="50000"/>
                  </a:schemeClr>
                </a:solidFill>
              </a:rPr>
              <a:t>(utility: uses a </a:t>
            </a:r>
            <a:r>
              <a:rPr lang="en-US" sz="1200" i="1" dirty="0" err="1">
                <a:solidFill>
                  <a:schemeClr val="tx1">
                    <a:lumMod val="50000"/>
                  </a:schemeClr>
                </a:solidFill>
              </a:rPr>
              <a:t>SubFolderDAO</a:t>
            </a:r>
            <a:r>
              <a:rPr lang="en-US" sz="1200" i="1" dirty="0">
                <a:solidFill>
                  <a:schemeClr val="tx1">
                    <a:lumMod val="50000"/>
                  </a:schemeClr>
                </a:solidFill>
              </a:rPr>
              <a:t> method)</a:t>
            </a:r>
          </a:p>
          <a:p>
            <a:pPr lvl="2"/>
            <a:r>
              <a:rPr lang="en-US" sz="1200" i="1" dirty="0" err="1"/>
              <a:t>insertFolder</a:t>
            </a:r>
            <a:endParaRPr lang="en-US" sz="1200" i="1" dirty="0"/>
          </a:p>
          <a:p>
            <a:pPr lvl="2"/>
            <a:r>
              <a:rPr lang="en-US" sz="1200" i="1" dirty="0" err="1"/>
              <a:t>existsFolder</a:t>
            </a:r>
            <a:endParaRPr lang="en-US" sz="1200" i="1" dirty="0"/>
          </a:p>
          <a:p>
            <a:pPr lvl="1"/>
            <a:r>
              <a:rPr lang="en-US" sz="1200" dirty="0" err="1"/>
              <a:t>SubFolderDAO</a:t>
            </a:r>
            <a:endParaRPr lang="en-US" sz="1200" dirty="0"/>
          </a:p>
          <a:p>
            <a:pPr lvl="2"/>
            <a:r>
              <a:rPr lang="en-US" sz="1200" i="1" dirty="0" err="1"/>
              <a:t>getAllSubFolderOfFolder</a:t>
            </a:r>
            <a:endParaRPr lang="en-US" sz="1200" i="1" dirty="0"/>
          </a:p>
          <a:p>
            <a:pPr lvl="2"/>
            <a:r>
              <a:rPr lang="en-US" sz="1200" i="1" dirty="0" err="1"/>
              <a:t>insertSubFolder</a:t>
            </a:r>
            <a:endParaRPr lang="en-US" sz="1200" i="1" dirty="0"/>
          </a:p>
          <a:p>
            <a:pPr lvl="2"/>
            <a:r>
              <a:rPr lang="en-US" sz="1200" i="1" dirty="0" err="1"/>
              <a:t>existsSubFolder</a:t>
            </a:r>
            <a:endParaRPr lang="en-US" sz="1200" i="1" dirty="0"/>
          </a:p>
          <a:p>
            <a:pPr lvl="1"/>
            <a:r>
              <a:rPr lang="en-US" sz="1200" dirty="0" err="1"/>
              <a:t>DocumentDAO</a:t>
            </a:r>
            <a:endParaRPr lang="en-US" sz="1200" dirty="0"/>
          </a:p>
          <a:p>
            <a:pPr lvl="2"/>
            <a:r>
              <a:rPr lang="en-US" sz="1200" i="1" dirty="0"/>
              <a:t>exists</a:t>
            </a:r>
          </a:p>
          <a:p>
            <a:pPr lvl="2"/>
            <a:r>
              <a:rPr lang="en-US" sz="1200" i="1" dirty="0" err="1"/>
              <a:t>insertDocument</a:t>
            </a:r>
            <a:endParaRPr lang="en-US" sz="1200" i="1" dirty="0"/>
          </a:p>
          <a:p>
            <a:pPr lvl="2"/>
            <a:r>
              <a:rPr lang="en-US" sz="1200" i="1" dirty="0" err="1"/>
              <a:t>moveDocumentFromSubFolder</a:t>
            </a:r>
            <a:endParaRPr lang="en-US" sz="1200" i="1" dirty="0"/>
          </a:p>
          <a:p>
            <a:pPr lvl="2"/>
            <a:r>
              <a:rPr lang="en-US" sz="1200" i="1" dirty="0" err="1"/>
              <a:t>getAllDocumentsOfSubFolder</a:t>
            </a:r>
            <a:endParaRPr lang="en-US" sz="1200" i="1" dirty="0"/>
          </a:p>
          <a:p>
            <a:pPr lvl="2"/>
            <a:r>
              <a:rPr lang="en-US" sz="1200" i="1" dirty="0" err="1"/>
              <a:t>getDocumentByKey</a:t>
            </a:r>
            <a:endParaRPr lang="en-US" sz="1200" i="1" dirty="0"/>
          </a:p>
          <a:p>
            <a:pPr lvl="2"/>
            <a:r>
              <a:rPr lang="en-US" sz="1200" i="1" dirty="0" err="1"/>
              <a:t>getDocumentData</a:t>
            </a:r>
            <a:endParaRPr lang="en-US" sz="1200" i="1" dirty="0"/>
          </a:p>
          <a:p>
            <a:r>
              <a:rPr lang="en-US" sz="1200" b="1" dirty="0">
                <a:solidFill>
                  <a:srgbClr val="00B0F0"/>
                </a:solidFill>
              </a:rPr>
              <a:t>Model objects (Beans)</a:t>
            </a:r>
          </a:p>
          <a:p>
            <a:pPr lvl="1"/>
            <a:r>
              <a:rPr lang="en-US" sz="1200" dirty="0"/>
              <a:t>User</a:t>
            </a:r>
          </a:p>
          <a:p>
            <a:pPr lvl="1"/>
            <a:r>
              <a:rPr lang="en-US" sz="1200" dirty="0"/>
              <a:t>Folder</a:t>
            </a:r>
          </a:p>
          <a:p>
            <a:pPr lvl="1"/>
            <a:r>
              <a:rPr lang="en-US" sz="1200" dirty="0" err="1"/>
              <a:t>SubFolder</a:t>
            </a:r>
            <a:endParaRPr lang="en-US" sz="1200" dirty="0"/>
          </a:p>
          <a:p>
            <a:pPr lvl="1"/>
            <a:r>
              <a:rPr lang="en-US" sz="1200" dirty="0"/>
              <a:t>Document</a:t>
            </a:r>
          </a:p>
          <a:p>
            <a:r>
              <a:rPr lang="en-US" sz="1200" b="1" dirty="0">
                <a:solidFill>
                  <a:srgbClr val="00B0F0"/>
                </a:solidFill>
              </a:rPr>
              <a:t>Controllers (servlets)</a:t>
            </a:r>
          </a:p>
          <a:p>
            <a:pPr lvl="1"/>
            <a:r>
              <a:rPr lang="en-US" sz="1200" dirty="0"/>
              <a:t>Login </a:t>
            </a:r>
          </a:p>
          <a:p>
            <a:pPr lvl="1"/>
            <a:r>
              <a:rPr lang="en-US" sz="1200" dirty="0"/>
              <a:t>Logout  </a:t>
            </a:r>
          </a:p>
          <a:p>
            <a:pPr lvl="1"/>
            <a:r>
              <a:rPr lang="en-US" sz="1200" dirty="0"/>
              <a:t>Subscribe</a:t>
            </a:r>
          </a:p>
          <a:p>
            <a:pPr lvl="1"/>
            <a:r>
              <a:rPr lang="en-US" sz="1200" dirty="0" err="1"/>
              <a:t>GoToHomePage</a:t>
            </a:r>
            <a:endParaRPr lang="en-US" sz="1200" dirty="0"/>
          </a:p>
          <a:p>
            <a:pPr lvl="1"/>
            <a:r>
              <a:rPr lang="en-US" sz="1200" dirty="0"/>
              <a:t>Documents</a:t>
            </a:r>
          </a:p>
          <a:p>
            <a:pPr lvl="1"/>
            <a:r>
              <a:rPr lang="en-US" sz="1200" dirty="0"/>
              <a:t>Move</a:t>
            </a:r>
          </a:p>
          <a:p>
            <a:pPr lvl="1"/>
            <a:r>
              <a:rPr lang="en-US" sz="1200" dirty="0"/>
              <a:t>Access</a:t>
            </a:r>
          </a:p>
          <a:p>
            <a:pPr lvl="1"/>
            <a:r>
              <a:rPr lang="en-US" sz="1200" dirty="0" err="1"/>
              <a:t>GetFile</a:t>
            </a:r>
            <a:endParaRPr lang="en-US" sz="1200" dirty="0"/>
          </a:p>
          <a:p>
            <a:pPr lvl="1"/>
            <a:r>
              <a:rPr lang="en-US" sz="1200" dirty="0" err="1"/>
              <a:t>ContentManager</a:t>
            </a:r>
            <a:endParaRPr lang="en-US" sz="1200" dirty="0"/>
          </a:p>
          <a:p>
            <a:pPr lvl="1"/>
            <a:r>
              <a:rPr lang="en-US" sz="1200" dirty="0" err="1"/>
              <a:t>CreateDocument</a:t>
            </a:r>
            <a:endParaRPr lang="en-US" sz="1200" dirty="0"/>
          </a:p>
          <a:p>
            <a:pPr lvl="1"/>
            <a:r>
              <a:rPr lang="en-US" sz="1200" dirty="0" err="1"/>
              <a:t>CreateFolder</a:t>
            </a:r>
            <a:endParaRPr lang="en-US" sz="1200" dirty="0"/>
          </a:p>
          <a:p>
            <a:pPr lvl="1"/>
            <a:r>
              <a:rPr lang="en-US" sz="1200" dirty="0" err="1"/>
              <a:t>CreateSubFolder</a:t>
            </a:r>
            <a:endParaRPr lang="en-US" sz="1200" i="1" dirty="0"/>
          </a:p>
          <a:p>
            <a:r>
              <a:rPr lang="en-US" sz="1200" b="1" dirty="0">
                <a:solidFill>
                  <a:srgbClr val="00B0F0"/>
                </a:solidFill>
              </a:rPr>
              <a:t>Views (Templates) &amp; components</a:t>
            </a:r>
          </a:p>
          <a:p>
            <a:pPr lvl="1"/>
            <a:r>
              <a:rPr lang="en-US" sz="1200" dirty="0"/>
              <a:t>Login </a:t>
            </a:r>
          </a:p>
          <a:p>
            <a:pPr lvl="2"/>
            <a:r>
              <a:rPr lang="en-US" sz="1200" i="1" dirty="0"/>
              <a:t>Login form</a:t>
            </a:r>
          </a:p>
          <a:p>
            <a:pPr lvl="1"/>
            <a:r>
              <a:rPr lang="en-US" sz="1200" dirty="0" err="1"/>
              <a:t>HomeAdmin</a:t>
            </a:r>
            <a:r>
              <a:rPr lang="en-US" sz="1200" dirty="0"/>
              <a:t> (admin)</a:t>
            </a:r>
          </a:p>
          <a:p>
            <a:pPr lvl="2"/>
            <a:r>
              <a:rPr lang="en-US" sz="1200" i="1" dirty="0"/>
              <a:t>Folder – </a:t>
            </a:r>
            <a:r>
              <a:rPr lang="en-US" sz="1200" i="1" dirty="0" err="1"/>
              <a:t>SubFolder</a:t>
            </a:r>
            <a:r>
              <a:rPr lang="en-US" sz="1200" i="1" dirty="0"/>
              <a:t> list </a:t>
            </a:r>
          </a:p>
          <a:p>
            <a:pPr lvl="2"/>
            <a:r>
              <a:rPr lang="en-US" sz="1200" i="1" dirty="0"/>
              <a:t>Open </a:t>
            </a:r>
            <a:r>
              <a:rPr lang="en-US" sz="1200" i="1" dirty="0" err="1"/>
              <a:t>SubFolder</a:t>
            </a:r>
            <a:r>
              <a:rPr lang="en-US" sz="1200" i="1" dirty="0"/>
              <a:t> (go to </a:t>
            </a:r>
            <a:r>
              <a:rPr lang="en-US" sz="1200" i="1" dirty="0" err="1"/>
              <a:t>DocumentsPage</a:t>
            </a:r>
            <a:r>
              <a:rPr lang="en-US" sz="1200" i="1" dirty="0"/>
              <a:t>)</a:t>
            </a:r>
          </a:p>
          <a:p>
            <a:pPr lvl="2"/>
            <a:r>
              <a:rPr lang="en-US" sz="1200" i="1" dirty="0" err="1"/>
              <a:t>GoToContentManager</a:t>
            </a:r>
            <a:endParaRPr lang="en-US" sz="1200" i="1" dirty="0"/>
          </a:p>
          <a:p>
            <a:pPr lvl="1"/>
            <a:r>
              <a:rPr lang="en-US" sz="1200" dirty="0" err="1"/>
              <a:t>ContentManager</a:t>
            </a:r>
            <a:r>
              <a:rPr lang="en-US" sz="1200" dirty="0"/>
              <a:t> </a:t>
            </a:r>
          </a:p>
          <a:p>
            <a:pPr lvl="2"/>
            <a:r>
              <a:rPr lang="en-US" sz="1200" i="1" dirty="0"/>
              <a:t>Folder – </a:t>
            </a:r>
            <a:r>
              <a:rPr lang="en-US" sz="1200" i="1" dirty="0" err="1"/>
              <a:t>SubFolder</a:t>
            </a:r>
            <a:r>
              <a:rPr lang="en-US" sz="1200" i="1" dirty="0"/>
              <a:t> list</a:t>
            </a:r>
          </a:p>
          <a:p>
            <a:pPr lvl="2"/>
            <a:r>
              <a:rPr lang="en-US" sz="1200" i="1" dirty="0"/>
              <a:t>Create: folder, subfolder, document forms</a:t>
            </a:r>
          </a:p>
          <a:p>
            <a:pPr lvl="1"/>
            <a:r>
              <a:rPr lang="en-US" sz="1200" dirty="0" err="1"/>
              <a:t>DocumentsPage</a:t>
            </a:r>
            <a:endParaRPr lang="en-US" sz="1200" dirty="0"/>
          </a:p>
          <a:p>
            <a:pPr lvl="2"/>
            <a:r>
              <a:rPr lang="en-US" sz="1200" i="1" dirty="0"/>
              <a:t>Move  (Open </a:t>
            </a:r>
            <a:r>
              <a:rPr lang="en-US" sz="1200" i="1" dirty="0" err="1"/>
              <a:t>moveToHomePage</a:t>
            </a:r>
            <a:r>
              <a:rPr lang="en-US" sz="1200" i="1" dirty="0"/>
              <a:t>)</a:t>
            </a:r>
          </a:p>
          <a:p>
            <a:pPr lvl="2"/>
            <a:r>
              <a:rPr lang="en-US" sz="1200" i="1" dirty="0"/>
              <a:t>Access (go to </a:t>
            </a:r>
            <a:r>
              <a:rPr lang="en-US" sz="1200" i="1" dirty="0" err="1"/>
              <a:t>DocumentPage</a:t>
            </a:r>
            <a:r>
              <a:rPr lang="en-US" sz="1200" i="1" dirty="0"/>
              <a:t>)</a:t>
            </a:r>
          </a:p>
          <a:p>
            <a:pPr lvl="1"/>
            <a:r>
              <a:rPr lang="en-US" sz="1200" dirty="0" err="1"/>
              <a:t>moveToHomePage</a:t>
            </a:r>
            <a:endParaRPr lang="en-US" sz="1200" dirty="0"/>
          </a:p>
          <a:p>
            <a:pPr lvl="2"/>
            <a:r>
              <a:rPr lang="en-US" sz="1200" i="1" dirty="0"/>
              <a:t>Select target </a:t>
            </a:r>
            <a:r>
              <a:rPr lang="en-US" sz="1200" i="1" dirty="0" err="1"/>
              <a:t>SubFolder</a:t>
            </a:r>
            <a:endParaRPr lang="en-US" sz="1200" i="1" dirty="0"/>
          </a:p>
          <a:p>
            <a:pPr lvl="1"/>
            <a:r>
              <a:rPr lang="en-US" sz="1200" dirty="0" err="1"/>
              <a:t>DocumentPage</a:t>
            </a:r>
            <a:endParaRPr lang="en-US" sz="1200" dirty="0"/>
          </a:p>
          <a:p>
            <a:pPr lvl="2"/>
            <a:r>
              <a:rPr lang="en-US" sz="1200" i="1" dirty="0"/>
              <a:t>Document details</a:t>
            </a:r>
          </a:p>
          <a:p>
            <a:pPr lvl="2"/>
            <a:r>
              <a:rPr lang="en-US" sz="1200" i="1" dirty="0"/>
              <a:t>Download</a:t>
            </a:r>
          </a:p>
        </p:txBody>
      </p:sp>
    </p:spTree>
    <p:extLst>
      <p:ext uri="{BB962C8B-B14F-4D97-AF65-F5344CB8AC3E}">
        <p14:creationId xmlns:p14="http://schemas.microsoft.com/office/powerpoint/2010/main" val="3161146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54BE-6380-80AC-C4DD-53BAE9946D60}"/>
              </a:ext>
            </a:extLst>
          </p:cNvPr>
          <p:cNvSpPr>
            <a:spLocks noGrp="1"/>
          </p:cNvSpPr>
          <p:nvPr>
            <p:ph type="title"/>
          </p:nvPr>
        </p:nvSpPr>
        <p:spPr>
          <a:xfrm>
            <a:off x="702857" y="66883"/>
            <a:ext cx="10515600" cy="717441"/>
          </a:xfrm>
        </p:spPr>
        <p:txBody>
          <a:bodyPr/>
          <a:lstStyle/>
          <a:p>
            <a:pPr algn="ctr">
              <a:spcBef>
                <a:spcPts val="0"/>
              </a:spcBef>
              <a:buClr>
                <a:schemeClr val="dk1"/>
              </a:buClr>
              <a:buSzPts val="4400"/>
              <a:buFont typeface="Calibri"/>
              <a:buNone/>
            </a:pPr>
            <a:r>
              <a:rPr lang="es-419"/>
              <a:t>Event: GoToHomePage</a:t>
            </a:r>
          </a:p>
        </p:txBody>
      </p:sp>
      <p:sp>
        <p:nvSpPr>
          <p:cNvPr id="51" name="Google Shape;310;p38">
            <a:extLst>
              <a:ext uri="{FF2B5EF4-FFF2-40B4-BE49-F238E27FC236}">
                <a16:creationId xmlns:a16="http://schemas.microsoft.com/office/drawing/2014/main" id="{54229C70-4E2E-EB81-8C3F-78F41649E93B}"/>
              </a:ext>
            </a:extLst>
          </p:cNvPr>
          <p:cNvSpPr/>
          <p:nvPr/>
        </p:nvSpPr>
        <p:spPr>
          <a:xfrm>
            <a:off x="870501" y="1072845"/>
            <a:ext cx="1926188" cy="641847"/>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s-419" sz="1200" b="1" dirty="0" err="1">
                <a:solidFill>
                  <a:schemeClr val="dk1"/>
                </a:solidFill>
                <a:latin typeface="Roboto Mono" panose="00000009000000000000" pitchFamily="49" charset="0"/>
                <a:ea typeface="Roboto Mono" panose="00000009000000000000" pitchFamily="49" charset="0"/>
                <a:cs typeface="Calibri"/>
                <a:sym typeface="Calibri"/>
              </a:rPr>
              <a:t>GoToHomePage</a:t>
            </a:r>
            <a:endParaRPr sz="1200" b="1" dirty="0">
              <a:solidFill>
                <a:schemeClr val="dk1"/>
              </a:solidFill>
              <a:latin typeface="Roboto Mono" panose="00000009000000000000" pitchFamily="49" charset="0"/>
              <a:ea typeface="Roboto Mono" panose="00000009000000000000" pitchFamily="49" charset="0"/>
              <a:cs typeface="Calibri"/>
              <a:sym typeface="Calibri"/>
            </a:endParaRPr>
          </a:p>
        </p:txBody>
      </p:sp>
      <p:cxnSp>
        <p:nvCxnSpPr>
          <p:cNvPr id="52" name="Google Shape;311;p38">
            <a:extLst>
              <a:ext uri="{FF2B5EF4-FFF2-40B4-BE49-F238E27FC236}">
                <a16:creationId xmlns:a16="http://schemas.microsoft.com/office/drawing/2014/main" id="{8BC26BF0-FDEB-1D63-74EC-0A1AF43E09AE}"/>
              </a:ext>
            </a:extLst>
          </p:cNvPr>
          <p:cNvCxnSpPr>
            <a:cxnSpLocks/>
          </p:cNvCxnSpPr>
          <p:nvPr/>
        </p:nvCxnSpPr>
        <p:spPr>
          <a:xfrm flipH="1">
            <a:off x="1759862" y="1745928"/>
            <a:ext cx="16075" cy="304245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53" name="Google Shape;312;p38">
            <a:extLst>
              <a:ext uri="{FF2B5EF4-FFF2-40B4-BE49-F238E27FC236}">
                <a16:creationId xmlns:a16="http://schemas.microsoft.com/office/drawing/2014/main" id="{6D98338C-6B04-98F2-171B-90E79C417923}"/>
              </a:ext>
            </a:extLst>
          </p:cNvPr>
          <p:cNvCxnSpPr/>
          <p:nvPr/>
        </p:nvCxnSpPr>
        <p:spPr>
          <a:xfrm>
            <a:off x="707546" y="2644367"/>
            <a:ext cx="8763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4" name="Google Shape;313;p38">
            <a:extLst>
              <a:ext uri="{FF2B5EF4-FFF2-40B4-BE49-F238E27FC236}">
                <a16:creationId xmlns:a16="http://schemas.microsoft.com/office/drawing/2014/main" id="{43B59E01-D893-3872-CD65-5EB7FA665877}"/>
              </a:ext>
            </a:extLst>
          </p:cNvPr>
          <p:cNvSpPr txBox="1"/>
          <p:nvPr/>
        </p:nvSpPr>
        <p:spPr>
          <a:xfrm>
            <a:off x="657487" y="2326167"/>
            <a:ext cx="1029126" cy="2851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dirty="0">
                <a:latin typeface="Roboto Mono" panose="00000009000000000000" pitchFamily="49" charset="0"/>
                <a:ea typeface="Roboto Mono" panose="00000009000000000000" pitchFamily="49" charset="0"/>
                <a:cs typeface="Calibri"/>
                <a:sym typeface="Calibri"/>
              </a:rPr>
              <a:t>redirect</a:t>
            </a:r>
            <a:endParaRPr sz="1200" dirty="0">
              <a:latin typeface="Roboto Mono" panose="00000009000000000000" pitchFamily="49" charset="0"/>
              <a:ea typeface="Roboto Mono" panose="00000009000000000000" pitchFamily="49" charset="0"/>
              <a:cs typeface="Calibri"/>
              <a:sym typeface="Calibri"/>
            </a:endParaRPr>
          </a:p>
        </p:txBody>
      </p:sp>
      <p:sp>
        <p:nvSpPr>
          <p:cNvPr id="55" name="Google Shape;314;p38">
            <a:extLst>
              <a:ext uri="{FF2B5EF4-FFF2-40B4-BE49-F238E27FC236}">
                <a16:creationId xmlns:a16="http://schemas.microsoft.com/office/drawing/2014/main" id="{16AB80A1-8176-0005-C4AA-764C446FC2BB}"/>
              </a:ext>
            </a:extLst>
          </p:cNvPr>
          <p:cNvSpPr/>
          <p:nvPr/>
        </p:nvSpPr>
        <p:spPr>
          <a:xfrm>
            <a:off x="1620195" y="2074170"/>
            <a:ext cx="306600" cy="250254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6" name="Google Shape;315;p38">
            <a:extLst>
              <a:ext uri="{FF2B5EF4-FFF2-40B4-BE49-F238E27FC236}">
                <a16:creationId xmlns:a16="http://schemas.microsoft.com/office/drawing/2014/main" id="{E7C8219B-7F58-A6FB-6155-5C9947B58287}"/>
              </a:ext>
            </a:extLst>
          </p:cNvPr>
          <p:cNvSpPr/>
          <p:nvPr/>
        </p:nvSpPr>
        <p:spPr>
          <a:xfrm>
            <a:off x="4061340" y="1072845"/>
            <a:ext cx="1566900" cy="641847"/>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s-419" sz="1200" b="1" dirty="0" err="1">
                <a:solidFill>
                  <a:schemeClr val="dk1"/>
                </a:solidFill>
                <a:latin typeface="Roboto Mono" panose="00000009000000000000" pitchFamily="49" charset="0"/>
                <a:ea typeface="Roboto Mono" panose="00000009000000000000" pitchFamily="49" charset="0"/>
                <a:cs typeface="Calibri"/>
                <a:sym typeface="Calibri"/>
              </a:rPr>
              <a:t>FolderDAO</a:t>
            </a:r>
            <a:endParaRPr sz="1200" b="1" dirty="0">
              <a:solidFill>
                <a:schemeClr val="dk1"/>
              </a:solidFill>
              <a:latin typeface="Roboto Mono" panose="00000009000000000000" pitchFamily="49" charset="0"/>
              <a:ea typeface="Roboto Mono" panose="00000009000000000000" pitchFamily="49" charset="0"/>
              <a:cs typeface="Calibri"/>
              <a:sym typeface="Calibri"/>
            </a:endParaRPr>
          </a:p>
        </p:txBody>
      </p:sp>
      <p:cxnSp>
        <p:nvCxnSpPr>
          <p:cNvPr id="57" name="Google Shape;316;p38">
            <a:extLst>
              <a:ext uri="{FF2B5EF4-FFF2-40B4-BE49-F238E27FC236}">
                <a16:creationId xmlns:a16="http://schemas.microsoft.com/office/drawing/2014/main" id="{9F29021C-D416-404E-A343-468809AE282B}"/>
              </a:ext>
            </a:extLst>
          </p:cNvPr>
          <p:cNvCxnSpPr>
            <a:cxnSpLocks/>
            <a:stCxn id="56" idx="2"/>
            <a:endCxn id="60" idx="2"/>
          </p:cNvCxnSpPr>
          <p:nvPr/>
        </p:nvCxnSpPr>
        <p:spPr>
          <a:xfrm>
            <a:off x="4844790" y="1714692"/>
            <a:ext cx="61319" cy="143644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58" name="Google Shape;317;p38">
            <a:extLst>
              <a:ext uri="{FF2B5EF4-FFF2-40B4-BE49-F238E27FC236}">
                <a16:creationId xmlns:a16="http://schemas.microsoft.com/office/drawing/2014/main" id="{9C65C638-CE04-37A3-216F-3A45C9145453}"/>
              </a:ext>
            </a:extLst>
          </p:cNvPr>
          <p:cNvCxnSpPr/>
          <p:nvPr/>
        </p:nvCxnSpPr>
        <p:spPr>
          <a:xfrm rot="10800000">
            <a:off x="1914820" y="3044608"/>
            <a:ext cx="28155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9" name="Google Shape;318;p38">
            <a:extLst>
              <a:ext uri="{FF2B5EF4-FFF2-40B4-BE49-F238E27FC236}">
                <a16:creationId xmlns:a16="http://schemas.microsoft.com/office/drawing/2014/main" id="{7055D754-CDBA-31FD-9AD4-2BF7B6B7439B}"/>
              </a:ext>
            </a:extLst>
          </p:cNvPr>
          <p:cNvSpPr txBox="1"/>
          <p:nvPr/>
        </p:nvSpPr>
        <p:spPr>
          <a:xfrm>
            <a:off x="2492715" y="2750638"/>
            <a:ext cx="1510062" cy="34337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a:latin typeface="Roboto Mono" panose="00000009000000000000" pitchFamily="49" charset="0"/>
                <a:ea typeface="Roboto Mono" panose="00000009000000000000" pitchFamily="49" charset="0"/>
                <a:cs typeface="Calibri"/>
                <a:sym typeface="Calibri"/>
              </a:rPr>
              <a:t>folderTree</a:t>
            </a:r>
            <a:endParaRPr sz="1200">
              <a:latin typeface="Roboto Mono" panose="00000009000000000000" pitchFamily="49" charset="0"/>
              <a:ea typeface="Roboto Mono" panose="00000009000000000000" pitchFamily="49" charset="0"/>
              <a:cs typeface="Calibri"/>
              <a:sym typeface="Calibri"/>
            </a:endParaRPr>
          </a:p>
        </p:txBody>
      </p:sp>
      <p:sp>
        <p:nvSpPr>
          <p:cNvPr id="60" name="Google Shape;319;p38">
            <a:extLst>
              <a:ext uri="{FF2B5EF4-FFF2-40B4-BE49-F238E27FC236}">
                <a16:creationId xmlns:a16="http://schemas.microsoft.com/office/drawing/2014/main" id="{EC7C8924-D3DE-0C61-CA52-917EAC66D58D}"/>
              </a:ext>
            </a:extLst>
          </p:cNvPr>
          <p:cNvSpPr/>
          <p:nvPr/>
        </p:nvSpPr>
        <p:spPr>
          <a:xfrm>
            <a:off x="4753709" y="2179117"/>
            <a:ext cx="304800" cy="97201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latin typeface="Roboto Mono" panose="00000009000000000000" pitchFamily="49" charset="0"/>
              <a:ea typeface="Roboto Mono" panose="00000009000000000000" pitchFamily="49" charset="0"/>
              <a:cs typeface="Calibri"/>
              <a:sym typeface="Calibri"/>
            </a:endParaRPr>
          </a:p>
        </p:txBody>
      </p:sp>
      <p:cxnSp>
        <p:nvCxnSpPr>
          <p:cNvPr id="61" name="Google Shape;320;p38">
            <a:extLst>
              <a:ext uri="{FF2B5EF4-FFF2-40B4-BE49-F238E27FC236}">
                <a16:creationId xmlns:a16="http://schemas.microsoft.com/office/drawing/2014/main" id="{2E51D967-1F83-B49B-62F4-E9C4B7D0298D}"/>
              </a:ext>
            </a:extLst>
          </p:cNvPr>
          <p:cNvCxnSpPr/>
          <p:nvPr/>
        </p:nvCxnSpPr>
        <p:spPr>
          <a:xfrm rot="10800000" flipH="1">
            <a:off x="1937595" y="2292306"/>
            <a:ext cx="2822400" cy="273"/>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2" name="Google Shape;321;p38">
            <a:extLst>
              <a:ext uri="{FF2B5EF4-FFF2-40B4-BE49-F238E27FC236}">
                <a16:creationId xmlns:a16="http://schemas.microsoft.com/office/drawing/2014/main" id="{BC0291B2-6684-3788-8604-CAB9338EB5D0}"/>
              </a:ext>
            </a:extLst>
          </p:cNvPr>
          <p:cNvSpPr txBox="1"/>
          <p:nvPr/>
        </p:nvSpPr>
        <p:spPr>
          <a:xfrm>
            <a:off x="2081615" y="2015193"/>
            <a:ext cx="2660400" cy="34337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dirty="0">
                <a:latin typeface="Roboto Mono" panose="00000009000000000000" pitchFamily="49" charset="0"/>
                <a:ea typeface="Roboto Mono" panose="00000009000000000000" pitchFamily="49" charset="0"/>
                <a:cs typeface="Calibri"/>
                <a:sym typeface="Calibri"/>
              </a:rPr>
              <a:t>new </a:t>
            </a:r>
            <a:r>
              <a:rPr lang="es-419" sz="1200" dirty="0" err="1">
                <a:latin typeface="Roboto Mono" panose="00000009000000000000" pitchFamily="49" charset="0"/>
                <a:ea typeface="Roboto Mono" panose="00000009000000000000" pitchFamily="49" charset="0"/>
                <a:cs typeface="Calibri"/>
                <a:sym typeface="Calibri"/>
              </a:rPr>
              <a:t>FolderDAO</a:t>
            </a:r>
            <a:r>
              <a:rPr lang="es-419" sz="1200" dirty="0">
                <a:latin typeface="Roboto Mono" panose="00000009000000000000" pitchFamily="49" charset="0"/>
                <a:ea typeface="Roboto Mono" panose="00000009000000000000" pitchFamily="49" charset="0"/>
                <a:cs typeface="Calibri"/>
                <a:sym typeface="Calibri"/>
              </a:rPr>
              <a:t>()</a:t>
            </a:r>
            <a:endParaRPr sz="1200" dirty="0">
              <a:latin typeface="Roboto Mono" panose="00000009000000000000" pitchFamily="49" charset="0"/>
              <a:ea typeface="Roboto Mono" panose="00000009000000000000" pitchFamily="49" charset="0"/>
              <a:cs typeface="Calibri"/>
              <a:sym typeface="Calibri"/>
            </a:endParaRPr>
          </a:p>
        </p:txBody>
      </p:sp>
      <p:sp>
        <p:nvSpPr>
          <p:cNvPr id="63" name="Google Shape;322;p38">
            <a:extLst>
              <a:ext uri="{FF2B5EF4-FFF2-40B4-BE49-F238E27FC236}">
                <a16:creationId xmlns:a16="http://schemas.microsoft.com/office/drawing/2014/main" id="{5403A286-8E2F-3DB7-2447-1AA5F73066C5}"/>
              </a:ext>
            </a:extLst>
          </p:cNvPr>
          <p:cNvSpPr/>
          <p:nvPr/>
        </p:nvSpPr>
        <p:spPr>
          <a:xfrm>
            <a:off x="8287509" y="1073363"/>
            <a:ext cx="1080000" cy="652218"/>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s-419" sz="1200" b="1">
                <a:solidFill>
                  <a:schemeClr val="dk1"/>
                </a:solidFill>
                <a:latin typeface="Roboto Mono" panose="00000009000000000000" pitchFamily="49" charset="0"/>
                <a:ea typeface="Roboto Mono" panose="00000009000000000000" pitchFamily="49" charset="0"/>
                <a:cs typeface="Calibri"/>
                <a:sym typeface="Calibri"/>
              </a:rPr>
              <a:t>ctx</a:t>
            </a:r>
            <a:endParaRPr sz="1200" b="1">
              <a:solidFill>
                <a:schemeClr val="dk1"/>
              </a:solidFill>
              <a:latin typeface="Roboto Mono" panose="00000009000000000000" pitchFamily="49" charset="0"/>
              <a:ea typeface="Roboto Mono" panose="00000009000000000000" pitchFamily="49" charset="0"/>
              <a:cs typeface="Calibri"/>
              <a:sym typeface="Calibri"/>
            </a:endParaRPr>
          </a:p>
        </p:txBody>
      </p:sp>
      <p:cxnSp>
        <p:nvCxnSpPr>
          <p:cNvPr id="64" name="Google Shape;323;p38">
            <a:extLst>
              <a:ext uri="{FF2B5EF4-FFF2-40B4-BE49-F238E27FC236}">
                <a16:creationId xmlns:a16="http://schemas.microsoft.com/office/drawing/2014/main" id="{F6E215C3-59D2-31FF-2FCC-695AD6ACA9A5}"/>
              </a:ext>
            </a:extLst>
          </p:cNvPr>
          <p:cNvCxnSpPr>
            <a:cxnSpLocks/>
            <a:stCxn id="63" idx="2"/>
            <a:endCxn id="70" idx="2"/>
          </p:cNvCxnSpPr>
          <p:nvPr/>
        </p:nvCxnSpPr>
        <p:spPr>
          <a:xfrm>
            <a:off x="8827509" y="1725581"/>
            <a:ext cx="26795" cy="212276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65" name="Google Shape;324;p38">
            <a:extLst>
              <a:ext uri="{FF2B5EF4-FFF2-40B4-BE49-F238E27FC236}">
                <a16:creationId xmlns:a16="http://schemas.microsoft.com/office/drawing/2014/main" id="{3C3A3549-49F2-B5A7-C5C0-022D010726C4}"/>
              </a:ext>
            </a:extLst>
          </p:cNvPr>
          <p:cNvCxnSpPr>
            <a:cxnSpLocks/>
            <a:endCxn id="68" idx="1"/>
          </p:cNvCxnSpPr>
          <p:nvPr/>
        </p:nvCxnSpPr>
        <p:spPr>
          <a:xfrm>
            <a:off x="1937595" y="4218984"/>
            <a:ext cx="8229522" cy="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6" name="Google Shape;326;p38">
            <a:extLst>
              <a:ext uri="{FF2B5EF4-FFF2-40B4-BE49-F238E27FC236}">
                <a16:creationId xmlns:a16="http://schemas.microsoft.com/office/drawing/2014/main" id="{A400C203-1C3F-0991-EDCB-825FD18F27F5}"/>
              </a:ext>
            </a:extLst>
          </p:cNvPr>
          <p:cNvSpPr/>
          <p:nvPr/>
        </p:nvSpPr>
        <p:spPr>
          <a:xfrm>
            <a:off x="9779506" y="1073362"/>
            <a:ext cx="1080000" cy="652215"/>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s-419" sz="1200" b="1">
                <a:solidFill>
                  <a:schemeClr val="dk1"/>
                </a:solidFill>
                <a:latin typeface="Roboto Mono" panose="00000009000000000000" pitchFamily="49" charset="0"/>
                <a:ea typeface="Roboto Mono" panose="00000009000000000000" pitchFamily="49" charset="0"/>
                <a:cs typeface="Calibri"/>
                <a:sym typeface="Calibri"/>
              </a:rPr>
              <a:t>Template</a:t>
            </a:r>
            <a:br>
              <a:rPr lang="es-419" sz="1200" b="1">
                <a:solidFill>
                  <a:schemeClr val="dk1"/>
                </a:solidFill>
                <a:latin typeface="Roboto Mono" panose="00000009000000000000" pitchFamily="49" charset="0"/>
                <a:ea typeface="Roboto Mono" panose="00000009000000000000" pitchFamily="49" charset="0"/>
                <a:cs typeface="Calibri"/>
                <a:sym typeface="Calibri"/>
              </a:rPr>
            </a:br>
            <a:r>
              <a:rPr lang="es-419" sz="1200" b="1">
                <a:solidFill>
                  <a:schemeClr val="dk1"/>
                </a:solidFill>
                <a:latin typeface="Roboto Mono" panose="00000009000000000000" pitchFamily="49" charset="0"/>
                <a:ea typeface="Roboto Mono" panose="00000009000000000000" pitchFamily="49" charset="0"/>
                <a:cs typeface="Calibri"/>
                <a:sym typeface="Calibri"/>
              </a:rPr>
              <a:t>Engine</a:t>
            </a:r>
            <a:endParaRPr sz="1200" b="1">
              <a:solidFill>
                <a:schemeClr val="dk1"/>
              </a:solidFill>
              <a:latin typeface="Roboto Mono" panose="00000009000000000000" pitchFamily="49" charset="0"/>
              <a:ea typeface="Roboto Mono" panose="00000009000000000000" pitchFamily="49" charset="0"/>
              <a:cs typeface="Calibri"/>
              <a:sym typeface="Calibri"/>
            </a:endParaRPr>
          </a:p>
        </p:txBody>
      </p:sp>
      <p:cxnSp>
        <p:nvCxnSpPr>
          <p:cNvPr id="67" name="Google Shape;327;p38">
            <a:extLst>
              <a:ext uri="{FF2B5EF4-FFF2-40B4-BE49-F238E27FC236}">
                <a16:creationId xmlns:a16="http://schemas.microsoft.com/office/drawing/2014/main" id="{F8AB439E-C34E-3F2B-20AC-035C74AB1738}"/>
              </a:ext>
            </a:extLst>
          </p:cNvPr>
          <p:cNvCxnSpPr>
            <a:cxnSpLocks/>
            <a:stCxn id="66" idx="2"/>
            <a:endCxn id="68" idx="2"/>
          </p:cNvCxnSpPr>
          <p:nvPr/>
        </p:nvCxnSpPr>
        <p:spPr>
          <a:xfrm>
            <a:off x="10319506" y="1725577"/>
            <a:ext cx="11" cy="280227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68" name="Google Shape;325;p38">
            <a:extLst>
              <a:ext uri="{FF2B5EF4-FFF2-40B4-BE49-F238E27FC236}">
                <a16:creationId xmlns:a16="http://schemas.microsoft.com/office/drawing/2014/main" id="{D4B28DA7-A029-18B3-8FF4-0C6EA0A43733}"/>
              </a:ext>
            </a:extLst>
          </p:cNvPr>
          <p:cNvSpPr/>
          <p:nvPr/>
        </p:nvSpPr>
        <p:spPr>
          <a:xfrm>
            <a:off x="10167117" y="3910121"/>
            <a:ext cx="304800" cy="61772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latin typeface="Roboto Mono" panose="00000009000000000000" pitchFamily="49" charset="0"/>
              <a:ea typeface="Roboto Mono" panose="00000009000000000000" pitchFamily="49" charset="0"/>
              <a:cs typeface="Calibri"/>
              <a:sym typeface="Calibri"/>
            </a:endParaRPr>
          </a:p>
        </p:txBody>
      </p:sp>
      <p:cxnSp>
        <p:nvCxnSpPr>
          <p:cNvPr id="69" name="Google Shape;328;p38">
            <a:extLst>
              <a:ext uri="{FF2B5EF4-FFF2-40B4-BE49-F238E27FC236}">
                <a16:creationId xmlns:a16="http://schemas.microsoft.com/office/drawing/2014/main" id="{19285C04-BA72-A61E-2B71-DC74E6838F37}"/>
              </a:ext>
            </a:extLst>
          </p:cNvPr>
          <p:cNvCxnSpPr>
            <a:cxnSpLocks/>
            <a:endCxn id="70" idx="1"/>
          </p:cNvCxnSpPr>
          <p:nvPr/>
        </p:nvCxnSpPr>
        <p:spPr>
          <a:xfrm flipV="1">
            <a:off x="1945120" y="3539485"/>
            <a:ext cx="6756784" cy="10443"/>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0" name="Google Shape;329;p38">
            <a:extLst>
              <a:ext uri="{FF2B5EF4-FFF2-40B4-BE49-F238E27FC236}">
                <a16:creationId xmlns:a16="http://schemas.microsoft.com/office/drawing/2014/main" id="{5D623E78-ABAB-7EE7-5025-AA086F895272}"/>
              </a:ext>
            </a:extLst>
          </p:cNvPr>
          <p:cNvSpPr/>
          <p:nvPr/>
        </p:nvSpPr>
        <p:spPr>
          <a:xfrm>
            <a:off x="8701904" y="3230621"/>
            <a:ext cx="304800" cy="61772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latin typeface="Roboto Mono" panose="00000009000000000000" pitchFamily="49" charset="0"/>
              <a:ea typeface="Roboto Mono" panose="00000009000000000000" pitchFamily="49" charset="0"/>
              <a:cs typeface="Calibri"/>
              <a:sym typeface="Calibri"/>
            </a:endParaRPr>
          </a:p>
        </p:txBody>
      </p:sp>
      <p:sp>
        <p:nvSpPr>
          <p:cNvPr id="71" name="Google Shape;330;p38">
            <a:extLst>
              <a:ext uri="{FF2B5EF4-FFF2-40B4-BE49-F238E27FC236}">
                <a16:creationId xmlns:a16="http://schemas.microsoft.com/office/drawing/2014/main" id="{4E71CF19-8021-B7A3-2F5B-373FA298A407}"/>
              </a:ext>
            </a:extLst>
          </p:cNvPr>
          <p:cNvSpPr txBox="1"/>
          <p:nvPr/>
        </p:nvSpPr>
        <p:spPr>
          <a:xfrm>
            <a:off x="1899101" y="3250745"/>
            <a:ext cx="3518720" cy="3501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a:latin typeface="Roboto Mono" panose="00000009000000000000" pitchFamily="49" charset="0"/>
                <a:ea typeface="Roboto Mono" panose="00000009000000000000" pitchFamily="49" charset="0"/>
                <a:cs typeface="Calibri"/>
                <a:sym typeface="Calibri"/>
              </a:rPr>
              <a:t>setVariable(Foldertree)</a:t>
            </a:r>
            <a:endParaRPr sz="1200">
              <a:latin typeface="Roboto Mono" panose="00000009000000000000" pitchFamily="49" charset="0"/>
              <a:ea typeface="Roboto Mono" panose="00000009000000000000" pitchFamily="49" charset="0"/>
              <a:cs typeface="Calibri"/>
              <a:sym typeface="Calibri"/>
            </a:endParaRPr>
          </a:p>
        </p:txBody>
      </p:sp>
      <p:sp>
        <p:nvSpPr>
          <p:cNvPr id="72" name="Google Shape;331;p38">
            <a:extLst>
              <a:ext uri="{FF2B5EF4-FFF2-40B4-BE49-F238E27FC236}">
                <a16:creationId xmlns:a16="http://schemas.microsoft.com/office/drawing/2014/main" id="{6A983321-2D7F-73D1-09A2-B44FA85CF459}"/>
              </a:ext>
            </a:extLst>
          </p:cNvPr>
          <p:cNvSpPr txBox="1"/>
          <p:nvPr/>
        </p:nvSpPr>
        <p:spPr>
          <a:xfrm>
            <a:off x="4606962" y="3938438"/>
            <a:ext cx="4027510" cy="65325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a:latin typeface="Roboto Mono" panose="00000009000000000000" pitchFamily="49" charset="0"/>
                <a:ea typeface="Roboto Mono" panose="00000009000000000000" pitchFamily="49" charset="0"/>
                <a:cs typeface="Calibri"/>
                <a:sym typeface="Calibri"/>
              </a:rPr>
              <a:t>process(ctx, "HomePage.html", ..)</a:t>
            </a:r>
            <a:endParaRPr sz="1200">
              <a:latin typeface="Roboto Mono" panose="00000009000000000000" pitchFamily="49" charset="0"/>
              <a:ea typeface="Roboto Mono" panose="00000009000000000000" pitchFamily="49" charset="0"/>
              <a:cs typeface="Calibri"/>
              <a:sym typeface="Calibri"/>
            </a:endParaRPr>
          </a:p>
        </p:txBody>
      </p:sp>
      <p:cxnSp>
        <p:nvCxnSpPr>
          <p:cNvPr id="73" name="Google Shape;332;p38">
            <a:extLst>
              <a:ext uri="{FF2B5EF4-FFF2-40B4-BE49-F238E27FC236}">
                <a16:creationId xmlns:a16="http://schemas.microsoft.com/office/drawing/2014/main" id="{E48971F5-02DB-72DB-FF31-9A1245C246A8}"/>
              </a:ext>
            </a:extLst>
          </p:cNvPr>
          <p:cNvCxnSpPr/>
          <p:nvPr/>
        </p:nvCxnSpPr>
        <p:spPr>
          <a:xfrm rot="10800000" flipH="1">
            <a:off x="1931320" y="2616156"/>
            <a:ext cx="2822400" cy="273"/>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4" name="Google Shape;333;p38">
            <a:extLst>
              <a:ext uri="{FF2B5EF4-FFF2-40B4-BE49-F238E27FC236}">
                <a16:creationId xmlns:a16="http://schemas.microsoft.com/office/drawing/2014/main" id="{85C9354F-4E5A-7A5A-D7D9-EFF51E074A05}"/>
              </a:ext>
            </a:extLst>
          </p:cNvPr>
          <p:cNvSpPr txBox="1"/>
          <p:nvPr/>
        </p:nvSpPr>
        <p:spPr>
          <a:xfrm>
            <a:off x="2050226" y="2353956"/>
            <a:ext cx="2660400" cy="3468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900" dirty="0" err="1">
                <a:latin typeface="Roboto Mono" panose="00000009000000000000" pitchFamily="49" charset="0"/>
                <a:ea typeface="Roboto Mono" panose="00000009000000000000" pitchFamily="49" charset="0"/>
                <a:cs typeface="Calibri"/>
                <a:sym typeface="Calibri"/>
              </a:rPr>
              <a:t>getFolderTree</a:t>
            </a:r>
            <a:r>
              <a:rPr lang="es-419" sz="900" dirty="0">
                <a:latin typeface="Roboto Mono" panose="00000009000000000000" pitchFamily="49" charset="0"/>
                <a:ea typeface="Roboto Mono" panose="00000009000000000000" pitchFamily="49" charset="0"/>
                <a:cs typeface="Calibri"/>
                <a:sym typeface="Calibri"/>
              </a:rPr>
              <a:t>(</a:t>
            </a:r>
            <a:r>
              <a:rPr lang="es-419" sz="900" dirty="0" err="1">
                <a:latin typeface="Roboto Mono" panose="00000009000000000000" pitchFamily="49" charset="0"/>
                <a:ea typeface="Roboto Mono" panose="00000009000000000000" pitchFamily="49" charset="0"/>
                <a:cs typeface="Calibri"/>
                <a:sym typeface="Calibri"/>
              </a:rPr>
              <a:t>session.user.username</a:t>
            </a:r>
            <a:r>
              <a:rPr lang="es-419" sz="900" dirty="0">
                <a:latin typeface="Roboto Mono" panose="00000009000000000000" pitchFamily="49" charset="0"/>
                <a:ea typeface="Roboto Mono" panose="00000009000000000000" pitchFamily="49" charset="0"/>
                <a:cs typeface="Calibri"/>
                <a:sym typeface="Calibri"/>
              </a:rPr>
              <a:t>)</a:t>
            </a:r>
            <a:endParaRPr sz="900" dirty="0">
              <a:latin typeface="Roboto Mono" panose="00000009000000000000" pitchFamily="49" charset="0"/>
              <a:ea typeface="Roboto Mono" panose="00000009000000000000" pitchFamily="49" charset="0"/>
              <a:cs typeface="Calibri"/>
              <a:sym typeface="Calibri"/>
            </a:endParaRPr>
          </a:p>
        </p:txBody>
      </p:sp>
      <p:sp>
        <p:nvSpPr>
          <p:cNvPr id="76" name="Google Shape;322;p38">
            <a:extLst>
              <a:ext uri="{FF2B5EF4-FFF2-40B4-BE49-F238E27FC236}">
                <a16:creationId xmlns:a16="http://schemas.microsoft.com/office/drawing/2014/main" id="{7FC2CADA-DF14-789C-4E8E-2DC5A25A899A}"/>
              </a:ext>
            </a:extLst>
          </p:cNvPr>
          <p:cNvSpPr/>
          <p:nvPr/>
        </p:nvSpPr>
        <p:spPr>
          <a:xfrm>
            <a:off x="6081434" y="1073363"/>
            <a:ext cx="1674972" cy="652219"/>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s-419" sz="1200" b="1">
                <a:solidFill>
                  <a:schemeClr val="dk1"/>
                </a:solidFill>
                <a:latin typeface="Roboto Mono" panose="00000009000000000000" pitchFamily="49" charset="0"/>
                <a:ea typeface="Roboto Mono" panose="00000009000000000000" pitchFamily="49" charset="0"/>
                <a:cs typeface="Calibri"/>
                <a:sym typeface="Calibri"/>
              </a:rPr>
              <a:t>SubFolderDAO</a:t>
            </a:r>
            <a:endParaRPr sz="1200" b="1">
              <a:solidFill>
                <a:schemeClr val="dk1"/>
              </a:solidFill>
              <a:latin typeface="Roboto Mono" panose="00000009000000000000" pitchFamily="49" charset="0"/>
              <a:ea typeface="Roboto Mono" panose="00000009000000000000" pitchFamily="49" charset="0"/>
              <a:cs typeface="Calibri"/>
              <a:sym typeface="Calibri"/>
            </a:endParaRPr>
          </a:p>
        </p:txBody>
      </p:sp>
      <p:cxnSp>
        <p:nvCxnSpPr>
          <p:cNvPr id="77" name="Google Shape;323;p38">
            <a:extLst>
              <a:ext uri="{FF2B5EF4-FFF2-40B4-BE49-F238E27FC236}">
                <a16:creationId xmlns:a16="http://schemas.microsoft.com/office/drawing/2014/main" id="{5D882C01-BED3-EEB9-E0A6-571437E1AD3D}"/>
              </a:ext>
            </a:extLst>
          </p:cNvPr>
          <p:cNvCxnSpPr>
            <a:cxnSpLocks/>
            <a:endCxn id="78" idx="2"/>
          </p:cNvCxnSpPr>
          <p:nvPr/>
        </p:nvCxnSpPr>
        <p:spPr>
          <a:xfrm>
            <a:off x="6918920" y="1905840"/>
            <a:ext cx="0" cy="98224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78" name="Google Shape;329;p38">
            <a:extLst>
              <a:ext uri="{FF2B5EF4-FFF2-40B4-BE49-F238E27FC236}">
                <a16:creationId xmlns:a16="http://schemas.microsoft.com/office/drawing/2014/main" id="{8D60D305-C584-0007-AD35-57E104E96AEF}"/>
              </a:ext>
            </a:extLst>
          </p:cNvPr>
          <p:cNvSpPr/>
          <p:nvPr/>
        </p:nvSpPr>
        <p:spPr>
          <a:xfrm>
            <a:off x="6766520" y="2270354"/>
            <a:ext cx="304800" cy="61772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latin typeface="Roboto Mono" panose="00000009000000000000" pitchFamily="49" charset="0"/>
              <a:ea typeface="Roboto Mono" panose="00000009000000000000" pitchFamily="49" charset="0"/>
              <a:cs typeface="Calibri"/>
              <a:sym typeface="Calibri"/>
            </a:endParaRPr>
          </a:p>
        </p:txBody>
      </p:sp>
      <p:sp>
        <p:nvSpPr>
          <p:cNvPr id="82" name="Google Shape;321;p38">
            <a:extLst>
              <a:ext uri="{FF2B5EF4-FFF2-40B4-BE49-F238E27FC236}">
                <a16:creationId xmlns:a16="http://schemas.microsoft.com/office/drawing/2014/main" id="{7E760678-285C-590E-5651-1892092A4114}"/>
              </a:ext>
            </a:extLst>
          </p:cNvPr>
          <p:cNvSpPr txBox="1"/>
          <p:nvPr/>
        </p:nvSpPr>
        <p:spPr>
          <a:xfrm>
            <a:off x="5064734" y="2464256"/>
            <a:ext cx="2660400" cy="34337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100" dirty="0">
                <a:latin typeface="Roboto Mono" panose="00000009000000000000" pitchFamily="49" charset="0"/>
                <a:ea typeface="Roboto Mono" panose="00000009000000000000" pitchFamily="49" charset="0"/>
                <a:cs typeface="Calibri"/>
                <a:sym typeface="Calibri"/>
              </a:rPr>
              <a:t>new </a:t>
            </a:r>
            <a:r>
              <a:rPr lang="es-419" sz="1100" dirty="0" err="1">
                <a:latin typeface="Roboto Mono" panose="00000009000000000000" pitchFamily="49" charset="0"/>
                <a:ea typeface="Roboto Mono" panose="00000009000000000000" pitchFamily="49" charset="0"/>
                <a:cs typeface="Calibri"/>
                <a:sym typeface="Calibri"/>
              </a:rPr>
              <a:t>SubFolderDAO</a:t>
            </a:r>
            <a:r>
              <a:rPr lang="es-419" sz="1100" dirty="0">
                <a:latin typeface="Roboto Mono" panose="00000009000000000000" pitchFamily="49" charset="0"/>
                <a:ea typeface="Roboto Mono" panose="00000009000000000000" pitchFamily="49" charset="0"/>
                <a:cs typeface="Calibri"/>
                <a:sym typeface="Calibri"/>
              </a:rPr>
              <a:t>()</a:t>
            </a:r>
            <a:endParaRPr sz="1100" dirty="0">
              <a:latin typeface="Roboto Mono" panose="00000009000000000000" pitchFamily="49" charset="0"/>
              <a:ea typeface="Roboto Mono" panose="00000009000000000000" pitchFamily="49" charset="0"/>
              <a:cs typeface="Calibri"/>
              <a:sym typeface="Calibri"/>
            </a:endParaRPr>
          </a:p>
        </p:txBody>
      </p:sp>
      <p:cxnSp>
        <p:nvCxnSpPr>
          <p:cNvPr id="83" name="Google Shape;317;p38">
            <a:extLst>
              <a:ext uri="{FF2B5EF4-FFF2-40B4-BE49-F238E27FC236}">
                <a16:creationId xmlns:a16="http://schemas.microsoft.com/office/drawing/2014/main" id="{5944FA41-0180-80C7-6AC3-E0C155466D5B}"/>
              </a:ext>
            </a:extLst>
          </p:cNvPr>
          <p:cNvCxnSpPr>
            <a:cxnSpLocks/>
          </p:cNvCxnSpPr>
          <p:nvPr/>
        </p:nvCxnSpPr>
        <p:spPr>
          <a:xfrm>
            <a:off x="5064734" y="2742246"/>
            <a:ext cx="171494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0" name="TextBox 39">
            <a:extLst>
              <a:ext uri="{FF2B5EF4-FFF2-40B4-BE49-F238E27FC236}">
                <a16:creationId xmlns:a16="http://schemas.microsoft.com/office/drawing/2014/main" id="{274F6F32-6204-A7D7-67E1-C678564C9376}"/>
              </a:ext>
            </a:extLst>
          </p:cNvPr>
          <p:cNvSpPr txBox="1"/>
          <p:nvPr/>
        </p:nvSpPr>
        <p:spPr>
          <a:xfrm>
            <a:off x="702856" y="4723514"/>
            <a:ext cx="10835335" cy="1569660"/>
          </a:xfrm>
          <a:prstGeom prst="rect">
            <a:avLst/>
          </a:prstGeom>
          <a:noFill/>
        </p:spPr>
        <p:txBody>
          <a:bodyPr wrap="square">
            <a:spAutoFit/>
          </a:bodyPr>
          <a:lstStyle/>
          <a:p>
            <a:pPr>
              <a:spcBef>
                <a:spcPts val="0"/>
              </a:spcBef>
              <a:buClr>
                <a:schemeClr val="dk1"/>
              </a:buClr>
              <a:buSzPts val="4400"/>
              <a:buFont typeface="Calibri"/>
              <a:buNone/>
            </a:pPr>
            <a:r>
              <a:rPr lang="es-419" sz="1600" b="1" dirty="0">
                <a:solidFill>
                  <a:srgbClr val="FF0000"/>
                </a:solidFill>
                <a:latin typeface="+mn-lt"/>
              </a:rPr>
              <a:t>Note: </a:t>
            </a:r>
          </a:p>
          <a:p>
            <a:pPr>
              <a:spcBef>
                <a:spcPts val="0"/>
              </a:spcBef>
              <a:buClr>
                <a:schemeClr val="dk1"/>
              </a:buClr>
              <a:buSzPts val="4400"/>
            </a:pPr>
            <a:r>
              <a:rPr lang="es-419" sz="1600" dirty="0">
                <a:latin typeface="+mn-lt"/>
              </a:rPr>
              <a:t>- </a:t>
            </a:r>
            <a:r>
              <a:rPr lang="es-419" sz="1600" dirty="0" err="1">
                <a:latin typeface="+mn-lt"/>
              </a:rPr>
              <a:t>event</a:t>
            </a:r>
            <a:r>
              <a:rPr lang="es-419" sz="1600" dirty="0">
                <a:latin typeface="+mn-lt"/>
              </a:rPr>
              <a:t> </a:t>
            </a:r>
            <a:r>
              <a:rPr lang="es-419" sz="1600" dirty="0" err="1">
                <a:latin typeface="+mn-lt"/>
              </a:rPr>
              <a:t>Documents</a:t>
            </a:r>
            <a:r>
              <a:rPr lang="es-419" sz="1600" dirty="0">
                <a:latin typeface="+mn-lt"/>
              </a:rPr>
              <a:t> </a:t>
            </a:r>
            <a:r>
              <a:rPr lang="es-419" sz="1600" dirty="0" err="1">
                <a:latin typeface="+mn-lt"/>
              </a:rPr>
              <a:t>is</a:t>
            </a:r>
            <a:r>
              <a:rPr lang="es-419" sz="1600" dirty="0">
                <a:latin typeface="+mn-lt"/>
              </a:rPr>
              <a:t> </a:t>
            </a:r>
            <a:r>
              <a:rPr lang="es-419" sz="1600" dirty="0" err="1">
                <a:latin typeface="+mn-lt"/>
              </a:rPr>
              <a:t>analogous</a:t>
            </a:r>
            <a:r>
              <a:rPr lang="es-419" sz="1600" dirty="0">
                <a:latin typeface="+mn-lt"/>
              </a:rPr>
              <a:t> </a:t>
            </a:r>
            <a:r>
              <a:rPr lang="es-419" sz="1600" dirty="0" err="1">
                <a:latin typeface="+mn-lt"/>
              </a:rPr>
              <a:t>to</a:t>
            </a:r>
            <a:r>
              <a:rPr lang="es-419" sz="1600" dirty="0">
                <a:latin typeface="+mn-lt"/>
              </a:rPr>
              <a:t> </a:t>
            </a:r>
            <a:r>
              <a:rPr lang="es-419" sz="1600" dirty="0" err="1">
                <a:latin typeface="+mn-lt"/>
              </a:rPr>
              <a:t>this</a:t>
            </a:r>
            <a:r>
              <a:rPr lang="es-419" sz="1600" dirty="0">
                <a:latin typeface="+mn-lt"/>
              </a:rPr>
              <a:t> </a:t>
            </a:r>
            <a:r>
              <a:rPr lang="es-419" sz="1600" dirty="0" err="1">
                <a:latin typeface="+mn-lt"/>
              </a:rPr>
              <a:t>event</a:t>
            </a:r>
            <a:r>
              <a:rPr lang="es-419" sz="1600" dirty="0">
                <a:latin typeface="+mn-lt"/>
              </a:rPr>
              <a:t>, </a:t>
            </a:r>
            <a:r>
              <a:rPr lang="es-419" sz="1600" dirty="0" err="1">
                <a:latin typeface="+mn-lt"/>
              </a:rPr>
              <a:t>the</a:t>
            </a:r>
            <a:r>
              <a:rPr lang="es-419" sz="1600" dirty="0">
                <a:latin typeface="+mn-lt"/>
              </a:rPr>
              <a:t> </a:t>
            </a:r>
            <a:r>
              <a:rPr lang="es-419" sz="1600" dirty="0" err="1">
                <a:latin typeface="+mn-lt"/>
              </a:rPr>
              <a:t>only</a:t>
            </a:r>
            <a:r>
              <a:rPr lang="es-419" sz="1600" dirty="0">
                <a:latin typeface="+mn-lt"/>
              </a:rPr>
              <a:t> </a:t>
            </a:r>
            <a:r>
              <a:rPr lang="es-419" sz="1600" dirty="0" err="1">
                <a:latin typeface="+mn-lt"/>
              </a:rPr>
              <a:t>difference</a:t>
            </a:r>
            <a:r>
              <a:rPr lang="es-419" sz="1600" dirty="0">
                <a:latin typeface="+mn-lt"/>
              </a:rPr>
              <a:t> </a:t>
            </a:r>
            <a:r>
              <a:rPr lang="es-419" sz="1600" dirty="0" err="1">
                <a:latin typeface="+mn-lt"/>
              </a:rPr>
              <a:t>is</a:t>
            </a:r>
            <a:r>
              <a:rPr lang="es-419" sz="1600" dirty="0">
                <a:latin typeface="+mn-lt"/>
              </a:rPr>
              <a:t> </a:t>
            </a:r>
            <a:r>
              <a:rPr lang="es-419" sz="1600" dirty="0" err="1">
                <a:latin typeface="+mn-lt"/>
              </a:rPr>
              <a:t>getDocumets</a:t>
            </a:r>
            <a:r>
              <a:rPr lang="es-419" sz="1600" dirty="0">
                <a:latin typeface="+mn-lt"/>
              </a:rPr>
              <a:t> (</a:t>
            </a:r>
            <a:r>
              <a:rPr lang="es-419" sz="1600" dirty="0" err="1">
                <a:latin typeface="+mn-lt"/>
              </a:rPr>
              <a:t>documents</a:t>
            </a:r>
            <a:r>
              <a:rPr lang="es-419" sz="1600" dirty="0">
                <a:latin typeface="+mn-lt"/>
              </a:rPr>
              <a:t> in </a:t>
            </a:r>
            <a:r>
              <a:rPr lang="es-419" sz="1600" dirty="0" err="1">
                <a:latin typeface="+mn-lt"/>
              </a:rPr>
              <a:t>the</a:t>
            </a:r>
            <a:r>
              <a:rPr lang="es-419" sz="1600" dirty="0">
                <a:latin typeface="+mn-lt"/>
              </a:rPr>
              <a:t> </a:t>
            </a:r>
            <a:r>
              <a:rPr lang="es-419" sz="1600" dirty="0" err="1">
                <a:latin typeface="+mn-lt"/>
              </a:rPr>
              <a:t>selected</a:t>
            </a:r>
            <a:r>
              <a:rPr lang="es-419" sz="1600" dirty="0">
                <a:latin typeface="+mn-lt"/>
              </a:rPr>
              <a:t> </a:t>
            </a:r>
            <a:r>
              <a:rPr lang="es-419" sz="1600" dirty="0" err="1">
                <a:latin typeface="+mn-lt"/>
              </a:rPr>
              <a:t>subFolder</a:t>
            </a:r>
            <a:r>
              <a:rPr lang="es-419" sz="1600" dirty="0">
                <a:latin typeface="+mn-lt"/>
              </a:rPr>
              <a:t>) </a:t>
            </a:r>
            <a:r>
              <a:rPr lang="es-419" sz="1600" dirty="0" err="1">
                <a:latin typeface="+mn-lt"/>
              </a:rPr>
              <a:t>instead</a:t>
            </a:r>
            <a:r>
              <a:rPr lang="es-419" sz="1600" dirty="0">
                <a:latin typeface="+mn-lt"/>
              </a:rPr>
              <a:t> </a:t>
            </a:r>
            <a:r>
              <a:rPr lang="es-419" sz="1600" dirty="0" err="1">
                <a:latin typeface="+mn-lt"/>
              </a:rPr>
              <a:t>of</a:t>
            </a:r>
            <a:r>
              <a:rPr lang="es-419" sz="1600" dirty="0">
                <a:latin typeface="+mn-lt"/>
              </a:rPr>
              <a:t> </a:t>
            </a:r>
            <a:r>
              <a:rPr lang="es-419" sz="1600" dirty="0" err="1">
                <a:latin typeface="+mn-lt"/>
              </a:rPr>
              <a:t>getFolderTree</a:t>
            </a:r>
            <a:r>
              <a:rPr lang="es-419" sz="1600" dirty="0">
                <a:latin typeface="+mn-lt"/>
              </a:rPr>
              <a:t> and </a:t>
            </a:r>
            <a:r>
              <a:rPr lang="es-419" sz="1600" dirty="0" err="1">
                <a:latin typeface="+mn-lt"/>
              </a:rPr>
              <a:t>the</a:t>
            </a:r>
            <a:r>
              <a:rPr lang="es-419" sz="1600" dirty="0">
                <a:latin typeface="+mn-lt"/>
              </a:rPr>
              <a:t> </a:t>
            </a:r>
            <a:r>
              <a:rPr lang="es-419" sz="1600" dirty="0" err="1">
                <a:latin typeface="+mn-lt"/>
              </a:rPr>
              <a:t>processed</a:t>
            </a:r>
            <a:r>
              <a:rPr lang="es-419" sz="1600" dirty="0">
                <a:latin typeface="+mn-lt"/>
              </a:rPr>
              <a:t> page </a:t>
            </a:r>
            <a:r>
              <a:rPr lang="es-419" sz="1600" dirty="0" err="1">
                <a:latin typeface="+mn-lt"/>
              </a:rPr>
              <a:t>is</a:t>
            </a:r>
            <a:r>
              <a:rPr lang="es-419" sz="1600" dirty="0">
                <a:latin typeface="+mn-lt"/>
              </a:rPr>
              <a:t> DocumetsPage.html</a:t>
            </a:r>
          </a:p>
          <a:p>
            <a:pPr>
              <a:spcBef>
                <a:spcPts val="0"/>
              </a:spcBef>
              <a:buClr>
                <a:schemeClr val="dk1"/>
              </a:buClr>
              <a:buSzPts val="4400"/>
            </a:pPr>
            <a:r>
              <a:rPr lang="es-419" sz="1600" dirty="0">
                <a:latin typeface="+mn-lt"/>
              </a:rPr>
              <a:t>- </a:t>
            </a:r>
            <a:r>
              <a:rPr lang="es-419" sz="1600" dirty="0" err="1">
                <a:latin typeface="+mn-lt"/>
              </a:rPr>
              <a:t>event</a:t>
            </a:r>
            <a:r>
              <a:rPr lang="es-419" sz="1600" dirty="0">
                <a:latin typeface="+mn-lt"/>
              </a:rPr>
              <a:t> </a:t>
            </a:r>
            <a:r>
              <a:rPr lang="es-419" sz="1600" dirty="0" err="1">
                <a:latin typeface="+mn-lt"/>
              </a:rPr>
              <a:t>Contentmanager</a:t>
            </a:r>
            <a:r>
              <a:rPr lang="es-419" sz="1600" dirty="0">
                <a:latin typeface="+mn-lt"/>
              </a:rPr>
              <a:t> </a:t>
            </a:r>
            <a:r>
              <a:rPr lang="es-419" sz="1600" dirty="0" err="1">
                <a:latin typeface="+mn-lt"/>
              </a:rPr>
              <a:t>is</a:t>
            </a:r>
            <a:r>
              <a:rPr lang="es-419" sz="1600" dirty="0">
                <a:latin typeface="+mn-lt"/>
              </a:rPr>
              <a:t> </a:t>
            </a:r>
            <a:r>
              <a:rPr lang="es-419" sz="1600" dirty="0" err="1">
                <a:latin typeface="+mn-lt"/>
              </a:rPr>
              <a:t>analogous</a:t>
            </a:r>
            <a:r>
              <a:rPr lang="es-419" sz="1600" dirty="0">
                <a:latin typeface="+mn-lt"/>
              </a:rPr>
              <a:t> </a:t>
            </a:r>
            <a:r>
              <a:rPr lang="es-419" sz="1600" dirty="0" err="1">
                <a:latin typeface="+mn-lt"/>
              </a:rPr>
              <a:t>to</a:t>
            </a:r>
            <a:r>
              <a:rPr lang="es-419" sz="1600" dirty="0">
                <a:latin typeface="+mn-lt"/>
              </a:rPr>
              <a:t> </a:t>
            </a:r>
            <a:r>
              <a:rPr lang="es-419" sz="1600" dirty="0" err="1">
                <a:latin typeface="+mn-lt"/>
              </a:rPr>
              <a:t>this</a:t>
            </a:r>
            <a:r>
              <a:rPr lang="es-419" sz="1600" dirty="0">
                <a:latin typeface="+mn-lt"/>
              </a:rPr>
              <a:t> </a:t>
            </a:r>
            <a:r>
              <a:rPr lang="es-419" sz="1600" dirty="0" err="1">
                <a:latin typeface="+mn-lt"/>
              </a:rPr>
              <a:t>event</a:t>
            </a:r>
            <a:r>
              <a:rPr lang="es-419" sz="1600" dirty="0">
                <a:latin typeface="+mn-lt"/>
              </a:rPr>
              <a:t>, </a:t>
            </a:r>
            <a:r>
              <a:rPr lang="es-419" sz="1600" dirty="0" err="1">
                <a:latin typeface="+mn-lt"/>
              </a:rPr>
              <a:t>the</a:t>
            </a:r>
            <a:r>
              <a:rPr lang="es-419" sz="1600" dirty="0">
                <a:latin typeface="+mn-lt"/>
              </a:rPr>
              <a:t> </a:t>
            </a:r>
            <a:r>
              <a:rPr lang="es-419" sz="1600" dirty="0" err="1">
                <a:latin typeface="+mn-lt"/>
              </a:rPr>
              <a:t>only</a:t>
            </a:r>
            <a:r>
              <a:rPr lang="es-419" sz="1600" dirty="0">
                <a:latin typeface="+mn-lt"/>
              </a:rPr>
              <a:t> </a:t>
            </a:r>
            <a:r>
              <a:rPr lang="es-419" sz="1600" dirty="0" err="1">
                <a:latin typeface="+mn-lt"/>
              </a:rPr>
              <a:t>difference</a:t>
            </a:r>
            <a:r>
              <a:rPr lang="es-419" sz="1600" dirty="0">
                <a:latin typeface="+mn-lt"/>
              </a:rPr>
              <a:t> </a:t>
            </a:r>
            <a:r>
              <a:rPr lang="es-419" sz="1600" dirty="0" err="1">
                <a:latin typeface="+mn-lt"/>
              </a:rPr>
              <a:t>is</a:t>
            </a:r>
            <a:r>
              <a:rPr lang="es-419" sz="1600" dirty="0">
                <a:latin typeface="+mn-lt"/>
              </a:rPr>
              <a:t> </a:t>
            </a:r>
            <a:r>
              <a:rPr lang="es-419" sz="1600" dirty="0" err="1">
                <a:latin typeface="+mn-lt"/>
              </a:rPr>
              <a:t>that</a:t>
            </a:r>
            <a:r>
              <a:rPr lang="es-419" sz="1600" dirty="0">
                <a:latin typeface="+mn-lt"/>
              </a:rPr>
              <a:t> </a:t>
            </a:r>
            <a:r>
              <a:rPr lang="es-419" sz="1600" dirty="0" err="1">
                <a:latin typeface="+mn-lt"/>
              </a:rPr>
              <a:t>the</a:t>
            </a:r>
            <a:r>
              <a:rPr lang="es-419" sz="1600" dirty="0">
                <a:latin typeface="+mn-lt"/>
              </a:rPr>
              <a:t> </a:t>
            </a:r>
            <a:r>
              <a:rPr lang="es-419" sz="1600" dirty="0" err="1">
                <a:latin typeface="+mn-lt"/>
              </a:rPr>
              <a:t>processed</a:t>
            </a:r>
            <a:r>
              <a:rPr lang="es-419" sz="1600" dirty="0">
                <a:latin typeface="+mn-lt"/>
              </a:rPr>
              <a:t> page </a:t>
            </a:r>
            <a:r>
              <a:rPr lang="es-419" sz="1600" dirty="0" err="1">
                <a:latin typeface="+mn-lt"/>
              </a:rPr>
              <a:t>is</a:t>
            </a:r>
            <a:r>
              <a:rPr lang="es-419" sz="1600" dirty="0">
                <a:latin typeface="+mn-lt"/>
              </a:rPr>
              <a:t> contentManagerPage.html and </a:t>
            </a:r>
            <a:r>
              <a:rPr lang="es-419" sz="1600" dirty="0" err="1">
                <a:latin typeface="+mn-lt"/>
              </a:rPr>
              <a:t>the</a:t>
            </a:r>
            <a:r>
              <a:rPr lang="es-419" sz="1600" dirty="0">
                <a:latin typeface="+mn-lt"/>
              </a:rPr>
              <a:t> </a:t>
            </a:r>
            <a:r>
              <a:rPr lang="es-419" sz="1600" dirty="0" err="1">
                <a:latin typeface="+mn-lt"/>
              </a:rPr>
              <a:t>presence</a:t>
            </a:r>
            <a:r>
              <a:rPr lang="es-419" sz="1600" dirty="0">
                <a:latin typeface="+mn-lt"/>
              </a:rPr>
              <a:t> </a:t>
            </a:r>
            <a:r>
              <a:rPr lang="es-419" sz="1600" dirty="0" err="1">
                <a:latin typeface="+mn-lt"/>
              </a:rPr>
              <a:t>of</a:t>
            </a:r>
            <a:r>
              <a:rPr lang="es-419" sz="1600" dirty="0">
                <a:latin typeface="+mn-lt"/>
              </a:rPr>
              <a:t> 3 </a:t>
            </a:r>
            <a:r>
              <a:rPr lang="es-419" sz="1600" dirty="0" err="1">
                <a:latin typeface="+mn-lt"/>
              </a:rPr>
              <a:t>forms</a:t>
            </a:r>
            <a:r>
              <a:rPr lang="es-419" sz="1600" dirty="0">
                <a:latin typeface="+mn-lt"/>
              </a:rPr>
              <a:t> </a:t>
            </a:r>
            <a:r>
              <a:rPr lang="es-419" sz="1600" dirty="0" err="1">
                <a:latin typeface="+mn-lt"/>
              </a:rPr>
              <a:t>to</a:t>
            </a:r>
            <a:r>
              <a:rPr lang="es-419" sz="1600" dirty="0">
                <a:latin typeface="+mn-lt"/>
              </a:rPr>
              <a:t> </a:t>
            </a:r>
            <a:r>
              <a:rPr lang="es-419" sz="1600" dirty="0" err="1">
                <a:latin typeface="+mn-lt"/>
              </a:rPr>
              <a:t>add</a:t>
            </a:r>
            <a:r>
              <a:rPr lang="es-419" sz="1600" dirty="0">
                <a:latin typeface="+mn-lt"/>
              </a:rPr>
              <a:t> new </a:t>
            </a:r>
            <a:r>
              <a:rPr lang="es-419" sz="1600" dirty="0" err="1">
                <a:latin typeface="+mn-lt"/>
              </a:rPr>
              <a:t>elements</a:t>
            </a:r>
            <a:endParaRPr lang="es-419" sz="1600" dirty="0">
              <a:latin typeface="+mn-lt"/>
            </a:endParaRPr>
          </a:p>
          <a:p>
            <a:pPr>
              <a:spcBef>
                <a:spcPts val="0"/>
              </a:spcBef>
              <a:buClr>
                <a:schemeClr val="dk1"/>
              </a:buClr>
              <a:buSzPts val="4400"/>
            </a:pPr>
            <a:r>
              <a:rPr lang="es-419" sz="1600" dirty="0">
                <a:latin typeface="+mn-lt"/>
              </a:rPr>
              <a:t>- </a:t>
            </a:r>
            <a:r>
              <a:rPr lang="es-419" sz="1600" dirty="0" err="1">
                <a:latin typeface="+mn-lt"/>
              </a:rPr>
              <a:t>event</a:t>
            </a:r>
            <a:r>
              <a:rPr lang="es-419" sz="1600" dirty="0">
                <a:latin typeface="+mn-lt"/>
              </a:rPr>
              <a:t> </a:t>
            </a:r>
            <a:r>
              <a:rPr lang="es-419" sz="1600" dirty="0" err="1">
                <a:latin typeface="+mn-lt"/>
              </a:rPr>
              <a:t>MoveDocument</a:t>
            </a:r>
            <a:r>
              <a:rPr lang="es-419" sz="1600" dirty="0">
                <a:latin typeface="+mn-lt"/>
              </a:rPr>
              <a:t> </a:t>
            </a:r>
            <a:r>
              <a:rPr lang="es-419" sz="1600" dirty="0" err="1">
                <a:latin typeface="+mn-lt"/>
              </a:rPr>
              <a:t>is</a:t>
            </a:r>
            <a:r>
              <a:rPr lang="es-419" sz="1600" dirty="0">
                <a:latin typeface="+mn-lt"/>
              </a:rPr>
              <a:t> </a:t>
            </a:r>
            <a:r>
              <a:rPr lang="es-419" sz="1600" dirty="0" err="1">
                <a:latin typeface="+mn-lt"/>
              </a:rPr>
              <a:t>analogous</a:t>
            </a:r>
            <a:r>
              <a:rPr lang="es-419" sz="1600" dirty="0">
                <a:latin typeface="+mn-lt"/>
              </a:rPr>
              <a:t> </a:t>
            </a:r>
            <a:r>
              <a:rPr lang="es-419" sz="1600" dirty="0" err="1">
                <a:latin typeface="+mn-lt"/>
              </a:rPr>
              <a:t>to</a:t>
            </a:r>
            <a:r>
              <a:rPr lang="es-419" sz="1600" dirty="0">
                <a:latin typeface="+mn-lt"/>
              </a:rPr>
              <a:t> </a:t>
            </a:r>
            <a:r>
              <a:rPr lang="es-419" sz="1600" dirty="0" err="1">
                <a:latin typeface="+mn-lt"/>
              </a:rPr>
              <a:t>this</a:t>
            </a:r>
            <a:r>
              <a:rPr lang="es-419" sz="1600" dirty="0">
                <a:latin typeface="+mn-lt"/>
              </a:rPr>
              <a:t> </a:t>
            </a:r>
            <a:r>
              <a:rPr lang="es-419" sz="1600" dirty="0" err="1">
                <a:latin typeface="+mn-lt"/>
              </a:rPr>
              <a:t>event</a:t>
            </a:r>
            <a:r>
              <a:rPr lang="es-419" sz="1600" dirty="0">
                <a:latin typeface="+mn-lt"/>
              </a:rPr>
              <a:t> (</a:t>
            </a:r>
            <a:r>
              <a:rPr lang="es-419" sz="1600" dirty="0" err="1">
                <a:latin typeface="+mn-lt"/>
              </a:rPr>
              <a:t>explained</a:t>
            </a:r>
            <a:r>
              <a:rPr lang="es-419" sz="1600" dirty="0">
                <a:latin typeface="+mn-lt"/>
              </a:rPr>
              <a:t> </a:t>
            </a:r>
            <a:r>
              <a:rPr lang="es-419" sz="1600" dirty="0" err="1">
                <a:latin typeface="+mn-lt"/>
              </a:rPr>
              <a:t>later</a:t>
            </a:r>
            <a:r>
              <a:rPr lang="es-419" sz="1600" dirty="0">
                <a:latin typeface="+mn-lt"/>
              </a:rPr>
              <a:t>)</a:t>
            </a:r>
          </a:p>
        </p:txBody>
      </p:sp>
    </p:spTree>
    <p:extLst>
      <p:ext uri="{BB962C8B-B14F-4D97-AF65-F5344CB8AC3E}">
        <p14:creationId xmlns:p14="http://schemas.microsoft.com/office/powerpoint/2010/main" val="1719227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3" name="Google Shape;273;p37"/>
          <p:cNvSpPr/>
          <p:nvPr/>
        </p:nvSpPr>
        <p:spPr>
          <a:xfrm>
            <a:off x="1134534" y="643831"/>
            <a:ext cx="1752800" cy="723503"/>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21900" tIns="60933" rIns="121900" bIns="60933" anchor="ctr" anchorCtr="0">
            <a:noAutofit/>
          </a:bodyPr>
          <a:lstStyle/>
          <a:p>
            <a:pPr algn="ctr"/>
            <a:r>
              <a:rPr lang="es-419" sz="1400" b="1" dirty="0" err="1">
                <a:solidFill>
                  <a:schemeClr val="bg1"/>
                </a:solidFill>
                <a:latin typeface="Roboto Mono" panose="00000009000000000000" pitchFamily="49" charset="0"/>
                <a:ea typeface="Roboto Mono" panose="00000009000000000000" pitchFamily="49" charset="0"/>
                <a:cs typeface="Calibri"/>
                <a:sym typeface="Calibri"/>
              </a:rPr>
              <a:t>Create</a:t>
            </a:r>
            <a:r>
              <a:rPr lang="es-419" sz="1400" b="1" dirty="0">
                <a:solidFill>
                  <a:schemeClr val="bg1"/>
                </a:solidFill>
                <a:latin typeface="Roboto Mono" panose="00000009000000000000" pitchFamily="49" charset="0"/>
                <a:ea typeface="Roboto Mono" panose="00000009000000000000" pitchFamily="49" charset="0"/>
                <a:cs typeface="Calibri"/>
                <a:sym typeface="Calibri"/>
              </a:rPr>
              <a:t>…(es. folder)</a:t>
            </a:r>
            <a:endParaRPr sz="1400" b="1" dirty="0">
              <a:solidFill>
                <a:schemeClr val="bg1"/>
              </a:solidFill>
              <a:latin typeface="Roboto Mono" panose="00000009000000000000" pitchFamily="49" charset="0"/>
              <a:ea typeface="Roboto Mono" panose="00000009000000000000" pitchFamily="49" charset="0"/>
              <a:cs typeface="Calibri"/>
              <a:sym typeface="Calibri"/>
            </a:endParaRPr>
          </a:p>
        </p:txBody>
      </p:sp>
      <p:cxnSp>
        <p:nvCxnSpPr>
          <p:cNvPr id="274" name="Google Shape;274;p37"/>
          <p:cNvCxnSpPr>
            <a:cxnSpLocks/>
            <a:stCxn id="273" idx="2"/>
          </p:cNvCxnSpPr>
          <p:nvPr/>
        </p:nvCxnSpPr>
        <p:spPr>
          <a:xfrm flipH="1">
            <a:off x="1978134" y="1367334"/>
            <a:ext cx="32800" cy="414489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75" name="Google Shape;275;p37"/>
          <p:cNvCxnSpPr/>
          <p:nvPr/>
        </p:nvCxnSpPr>
        <p:spPr>
          <a:xfrm>
            <a:off x="589562" y="2064500"/>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6" name="Google Shape;276;p37"/>
          <p:cNvSpPr txBox="1"/>
          <p:nvPr/>
        </p:nvSpPr>
        <p:spPr>
          <a:xfrm>
            <a:off x="252774" y="1655547"/>
            <a:ext cx="1220800" cy="369200"/>
          </a:xfrm>
          <a:prstGeom prst="rect">
            <a:avLst/>
          </a:prstGeom>
          <a:noFill/>
          <a:ln>
            <a:noFill/>
          </a:ln>
        </p:spPr>
        <p:txBody>
          <a:bodyPr spcFirstLastPara="1" wrap="square" lIns="121900" tIns="60933" rIns="121900" bIns="60933" anchor="t" anchorCtr="0">
            <a:noAutofit/>
          </a:bodyPr>
          <a:lstStyle/>
          <a:p>
            <a:r>
              <a:rPr lang="es-419" sz="1200" dirty="0" err="1">
                <a:latin typeface="Roboto Mono" panose="00000009000000000000" pitchFamily="49" charset="0"/>
                <a:ea typeface="Roboto Mono" panose="00000009000000000000" pitchFamily="49" charset="0"/>
                <a:cs typeface="Calibri"/>
                <a:sym typeface="Calibri"/>
              </a:rPr>
              <a:t>doPOST</a:t>
            </a:r>
            <a:endParaRPr sz="1200" dirty="0">
              <a:latin typeface="Roboto Mono" panose="00000009000000000000" pitchFamily="49" charset="0"/>
              <a:ea typeface="Roboto Mono" panose="00000009000000000000" pitchFamily="49" charset="0"/>
              <a:cs typeface="Calibri"/>
              <a:sym typeface="Calibri"/>
            </a:endParaRPr>
          </a:p>
        </p:txBody>
      </p:sp>
      <p:sp>
        <p:nvSpPr>
          <p:cNvPr id="277" name="Google Shape;277;p37"/>
          <p:cNvSpPr/>
          <p:nvPr/>
        </p:nvSpPr>
        <p:spPr>
          <a:xfrm>
            <a:off x="1794669" y="1741782"/>
            <a:ext cx="408800" cy="4530898"/>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sz="1200">
              <a:latin typeface="Roboto Mono" panose="00000009000000000000" pitchFamily="49" charset="0"/>
              <a:ea typeface="Roboto Mono" panose="00000009000000000000" pitchFamily="49" charset="0"/>
              <a:cs typeface="Calibri"/>
              <a:sym typeface="Calibri"/>
            </a:endParaRPr>
          </a:p>
        </p:txBody>
      </p:sp>
      <p:sp>
        <p:nvSpPr>
          <p:cNvPr id="278" name="Google Shape;278;p37"/>
          <p:cNvSpPr/>
          <p:nvPr/>
        </p:nvSpPr>
        <p:spPr>
          <a:xfrm>
            <a:off x="3841531" y="643830"/>
            <a:ext cx="1615801" cy="723503"/>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21900" tIns="60933" rIns="121900" bIns="60933" anchor="ctr" anchorCtr="0">
            <a:noAutofit/>
          </a:bodyPr>
          <a:lstStyle/>
          <a:p>
            <a:pPr algn="ctr"/>
            <a:r>
              <a:rPr lang="es-419" sz="1200" b="1">
                <a:solidFill>
                  <a:schemeClr val="bg1"/>
                </a:solidFill>
                <a:latin typeface="Roboto Mono" panose="00000009000000000000" pitchFamily="49" charset="0"/>
                <a:ea typeface="Roboto Mono" panose="00000009000000000000" pitchFamily="49" charset="0"/>
                <a:cs typeface="Calibri"/>
                <a:sym typeface="Calibri"/>
              </a:rPr>
              <a:t>FolderDAO</a:t>
            </a:r>
            <a:endParaRPr sz="1200" b="1">
              <a:solidFill>
                <a:schemeClr val="bg1"/>
              </a:solidFill>
              <a:latin typeface="Roboto Mono" panose="00000009000000000000" pitchFamily="49" charset="0"/>
              <a:ea typeface="Roboto Mono" panose="00000009000000000000" pitchFamily="49" charset="0"/>
              <a:cs typeface="Calibri"/>
              <a:sym typeface="Calibri"/>
            </a:endParaRPr>
          </a:p>
        </p:txBody>
      </p:sp>
      <p:cxnSp>
        <p:nvCxnSpPr>
          <p:cNvPr id="279" name="Google Shape;279;p37"/>
          <p:cNvCxnSpPr>
            <a:cxnSpLocks/>
            <a:endCxn id="282" idx="2"/>
          </p:cNvCxnSpPr>
          <p:nvPr/>
        </p:nvCxnSpPr>
        <p:spPr>
          <a:xfrm flipH="1">
            <a:off x="4569252" y="1809067"/>
            <a:ext cx="1904" cy="236212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80" name="Google Shape;280;p37"/>
          <p:cNvCxnSpPr/>
          <p:nvPr/>
        </p:nvCxnSpPr>
        <p:spPr>
          <a:xfrm>
            <a:off x="2198227" y="2494867"/>
            <a:ext cx="2127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1" name="Google Shape;281;p37"/>
          <p:cNvSpPr txBox="1"/>
          <p:nvPr/>
        </p:nvSpPr>
        <p:spPr>
          <a:xfrm>
            <a:off x="2569133" y="2225853"/>
            <a:ext cx="2290800" cy="368802"/>
          </a:xfrm>
          <a:prstGeom prst="rect">
            <a:avLst/>
          </a:prstGeom>
          <a:noFill/>
          <a:ln>
            <a:noFill/>
          </a:ln>
        </p:spPr>
        <p:txBody>
          <a:bodyPr spcFirstLastPara="1" wrap="square" lIns="121900" tIns="60933" rIns="121900" bIns="60933" anchor="t" anchorCtr="0">
            <a:noAutofit/>
          </a:bodyPr>
          <a:lstStyle/>
          <a:p>
            <a:r>
              <a:rPr lang="es-419" sz="1200">
                <a:latin typeface="Roboto Mono" panose="00000009000000000000" pitchFamily="49" charset="0"/>
                <a:ea typeface="Roboto Mono" panose="00000009000000000000" pitchFamily="49" charset="0"/>
                <a:cs typeface="Calibri"/>
                <a:sym typeface="Calibri"/>
              </a:rPr>
              <a:t>new FolderDAO()</a:t>
            </a:r>
            <a:endParaRPr sz="1200">
              <a:latin typeface="Roboto Mono" panose="00000009000000000000" pitchFamily="49" charset="0"/>
              <a:ea typeface="Roboto Mono" panose="00000009000000000000" pitchFamily="49" charset="0"/>
              <a:cs typeface="Calibri"/>
              <a:sym typeface="Calibri"/>
            </a:endParaRPr>
          </a:p>
        </p:txBody>
      </p:sp>
      <p:sp>
        <p:nvSpPr>
          <p:cNvPr id="282" name="Google Shape;282;p37"/>
          <p:cNvSpPr/>
          <p:nvPr/>
        </p:nvSpPr>
        <p:spPr>
          <a:xfrm>
            <a:off x="4366052" y="2042033"/>
            <a:ext cx="406400" cy="212916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sz="1200">
              <a:latin typeface="Roboto Mono" panose="00000009000000000000" pitchFamily="49" charset="0"/>
              <a:ea typeface="Roboto Mono" panose="00000009000000000000" pitchFamily="49" charset="0"/>
              <a:cs typeface="Calibri"/>
              <a:sym typeface="Calibri"/>
            </a:endParaRPr>
          </a:p>
        </p:txBody>
      </p:sp>
      <p:cxnSp>
        <p:nvCxnSpPr>
          <p:cNvPr id="283" name="Google Shape;283;p37"/>
          <p:cNvCxnSpPr/>
          <p:nvPr/>
        </p:nvCxnSpPr>
        <p:spPr>
          <a:xfrm rot="10800000">
            <a:off x="2232452" y="3229113"/>
            <a:ext cx="2133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5" name="Google Shape;285;p37"/>
          <p:cNvSpPr/>
          <p:nvPr/>
        </p:nvSpPr>
        <p:spPr>
          <a:xfrm>
            <a:off x="6961933" y="643831"/>
            <a:ext cx="1001600" cy="723502"/>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21900" tIns="60933" rIns="121900" bIns="60933" anchor="ctr" anchorCtr="0">
            <a:noAutofit/>
          </a:bodyPr>
          <a:lstStyle/>
          <a:p>
            <a:pPr algn="ctr"/>
            <a:r>
              <a:rPr lang="es-419" sz="1200" b="1">
                <a:solidFill>
                  <a:schemeClr val="bg1"/>
                </a:solidFill>
                <a:latin typeface="Roboto Mono" panose="00000009000000000000" pitchFamily="49" charset="0"/>
                <a:ea typeface="Roboto Mono" panose="00000009000000000000" pitchFamily="49" charset="0"/>
                <a:cs typeface="Calibri"/>
                <a:sym typeface="Calibri"/>
              </a:rPr>
              <a:t>ContentManager</a:t>
            </a:r>
            <a:endParaRPr sz="1200" b="1">
              <a:solidFill>
                <a:schemeClr val="bg1"/>
              </a:solidFill>
              <a:latin typeface="Roboto Mono" panose="00000009000000000000" pitchFamily="49" charset="0"/>
              <a:ea typeface="Roboto Mono" panose="00000009000000000000" pitchFamily="49" charset="0"/>
              <a:cs typeface="Calibri"/>
              <a:sym typeface="Calibri"/>
            </a:endParaRPr>
          </a:p>
        </p:txBody>
      </p:sp>
      <p:cxnSp>
        <p:nvCxnSpPr>
          <p:cNvPr id="286" name="Google Shape;286;p37"/>
          <p:cNvCxnSpPr>
            <a:cxnSpLocks/>
            <a:stCxn id="285" idx="2"/>
            <a:endCxn id="287" idx="2"/>
          </p:cNvCxnSpPr>
          <p:nvPr/>
        </p:nvCxnSpPr>
        <p:spPr>
          <a:xfrm flipH="1">
            <a:off x="7458628" y="1367333"/>
            <a:ext cx="4105" cy="393513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7" name="Google Shape;287;p37"/>
          <p:cNvSpPr/>
          <p:nvPr/>
        </p:nvSpPr>
        <p:spPr>
          <a:xfrm>
            <a:off x="7255428" y="4921270"/>
            <a:ext cx="4064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sz="1200">
              <a:latin typeface="Roboto Mono" panose="00000009000000000000" pitchFamily="49" charset="0"/>
              <a:ea typeface="Roboto Mono" panose="00000009000000000000" pitchFamily="49" charset="0"/>
              <a:cs typeface="Calibri"/>
              <a:sym typeface="Calibri"/>
            </a:endParaRPr>
          </a:p>
        </p:txBody>
      </p:sp>
      <p:cxnSp>
        <p:nvCxnSpPr>
          <p:cNvPr id="288" name="Google Shape;288;p37"/>
          <p:cNvCxnSpPr/>
          <p:nvPr/>
        </p:nvCxnSpPr>
        <p:spPr>
          <a:xfrm rot="10800000" flipH="1">
            <a:off x="2190381" y="5116218"/>
            <a:ext cx="5058400" cy="4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90" name="Google Shape;290;p37"/>
          <p:cNvSpPr/>
          <p:nvPr/>
        </p:nvSpPr>
        <p:spPr>
          <a:xfrm>
            <a:off x="5457333" y="643831"/>
            <a:ext cx="1408000" cy="723502"/>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21900" tIns="60933" rIns="121900" bIns="60933" anchor="ctr" anchorCtr="0">
            <a:noAutofit/>
          </a:bodyPr>
          <a:lstStyle/>
          <a:p>
            <a:pPr algn="ctr"/>
            <a:r>
              <a:rPr lang="es-419" sz="1400" b="1">
                <a:solidFill>
                  <a:schemeClr val="bg1"/>
                </a:solidFill>
                <a:latin typeface="Roboto Mono" panose="00000009000000000000" pitchFamily="49" charset="0"/>
                <a:ea typeface="Roboto Mono" panose="00000009000000000000" pitchFamily="49" charset="0"/>
                <a:cs typeface="Calibri"/>
                <a:sym typeface="Calibri"/>
              </a:rPr>
              <a:t>GoToHomePage</a:t>
            </a:r>
            <a:endParaRPr sz="1400" b="1">
              <a:solidFill>
                <a:schemeClr val="bg1"/>
              </a:solidFill>
              <a:latin typeface="Roboto Mono" panose="00000009000000000000" pitchFamily="49" charset="0"/>
              <a:ea typeface="Roboto Mono" panose="00000009000000000000" pitchFamily="49" charset="0"/>
              <a:cs typeface="Calibri"/>
              <a:sym typeface="Calibri"/>
            </a:endParaRPr>
          </a:p>
        </p:txBody>
      </p:sp>
      <p:cxnSp>
        <p:nvCxnSpPr>
          <p:cNvPr id="291" name="Google Shape;291;p37"/>
          <p:cNvCxnSpPr>
            <a:cxnSpLocks/>
            <a:stCxn id="290" idx="2"/>
            <a:endCxn id="292" idx="2"/>
          </p:cNvCxnSpPr>
          <p:nvPr/>
        </p:nvCxnSpPr>
        <p:spPr>
          <a:xfrm flipH="1">
            <a:off x="6155351" y="1367333"/>
            <a:ext cx="5982" cy="3099376"/>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2" name="Google Shape;292;p37"/>
          <p:cNvSpPr/>
          <p:nvPr/>
        </p:nvSpPr>
        <p:spPr>
          <a:xfrm>
            <a:off x="5952151" y="3462628"/>
            <a:ext cx="406400" cy="100408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sz="1200">
              <a:latin typeface="Roboto Mono" panose="00000009000000000000" pitchFamily="49" charset="0"/>
              <a:ea typeface="Roboto Mono" panose="00000009000000000000" pitchFamily="49" charset="0"/>
              <a:cs typeface="Calibri"/>
              <a:sym typeface="Calibri"/>
            </a:endParaRPr>
          </a:p>
        </p:txBody>
      </p:sp>
      <p:cxnSp>
        <p:nvCxnSpPr>
          <p:cNvPr id="293" name="Google Shape;293;p37"/>
          <p:cNvCxnSpPr>
            <a:cxnSpLocks/>
          </p:cNvCxnSpPr>
          <p:nvPr/>
        </p:nvCxnSpPr>
        <p:spPr>
          <a:xfrm>
            <a:off x="2218388" y="3875940"/>
            <a:ext cx="214766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94" name="Google Shape;294;p37"/>
          <p:cNvSpPr txBox="1"/>
          <p:nvPr/>
        </p:nvSpPr>
        <p:spPr>
          <a:xfrm>
            <a:off x="256385" y="2137597"/>
            <a:ext cx="1569195" cy="661087"/>
          </a:xfrm>
          <a:prstGeom prst="rect">
            <a:avLst/>
          </a:prstGeom>
          <a:noFill/>
          <a:ln>
            <a:noFill/>
          </a:ln>
        </p:spPr>
        <p:txBody>
          <a:bodyPr spcFirstLastPara="1" wrap="square" lIns="121900" tIns="60933" rIns="121900" bIns="60933" anchor="t" anchorCtr="0">
            <a:noAutofit/>
          </a:bodyPr>
          <a:lstStyle/>
          <a:p>
            <a:r>
              <a:rPr lang="es-419" sz="1200" dirty="0" err="1">
                <a:latin typeface="Roboto Mono" panose="00000009000000000000" pitchFamily="49" charset="0"/>
                <a:ea typeface="Roboto Mono" panose="00000009000000000000" pitchFamily="49" charset="0"/>
                <a:cs typeface="Calibri"/>
                <a:sym typeface="Calibri"/>
              </a:rPr>
              <a:t>From</a:t>
            </a:r>
            <a:r>
              <a:rPr lang="es-419" sz="1200" dirty="0">
                <a:latin typeface="Roboto Mono" panose="00000009000000000000" pitchFamily="49" charset="0"/>
                <a:ea typeface="Roboto Mono" panose="00000009000000000000" pitchFamily="49" charset="0"/>
                <a:cs typeface="Calibri"/>
                <a:sym typeface="Calibri"/>
              </a:rPr>
              <a:t>: contentManagerPage.html</a:t>
            </a:r>
            <a:endParaRPr sz="1200" dirty="0">
              <a:latin typeface="Roboto Mono" panose="00000009000000000000" pitchFamily="49" charset="0"/>
              <a:ea typeface="Roboto Mono" panose="00000009000000000000" pitchFamily="49" charset="0"/>
              <a:cs typeface="Calibri"/>
              <a:sym typeface="Calibri"/>
            </a:endParaRPr>
          </a:p>
        </p:txBody>
      </p:sp>
      <p:cxnSp>
        <p:nvCxnSpPr>
          <p:cNvPr id="295" name="Google Shape;295;p37"/>
          <p:cNvCxnSpPr>
            <a:cxnSpLocks/>
            <a:stCxn id="302" idx="2"/>
            <a:endCxn id="296" idx="2"/>
          </p:cNvCxnSpPr>
          <p:nvPr/>
        </p:nvCxnSpPr>
        <p:spPr>
          <a:xfrm>
            <a:off x="9055806" y="1367331"/>
            <a:ext cx="40994" cy="3832196"/>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6" name="Google Shape;296;p37"/>
          <p:cNvSpPr/>
          <p:nvPr/>
        </p:nvSpPr>
        <p:spPr>
          <a:xfrm>
            <a:off x="8893600" y="4858426"/>
            <a:ext cx="406400" cy="34110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sz="1200">
              <a:latin typeface="Roboto Mono" panose="00000009000000000000" pitchFamily="49" charset="0"/>
              <a:ea typeface="Roboto Mono" panose="00000009000000000000" pitchFamily="49" charset="0"/>
              <a:cs typeface="Calibri"/>
              <a:sym typeface="Calibri"/>
            </a:endParaRPr>
          </a:p>
        </p:txBody>
      </p:sp>
      <p:cxnSp>
        <p:nvCxnSpPr>
          <p:cNvPr id="299" name="Google Shape;299;p37"/>
          <p:cNvCxnSpPr>
            <a:cxnSpLocks/>
          </p:cNvCxnSpPr>
          <p:nvPr/>
        </p:nvCxnSpPr>
        <p:spPr>
          <a:xfrm>
            <a:off x="2122998" y="5852431"/>
            <a:ext cx="8274333" cy="26054"/>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02" name="Google Shape;302;p37"/>
          <p:cNvSpPr/>
          <p:nvPr/>
        </p:nvSpPr>
        <p:spPr>
          <a:xfrm>
            <a:off x="8298006" y="643830"/>
            <a:ext cx="1515600" cy="723501"/>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21900" tIns="60933" rIns="121900" bIns="60933" anchor="ctr" anchorCtr="0">
            <a:noAutofit/>
          </a:bodyPr>
          <a:lstStyle/>
          <a:p>
            <a:pPr algn="ctr"/>
            <a:r>
              <a:rPr lang="es-419" sz="1200" b="1">
                <a:solidFill>
                  <a:schemeClr val="bg1"/>
                </a:solidFill>
                <a:latin typeface="Roboto Mono" panose="00000009000000000000" pitchFamily="49" charset="0"/>
                <a:ea typeface="Roboto Mono" panose="00000009000000000000" pitchFamily="49" charset="0"/>
                <a:cs typeface="Calibri"/>
                <a:sym typeface="Calibri"/>
              </a:rPr>
              <a:t>ctx</a:t>
            </a:r>
            <a:endParaRPr sz="1200" b="1">
              <a:solidFill>
                <a:schemeClr val="bg1"/>
              </a:solidFill>
              <a:latin typeface="Roboto Mono" panose="00000009000000000000" pitchFamily="49" charset="0"/>
              <a:ea typeface="Roboto Mono" panose="00000009000000000000" pitchFamily="49" charset="0"/>
              <a:cs typeface="Calibri"/>
              <a:sym typeface="Calibri"/>
            </a:endParaRPr>
          </a:p>
        </p:txBody>
      </p:sp>
      <p:cxnSp>
        <p:nvCxnSpPr>
          <p:cNvPr id="303" name="Google Shape;303;p37"/>
          <p:cNvCxnSpPr>
            <a:cxnSpLocks/>
            <a:endCxn id="296" idx="1"/>
          </p:cNvCxnSpPr>
          <p:nvPr/>
        </p:nvCxnSpPr>
        <p:spPr>
          <a:xfrm>
            <a:off x="7672899" y="5014593"/>
            <a:ext cx="1220701" cy="14384"/>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04" name="Google Shape;304;p37"/>
          <p:cNvSpPr txBox="1"/>
          <p:nvPr/>
        </p:nvSpPr>
        <p:spPr>
          <a:xfrm>
            <a:off x="9453471" y="3973603"/>
            <a:ext cx="3026000" cy="338400"/>
          </a:xfrm>
          <a:prstGeom prst="rect">
            <a:avLst/>
          </a:prstGeom>
          <a:noFill/>
          <a:ln>
            <a:noFill/>
          </a:ln>
        </p:spPr>
        <p:txBody>
          <a:bodyPr spcFirstLastPara="1" wrap="square" lIns="121900" tIns="60933" rIns="121900" bIns="60933" anchor="t" anchorCtr="0">
            <a:noAutofit/>
          </a:bodyPr>
          <a:lstStyle/>
          <a:p>
            <a:pPr algn="ctr"/>
            <a:r>
              <a:rPr lang="es-419" sz="2133" b="1">
                <a:solidFill>
                  <a:schemeClr val="dk1"/>
                </a:solidFill>
                <a:latin typeface="Calibri"/>
                <a:ea typeface="Calibri"/>
                <a:cs typeface="Calibri"/>
                <a:sym typeface="Calibri"/>
              </a:rPr>
              <a:t>See slide “go to home”</a:t>
            </a:r>
            <a:endParaRPr sz="2133" b="1">
              <a:solidFill>
                <a:schemeClr val="dk1"/>
              </a:solidFill>
              <a:latin typeface="Calibri"/>
              <a:ea typeface="Calibri"/>
              <a:cs typeface="Calibri"/>
              <a:sym typeface="Calibri"/>
            </a:endParaRPr>
          </a:p>
        </p:txBody>
      </p:sp>
      <p:sp>
        <p:nvSpPr>
          <p:cNvPr id="35" name="Google Shape;272;p37">
            <a:extLst>
              <a:ext uri="{FF2B5EF4-FFF2-40B4-BE49-F238E27FC236}">
                <a16:creationId xmlns:a16="http://schemas.microsoft.com/office/drawing/2014/main" id="{E764DFD4-ABC7-5152-200A-B80650D3BC19}"/>
              </a:ext>
            </a:extLst>
          </p:cNvPr>
          <p:cNvSpPr txBox="1">
            <a:spLocks/>
          </p:cNvSpPr>
          <p:nvPr/>
        </p:nvSpPr>
        <p:spPr>
          <a:xfrm>
            <a:off x="1182710" y="28875"/>
            <a:ext cx="9488620" cy="756000"/>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chemeClr val="dk1"/>
              </a:buClr>
              <a:buSzPts val="4400"/>
              <a:buFont typeface="Calibri"/>
              <a:buNone/>
            </a:pPr>
            <a:r>
              <a:rPr lang="es-419" dirty="0" err="1"/>
              <a:t>Event</a:t>
            </a:r>
            <a:r>
              <a:rPr lang="es-419" dirty="0"/>
              <a:t>: </a:t>
            </a:r>
            <a:r>
              <a:rPr lang="es-419" dirty="0" err="1"/>
              <a:t>Create</a:t>
            </a:r>
            <a:r>
              <a:rPr lang="es-419" dirty="0"/>
              <a:t>(folder, </a:t>
            </a:r>
            <a:r>
              <a:rPr lang="es-419" dirty="0" err="1"/>
              <a:t>document</a:t>
            </a:r>
            <a:r>
              <a:rPr lang="es-419" dirty="0"/>
              <a:t>..)</a:t>
            </a:r>
          </a:p>
        </p:txBody>
      </p:sp>
      <p:sp>
        <p:nvSpPr>
          <p:cNvPr id="38" name="Google Shape;281;p37">
            <a:extLst>
              <a:ext uri="{FF2B5EF4-FFF2-40B4-BE49-F238E27FC236}">
                <a16:creationId xmlns:a16="http://schemas.microsoft.com/office/drawing/2014/main" id="{0D49AB23-05C5-6B0A-2A57-12BB8A3ABE8C}"/>
              </a:ext>
            </a:extLst>
          </p:cNvPr>
          <p:cNvSpPr txBox="1"/>
          <p:nvPr/>
        </p:nvSpPr>
        <p:spPr>
          <a:xfrm>
            <a:off x="2472428" y="2556154"/>
            <a:ext cx="2290800" cy="368802"/>
          </a:xfrm>
          <a:prstGeom prst="rect">
            <a:avLst/>
          </a:prstGeom>
          <a:noFill/>
          <a:ln>
            <a:noFill/>
          </a:ln>
        </p:spPr>
        <p:txBody>
          <a:bodyPr spcFirstLastPara="1" wrap="square" lIns="121900" tIns="60933" rIns="121900" bIns="60933" anchor="t" anchorCtr="0">
            <a:noAutofit/>
          </a:bodyPr>
          <a:lstStyle/>
          <a:p>
            <a:r>
              <a:rPr lang="es-419" sz="1200">
                <a:latin typeface="Roboto Mono" panose="00000009000000000000" pitchFamily="49" charset="0"/>
                <a:ea typeface="Roboto Mono" panose="00000009000000000000" pitchFamily="49" charset="0"/>
                <a:cs typeface="Calibri"/>
                <a:sym typeface="Calibri"/>
              </a:rPr>
              <a:t>Check existsFolder ()</a:t>
            </a:r>
            <a:endParaRPr sz="1200">
              <a:latin typeface="Roboto Mono" panose="00000009000000000000" pitchFamily="49" charset="0"/>
              <a:ea typeface="Roboto Mono" panose="00000009000000000000" pitchFamily="49" charset="0"/>
              <a:cs typeface="Calibri"/>
              <a:sym typeface="Calibri"/>
            </a:endParaRPr>
          </a:p>
        </p:txBody>
      </p:sp>
      <p:cxnSp>
        <p:nvCxnSpPr>
          <p:cNvPr id="39" name="Google Shape;280;p37">
            <a:extLst>
              <a:ext uri="{FF2B5EF4-FFF2-40B4-BE49-F238E27FC236}">
                <a16:creationId xmlns:a16="http://schemas.microsoft.com/office/drawing/2014/main" id="{13912109-20F4-AE24-FA87-C0950F98AF06}"/>
              </a:ext>
            </a:extLst>
          </p:cNvPr>
          <p:cNvCxnSpPr/>
          <p:nvPr/>
        </p:nvCxnSpPr>
        <p:spPr>
          <a:xfrm>
            <a:off x="2224633" y="2892633"/>
            <a:ext cx="2127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0" name="Google Shape;281;p37">
            <a:extLst>
              <a:ext uri="{FF2B5EF4-FFF2-40B4-BE49-F238E27FC236}">
                <a16:creationId xmlns:a16="http://schemas.microsoft.com/office/drawing/2014/main" id="{FB589193-AA61-BB27-C6D9-C73B400F37E5}"/>
              </a:ext>
            </a:extLst>
          </p:cNvPr>
          <p:cNvSpPr txBox="1"/>
          <p:nvPr/>
        </p:nvSpPr>
        <p:spPr>
          <a:xfrm>
            <a:off x="2803917" y="2905005"/>
            <a:ext cx="1059850" cy="368802"/>
          </a:xfrm>
          <a:prstGeom prst="rect">
            <a:avLst/>
          </a:prstGeom>
          <a:noFill/>
          <a:ln>
            <a:noFill/>
          </a:ln>
        </p:spPr>
        <p:txBody>
          <a:bodyPr spcFirstLastPara="1" wrap="square" lIns="121900" tIns="60933" rIns="121900" bIns="60933" anchor="t" anchorCtr="0">
            <a:noAutofit/>
          </a:bodyPr>
          <a:lstStyle/>
          <a:p>
            <a:r>
              <a:rPr lang="es-419" sz="1200">
                <a:latin typeface="Roboto Mono" panose="00000009000000000000" pitchFamily="49" charset="0"/>
                <a:ea typeface="Roboto Mono" panose="00000009000000000000" pitchFamily="49" charset="0"/>
                <a:cs typeface="Calibri"/>
                <a:sym typeface="Calibri"/>
              </a:rPr>
              <a:t>outcome</a:t>
            </a:r>
            <a:endParaRPr sz="1200">
              <a:latin typeface="Roboto Mono" panose="00000009000000000000" pitchFamily="49" charset="0"/>
              <a:ea typeface="Roboto Mono" panose="00000009000000000000" pitchFamily="49" charset="0"/>
              <a:cs typeface="Calibri"/>
              <a:sym typeface="Calibri"/>
            </a:endParaRPr>
          </a:p>
        </p:txBody>
      </p:sp>
      <p:sp>
        <p:nvSpPr>
          <p:cNvPr id="41" name="Google Shape;281;p37">
            <a:extLst>
              <a:ext uri="{FF2B5EF4-FFF2-40B4-BE49-F238E27FC236}">
                <a16:creationId xmlns:a16="http://schemas.microsoft.com/office/drawing/2014/main" id="{9C6822F8-B3D1-2597-E865-AC4E302EEB99}"/>
              </a:ext>
            </a:extLst>
          </p:cNvPr>
          <p:cNvSpPr txBox="1"/>
          <p:nvPr/>
        </p:nvSpPr>
        <p:spPr>
          <a:xfrm>
            <a:off x="9127" y="3252755"/>
            <a:ext cx="2928894" cy="720625"/>
          </a:xfrm>
          <a:prstGeom prst="rect">
            <a:avLst/>
          </a:prstGeom>
          <a:noFill/>
          <a:ln>
            <a:noFill/>
          </a:ln>
        </p:spPr>
        <p:txBody>
          <a:bodyPr spcFirstLastPara="1" wrap="square" lIns="121900" tIns="60933" rIns="121900" bIns="60933" anchor="t" anchorCtr="0">
            <a:noAutofit/>
          </a:bodyPr>
          <a:lstStyle/>
          <a:p>
            <a:r>
              <a:rPr lang="en-US" sz="1050" dirty="0">
                <a:latin typeface="Roboto Mono" panose="00000009000000000000" pitchFamily="49" charset="0"/>
                <a:ea typeface="Roboto Mono" panose="00000009000000000000" pitchFamily="49" charset="0"/>
                <a:cs typeface="Calibri"/>
                <a:sym typeface="Calibri"/>
              </a:rPr>
              <a:t>[if No Errors </a:t>
            </a:r>
          </a:p>
          <a:p>
            <a:r>
              <a:rPr lang="en-US" sz="1050" dirty="0">
                <a:latin typeface="Roboto Mono" panose="00000009000000000000" pitchFamily="49" charset="0"/>
                <a:ea typeface="Roboto Mono" panose="00000009000000000000" pitchFamily="49" charset="0"/>
                <a:cs typeface="Calibri"/>
                <a:sym typeface="Calibri"/>
              </a:rPr>
              <a:t>(E.g. folder not exists)]</a:t>
            </a:r>
          </a:p>
        </p:txBody>
      </p:sp>
      <p:cxnSp>
        <p:nvCxnSpPr>
          <p:cNvPr id="44" name="Google Shape;283;p37">
            <a:extLst>
              <a:ext uri="{FF2B5EF4-FFF2-40B4-BE49-F238E27FC236}">
                <a16:creationId xmlns:a16="http://schemas.microsoft.com/office/drawing/2014/main" id="{1791BE05-5148-71A2-6ED6-D4D8049A0E05}"/>
              </a:ext>
            </a:extLst>
          </p:cNvPr>
          <p:cNvCxnSpPr>
            <a:cxnSpLocks/>
          </p:cNvCxnSpPr>
          <p:nvPr/>
        </p:nvCxnSpPr>
        <p:spPr>
          <a:xfrm flipV="1">
            <a:off x="6364533" y="4377803"/>
            <a:ext cx="5009908" cy="3189"/>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0" name="CasellaDiTesto 49">
            <a:extLst>
              <a:ext uri="{FF2B5EF4-FFF2-40B4-BE49-F238E27FC236}">
                <a16:creationId xmlns:a16="http://schemas.microsoft.com/office/drawing/2014/main" id="{2E245ACF-DF1E-AA97-62F5-2B78B288BE30}"/>
              </a:ext>
            </a:extLst>
          </p:cNvPr>
          <p:cNvSpPr txBox="1"/>
          <p:nvPr/>
        </p:nvSpPr>
        <p:spPr>
          <a:xfrm>
            <a:off x="6416048" y="4008471"/>
            <a:ext cx="6229846" cy="276999"/>
          </a:xfrm>
          <a:prstGeom prst="rect">
            <a:avLst/>
          </a:prstGeom>
          <a:noFill/>
        </p:spPr>
        <p:txBody>
          <a:bodyPr wrap="square">
            <a:spAutoFit/>
          </a:bodyPr>
          <a:lstStyle/>
          <a:p>
            <a:r>
              <a:rPr lang="es-419" sz="1200" dirty="0" err="1">
                <a:latin typeface="Roboto Mono" panose="00000009000000000000" pitchFamily="49" charset="0"/>
                <a:ea typeface="Roboto Mono" panose="00000009000000000000" pitchFamily="49" charset="0"/>
                <a:cs typeface="Calibri"/>
                <a:sym typeface="Calibri"/>
              </a:rPr>
              <a:t>setAttribute</a:t>
            </a:r>
            <a:r>
              <a:rPr lang="es-419" sz="1200" dirty="0">
                <a:latin typeface="Roboto Mono" panose="00000009000000000000" pitchFamily="49" charset="0"/>
                <a:ea typeface="Roboto Mono" panose="00000009000000000000" pitchFamily="49" charset="0"/>
                <a:cs typeface="Calibri"/>
                <a:sym typeface="Calibri"/>
              </a:rPr>
              <a:t>(</a:t>
            </a:r>
            <a:r>
              <a:rPr lang="es-419" sz="1200" dirty="0" err="1">
                <a:latin typeface="Roboto Mono" panose="00000009000000000000" pitchFamily="49" charset="0"/>
                <a:ea typeface="Roboto Mono" panose="00000009000000000000" pitchFamily="49" charset="0"/>
                <a:cs typeface="Calibri"/>
                <a:sym typeface="Calibri"/>
              </a:rPr>
              <a:t>creationOK</a:t>
            </a:r>
            <a:r>
              <a:rPr lang="es-419" sz="1200" dirty="0">
                <a:latin typeface="Roboto Mono" panose="00000009000000000000" pitchFamily="49" charset="0"/>
                <a:ea typeface="Roboto Mono" panose="00000009000000000000" pitchFamily="49" charset="0"/>
                <a:cs typeface="Calibri"/>
                <a:sym typeface="Calibri"/>
              </a:rPr>
              <a:t>) </a:t>
            </a:r>
            <a:endParaRPr lang="it-IT" sz="1200" dirty="0">
              <a:latin typeface="Roboto Mono" panose="00000009000000000000" pitchFamily="49" charset="0"/>
              <a:ea typeface="Roboto Mono" panose="00000009000000000000" pitchFamily="49" charset="0"/>
            </a:endParaRPr>
          </a:p>
        </p:txBody>
      </p:sp>
      <p:cxnSp>
        <p:nvCxnSpPr>
          <p:cNvPr id="11" name="Connettore diritto 10">
            <a:extLst>
              <a:ext uri="{FF2B5EF4-FFF2-40B4-BE49-F238E27FC236}">
                <a16:creationId xmlns:a16="http://schemas.microsoft.com/office/drawing/2014/main" id="{AB52A80D-9ACD-E518-A3DC-8563CB1DB681}"/>
              </a:ext>
            </a:extLst>
          </p:cNvPr>
          <p:cNvCxnSpPr>
            <a:cxnSpLocks/>
          </p:cNvCxnSpPr>
          <p:nvPr/>
        </p:nvCxnSpPr>
        <p:spPr>
          <a:xfrm flipH="1" flipV="1">
            <a:off x="131676" y="4549395"/>
            <a:ext cx="11397715" cy="18477"/>
          </a:xfrm>
          <a:prstGeom prst="line">
            <a:avLst/>
          </a:prstGeom>
        </p:spPr>
        <p:style>
          <a:lnRef idx="1">
            <a:schemeClr val="accent1"/>
          </a:lnRef>
          <a:fillRef idx="0">
            <a:schemeClr val="accent1"/>
          </a:fillRef>
          <a:effectRef idx="0">
            <a:schemeClr val="accent1"/>
          </a:effectRef>
          <a:fontRef idx="minor">
            <a:schemeClr val="tx1"/>
          </a:fontRef>
        </p:style>
      </p:cxnSp>
      <p:sp>
        <p:nvSpPr>
          <p:cNvPr id="58" name="CasellaDiTesto 57">
            <a:extLst>
              <a:ext uri="{FF2B5EF4-FFF2-40B4-BE49-F238E27FC236}">
                <a16:creationId xmlns:a16="http://schemas.microsoft.com/office/drawing/2014/main" id="{FE30F00B-EA42-B972-5BD8-C510BF57C3E3}"/>
              </a:ext>
            </a:extLst>
          </p:cNvPr>
          <p:cNvSpPr txBox="1"/>
          <p:nvPr/>
        </p:nvSpPr>
        <p:spPr>
          <a:xfrm>
            <a:off x="2424346" y="4777359"/>
            <a:ext cx="6297432" cy="276999"/>
          </a:xfrm>
          <a:prstGeom prst="rect">
            <a:avLst/>
          </a:prstGeom>
          <a:noFill/>
        </p:spPr>
        <p:txBody>
          <a:bodyPr wrap="square">
            <a:spAutoFit/>
          </a:bodyPr>
          <a:lstStyle/>
          <a:p>
            <a:r>
              <a:rPr lang="en-US" sz="1200">
                <a:latin typeface="Roboto Mono" panose="00000009000000000000" pitchFamily="49" charset="0"/>
                <a:ea typeface="Roboto Mono" panose="00000009000000000000" pitchFamily="49" charset="0"/>
                <a:cs typeface="Calibri"/>
                <a:sym typeface="Calibri"/>
              </a:rPr>
              <a:t>forward</a:t>
            </a:r>
          </a:p>
        </p:txBody>
      </p:sp>
      <p:sp>
        <p:nvSpPr>
          <p:cNvPr id="66" name="Google Shape;281;p37">
            <a:extLst>
              <a:ext uri="{FF2B5EF4-FFF2-40B4-BE49-F238E27FC236}">
                <a16:creationId xmlns:a16="http://schemas.microsoft.com/office/drawing/2014/main" id="{210DE425-9E31-F3DF-A6CD-1AF05E95CC4F}"/>
              </a:ext>
            </a:extLst>
          </p:cNvPr>
          <p:cNvSpPr txBox="1"/>
          <p:nvPr/>
        </p:nvSpPr>
        <p:spPr>
          <a:xfrm>
            <a:off x="7729383" y="4726305"/>
            <a:ext cx="1107731" cy="626308"/>
          </a:xfrm>
          <a:prstGeom prst="rect">
            <a:avLst/>
          </a:prstGeom>
          <a:noFill/>
          <a:ln>
            <a:noFill/>
          </a:ln>
        </p:spPr>
        <p:txBody>
          <a:bodyPr spcFirstLastPara="1" wrap="square" lIns="121900" tIns="60933" rIns="121900" bIns="60933" anchor="t" anchorCtr="0">
            <a:noAutofit/>
          </a:bodyPr>
          <a:lstStyle/>
          <a:p>
            <a:r>
              <a:rPr lang="es-419" sz="1200">
                <a:latin typeface="Roboto Mono" panose="00000009000000000000" pitchFamily="49" charset="0"/>
                <a:ea typeface="Roboto Mono" panose="00000009000000000000" pitchFamily="49" charset="0"/>
                <a:cs typeface="Calibri"/>
                <a:sym typeface="Calibri"/>
              </a:rPr>
              <a:t>setAttribue(errors)</a:t>
            </a:r>
            <a:endParaRPr sz="1200">
              <a:latin typeface="Roboto Mono" panose="00000009000000000000" pitchFamily="49" charset="0"/>
              <a:ea typeface="Roboto Mono" panose="00000009000000000000" pitchFamily="49" charset="0"/>
              <a:cs typeface="Calibri"/>
              <a:sym typeface="Calibri"/>
            </a:endParaRPr>
          </a:p>
        </p:txBody>
      </p:sp>
      <p:sp>
        <p:nvSpPr>
          <p:cNvPr id="67" name="Google Shape;391;p40">
            <a:extLst>
              <a:ext uri="{FF2B5EF4-FFF2-40B4-BE49-F238E27FC236}">
                <a16:creationId xmlns:a16="http://schemas.microsoft.com/office/drawing/2014/main" id="{0760EBFB-6D3D-8E07-C242-60A5D38949BC}"/>
              </a:ext>
            </a:extLst>
          </p:cNvPr>
          <p:cNvSpPr/>
          <p:nvPr/>
        </p:nvSpPr>
        <p:spPr>
          <a:xfrm>
            <a:off x="9965932" y="643830"/>
            <a:ext cx="1080000" cy="723501"/>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s-419" sz="1200" b="1" dirty="0" err="1">
                <a:solidFill>
                  <a:schemeClr val="bg1"/>
                </a:solidFill>
                <a:latin typeface="Roboto Mono" panose="00000009000000000000" pitchFamily="49" charset="0"/>
                <a:ea typeface="Roboto Mono" panose="00000009000000000000" pitchFamily="49" charset="0"/>
                <a:cs typeface="Calibri"/>
                <a:sym typeface="Calibri"/>
              </a:rPr>
              <a:t>Template</a:t>
            </a:r>
            <a:br>
              <a:rPr lang="es-419" sz="1200" b="1" dirty="0">
                <a:solidFill>
                  <a:schemeClr val="bg1"/>
                </a:solidFill>
                <a:latin typeface="Roboto Mono" panose="00000009000000000000" pitchFamily="49" charset="0"/>
                <a:ea typeface="Roboto Mono" panose="00000009000000000000" pitchFamily="49" charset="0"/>
                <a:cs typeface="Calibri"/>
                <a:sym typeface="Calibri"/>
              </a:rPr>
            </a:br>
            <a:r>
              <a:rPr lang="es-419" sz="1200" b="1" dirty="0" err="1">
                <a:solidFill>
                  <a:schemeClr val="bg1"/>
                </a:solidFill>
                <a:latin typeface="Roboto Mono" panose="00000009000000000000" pitchFamily="49" charset="0"/>
                <a:ea typeface="Roboto Mono" panose="00000009000000000000" pitchFamily="49" charset="0"/>
                <a:cs typeface="Calibri"/>
                <a:sym typeface="Calibri"/>
              </a:rPr>
              <a:t>Engine</a:t>
            </a:r>
            <a:endParaRPr sz="1200" b="1" dirty="0">
              <a:solidFill>
                <a:schemeClr val="bg1"/>
              </a:solidFill>
              <a:latin typeface="Roboto Mono" panose="00000009000000000000" pitchFamily="49" charset="0"/>
              <a:ea typeface="Roboto Mono" panose="00000009000000000000" pitchFamily="49" charset="0"/>
              <a:cs typeface="Calibri"/>
              <a:sym typeface="Calibri"/>
            </a:endParaRPr>
          </a:p>
        </p:txBody>
      </p:sp>
      <p:cxnSp>
        <p:nvCxnSpPr>
          <p:cNvPr id="68" name="Google Shape;392;p40">
            <a:extLst>
              <a:ext uri="{FF2B5EF4-FFF2-40B4-BE49-F238E27FC236}">
                <a16:creationId xmlns:a16="http://schemas.microsoft.com/office/drawing/2014/main" id="{63CABD07-506E-AB8F-6F93-C0B3077ED90D}"/>
              </a:ext>
            </a:extLst>
          </p:cNvPr>
          <p:cNvCxnSpPr/>
          <p:nvPr/>
        </p:nvCxnSpPr>
        <p:spPr>
          <a:xfrm>
            <a:off x="10498582" y="1840015"/>
            <a:ext cx="147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69" name="Google Shape;393;p40">
            <a:extLst>
              <a:ext uri="{FF2B5EF4-FFF2-40B4-BE49-F238E27FC236}">
                <a16:creationId xmlns:a16="http://schemas.microsoft.com/office/drawing/2014/main" id="{77972B71-05FD-AB61-57B7-43C2582F6BDD}"/>
              </a:ext>
            </a:extLst>
          </p:cNvPr>
          <p:cNvSpPr/>
          <p:nvPr/>
        </p:nvSpPr>
        <p:spPr>
          <a:xfrm>
            <a:off x="10366530" y="4987525"/>
            <a:ext cx="304800" cy="128515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latin typeface="Roboto Mono" panose="00000009000000000000" pitchFamily="49" charset="0"/>
              <a:ea typeface="Roboto Mono" panose="00000009000000000000" pitchFamily="49" charset="0"/>
              <a:cs typeface="Calibri"/>
              <a:sym typeface="Calibri"/>
            </a:endParaRPr>
          </a:p>
        </p:txBody>
      </p:sp>
      <p:sp>
        <p:nvSpPr>
          <p:cNvPr id="71" name="Google Shape;397;p40">
            <a:extLst>
              <a:ext uri="{FF2B5EF4-FFF2-40B4-BE49-F238E27FC236}">
                <a16:creationId xmlns:a16="http://schemas.microsoft.com/office/drawing/2014/main" id="{B028F69C-0092-20DA-4739-26D8F6E6B0D6}"/>
              </a:ext>
            </a:extLst>
          </p:cNvPr>
          <p:cNvSpPr txBox="1"/>
          <p:nvPr/>
        </p:nvSpPr>
        <p:spPr>
          <a:xfrm>
            <a:off x="2663775" y="5489085"/>
            <a:ext cx="6983151" cy="82345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a:latin typeface="Roboto Mono" panose="00000009000000000000" pitchFamily="49" charset="0"/>
                <a:ea typeface="Roboto Mono" panose="00000009000000000000" pitchFamily="49" charset="0"/>
                <a:cs typeface="Calibri"/>
                <a:sym typeface="Calibri"/>
              </a:rPr>
              <a:t>process(ctx, ContentManagerPage.html) : display problems in input form</a:t>
            </a:r>
            <a:endParaRPr sz="1200">
              <a:latin typeface="Roboto Mono" panose="00000009000000000000" pitchFamily="49" charset="0"/>
              <a:ea typeface="Roboto Mono" panose="00000009000000000000" pitchFamily="49" charset="0"/>
              <a:cs typeface="Calibri"/>
              <a:sym typeface="Calibri"/>
            </a:endParaRPr>
          </a:p>
        </p:txBody>
      </p:sp>
      <p:cxnSp>
        <p:nvCxnSpPr>
          <p:cNvPr id="52" name="Connettore diritto 51">
            <a:extLst>
              <a:ext uri="{FF2B5EF4-FFF2-40B4-BE49-F238E27FC236}">
                <a16:creationId xmlns:a16="http://schemas.microsoft.com/office/drawing/2014/main" id="{6817B7C8-8BB4-11EE-B5EB-FB55CD95E53B}"/>
              </a:ext>
            </a:extLst>
          </p:cNvPr>
          <p:cNvCxnSpPr>
            <a:cxnSpLocks/>
          </p:cNvCxnSpPr>
          <p:nvPr/>
        </p:nvCxnSpPr>
        <p:spPr>
          <a:xfrm flipH="1">
            <a:off x="131676" y="3309812"/>
            <a:ext cx="11282901" cy="7177"/>
          </a:xfrm>
          <a:prstGeom prst="line">
            <a:avLst/>
          </a:prstGeom>
        </p:spPr>
        <p:style>
          <a:lnRef idx="1">
            <a:schemeClr val="accent1"/>
          </a:lnRef>
          <a:fillRef idx="0">
            <a:schemeClr val="accent1"/>
          </a:fillRef>
          <a:effectRef idx="0">
            <a:schemeClr val="accent1"/>
          </a:effectRef>
          <a:fontRef idx="minor">
            <a:schemeClr val="tx1"/>
          </a:fontRef>
        </p:style>
      </p:cxnSp>
      <p:sp>
        <p:nvSpPr>
          <p:cNvPr id="53" name="Google Shape;281;p37">
            <a:extLst>
              <a:ext uri="{FF2B5EF4-FFF2-40B4-BE49-F238E27FC236}">
                <a16:creationId xmlns:a16="http://schemas.microsoft.com/office/drawing/2014/main" id="{59265DA1-0058-C213-1E09-D3A28D5E61EC}"/>
              </a:ext>
            </a:extLst>
          </p:cNvPr>
          <p:cNvSpPr txBox="1"/>
          <p:nvPr/>
        </p:nvSpPr>
        <p:spPr>
          <a:xfrm>
            <a:off x="9127" y="4486353"/>
            <a:ext cx="1698413" cy="776112"/>
          </a:xfrm>
          <a:prstGeom prst="rect">
            <a:avLst/>
          </a:prstGeom>
          <a:noFill/>
          <a:ln>
            <a:noFill/>
          </a:ln>
        </p:spPr>
        <p:txBody>
          <a:bodyPr spcFirstLastPara="1" wrap="square" lIns="121900" tIns="60933" rIns="121900" bIns="60933" anchor="t" anchorCtr="0">
            <a:noAutofit/>
          </a:bodyPr>
          <a:lstStyle/>
          <a:p>
            <a:r>
              <a:rPr lang="en-US" sz="1100" dirty="0">
                <a:latin typeface="Roboto Mono" panose="00000009000000000000" pitchFamily="49" charset="0"/>
                <a:ea typeface="Roboto Mono" panose="00000009000000000000" pitchFamily="49" charset="0"/>
                <a:cs typeface="Calibri"/>
                <a:sym typeface="Calibri"/>
              </a:rPr>
              <a:t>[</a:t>
            </a:r>
            <a:r>
              <a:rPr lang="es-419" sz="1100" dirty="0" err="1">
                <a:latin typeface="Roboto Mono" panose="00000009000000000000" pitchFamily="49" charset="0"/>
                <a:ea typeface="Roboto Mono" panose="00000009000000000000" pitchFamily="49" charset="0"/>
                <a:cs typeface="Calibri"/>
                <a:sym typeface="Calibri"/>
              </a:rPr>
              <a:t>if</a:t>
            </a:r>
            <a:r>
              <a:rPr lang="es-419" sz="1100" dirty="0">
                <a:latin typeface="Roboto Mono" panose="00000009000000000000" pitchFamily="49" charset="0"/>
                <a:ea typeface="Roboto Mono" panose="00000009000000000000" pitchFamily="49" charset="0"/>
                <a:cs typeface="Calibri"/>
                <a:sym typeface="Calibri"/>
              </a:rPr>
              <a:t> </a:t>
            </a:r>
            <a:r>
              <a:rPr lang="es-419" sz="1100" dirty="0" err="1">
                <a:latin typeface="Roboto Mono" panose="00000009000000000000" pitchFamily="49" charset="0"/>
                <a:ea typeface="Roboto Mono" panose="00000009000000000000" pitchFamily="49" charset="0"/>
                <a:cs typeface="Calibri"/>
                <a:sym typeface="Calibri"/>
              </a:rPr>
              <a:t>Errors</a:t>
            </a:r>
            <a:r>
              <a:rPr lang="es-419" sz="1100" dirty="0">
                <a:latin typeface="Roboto Mono" panose="00000009000000000000" pitchFamily="49" charset="0"/>
                <a:ea typeface="Roboto Mono" panose="00000009000000000000" pitchFamily="49" charset="0"/>
                <a:cs typeface="Calibri"/>
                <a:sym typeface="Calibri"/>
              </a:rPr>
              <a:t> (</a:t>
            </a:r>
            <a:r>
              <a:rPr lang="es-419" sz="1100" dirty="0" err="1">
                <a:latin typeface="Roboto Mono" panose="00000009000000000000" pitchFamily="49" charset="0"/>
                <a:ea typeface="Roboto Mono" panose="00000009000000000000" pitchFamily="49" charset="0"/>
                <a:cs typeface="Calibri"/>
                <a:sym typeface="Calibri"/>
              </a:rPr>
              <a:t>E.g</a:t>
            </a:r>
            <a:r>
              <a:rPr lang="es-419" sz="1100" dirty="0">
                <a:latin typeface="Roboto Mono" panose="00000009000000000000" pitchFamily="49" charset="0"/>
                <a:ea typeface="Roboto Mono" panose="00000009000000000000" pitchFamily="49" charset="0"/>
                <a:cs typeface="Calibri"/>
                <a:sym typeface="Calibri"/>
              </a:rPr>
              <a:t>. folder </a:t>
            </a:r>
            <a:r>
              <a:rPr lang="es-419" sz="1100" dirty="0" err="1">
                <a:latin typeface="Roboto Mono" panose="00000009000000000000" pitchFamily="49" charset="0"/>
                <a:ea typeface="Roboto Mono" panose="00000009000000000000" pitchFamily="49" charset="0"/>
                <a:cs typeface="Calibri"/>
                <a:sym typeface="Calibri"/>
              </a:rPr>
              <a:t>already</a:t>
            </a:r>
            <a:r>
              <a:rPr lang="es-419" sz="1100" dirty="0">
                <a:latin typeface="Roboto Mono" panose="00000009000000000000" pitchFamily="49" charset="0"/>
                <a:ea typeface="Roboto Mono" panose="00000009000000000000" pitchFamily="49" charset="0"/>
                <a:cs typeface="Calibri"/>
                <a:sym typeface="Calibri"/>
              </a:rPr>
              <a:t> </a:t>
            </a:r>
            <a:r>
              <a:rPr lang="es-419" sz="1100" dirty="0" err="1">
                <a:latin typeface="Roboto Mono" panose="00000009000000000000" pitchFamily="49" charset="0"/>
                <a:ea typeface="Roboto Mono" panose="00000009000000000000" pitchFamily="49" charset="0"/>
                <a:cs typeface="Calibri"/>
                <a:sym typeface="Calibri"/>
              </a:rPr>
              <a:t>exists</a:t>
            </a:r>
            <a:r>
              <a:rPr lang="es-419" sz="1100" dirty="0">
                <a:latin typeface="Roboto Mono" panose="00000009000000000000" pitchFamily="49" charset="0"/>
                <a:ea typeface="Roboto Mono" panose="00000009000000000000" pitchFamily="49" charset="0"/>
                <a:cs typeface="Calibri"/>
                <a:sym typeface="Calibri"/>
              </a:rPr>
              <a:t>)</a:t>
            </a:r>
            <a:r>
              <a:rPr lang="en-US" sz="1100" dirty="0">
                <a:latin typeface="Roboto Mono" panose="00000009000000000000" pitchFamily="49" charset="0"/>
                <a:ea typeface="Roboto Mono" panose="00000009000000000000" pitchFamily="49" charset="0"/>
                <a:cs typeface="Calibri"/>
                <a:sym typeface="Calibri"/>
              </a:rPr>
              <a:t>]</a:t>
            </a:r>
          </a:p>
        </p:txBody>
      </p:sp>
      <p:sp>
        <p:nvSpPr>
          <p:cNvPr id="59" name="Google Shape;281;p37">
            <a:extLst>
              <a:ext uri="{FF2B5EF4-FFF2-40B4-BE49-F238E27FC236}">
                <a16:creationId xmlns:a16="http://schemas.microsoft.com/office/drawing/2014/main" id="{DFD20AD4-4F2D-0D9D-D128-AB71502E11B4}"/>
              </a:ext>
            </a:extLst>
          </p:cNvPr>
          <p:cNvSpPr txBox="1"/>
          <p:nvPr/>
        </p:nvSpPr>
        <p:spPr>
          <a:xfrm>
            <a:off x="2349788" y="3541012"/>
            <a:ext cx="2219464" cy="368802"/>
          </a:xfrm>
          <a:prstGeom prst="rect">
            <a:avLst/>
          </a:prstGeom>
          <a:noFill/>
          <a:ln>
            <a:noFill/>
          </a:ln>
        </p:spPr>
        <p:txBody>
          <a:bodyPr spcFirstLastPara="1" wrap="square" lIns="121900" tIns="60933" rIns="121900" bIns="60933" anchor="t" anchorCtr="0">
            <a:noAutofit/>
          </a:bodyPr>
          <a:lstStyle/>
          <a:p>
            <a:r>
              <a:rPr lang="es-419" sz="1200">
                <a:latin typeface="Roboto Mono" panose="00000009000000000000" pitchFamily="49" charset="0"/>
                <a:ea typeface="Roboto Mono" panose="00000009000000000000" pitchFamily="49" charset="0"/>
                <a:cs typeface="Calibri"/>
                <a:sym typeface="Calibri"/>
              </a:rPr>
              <a:t>createFolder(name…)</a:t>
            </a:r>
            <a:endParaRPr sz="1200">
              <a:latin typeface="Roboto Mono" panose="00000009000000000000" pitchFamily="49" charset="0"/>
              <a:ea typeface="Roboto Mono" panose="00000009000000000000" pitchFamily="49" charset="0"/>
              <a:cs typeface="Calibri"/>
              <a:sym typeface="Calibri"/>
            </a:endParaRPr>
          </a:p>
        </p:txBody>
      </p:sp>
      <p:sp>
        <p:nvSpPr>
          <p:cNvPr id="61" name="Google Shape;281;p37">
            <a:extLst>
              <a:ext uri="{FF2B5EF4-FFF2-40B4-BE49-F238E27FC236}">
                <a16:creationId xmlns:a16="http://schemas.microsoft.com/office/drawing/2014/main" id="{E372B3FE-70FD-DD5A-443A-2F1D4E73DEBD}"/>
              </a:ext>
            </a:extLst>
          </p:cNvPr>
          <p:cNvSpPr txBox="1"/>
          <p:nvPr/>
        </p:nvSpPr>
        <p:spPr>
          <a:xfrm>
            <a:off x="3016885" y="4059613"/>
            <a:ext cx="2219464" cy="368802"/>
          </a:xfrm>
          <a:prstGeom prst="rect">
            <a:avLst/>
          </a:prstGeom>
          <a:noFill/>
          <a:ln>
            <a:noFill/>
          </a:ln>
        </p:spPr>
        <p:txBody>
          <a:bodyPr spcFirstLastPara="1" wrap="square" lIns="121900" tIns="60933" rIns="121900" bIns="60933" anchor="t" anchorCtr="0">
            <a:noAutofit/>
          </a:bodyPr>
          <a:lstStyle/>
          <a:p>
            <a:r>
              <a:rPr lang="es-419" sz="1200">
                <a:latin typeface="Roboto Mono" panose="00000009000000000000" pitchFamily="49" charset="0"/>
                <a:ea typeface="Roboto Mono" panose="00000009000000000000" pitchFamily="49" charset="0"/>
                <a:cs typeface="Calibri"/>
                <a:sym typeface="Calibri"/>
              </a:rPr>
              <a:t>redirect</a:t>
            </a:r>
            <a:endParaRPr sz="1200">
              <a:latin typeface="Roboto Mono" panose="00000009000000000000" pitchFamily="49" charset="0"/>
              <a:ea typeface="Roboto Mono" panose="00000009000000000000" pitchFamily="49" charset="0"/>
              <a:cs typeface="Calibri"/>
              <a:sym typeface="Calibri"/>
            </a:endParaRPr>
          </a:p>
        </p:txBody>
      </p:sp>
      <p:cxnSp>
        <p:nvCxnSpPr>
          <p:cNvPr id="62" name="Google Shape;283;p37">
            <a:extLst>
              <a:ext uri="{FF2B5EF4-FFF2-40B4-BE49-F238E27FC236}">
                <a16:creationId xmlns:a16="http://schemas.microsoft.com/office/drawing/2014/main" id="{3A8A4C15-15EF-F421-6828-AD2E333348D0}"/>
              </a:ext>
            </a:extLst>
          </p:cNvPr>
          <p:cNvCxnSpPr>
            <a:cxnSpLocks/>
          </p:cNvCxnSpPr>
          <p:nvPr/>
        </p:nvCxnSpPr>
        <p:spPr>
          <a:xfrm>
            <a:off x="2230557" y="4329003"/>
            <a:ext cx="373992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Google Shape;272;p37">
            <a:extLst>
              <a:ext uri="{FF2B5EF4-FFF2-40B4-BE49-F238E27FC236}">
                <a16:creationId xmlns:a16="http://schemas.microsoft.com/office/drawing/2014/main" id="{396EC9F0-D8A7-FFDC-B813-ACF644B8BA6F}"/>
              </a:ext>
            </a:extLst>
          </p:cNvPr>
          <p:cNvSpPr txBox="1">
            <a:spLocks/>
          </p:cNvSpPr>
          <p:nvPr/>
        </p:nvSpPr>
        <p:spPr>
          <a:xfrm>
            <a:off x="340967" y="28875"/>
            <a:ext cx="11530329" cy="756000"/>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chemeClr val="dk1"/>
              </a:buClr>
              <a:buSzPts val="4400"/>
              <a:buFont typeface="Calibri"/>
              <a:buNone/>
            </a:pPr>
            <a:r>
              <a:rPr lang="es-419" sz="4000" dirty="0" err="1"/>
              <a:t>Event</a:t>
            </a:r>
            <a:r>
              <a:rPr lang="es-419" sz="4000" dirty="0"/>
              <a:t>: </a:t>
            </a:r>
            <a:r>
              <a:rPr lang="es-419" sz="4000" dirty="0" err="1"/>
              <a:t>MoveToHomePage</a:t>
            </a:r>
            <a:endParaRPr lang="es-419" sz="4000" dirty="0"/>
          </a:p>
          <a:p>
            <a:pPr algn="ctr">
              <a:spcBef>
                <a:spcPts val="0"/>
              </a:spcBef>
              <a:buClr>
                <a:schemeClr val="dk1"/>
              </a:buClr>
              <a:buSzPts val="4400"/>
              <a:buFont typeface="Calibri"/>
              <a:buNone/>
            </a:pPr>
            <a:r>
              <a:rPr lang="es-419" sz="1400" dirty="0">
                <a:solidFill>
                  <a:schemeClr val="tx1">
                    <a:lumMod val="50000"/>
                  </a:schemeClr>
                </a:solidFill>
              </a:rPr>
              <a:t>(</a:t>
            </a:r>
            <a:r>
              <a:rPr lang="es-419" sz="1400" dirty="0" err="1">
                <a:solidFill>
                  <a:schemeClr val="tx1">
                    <a:lumMod val="50000"/>
                  </a:schemeClr>
                </a:solidFill>
              </a:rPr>
              <a:t>action:chooseMovement</a:t>
            </a:r>
            <a:r>
              <a:rPr lang="es-419" sz="1400" dirty="0">
                <a:solidFill>
                  <a:schemeClr val="tx1">
                    <a:lumMod val="50000"/>
                  </a:schemeClr>
                </a:solidFill>
              </a:rPr>
              <a:t>)</a:t>
            </a:r>
          </a:p>
        </p:txBody>
      </p:sp>
      <p:grpSp>
        <p:nvGrpSpPr>
          <p:cNvPr id="73" name="Group 72">
            <a:extLst>
              <a:ext uri="{FF2B5EF4-FFF2-40B4-BE49-F238E27FC236}">
                <a16:creationId xmlns:a16="http://schemas.microsoft.com/office/drawing/2014/main" id="{3DBFB086-EDB6-CBEC-DB8D-11848B2F6C95}"/>
              </a:ext>
            </a:extLst>
          </p:cNvPr>
          <p:cNvGrpSpPr/>
          <p:nvPr/>
        </p:nvGrpSpPr>
        <p:grpSpPr>
          <a:xfrm>
            <a:off x="432258" y="1437911"/>
            <a:ext cx="10875590" cy="4726877"/>
            <a:chOff x="139092" y="1563554"/>
            <a:chExt cx="10875590" cy="4726877"/>
          </a:xfrm>
        </p:grpSpPr>
        <p:sp>
          <p:nvSpPr>
            <p:cNvPr id="6" name="Google Shape;276;p37">
              <a:extLst>
                <a:ext uri="{FF2B5EF4-FFF2-40B4-BE49-F238E27FC236}">
                  <a16:creationId xmlns:a16="http://schemas.microsoft.com/office/drawing/2014/main" id="{0C79ECD3-B861-AC47-9D29-B91740338895}"/>
                </a:ext>
              </a:extLst>
            </p:cNvPr>
            <p:cNvSpPr txBox="1"/>
            <p:nvPr/>
          </p:nvSpPr>
          <p:spPr>
            <a:xfrm>
              <a:off x="153487" y="2043296"/>
              <a:ext cx="1220800" cy="369200"/>
            </a:xfrm>
            <a:prstGeom prst="rect">
              <a:avLst/>
            </a:prstGeom>
            <a:noFill/>
            <a:ln>
              <a:noFill/>
            </a:ln>
          </p:spPr>
          <p:txBody>
            <a:bodyPr spcFirstLastPara="1" wrap="square" lIns="121900" tIns="60933" rIns="121900" bIns="60933" anchor="t" anchorCtr="0">
              <a:noAutofit/>
            </a:bodyPr>
            <a:lstStyle/>
            <a:p>
              <a:r>
                <a:rPr lang="es-419" sz="1200" dirty="0" err="1">
                  <a:latin typeface="Roboto Mono" panose="00000009000000000000" pitchFamily="49" charset="0"/>
                  <a:ea typeface="Roboto Mono" panose="00000009000000000000" pitchFamily="49" charset="0"/>
                  <a:cs typeface="Calibri"/>
                  <a:sym typeface="Calibri"/>
                </a:rPr>
                <a:t>doGET</a:t>
              </a:r>
              <a:endParaRPr sz="1200" dirty="0">
                <a:latin typeface="Roboto Mono" panose="00000009000000000000" pitchFamily="49" charset="0"/>
                <a:ea typeface="Roboto Mono" panose="00000009000000000000" pitchFamily="49" charset="0"/>
                <a:cs typeface="Calibri"/>
                <a:sym typeface="Calibri"/>
              </a:endParaRPr>
            </a:p>
          </p:txBody>
        </p:sp>
        <p:sp>
          <p:nvSpPr>
            <p:cNvPr id="22" name="Google Shape;294;p37">
              <a:extLst>
                <a:ext uri="{FF2B5EF4-FFF2-40B4-BE49-F238E27FC236}">
                  <a16:creationId xmlns:a16="http://schemas.microsoft.com/office/drawing/2014/main" id="{2040F0ED-07FC-B273-9090-705D69964DD2}"/>
                </a:ext>
              </a:extLst>
            </p:cNvPr>
            <p:cNvSpPr txBox="1"/>
            <p:nvPr/>
          </p:nvSpPr>
          <p:spPr>
            <a:xfrm>
              <a:off x="139092" y="2548041"/>
              <a:ext cx="1572235" cy="1761917"/>
            </a:xfrm>
            <a:prstGeom prst="rect">
              <a:avLst/>
            </a:prstGeom>
            <a:noFill/>
            <a:ln>
              <a:noFill/>
            </a:ln>
          </p:spPr>
          <p:txBody>
            <a:bodyPr spcFirstLastPara="1" wrap="square" lIns="121900" tIns="60933" rIns="121900" bIns="60933" anchor="t" anchorCtr="0">
              <a:noAutofit/>
            </a:bodyPr>
            <a:lstStyle/>
            <a:p>
              <a:r>
                <a:rPr lang="es-419" sz="1200" dirty="0" err="1">
                  <a:latin typeface="Roboto Mono" panose="00000009000000000000" pitchFamily="49" charset="0"/>
                  <a:ea typeface="Roboto Mono" panose="00000009000000000000" pitchFamily="49" charset="0"/>
                  <a:cs typeface="Calibri"/>
                  <a:sym typeface="Calibri"/>
                </a:rPr>
                <a:t>From</a:t>
              </a:r>
              <a:r>
                <a:rPr lang="es-419" sz="1200" dirty="0">
                  <a:latin typeface="Roboto Mono" panose="00000009000000000000" pitchFamily="49" charset="0"/>
                  <a:ea typeface="Roboto Mono" panose="00000009000000000000" pitchFamily="49" charset="0"/>
                  <a:cs typeface="Calibri"/>
                  <a:sym typeface="Calibri"/>
                </a:rPr>
                <a:t>: documentsPage.html</a:t>
              </a:r>
              <a:endParaRPr sz="1200" dirty="0">
                <a:latin typeface="Roboto Mono" panose="00000009000000000000" pitchFamily="49" charset="0"/>
                <a:ea typeface="Roboto Mono" panose="00000009000000000000" pitchFamily="49" charset="0"/>
                <a:cs typeface="Calibri"/>
                <a:sym typeface="Calibri"/>
              </a:endParaRPr>
            </a:p>
          </p:txBody>
        </p:sp>
        <p:grpSp>
          <p:nvGrpSpPr>
            <p:cNvPr id="72" name="Group 71">
              <a:extLst>
                <a:ext uri="{FF2B5EF4-FFF2-40B4-BE49-F238E27FC236}">
                  <a16:creationId xmlns:a16="http://schemas.microsoft.com/office/drawing/2014/main" id="{997F0C44-4C8E-E203-219D-740508F6ADE9}"/>
                </a:ext>
              </a:extLst>
            </p:cNvPr>
            <p:cNvGrpSpPr/>
            <p:nvPr/>
          </p:nvGrpSpPr>
          <p:grpSpPr>
            <a:xfrm>
              <a:off x="223366" y="1563554"/>
              <a:ext cx="10791316" cy="4726877"/>
              <a:chOff x="223365" y="1403010"/>
              <a:chExt cx="11670059" cy="4887421"/>
            </a:xfrm>
          </p:grpSpPr>
          <p:cxnSp>
            <p:nvCxnSpPr>
              <p:cNvPr id="5" name="Google Shape;275;p37">
                <a:extLst>
                  <a:ext uri="{FF2B5EF4-FFF2-40B4-BE49-F238E27FC236}">
                    <a16:creationId xmlns:a16="http://schemas.microsoft.com/office/drawing/2014/main" id="{3740EEC0-F356-FD02-3A1A-462EA566FF50}"/>
                  </a:ext>
                </a:extLst>
              </p:cNvPr>
              <p:cNvCxnSpPr>
                <a:cxnSpLocks/>
              </p:cNvCxnSpPr>
              <p:nvPr/>
            </p:nvCxnSpPr>
            <p:spPr>
              <a:xfrm>
                <a:off x="223365" y="2462389"/>
                <a:ext cx="146926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 name="Google Shape;273;p37">
                <a:extLst>
                  <a:ext uri="{FF2B5EF4-FFF2-40B4-BE49-F238E27FC236}">
                    <a16:creationId xmlns:a16="http://schemas.microsoft.com/office/drawing/2014/main" id="{FC281CE2-3ABD-0C97-C2B5-AB66D1EBED3D}"/>
                  </a:ext>
                </a:extLst>
              </p:cNvPr>
              <p:cNvSpPr/>
              <p:nvPr/>
            </p:nvSpPr>
            <p:spPr>
              <a:xfrm>
                <a:off x="1069201" y="1422447"/>
                <a:ext cx="1763066" cy="671070"/>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21900" tIns="60933" rIns="121900" bIns="60933" anchor="ctr" anchorCtr="0">
                <a:noAutofit/>
              </a:bodyPr>
              <a:lstStyle/>
              <a:p>
                <a:pPr algn="ctr"/>
                <a:r>
                  <a:rPr lang="es-419" sz="1200" b="1">
                    <a:solidFill>
                      <a:schemeClr val="dk1"/>
                    </a:solidFill>
                    <a:latin typeface="Roboto Mono" panose="00000009000000000000" pitchFamily="49" charset="0"/>
                    <a:ea typeface="Roboto Mono" panose="00000009000000000000" pitchFamily="49" charset="0"/>
                    <a:cs typeface="Calibri"/>
                    <a:sym typeface="Calibri"/>
                  </a:rPr>
                  <a:t>MoveDocument</a:t>
                </a:r>
                <a:endParaRPr sz="1200" b="1">
                  <a:solidFill>
                    <a:schemeClr val="dk1"/>
                  </a:solidFill>
                  <a:latin typeface="Roboto Mono" panose="00000009000000000000" pitchFamily="49" charset="0"/>
                  <a:ea typeface="Roboto Mono" panose="00000009000000000000" pitchFamily="49" charset="0"/>
                  <a:cs typeface="Calibri"/>
                  <a:sym typeface="Calibri"/>
                </a:endParaRPr>
              </a:p>
            </p:txBody>
          </p:sp>
          <p:cxnSp>
            <p:nvCxnSpPr>
              <p:cNvPr id="4" name="Google Shape;274;p37">
                <a:extLst>
                  <a:ext uri="{FF2B5EF4-FFF2-40B4-BE49-F238E27FC236}">
                    <a16:creationId xmlns:a16="http://schemas.microsoft.com/office/drawing/2014/main" id="{7632B0D5-BA5D-715D-4062-3263F1BE5234}"/>
                  </a:ext>
                </a:extLst>
              </p:cNvPr>
              <p:cNvCxnSpPr>
                <a:cxnSpLocks/>
                <a:stCxn id="3" idx="2"/>
              </p:cNvCxnSpPr>
              <p:nvPr/>
            </p:nvCxnSpPr>
            <p:spPr>
              <a:xfrm flipH="1">
                <a:off x="1917742" y="2093517"/>
                <a:ext cx="32992" cy="3844513"/>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7" name="Google Shape;277;p37">
                <a:extLst>
                  <a:ext uri="{FF2B5EF4-FFF2-40B4-BE49-F238E27FC236}">
                    <a16:creationId xmlns:a16="http://schemas.microsoft.com/office/drawing/2014/main" id="{CC048545-76E1-9981-C2DA-85E96AD4BB14}"/>
                  </a:ext>
                </a:extLst>
              </p:cNvPr>
              <p:cNvSpPr/>
              <p:nvPr/>
            </p:nvSpPr>
            <p:spPr>
              <a:xfrm>
                <a:off x="1728003" y="2149756"/>
                <a:ext cx="411194" cy="414067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dk1"/>
                  </a:solidFill>
                  <a:latin typeface="Calibri"/>
                  <a:ea typeface="Calibri"/>
                  <a:cs typeface="Calibri"/>
                  <a:sym typeface="Calibri"/>
                </a:endParaRPr>
              </a:p>
            </p:txBody>
          </p:sp>
          <p:sp>
            <p:nvSpPr>
              <p:cNvPr id="8" name="Google Shape;278;p37">
                <a:extLst>
                  <a:ext uri="{FF2B5EF4-FFF2-40B4-BE49-F238E27FC236}">
                    <a16:creationId xmlns:a16="http://schemas.microsoft.com/office/drawing/2014/main" id="{B8943989-9CCE-673B-DE45-660B14E05A7C}"/>
                  </a:ext>
                </a:extLst>
              </p:cNvPr>
              <p:cNvSpPr/>
              <p:nvPr/>
            </p:nvSpPr>
            <p:spPr>
              <a:xfrm>
                <a:off x="3741170" y="1403010"/>
                <a:ext cx="1927335" cy="690507"/>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21900" tIns="60933" rIns="121900" bIns="60933" anchor="ctr" anchorCtr="0">
                <a:noAutofit/>
              </a:bodyPr>
              <a:lstStyle/>
              <a:p>
                <a:pPr algn="ctr"/>
                <a:r>
                  <a:rPr lang="es-419" sz="1200" b="1">
                    <a:solidFill>
                      <a:schemeClr val="dk1"/>
                    </a:solidFill>
                    <a:latin typeface="Roboto Mono" panose="00000009000000000000" pitchFamily="49" charset="0"/>
                    <a:ea typeface="Roboto Mono" panose="00000009000000000000" pitchFamily="49" charset="0"/>
                    <a:cs typeface="Calibri"/>
                    <a:sym typeface="Calibri"/>
                  </a:rPr>
                  <a:t>DocumentDAO</a:t>
                </a:r>
                <a:endParaRPr sz="1200" b="1">
                  <a:solidFill>
                    <a:schemeClr val="dk1"/>
                  </a:solidFill>
                  <a:latin typeface="Roboto Mono" panose="00000009000000000000" pitchFamily="49" charset="0"/>
                  <a:ea typeface="Roboto Mono" panose="00000009000000000000" pitchFamily="49" charset="0"/>
                  <a:cs typeface="Calibri"/>
                  <a:sym typeface="Calibri"/>
                </a:endParaRPr>
              </a:p>
            </p:txBody>
          </p:sp>
          <p:cxnSp>
            <p:nvCxnSpPr>
              <p:cNvPr id="9" name="Google Shape;279;p37">
                <a:extLst>
                  <a:ext uri="{FF2B5EF4-FFF2-40B4-BE49-F238E27FC236}">
                    <a16:creationId xmlns:a16="http://schemas.microsoft.com/office/drawing/2014/main" id="{DCF1ADED-2BE6-1AC4-78A2-A5154DAB9692}"/>
                  </a:ext>
                </a:extLst>
              </p:cNvPr>
              <p:cNvCxnSpPr>
                <a:cxnSpLocks/>
                <a:stCxn id="8" idx="2"/>
              </p:cNvCxnSpPr>
              <p:nvPr/>
            </p:nvCxnSpPr>
            <p:spPr>
              <a:xfrm>
                <a:off x="4704838" y="2093517"/>
                <a:ext cx="50337" cy="419691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0" name="Google Shape;280;p37">
                <a:extLst>
                  <a:ext uri="{FF2B5EF4-FFF2-40B4-BE49-F238E27FC236}">
                    <a16:creationId xmlns:a16="http://schemas.microsoft.com/office/drawing/2014/main" id="{F5DE841E-3CA1-2E89-A5AD-9F3F059BEA73}"/>
                  </a:ext>
                </a:extLst>
              </p:cNvPr>
              <p:cNvCxnSpPr>
                <a:cxnSpLocks/>
              </p:cNvCxnSpPr>
              <p:nvPr/>
            </p:nvCxnSpPr>
            <p:spPr>
              <a:xfrm>
                <a:off x="2139124" y="3061647"/>
                <a:ext cx="239568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1" name="Google Shape;281;p37">
                <a:extLst>
                  <a:ext uri="{FF2B5EF4-FFF2-40B4-BE49-F238E27FC236}">
                    <a16:creationId xmlns:a16="http://schemas.microsoft.com/office/drawing/2014/main" id="{F11428A6-2B81-D6B0-B998-1E8C55254C2B}"/>
                  </a:ext>
                </a:extLst>
              </p:cNvPr>
              <p:cNvSpPr txBox="1"/>
              <p:nvPr/>
            </p:nvSpPr>
            <p:spPr>
              <a:xfrm>
                <a:off x="2242630" y="2740474"/>
                <a:ext cx="2304218" cy="342075"/>
              </a:xfrm>
              <a:prstGeom prst="rect">
                <a:avLst/>
              </a:prstGeom>
              <a:noFill/>
              <a:ln>
                <a:noFill/>
              </a:ln>
            </p:spPr>
            <p:txBody>
              <a:bodyPr spcFirstLastPara="1" wrap="square" lIns="121900" tIns="60933" rIns="121900" bIns="60933" anchor="t" anchorCtr="0">
                <a:noAutofit/>
              </a:bodyPr>
              <a:lstStyle/>
              <a:p>
                <a:r>
                  <a:rPr lang="es-419" sz="1200" dirty="0">
                    <a:latin typeface="Roboto Mono" panose="00000009000000000000" pitchFamily="49" charset="0"/>
                    <a:ea typeface="Roboto Mono" panose="00000009000000000000" pitchFamily="49" charset="0"/>
                    <a:cs typeface="Calibri"/>
                    <a:sym typeface="Calibri"/>
                  </a:rPr>
                  <a:t>new </a:t>
                </a:r>
                <a:r>
                  <a:rPr lang="es-419" sz="1200" dirty="0" err="1">
                    <a:latin typeface="Roboto Mono" panose="00000009000000000000" pitchFamily="49" charset="0"/>
                    <a:ea typeface="Roboto Mono" panose="00000009000000000000" pitchFamily="49" charset="0"/>
                    <a:cs typeface="Calibri"/>
                    <a:sym typeface="Calibri"/>
                  </a:rPr>
                  <a:t>DocumentDAO</a:t>
                </a:r>
                <a:r>
                  <a:rPr lang="es-419" sz="1200" dirty="0">
                    <a:latin typeface="Roboto Mono" panose="00000009000000000000" pitchFamily="49" charset="0"/>
                    <a:ea typeface="Roboto Mono" panose="00000009000000000000" pitchFamily="49" charset="0"/>
                    <a:cs typeface="Calibri"/>
                    <a:sym typeface="Calibri"/>
                  </a:rPr>
                  <a:t>()</a:t>
                </a:r>
                <a:endParaRPr sz="1200" dirty="0">
                  <a:latin typeface="Roboto Mono" panose="00000009000000000000" pitchFamily="49" charset="0"/>
                  <a:ea typeface="Roboto Mono" panose="00000009000000000000" pitchFamily="49" charset="0"/>
                  <a:cs typeface="Calibri"/>
                  <a:sym typeface="Calibri"/>
                </a:endParaRPr>
              </a:p>
            </p:txBody>
          </p:sp>
          <p:sp>
            <p:nvSpPr>
              <p:cNvPr id="12" name="Google Shape;282;p37">
                <a:extLst>
                  <a:ext uri="{FF2B5EF4-FFF2-40B4-BE49-F238E27FC236}">
                    <a16:creationId xmlns:a16="http://schemas.microsoft.com/office/drawing/2014/main" id="{577B5C7B-DA99-01D2-DC91-AFDA04ED313D}"/>
                  </a:ext>
                </a:extLst>
              </p:cNvPr>
              <p:cNvSpPr/>
              <p:nvPr/>
            </p:nvSpPr>
            <p:spPr>
              <a:xfrm>
                <a:off x="4534813" y="2719320"/>
                <a:ext cx="371619" cy="116608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sz="1200">
                  <a:latin typeface="Roboto Mono" panose="00000009000000000000" pitchFamily="49" charset="0"/>
                  <a:ea typeface="Roboto Mono" panose="00000009000000000000" pitchFamily="49" charset="0"/>
                  <a:cs typeface="Calibri"/>
                  <a:sym typeface="Calibri"/>
                </a:endParaRPr>
              </a:p>
            </p:txBody>
          </p:sp>
          <p:cxnSp>
            <p:nvCxnSpPr>
              <p:cNvPr id="13" name="Google Shape;283;p37">
                <a:extLst>
                  <a:ext uri="{FF2B5EF4-FFF2-40B4-BE49-F238E27FC236}">
                    <a16:creationId xmlns:a16="http://schemas.microsoft.com/office/drawing/2014/main" id="{DCAD69F2-251D-A10D-4E46-1059EDA7CC82}"/>
                  </a:ext>
                </a:extLst>
              </p:cNvPr>
              <p:cNvCxnSpPr>
                <a:cxnSpLocks/>
              </p:cNvCxnSpPr>
              <p:nvPr/>
            </p:nvCxnSpPr>
            <p:spPr>
              <a:xfrm flipH="1">
                <a:off x="2173550" y="3736261"/>
                <a:ext cx="2373298" cy="642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 name="Google Shape;281;p37">
                <a:extLst>
                  <a:ext uri="{FF2B5EF4-FFF2-40B4-BE49-F238E27FC236}">
                    <a16:creationId xmlns:a16="http://schemas.microsoft.com/office/drawing/2014/main" id="{95ED944E-5C59-9401-B93D-487FBE8FE995}"/>
                  </a:ext>
                </a:extLst>
              </p:cNvPr>
              <p:cNvSpPr txBox="1"/>
              <p:nvPr/>
            </p:nvSpPr>
            <p:spPr>
              <a:xfrm>
                <a:off x="2242669" y="3124913"/>
                <a:ext cx="2681717" cy="342075"/>
              </a:xfrm>
              <a:prstGeom prst="rect">
                <a:avLst/>
              </a:prstGeom>
              <a:noFill/>
              <a:ln>
                <a:noFill/>
              </a:ln>
            </p:spPr>
            <p:txBody>
              <a:bodyPr spcFirstLastPara="1" wrap="square" lIns="121900" tIns="60933" rIns="121900" bIns="60933" anchor="t" anchorCtr="0">
                <a:noAutofit/>
              </a:bodyPr>
              <a:lstStyle/>
              <a:p>
                <a:r>
                  <a:rPr lang="es-419" sz="1200" dirty="0" err="1">
                    <a:latin typeface="Roboto Mono" panose="00000009000000000000" pitchFamily="49" charset="0"/>
                    <a:ea typeface="Roboto Mono" panose="00000009000000000000" pitchFamily="49" charset="0"/>
                    <a:cs typeface="Calibri"/>
                    <a:sym typeface="Calibri"/>
                  </a:rPr>
                  <a:t>Check</a:t>
                </a:r>
                <a:r>
                  <a:rPr lang="es-419" sz="1200" dirty="0">
                    <a:latin typeface="Roboto Mono" panose="00000009000000000000" pitchFamily="49" charset="0"/>
                    <a:ea typeface="Roboto Mono" panose="00000009000000000000" pitchFamily="49" charset="0"/>
                    <a:cs typeface="Calibri"/>
                    <a:sym typeface="Calibri"/>
                  </a:rPr>
                  <a:t> </a:t>
                </a:r>
                <a:r>
                  <a:rPr lang="es-419" sz="1200" dirty="0" err="1">
                    <a:latin typeface="Roboto Mono" panose="00000009000000000000" pitchFamily="49" charset="0"/>
                    <a:ea typeface="Roboto Mono" panose="00000009000000000000" pitchFamily="49" charset="0"/>
                    <a:cs typeface="Calibri"/>
                    <a:sym typeface="Calibri"/>
                  </a:rPr>
                  <a:t>existsDocument</a:t>
                </a:r>
                <a:r>
                  <a:rPr lang="es-419" sz="1200" dirty="0">
                    <a:latin typeface="Roboto Mono" panose="00000009000000000000" pitchFamily="49" charset="0"/>
                    <a:ea typeface="Roboto Mono" panose="00000009000000000000" pitchFamily="49" charset="0"/>
                    <a:cs typeface="Calibri"/>
                    <a:sym typeface="Calibri"/>
                  </a:rPr>
                  <a:t>()</a:t>
                </a:r>
                <a:endParaRPr sz="1200" dirty="0">
                  <a:latin typeface="Roboto Mono" panose="00000009000000000000" pitchFamily="49" charset="0"/>
                  <a:ea typeface="Roboto Mono" panose="00000009000000000000" pitchFamily="49" charset="0"/>
                  <a:cs typeface="Calibri"/>
                  <a:sym typeface="Calibri"/>
                </a:endParaRPr>
              </a:p>
            </p:txBody>
          </p:sp>
          <p:cxnSp>
            <p:nvCxnSpPr>
              <p:cNvPr id="29" name="Google Shape;280;p37">
                <a:extLst>
                  <a:ext uri="{FF2B5EF4-FFF2-40B4-BE49-F238E27FC236}">
                    <a16:creationId xmlns:a16="http://schemas.microsoft.com/office/drawing/2014/main" id="{D5CEF6F9-DF44-172D-D42E-D7F0834F7B18}"/>
                  </a:ext>
                </a:extLst>
              </p:cNvPr>
              <p:cNvCxnSpPr>
                <a:cxnSpLocks/>
              </p:cNvCxnSpPr>
              <p:nvPr/>
            </p:nvCxnSpPr>
            <p:spPr>
              <a:xfrm>
                <a:off x="2165685" y="3430586"/>
                <a:ext cx="236912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0" name="Google Shape;281;p37">
                <a:extLst>
                  <a:ext uri="{FF2B5EF4-FFF2-40B4-BE49-F238E27FC236}">
                    <a16:creationId xmlns:a16="http://schemas.microsoft.com/office/drawing/2014/main" id="{72458BE9-DA7E-50F8-1E3F-E71A1D51B5E7}"/>
                  </a:ext>
                </a:extLst>
              </p:cNvPr>
              <p:cNvSpPr txBox="1"/>
              <p:nvPr/>
            </p:nvSpPr>
            <p:spPr>
              <a:xfrm>
                <a:off x="2270697" y="3422458"/>
                <a:ext cx="2514406" cy="342075"/>
              </a:xfrm>
              <a:prstGeom prst="rect">
                <a:avLst/>
              </a:prstGeom>
              <a:noFill/>
              <a:ln>
                <a:noFill/>
              </a:ln>
            </p:spPr>
            <p:txBody>
              <a:bodyPr spcFirstLastPara="1" wrap="square" lIns="121900" tIns="60933" rIns="121900" bIns="60933" anchor="t" anchorCtr="0">
                <a:noAutofit/>
              </a:bodyPr>
              <a:lstStyle/>
              <a:p>
                <a:r>
                  <a:rPr lang="es-419" sz="1200" dirty="0" err="1">
                    <a:latin typeface="Roboto Mono" panose="00000009000000000000" pitchFamily="49" charset="0"/>
                    <a:ea typeface="Roboto Mono" panose="00000009000000000000" pitchFamily="49" charset="0"/>
                    <a:cs typeface="Calibri"/>
                    <a:sym typeface="Calibri"/>
                  </a:rPr>
                  <a:t>outcome</a:t>
                </a:r>
                <a:endParaRPr sz="1200" dirty="0">
                  <a:latin typeface="Roboto Mono" panose="00000009000000000000" pitchFamily="49" charset="0"/>
                  <a:ea typeface="Roboto Mono" panose="00000009000000000000" pitchFamily="49" charset="0"/>
                  <a:cs typeface="Calibri"/>
                  <a:sym typeface="Calibri"/>
                </a:endParaRPr>
              </a:p>
            </p:txBody>
          </p:sp>
          <p:sp>
            <p:nvSpPr>
              <p:cNvPr id="48" name="Google Shape;315;p38">
                <a:extLst>
                  <a:ext uri="{FF2B5EF4-FFF2-40B4-BE49-F238E27FC236}">
                    <a16:creationId xmlns:a16="http://schemas.microsoft.com/office/drawing/2014/main" id="{6F6B2573-0F6F-49C6-FD25-82447CE8C574}"/>
                  </a:ext>
                </a:extLst>
              </p:cNvPr>
              <p:cNvSpPr/>
              <p:nvPr/>
            </p:nvSpPr>
            <p:spPr>
              <a:xfrm>
                <a:off x="6115658" y="1422446"/>
                <a:ext cx="1456287" cy="671069"/>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s-419" sz="1200" b="1">
                    <a:solidFill>
                      <a:schemeClr val="dk1"/>
                    </a:solidFill>
                    <a:latin typeface="Roboto Mono" panose="00000009000000000000" pitchFamily="49" charset="0"/>
                    <a:ea typeface="Roboto Mono" panose="00000009000000000000" pitchFamily="49" charset="0"/>
                    <a:cs typeface="Calibri"/>
                    <a:sym typeface="Calibri"/>
                  </a:rPr>
                  <a:t>FolderDAO</a:t>
                </a:r>
                <a:endParaRPr sz="1200" b="1">
                  <a:solidFill>
                    <a:schemeClr val="dk1"/>
                  </a:solidFill>
                  <a:latin typeface="Roboto Mono" panose="00000009000000000000" pitchFamily="49" charset="0"/>
                  <a:ea typeface="Roboto Mono" panose="00000009000000000000" pitchFamily="49" charset="0"/>
                  <a:cs typeface="Calibri"/>
                  <a:sym typeface="Calibri"/>
                </a:endParaRPr>
              </a:p>
            </p:txBody>
          </p:sp>
          <p:cxnSp>
            <p:nvCxnSpPr>
              <p:cNvPr id="49" name="Google Shape;316;p38">
                <a:extLst>
                  <a:ext uri="{FF2B5EF4-FFF2-40B4-BE49-F238E27FC236}">
                    <a16:creationId xmlns:a16="http://schemas.microsoft.com/office/drawing/2014/main" id="{611805BE-321C-9943-BAF5-BC658F7B732F}"/>
                  </a:ext>
                </a:extLst>
              </p:cNvPr>
              <p:cNvCxnSpPr>
                <a:cxnSpLocks/>
                <a:stCxn id="48" idx="2"/>
                <a:endCxn id="52" idx="2"/>
              </p:cNvCxnSpPr>
              <p:nvPr/>
            </p:nvCxnSpPr>
            <p:spPr>
              <a:xfrm flipH="1">
                <a:off x="6834254" y="2093515"/>
                <a:ext cx="9548" cy="306805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50" name="Google Shape;317;p38">
                <a:extLst>
                  <a:ext uri="{FF2B5EF4-FFF2-40B4-BE49-F238E27FC236}">
                    <a16:creationId xmlns:a16="http://schemas.microsoft.com/office/drawing/2014/main" id="{5C6CE44A-5504-F987-11B9-B168BBE7B930}"/>
                  </a:ext>
                </a:extLst>
              </p:cNvPr>
              <p:cNvCxnSpPr>
                <a:cxnSpLocks/>
              </p:cNvCxnSpPr>
              <p:nvPr/>
            </p:nvCxnSpPr>
            <p:spPr>
              <a:xfrm flipH="1">
                <a:off x="2097704" y="4998714"/>
                <a:ext cx="4556906" cy="13259"/>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1" name="Google Shape;318;p38">
                <a:extLst>
                  <a:ext uri="{FF2B5EF4-FFF2-40B4-BE49-F238E27FC236}">
                    <a16:creationId xmlns:a16="http://schemas.microsoft.com/office/drawing/2014/main" id="{CE1D7F84-1257-A2E9-D5B0-7BF9FE81BE19}"/>
                  </a:ext>
                </a:extLst>
              </p:cNvPr>
              <p:cNvSpPr txBox="1"/>
              <p:nvPr/>
            </p:nvSpPr>
            <p:spPr>
              <a:xfrm>
                <a:off x="2257192" y="4715670"/>
                <a:ext cx="1518907" cy="35033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dirty="0" err="1">
                    <a:latin typeface="Roboto Mono" panose="00000009000000000000" pitchFamily="49" charset="0"/>
                    <a:ea typeface="Roboto Mono" panose="00000009000000000000" pitchFamily="49" charset="0"/>
                    <a:cs typeface="Calibri"/>
                    <a:sym typeface="Calibri"/>
                  </a:rPr>
                  <a:t>folderTree</a:t>
                </a:r>
                <a:endParaRPr sz="1200" dirty="0">
                  <a:latin typeface="Roboto Mono" panose="00000009000000000000" pitchFamily="49" charset="0"/>
                  <a:ea typeface="Roboto Mono" panose="00000009000000000000" pitchFamily="49" charset="0"/>
                  <a:cs typeface="Calibri"/>
                  <a:sym typeface="Calibri"/>
                </a:endParaRPr>
              </a:p>
            </p:txBody>
          </p:sp>
          <p:sp>
            <p:nvSpPr>
              <p:cNvPr id="52" name="Google Shape;319;p38">
                <a:extLst>
                  <a:ext uri="{FF2B5EF4-FFF2-40B4-BE49-F238E27FC236}">
                    <a16:creationId xmlns:a16="http://schemas.microsoft.com/office/drawing/2014/main" id="{A7C9F46A-C890-362B-6980-42DC07D0CE70}"/>
                  </a:ext>
                </a:extLst>
              </p:cNvPr>
              <p:cNvSpPr/>
              <p:nvPr/>
            </p:nvSpPr>
            <p:spPr>
              <a:xfrm>
                <a:off x="6665632" y="4169839"/>
                <a:ext cx="337244" cy="99173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latin typeface="Roboto Mono" panose="00000009000000000000" pitchFamily="49" charset="0"/>
                  <a:ea typeface="Roboto Mono" panose="00000009000000000000" pitchFamily="49" charset="0"/>
                  <a:cs typeface="Calibri"/>
                  <a:sym typeface="Calibri"/>
                </a:endParaRPr>
              </a:p>
            </p:txBody>
          </p:sp>
          <p:cxnSp>
            <p:nvCxnSpPr>
              <p:cNvPr id="53" name="Google Shape;320;p38">
                <a:extLst>
                  <a:ext uri="{FF2B5EF4-FFF2-40B4-BE49-F238E27FC236}">
                    <a16:creationId xmlns:a16="http://schemas.microsoft.com/office/drawing/2014/main" id="{1E86B6DA-A8D7-766C-A255-353185CEDB7E}"/>
                  </a:ext>
                </a:extLst>
              </p:cNvPr>
              <p:cNvCxnSpPr>
                <a:cxnSpLocks/>
              </p:cNvCxnSpPr>
              <p:nvPr/>
            </p:nvCxnSpPr>
            <p:spPr>
              <a:xfrm flipV="1">
                <a:off x="2139198" y="4276624"/>
                <a:ext cx="4536159" cy="14685"/>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4" name="Google Shape;321;p38">
                <a:extLst>
                  <a:ext uri="{FF2B5EF4-FFF2-40B4-BE49-F238E27FC236}">
                    <a16:creationId xmlns:a16="http://schemas.microsoft.com/office/drawing/2014/main" id="{45179C79-695B-BC95-3B3B-FB18891049C3}"/>
                  </a:ext>
                </a:extLst>
              </p:cNvPr>
              <p:cNvSpPr txBox="1"/>
              <p:nvPr/>
            </p:nvSpPr>
            <p:spPr>
              <a:xfrm>
                <a:off x="2248405" y="3989267"/>
                <a:ext cx="2675982" cy="35033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dirty="0">
                    <a:latin typeface="Roboto Mono" panose="00000009000000000000" pitchFamily="49" charset="0"/>
                    <a:ea typeface="Roboto Mono" panose="00000009000000000000" pitchFamily="49" charset="0"/>
                    <a:cs typeface="Calibri"/>
                    <a:sym typeface="Calibri"/>
                  </a:rPr>
                  <a:t>new </a:t>
                </a:r>
                <a:r>
                  <a:rPr lang="es-419" sz="1200" dirty="0" err="1">
                    <a:latin typeface="Roboto Mono" panose="00000009000000000000" pitchFamily="49" charset="0"/>
                    <a:ea typeface="Roboto Mono" panose="00000009000000000000" pitchFamily="49" charset="0"/>
                    <a:cs typeface="Calibri"/>
                    <a:sym typeface="Calibri"/>
                  </a:rPr>
                  <a:t>FolderDAO</a:t>
                </a:r>
                <a:r>
                  <a:rPr lang="es-419" sz="1200" dirty="0">
                    <a:latin typeface="Roboto Mono" panose="00000009000000000000" pitchFamily="49" charset="0"/>
                    <a:ea typeface="Roboto Mono" panose="00000009000000000000" pitchFamily="49" charset="0"/>
                    <a:cs typeface="Calibri"/>
                    <a:sym typeface="Calibri"/>
                  </a:rPr>
                  <a:t>()</a:t>
                </a:r>
                <a:endParaRPr sz="1200" dirty="0">
                  <a:latin typeface="Roboto Mono" panose="00000009000000000000" pitchFamily="49" charset="0"/>
                  <a:ea typeface="Roboto Mono" panose="00000009000000000000" pitchFamily="49" charset="0"/>
                  <a:cs typeface="Calibri"/>
                  <a:sym typeface="Calibri"/>
                </a:endParaRPr>
              </a:p>
            </p:txBody>
          </p:sp>
          <p:sp>
            <p:nvSpPr>
              <p:cNvPr id="55" name="Google Shape;322;p38">
                <a:extLst>
                  <a:ext uri="{FF2B5EF4-FFF2-40B4-BE49-F238E27FC236}">
                    <a16:creationId xmlns:a16="http://schemas.microsoft.com/office/drawing/2014/main" id="{2CA75D67-DE7B-B2FA-00C0-25D10BA31935}"/>
                  </a:ext>
                </a:extLst>
              </p:cNvPr>
              <p:cNvSpPr/>
              <p:nvPr/>
            </p:nvSpPr>
            <p:spPr>
              <a:xfrm>
                <a:off x="10132314" y="1432352"/>
                <a:ext cx="575964" cy="679549"/>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s-419" sz="1200" b="1" dirty="0" err="1">
                    <a:solidFill>
                      <a:schemeClr val="dk1"/>
                    </a:solidFill>
                    <a:latin typeface="Roboto Mono" panose="00000009000000000000" pitchFamily="49" charset="0"/>
                    <a:ea typeface="Roboto Mono" panose="00000009000000000000" pitchFamily="49" charset="0"/>
                    <a:cs typeface="Calibri"/>
                    <a:sym typeface="Calibri"/>
                  </a:rPr>
                  <a:t>ctx</a:t>
                </a:r>
                <a:endParaRPr sz="1200" b="1" dirty="0">
                  <a:solidFill>
                    <a:schemeClr val="dk1"/>
                  </a:solidFill>
                  <a:latin typeface="Roboto Mono" panose="00000009000000000000" pitchFamily="49" charset="0"/>
                  <a:ea typeface="Roboto Mono" panose="00000009000000000000" pitchFamily="49" charset="0"/>
                  <a:cs typeface="Calibri"/>
                  <a:sym typeface="Calibri"/>
                </a:endParaRPr>
              </a:p>
            </p:txBody>
          </p:sp>
          <p:cxnSp>
            <p:nvCxnSpPr>
              <p:cNvPr id="56" name="Google Shape;323;p38">
                <a:extLst>
                  <a:ext uri="{FF2B5EF4-FFF2-40B4-BE49-F238E27FC236}">
                    <a16:creationId xmlns:a16="http://schemas.microsoft.com/office/drawing/2014/main" id="{879686A8-D984-5D66-50DD-C69F6DC9000B}"/>
                  </a:ext>
                </a:extLst>
              </p:cNvPr>
              <p:cNvCxnSpPr>
                <a:cxnSpLocks/>
                <a:stCxn id="55" idx="2"/>
                <a:endCxn id="62" idx="2"/>
              </p:cNvCxnSpPr>
              <p:nvPr/>
            </p:nvCxnSpPr>
            <p:spPr>
              <a:xfrm flipH="1">
                <a:off x="10370570" y="2111902"/>
                <a:ext cx="49726" cy="361928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57" name="Google Shape;324;p38">
                <a:extLst>
                  <a:ext uri="{FF2B5EF4-FFF2-40B4-BE49-F238E27FC236}">
                    <a16:creationId xmlns:a16="http://schemas.microsoft.com/office/drawing/2014/main" id="{D268B6DA-2057-2B1E-8DA3-44C2F042F061}"/>
                  </a:ext>
                </a:extLst>
              </p:cNvPr>
              <p:cNvCxnSpPr>
                <a:cxnSpLocks/>
                <a:stCxn id="64" idx="1"/>
                <a:endCxn id="60" idx="1"/>
              </p:cNvCxnSpPr>
              <p:nvPr/>
            </p:nvCxnSpPr>
            <p:spPr>
              <a:xfrm flipV="1">
                <a:off x="2098560" y="5939058"/>
                <a:ext cx="9063702" cy="18122"/>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8" name="Google Shape;326;p38">
                <a:extLst>
                  <a:ext uri="{FF2B5EF4-FFF2-40B4-BE49-F238E27FC236}">
                    <a16:creationId xmlns:a16="http://schemas.microsoft.com/office/drawing/2014/main" id="{EA603CD1-4D91-71FB-4E4E-D094514FFCE6}"/>
                  </a:ext>
                </a:extLst>
              </p:cNvPr>
              <p:cNvSpPr/>
              <p:nvPr/>
            </p:nvSpPr>
            <p:spPr>
              <a:xfrm>
                <a:off x="10807098" y="1432352"/>
                <a:ext cx="1086326" cy="671068"/>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s-419" sz="1200" b="1">
                    <a:solidFill>
                      <a:schemeClr val="dk1"/>
                    </a:solidFill>
                    <a:latin typeface="Roboto Mono" panose="00000009000000000000" pitchFamily="49" charset="0"/>
                    <a:ea typeface="Roboto Mono" panose="00000009000000000000" pitchFamily="49" charset="0"/>
                    <a:cs typeface="Calibri"/>
                    <a:sym typeface="Calibri"/>
                  </a:rPr>
                  <a:t>Template</a:t>
                </a:r>
                <a:br>
                  <a:rPr lang="es-419" sz="1200" b="1">
                    <a:solidFill>
                      <a:schemeClr val="dk1"/>
                    </a:solidFill>
                    <a:latin typeface="Roboto Mono" panose="00000009000000000000" pitchFamily="49" charset="0"/>
                    <a:ea typeface="Roboto Mono" panose="00000009000000000000" pitchFamily="49" charset="0"/>
                    <a:cs typeface="Calibri"/>
                    <a:sym typeface="Calibri"/>
                  </a:rPr>
                </a:br>
                <a:r>
                  <a:rPr lang="es-419" sz="1200" b="1">
                    <a:solidFill>
                      <a:schemeClr val="dk1"/>
                    </a:solidFill>
                    <a:latin typeface="Roboto Mono" panose="00000009000000000000" pitchFamily="49" charset="0"/>
                    <a:ea typeface="Roboto Mono" panose="00000009000000000000" pitchFamily="49" charset="0"/>
                    <a:cs typeface="Calibri"/>
                    <a:sym typeface="Calibri"/>
                  </a:rPr>
                  <a:t>Engine</a:t>
                </a:r>
                <a:endParaRPr sz="1200" b="1">
                  <a:solidFill>
                    <a:schemeClr val="dk1"/>
                  </a:solidFill>
                  <a:latin typeface="Roboto Mono" panose="00000009000000000000" pitchFamily="49" charset="0"/>
                  <a:ea typeface="Roboto Mono" panose="00000009000000000000" pitchFamily="49" charset="0"/>
                  <a:cs typeface="Calibri"/>
                  <a:sym typeface="Calibri"/>
                </a:endParaRPr>
              </a:p>
            </p:txBody>
          </p:sp>
          <p:cxnSp>
            <p:nvCxnSpPr>
              <p:cNvPr id="59" name="Google Shape;327;p38">
                <a:extLst>
                  <a:ext uri="{FF2B5EF4-FFF2-40B4-BE49-F238E27FC236}">
                    <a16:creationId xmlns:a16="http://schemas.microsoft.com/office/drawing/2014/main" id="{56CC9C53-2BA4-0437-61CB-DA082501BDCC}"/>
                  </a:ext>
                </a:extLst>
              </p:cNvPr>
              <p:cNvCxnSpPr>
                <a:cxnSpLocks/>
                <a:stCxn id="58" idx="2"/>
                <a:endCxn id="60" idx="2"/>
              </p:cNvCxnSpPr>
              <p:nvPr/>
            </p:nvCxnSpPr>
            <p:spPr>
              <a:xfrm flipH="1">
                <a:off x="11315555" y="2103420"/>
                <a:ext cx="34706" cy="4150765"/>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60" name="Google Shape;325;p38">
                <a:extLst>
                  <a:ext uri="{FF2B5EF4-FFF2-40B4-BE49-F238E27FC236}">
                    <a16:creationId xmlns:a16="http://schemas.microsoft.com/office/drawing/2014/main" id="{2507B86C-789F-6C0B-476B-7171ED730CC1}"/>
                  </a:ext>
                </a:extLst>
              </p:cNvPr>
              <p:cNvSpPr/>
              <p:nvPr/>
            </p:nvSpPr>
            <p:spPr>
              <a:xfrm>
                <a:off x="11162262" y="5623929"/>
                <a:ext cx="306585" cy="6302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latin typeface="Roboto Mono" panose="00000009000000000000" pitchFamily="49" charset="0"/>
                  <a:ea typeface="Roboto Mono" panose="00000009000000000000" pitchFamily="49" charset="0"/>
                  <a:cs typeface="Calibri"/>
                  <a:sym typeface="Calibri"/>
                </a:endParaRPr>
              </a:p>
            </p:txBody>
          </p:sp>
          <p:cxnSp>
            <p:nvCxnSpPr>
              <p:cNvPr id="61" name="Google Shape;328;p38">
                <a:extLst>
                  <a:ext uri="{FF2B5EF4-FFF2-40B4-BE49-F238E27FC236}">
                    <a16:creationId xmlns:a16="http://schemas.microsoft.com/office/drawing/2014/main" id="{5E1017BA-C669-A666-B1C4-254BC4DE738A}"/>
                  </a:ext>
                </a:extLst>
              </p:cNvPr>
              <p:cNvCxnSpPr>
                <a:cxnSpLocks/>
              </p:cNvCxnSpPr>
              <p:nvPr/>
            </p:nvCxnSpPr>
            <p:spPr>
              <a:xfrm>
                <a:off x="2165685" y="5520441"/>
                <a:ext cx="8051593" cy="10066"/>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2" name="Google Shape;329;p38">
                <a:extLst>
                  <a:ext uri="{FF2B5EF4-FFF2-40B4-BE49-F238E27FC236}">
                    <a16:creationId xmlns:a16="http://schemas.microsoft.com/office/drawing/2014/main" id="{B6CDA766-5589-36EF-8C13-D5FDB500B5EC}"/>
                  </a:ext>
                </a:extLst>
              </p:cNvPr>
              <p:cNvSpPr/>
              <p:nvPr/>
            </p:nvSpPr>
            <p:spPr>
              <a:xfrm>
                <a:off x="10217278" y="5100927"/>
                <a:ext cx="306585" cy="6302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latin typeface="Roboto Mono" panose="00000009000000000000" pitchFamily="49" charset="0"/>
                  <a:ea typeface="Roboto Mono" panose="00000009000000000000" pitchFamily="49" charset="0"/>
                  <a:cs typeface="Calibri"/>
                  <a:sym typeface="Calibri"/>
                </a:endParaRPr>
              </a:p>
            </p:txBody>
          </p:sp>
          <p:sp>
            <p:nvSpPr>
              <p:cNvPr id="63" name="Google Shape;330;p38">
                <a:extLst>
                  <a:ext uri="{FF2B5EF4-FFF2-40B4-BE49-F238E27FC236}">
                    <a16:creationId xmlns:a16="http://schemas.microsoft.com/office/drawing/2014/main" id="{0B2D379C-FBA3-771E-38EB-0C2833094E2E}"/>
                  </a:ext>
                </a:extLst>
              </p:cNvPr>
              <p:cNvSpPr txBox="1"/>
              <p:nvPr/>
            </p:nvSpPr>
            <p:spPr>
              <a:xfrm>
                <a:off x="1625074" y="5159468"/>
                <a:ext cx="3539330" cy="35726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latin typeface="Roboto Mono" panose="00000009000000000000" pitchFamily="49" charset="0"/>
                    <a:ea typeface="Roboto Mono" panose="00000009000000000000" pitchFamily="49" charset="0"/>
                    <a:cs typeface="Calibri"/>
                    <a:sym typeface="Calibri"/>
                  </a:rPr>
                  <a:t>setVariable</a:t>
                </a:r>
                <a:r>
                  <a:rPr lang="es-419" sz="1200" dirty="0">
                    <a:latin typeface="Roboto Mono" panose="00000009000000000000" pitchFamily="49" charset="0"/>
                    <a:ea typeface="Roboto Mono" panose="00000009000000000000" pitchFamily="49" charset="0"/>
                    <a:cs typeface="Calibri"/>
                    <a:sym typeface="Calibri"/>
                  </a:rPr>
                  <a:t>(</a:t>
                </a:r>
                <a:r>
                  <a:rPr lang="es-419" sz="1200" dirty="0" err="1">
                    <a:latin typeface="Roboto Mono" panose="00000009000000000000" pitchFamily="49" charset="0"/>
                    <a:ea typeface="Roboto Mono" panose="00000009000000000000" pitchFamily="49" charset="0"/>
                    <a:cs typeface="Calibri"/>
                    <a:sym typeface="Calibri"/>
                  </a:rPr>
                  <a:t>Foldertree</a:t>
                </a:r>
                <a:r>
                  <a:rPr lang="es-419" sz="1200" dirty="0">
                    <a:latin typeface="Roboto Mono" panose="00000009000000000000" pitchFamily="49" charset="0"/>
                    <a:ea typeface="Roboto Mono" panose="00000009000000000000" pitchFamily="49" charset="0"/>
                    <a:cs typeface="Calibri"/>
                    <a:sym typeface="Calibri"/>
                  </a:rPr>
                  <a:t>)</a:t>
                </a:r>
                <a:endParaRPr sz="1200" dirty="0">
                  <a:latin typeface="Roboto Mono" panose="00000009000000000000" pitchFamily="49" charset="0"/>
                  <a:ea typeface="Roboto Mono" panose="00000009000000000000" pitchFamily="49" charset="0"/>
                  <a:cs typeface="Calibri"/>
                  <a:sym typeface="Calibri"/>
                </a:endParaRPr>
              </a:p>
            </p:txBody>
          </p:sp>
          <p:sp>
            <p:nvSpPr>
              <p:cNvPr id="64" name="Google Shape;331;p38">
                <a:extLst>
                  <a:ext uri="{FF2B5EF4-FFF2-40B4-BE49-F238E27FC236}">
                    <a16:creationId xmlns:a16="http://schemas.microsoft.com/office/drawing/2014/main" id="{CFA7784C-950E-0E0A-349D-EB4A5552AC08}"/>
                  </a:ext>
                </a:extLst>
              </p:cNvPr>
              <p:cNvSpPr txBox="1"/>
              <p:nvPr/>
            </p:nvSpPr>
            <p:spPr>
              <a:xfrm>
                <a:off x="2098560" y="5623929"/>
                <a:ext cx="4556050" cy="66650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latin typeface="Roboto Mono" panose="00000009000000000000" pitchFamily="49" charset="0"/>
                    <a:ea typeface="Roboto Mono" panose="00000009000000000000" pitchFamily="49" charset="0"/>
                    <a:cs typeface="Calibri"/>
                    <a:sym typeface="Calibri"/>
                  </a:rPr>
                  <a:t>process</a:t>
                </a:r>
                <a:r>
                  <a:rPr lang="es-419" sz="1200" dirty="0">
                    <a:latin typeface="Roboto Mono" panose="00000009000000000000" pitchFamily="49" charset="0"/>
                    <a:ea typeface="Roboto Mono" panose="00000009000000000000" pitchFamily="49" charset="0"/>
                    <a:cs typeface="Calibri"/>
                    <a:sym typeface="Calibri"/>
                  </a:rPr>
                  <a:t>(</a:t>
                </a:r>
                <a:r>
                  <a:rPr lang="es-419" sz="1200" dirty="0" err="1">
                    <a:latin typeface="Roboto Mono" panose="00000009000000000000" pitchFamily="49" charset="0"/>
                    <a:ea typeface="Roboto Mono" panose="00000009000000000000" pitchFamily="49" charset="0"/>
                    <a:cs typeface="Calibri"/>
                    <a:sym typeface="Calibri"/>
                  </a:rPr>
                  <a:t>ctx</a:t>
                </a:r>
                <a:r>
                  <a:rPr lang="es-419" sz="1200" dirty="0">
                    <a:latin typeface="Roboto Mono" panose="00000009000000000000" pitchFamily="49" charset="0"/>
                    <a:ea typeface="Roboto Mono" panose="00000009000000000000" pitchFamily="49" charset="0"/>
                    <a:cs typeface="Calibri"/>
                    <a:sym typeface="Calibri"/>
                  </a:rPr>
                  <a:t>, “moveToHomePage.html", ..)</a:t>
                </a:r>
                <a:endParaRPr sz="1200" dirty="0">
                  <a:latin typeface="Roboto Mono" panose="00000009000000000000" pitchFamily="49" charset="0"/>
                  <a:ea typeface="Roboto Mono" panose="00000009000000000000" pitchFamily="49" charset="0"/>
                  <a:cs typeface="Calibri"/>
                  <a:sym typeface="Calibri"/>
                </a:endParaRPr>
              </a:p>
            </p:txBody>
          </p:sp>
          <p:cxnSp>
            <p:nvCxnSpPr>
              <p:cNvPr id="65" name="Google Shape;332;p38">
                <a:extLst>
                  <a:ext uri="{FF2B5EF4-FFF2-40B4-BE49-F238E27FC236}">
                    <a16:creationId xmlns:a16="http://schemas.microsoft.com/office/drawing/2014/main" id="{260B9E03-B01F-7695-E00C-DA732402BAE7}"/>
                  </a:ext>
                </a:extLst>
              </p:cNvPr>
              <p:cNvCxnSpPr>
                <a:cxnSpLocks/>
              </p:cNvCxnSpPr>
              <p:nvPr/>
            </p:nvCxnSpPr>
            <p:spPr>
              <a:xfrm flipV="1">
                <a:off x="2126257" y="4654730"/>
                <a:ext cx="4528353" cy="7444"/>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6" name="Google Shape;333;p38">
                <a:extLst>
                  <a:ext uri="{FF2B5EF4-FFF2-40B4-BE49-F238E27FC236}">
                    <a16:creationId xmlns:a16="http://schemas.microsoft.com/office/drawing/2014/main" id="{7BCF9F8A-90FF-2D20-D6D2-47CDC878DC48}"/>
                  </a:ext>
                </a:extLst>
              </p:cNvPr>
              <p:cNvSpPr txBox="1"/>
              <p:nvPr/>
            </p:nvSpPr>
            <p:spPr>
              <a:xfrm>
                <a:off x="2242630" y="4378980"/>
                <a:ext cx="4760010" cy="3539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dirty="0" err="1">
                    <a:latin typeface="Roboto Mono" panose="00000009000000000000" pitchFamily="49" charset="0"/>
                    <a:ea typeface="Roboto Mono" panose="00000009000000000000" pitchFamily="49" charset="0"/>
                    <a:cs typeface="Calibri"/>
                    <a:sym typeface="Calibri"/>
                  </a:rPr>
                  <a:t>getFolderTree</a:t>
                </a:r>
                <a:r>
                  <a:rPr lang="es-419" sz="1200" dirty="0">
                    <a:latin typeface="Roboto Mono" panose="00000009000000000000" pitchFamily="49" charset="0"/>
                    <a:ea typeface="Roboto Mono" panose="00000009000000000000" pitchFamily="49" charset="0"/>
                    <a:cs typeface="Calibri"/>
                    <a:sym typeface="Calibri"/>
                  </a:rPr>
                  <a:t>(</a:t>
                </a:r>
                <a:r>
                  <a:rPr lang="es-419" sz="1200" dirty="0" err="1">
                    <a:latin typeface="Roboto Mono" panose="00000009000000000000" pitchFamily="49" charset="0"/>
                    <a:ea typeface="Roboto Mono" panose="00000009000000000000" pitchFamily="49" charset="0"/>
                    <a:cs typeface="Calibri"/>
                    <a:sym typeface="Calibri"/>
                  </a:rPr>
                  <a:t>session.user.username</a:t>
                </a:r>
                <a:r>
                  <a:rPr lang="es-419" sz="1200" dirty="0">
                    <a:latin typeface="Roboto Mono" panose="00000009000000000000" pitchFamily="49" charset="0"/>
                    <a:ea typeface="Roboto Mono" panose="00000009000000000000" pitchFamily="49" charset="0"/>
                    <a:cs typeface="Calibri"/>
                    <a:sym typeface="Calibri"/>
                  </a:rPr>
                  <a:t>)</a:t>
                </a:r>
                <a:endParaRPr sz="1200" dirty="0">
                  <a:latin typeface="Roboto Mono" panose="00000009000000000000" pitchFamily="49" charset="0"/>
                  <a:ea typeface="Roboto Mono" panose="00000009000000000000" pitchFamily="49" charset="0"/>
                  <a:cs typeface="Calibri"/>
                  <a:sym typeface="Calibri"/>
                </a:endParaRPr>
              </a:p>
            </p:txBody>
          </p:sp>
          <p:sp>
            <p:nvSpPr>
              <p:cNvPr id="67" name="Google Shape;322;p38">
                <a:extLst>
                  <a:ext uri="{FF2B5EF4-FFF2-40B4-BE49-F238E27FC236}">
                    <a16:creationId xmlns:a16="http://schemas.microsoft.com/office/drawing/2014/main" id="{D511BACB-A7EA-7147-F9E6-FE2A07AA6B99}"/>
                  </a:ext>
                </a:extLst>
              </p:cNvPr>
              <p:cNvSpPr/>
              <p:nvPr/>
            </p:nvSpPr>
            <p:spPr>
              <a:xfrm>
                <a:off x="8475056" y="1432351"/>
                <a:ext cx="1387339" cy="671069"/>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s-419" sz="1200" b="1">
                    <a:solidFill>
                      <a:schemeClr val="dk1"/>
                    </a:solidFill>
                    <a:latin typeface="Roboto Mono" panose="00000009000000000000" pitchFamily="49" charset="0"/>
                    <a:ea typeface="Roboto Mono" panose="00000009000000000000" pitchFamily="49" charset="0"/>
                    <a:cs typeface="Calibri"/>
                    <a:sym typeface="Calibri"/>
                  </a:rPr>
                  <a:t>SubFolderDAO</a:t>
                </a:r>
                <a:endParaRPr sz="1200" b="1">
                  <a:solidFill>
                    <a:schemeClr val="dk1"/>
                  </a:solidFill>
                  <a:latin typeface="Roboto Mono" panose="00000009000000000000" pitchFamily="49" charset="0"/>
                  <a:ea typeface="Roboto Mono" panose="00000009000000000000" pitchFamily="49" charset="0"/>
                  <a:cs typeface="Calibri"/>
                  <a:sym typeface="Calibri"/>
                </a:endParaRPr>
              </a:p>
            </p:txBody>
          </p:sp>
          <p:cxnSp>
            <p:nvCxnSpPr>
              <p:cNvPr id="68" name="Google Shape;323;p38">
                <a:extLst>
                  <a:ext uri="{FF2B5EF4-FFF2-40B4-BE49-F238E27FC236}">
                    <a16:creationId xmlns:a16="http://schemas.microsoft.com/office/drawing/2014/main" id="{9EA15BDC-D31C-41EA-DD80-9A3767001CCB}"/>
                  </a:ext>
                </a:extLst>
              </p:cNvPr>
              <p:cNvCxnSpPr>
                <a:cxnSpLocks/>
                <a:stCxn id="67" idx="2"/>
                <a:endCxn id="69" idx="2"/>
              </p:cNvCxnSpPr>
              <p:nvPr/>
            </p:nvCxnSpPr>
            <p:spPr>
              <a:xfrm>
                <a:off x="9168726" y="2103420"/>
                <a:ext cx="1" cy="272651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69" name="Google Shape;329;p38">
                <a:extLst>
                  <a:ext uri="{FF2B5EF4-FFF2-40B4-BE49-F238E27FC236}">
                    <a16:creationId xmlns:a16="http://schemas.microsoft.com/office/drawing/2014/main" id="{49943BAF-6655-EC3D-B421-C5A7748CC0CB}"/>
                  </a:ext>
                </a:extLst>
              </p:cNvPr>
              <p:cNvSpPr/>
              <p:nvPr/>
            </p:nvSpPr>
            <p:spPr>
              <a:xfrm>
                <a:off x="9015434" y="4199678"/>
                <a:ext cx="306585" cy="6302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latin typeface="Roboto Mono" panose="00000009000000000000" pitchFamily="49" charset="0"/>
                  <a:ea typeface="Roboto Mono" panose="00000009000000000000" pitchFamily="49" charset="0"/>
                  <a:cs typeface="Calibri"/>
                  <a:sym typeface="Calibri"/>
                </a:endParaRPr>
              </a:p>
            </p:txBody>
          </p:sp>
          <p:sp>
            <p:nvSpPr>
              <p:cNvPr id="70" name="Google Shape;321;p38">
                <a:extLst>
                  <a:ext uri="{FF2B5EF4-FFF2-40B4-BE49-F238E27FC236}">
                    <a16:creationId xmlns:a16="http://schemas.microsoft.com/office/drawing/2014/main" id="{BF019BD5-2F0F-12A3-5975-737E8E9977E3}"/>
                  </a:ext>
                </a:extLst>
              </p:cNvPr>
              <p:cNvSpPr txBox="1"/>
              <p:nvPr/>
            </p:nvSpPr>
            <p:spPr>
              <a:xfrm>
                <a:off x="7123444" y="4302624"/>
                <a:ext cx="2675982" cy="21683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dirty="0">
                    <a:latin typeface="Roboto Mono" panose="00000009000000000000" pitchFamily="49" charset="0"/>
                    <a:ea typeface="Roboto Mono" panose="00000009000000000000" pitchFamily="49" charset="0"/>
                    <a:cs typeface="Calibri"/>
                    <a:sym typeface="Calibri"/>
                  </a:rPr>
                  <a:t>new </a:t>
                </a:r>
                <a:r>
                  <a:rPr lang="es-419" sz="1200" dirty="0" err="1">
                    <a:latin typeface="Roboto Mono" panose="00000009000000000000" pitchFamily="49" charset="0"/>
                    <a:ea typeface="Roboto Mono" panose="00000009000000000000" pitchFamily="49" charset="0"/>
                    <a:cs typeface="Calibri"/>
                    <a:sym typeface="Calibri"/>
                  </a:rPr>
                  <a:t>SubFolderDAO</a:t>
                </a:r>
                <a:r>
                  <a:rPr lang="es-419" sz="1200" dirty="0">
                    <a:latin typeface="Roboto Mono" panose="00000009000000000000" pitchFamily="49" charset="0"/>
                    <a:ea typeface="Roboto Mono" panose="00000009000000000000" pitchFamily="49" charset="0"/>
                    <a:cs typeface="Calibri"/>
                    <a:sym typeface="Calibri"/>
                  </a:rPr>
                  <a:t>()</a:t>
                </a:r>
                <a:endParaRPr sz="1200" dirty="0">
                  <a:latin typeface="Roboto Mono" panose="00000009000000000000" pitchFamily="49" charset="0"/>
                  <a:ea typeface="Roboto Mono" panose="00000009000000000000" pitchFamily="49" charset="0"/>
                  <a:cs typeface="Calibri"/>
                  <a:sym typeface="Calibri"/>
                </a:endParaRPr>
              </a:p>
            </p:txBody>
          </p:sp>
          <p:cxnSp>
            <p:nvCxnSpPr>
              <p:cNvPr id="71" name="Google Shape;317;p38">
                <a:extLst>
                  <a:ext uri="{FF2B5EF4-FFF2-40B4-BE49-F238E27FC236}">
                    <a16:creationId xmlns:a16="http://schemas.microsoft.com/office/drawing/2014/main" id="{801213C7-C93E-4F7A-8D4E-B769BF5D7B60}"/>
                  </a:ext>
                </a:extLst>
              </p:cNvPr>
              <p:cNvCxnSpPr>
                <a:cxnSpLocks/>
                <a:stCxn id="52" idx="3"/>
              </p:cNvCxnSpPr>
              <p:nvPr/>
            </p:nvCxnSpPr>
            <p:spPr>
              <a:xfrm>
                <a:off x="7002876" y="4665704"/>
                <a:ext cx="2022461" cy="577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grpSp>
      </p:grpSp>
    </p:spTree>
    <p:extLst>
      <p:ext uri="{BB962C8B-B14F-4D97-AF65-F5344CB8AC3E}">
        <p14:creationId xmlns:p14="http://schemas.microsoft.com/office/powerpoint/2010/main" val="1351737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54BE-6380-80AC-C4DD-53BAE9946D60}"/>
              </a:ext>
            </a:extLst>
          </p:cNvPr>
          <p:cNvSpPr>
            <a:spLocks noGrp="1"/>
          </p:cNvSpPr>
          <p:nvPr>
            <p:ph type="title"/>
          </p:nvPr>
        </p:nvSpPr>
        <p:spPr>
          <a:xfrm>
            <a:off x="99441" y="-65422"/>
            <a:ext cx="12149369" cy="1325563"/>
          </a:xfrm>
        </p:spPr>
        <p:txBody>
          <a:bodyPr>
            <a:normAutofit/>
          </a:bodyPr>
          <a:lstStyle/>
          <a:p>
            <a:pPr algn="ctr"/>
            <a:r>
              <a:rPr lang="es-419" sz="4400" dirty="0" err="1"/>
              <a:t>Event</a:t>
            </a:r>
            <a:r>
              <a:rPr lang="es-419" sz="4400" dirty="0"/>
              <a:t>: </a:t>
            </a:r>
            <a:r>
              <a:rPr lang="es-419" sz="4400" dirty="0" err="1"/>
              <a:t>MoveToHomePage</a:t>
            </a:r>
            <a:br>
              <a:rPr lang="es-419" dirty="0"/>
            </a:br>
            <a:r>
              <a:rPr lang="es-419" sz="1400" dirty="0">
                <a:solidFill>
                  <a:schemeClr val="tx1">
                    <a:lumMod val="50000"/>
                  </a:schemeClr>
                </a:solidFill>
                <a:latin typeface="Roboto Bold" panose="02000000000000000000" pitchFamily="2" charset="0"/>
                <a:ea typeface="Roboto Bold" panose="02000000000000000000" pitchFamily="2" charset="0"/>
              </a:rPr>
              <a:t>(</a:t>
            </a:r>
            <a:r>
              <a:rPr lang="es-419" sz="1400" dirty="0" err="1">
                <a:solidFill>
                  <a:schemeClr val="tx1">
                    <a:lumMod val="50000"/>
                  </a:schemeClr>
                </a:solidFill>
                <a:latin typeface="Roboto Bold" panose="02000000000000000000" pitchFamily="2" charset="0"/>
                <a:ea typeface="Roboto Bold" panose="02000000000000000000" pitchFamily="2" charset="0"/>
              </a:rPr>
              <a:t>action:updateFolder</a:t>
            </a:r>
            <a:r>
              <a:rPr lang="es-419" sz="1400" dirty="0">
                <a:solidFill>
                  <a:schemeClr val="tx1">
                    <a:lumMod val="50000"/>
                  </a:schemeClr>
                </a:solidFill>
                <a:latin typeface="Roboto Bold" panose="02000000000000000000" pitchFamily="2" charset="0"/>
                <a:ea typeface="Roboto Bold" panose="02000000000000000000" pitchFamily="2" charset="0"/>
              </a:rPr>
              <a:t>)</a:t>
            </a:r>
            <a:endParaRPr lang="en-GB" sz="1400" dirty="0">
              <a:solidFill>
                <a:schemeClr val="tx1">
                  <a:lumMod val="50000"/>
                </a:schemeClr>
              </a:solidFill>
              <a:latin typeface="Roboto Bold" panose="02000000000000000000" pitchFamily="2" charset="0"/>
              <a:ea typeface="Roboto Bold" panose="02000000000000000000" pitchFamily="2" charset="0"/>
            </a:endParaRPr>
          </a:p>
        </p:txBody>
      </p:sp>
      <p:grpSp>
        <p:nvGrpSpPr>
          <p:cNvPr id="21" name="Group 20">
            <a:extLst>
              <a:ext uri="{FF2B5EF4-FFF2-40B4-BE49-F238E27FC236}">
                <a16:creationId xmlns:a16="http://schemas.microsoft.com/office/drawing/2014/main" id="{DD20E273-9AC5-B2F0-E9C9-81485CCC6109}"/>
              </a:ext>
            </a:extLst>
          </p:cNvPr>
          <p:cNvGrpSpPr/>
          <p:nvPr/>
        </p:nvGrpSpPr>
        <p:grpSpPr>
          <a:xfrm>
            <a:off x="1663815" y="1260141"/>
            <a:ext cx="9020619" cy="4903856"/>
            <a:chOff x="995900" y="1260141"/>
            <a:chExt cx="9329373" cy="5165388"/>
          </a:xfrm>
        </p:grpSpPr>
        <p:sp>
          <p:nvSpPr>
            <p:cNvPr id="3" name="Google Shape;273;p37">
              <a:extLst>
                <a:ext uri="{FF2B5EF4-FFF2-40B4-BE49-F238E27FC236}">
                  <a16:creationId xmlns:a16="http://schemas.microsoft.com/office/drawing/2014/main" id="{3C8AC02A-0CCA-DD82-2F0C-B8B42140598D}"/>
                </a:ext>
              </a:extLst>
            </p:cNvPr>
            <p:cNvSpPr/>
            <p:nvPr/>
          </p:nvSpPr>
          <p:spPr>
            <a:xfrm>
              <a:off x="2004542" y="1260141"/>
              <a:ext cx="1752800" cy="723503"/>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21900" tIns="60933" rIns="121900" bIns="60933" anchor="ctr" anchorCtr="0">
              <a:noAutofit/>
            </a:bodyPr>
            <a:lstStyle/>
            <a:p>
              <a:pPr algn="ctr"/>
              <a:r>
                <a:rPr lang="es-419" sz="1200" b="1">
                  <a:solidFill>
                    <a:schemeClr val="dk1"/>
                  </a:solidFill>
                  <a:latin typeface="Roboto Mono" panose="00000009000000000000" pitchFamily="49" charset="0"/>
                  <a:ea typeface="Roboto Mono" panose="00000009000000000000" pitchFamily="49" charset="0"/>
                  <a:cs typeface="Calibri"/>
                  <a:sym typeface="Calibri"/>
                </a:rPr>
                <a:t>MoveDocument</a:t>
              </a:r>
              <a:endParaRPr sz="1200" b="1">
                <a:solidFill>
                  <a:schemeClr val="dk1"/>
                </a:solidFill>
                <a:latin typeface="Roboto Mono" panose="00000009000000000000" pitchFamily="49" charset="0"/>
                <a:ea typeface="Roboto Mono" panose="00000009000000000000" pitchFamily="49" charset="0"/>
                <a:cs typeface="Calibri"/>
                <a:sym typeface="Calibri"/>
              </a:endParaRPr>
            </a:p>
          </p:txBody>
        </p:sp>
        <p:cxnSp>
          <p:nvCxnSpPr>
            <p:cNvPr id="4" name="Google Shape;274;p37">
              <a:extLst>
                <a:ext uri="{FF2B5EF4-FFF2-40B4-BE49-F238E27FC236}">
                  <a16:creationId xmlns:a16="http://schemas.microsoft.com/office/drawing/2014/main" id="{AA291284-4212-5B3B-0C21-938DB522F53C}"/>
                </a:ext>
              </a:extLst>
            </p:cNvPr>
            <p:cNvCxnSpPr>
              <a:cxnSpLocks/>
              <a:stCxn id="3" idx="2"/>
              <a:endCxn id="7" idx="2"/>
            </p:cNvCxnSpPr>
            <p:nvPr/>
          </p:nvCxnSpPr>
          <p:spPr>
            <a:xfrm flipH="1">
              <a:off x="2876965" y="1983644"/>
              <a:ext cx="3977" cy="436946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5" name="Google Shape;275;p37">
              <a:extLst>
                <a:ext uri="{FF2B5EF4-FFF2-40B4-BE49-F238E27FC236}">
                  <a16:creationId xmlns:a16="http://schemas.microsoft.com/office/drawing/2014/main" id="{96224AEF-099F-5B54-1F5C-5FFCFE10185D}"/>
                </a:ext>
              </a:extLst>
            </p:cNvPr>
            <p:cNvCxnSpPr>
              <a:cxnSpLocks/>
            </p:cNvCxnSpPr>
            <p:nvPr/>
          </p:nvCxnSpPr>
          <p:spPr>
            <a:xfrm>
              <a:off x="995900" y="2680810"/>
              <a:ext cx="163207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 name="Google Shape;276;p37">
              <a:extLst>
                <a:ext uri="{FF2B5EF4-FFF2-40B4-BE49-F238E27FC236}">
                  <a16:creationId xmlns:a16="http://schemas.microsoft.com/office/drawing/2014/main" id="{62232E39-B0A9-6EB6-14CC-A49200EB3AAA}"/>
                </a:ext>
              </a:extLst>
            </p:cNvPr>
            <p:cNvSpPr txBox="1"/>
            <p:nvPr/>
          </p:nvSpPr>
          <p:spPr>
            <a:xfrm>
              <a:off x="1016671" y="2263244"/>
              <a:ext cx="1220800" cy="369200"/>
            </a:xfrm>
            <a:prstGeom prst="rect">
              <a:avLst/>
            </a:prstGeom>
            <a:noFill/>
            <a:ln>
              <a:noFill/>
            </a:ln>
          </p:spPr>
          <p:txBody>
            <a:bodyPr spcFirstLastPara="1" wrap="square" lIns="121900" tIns="60933" rIns="121900" bIns="60933" anchor="t" anchorCtr="0">
              <a:noAutofit/>
            </a:bodyPr>
            <a:lstStyle/>
            <a:p>
              <a:r>
                <a:rPr lang="es-419" sz="1200" dirty="0" err="1">
                  <a:latin typeface="Roboto Mono" panose="00000009000000000000" pitchFamily="49" charset="0"/>
                  <a:ea typeface="Roboto Mono" panose="00000009000000000000" pitchFamily="49" charset="0"/>
                  <a:cs typeface="Calibri"/>
                  <a:sym typeface="Calibri"/>
                </a:rPr>
                <a:t>doGET</a:t>
              </a:r>
              <a:endParaRPr sz="1200" dirty="0">
                <a:latin typeface="Roboto Mono" panose="00000009000000000000" pitchFamily="49" charset="0"/>
                <a:ea typeface="Roboto Mono" panose="00000009000000000000" pitchFamily="49" charset="0"/>
                <a:cs typeface="Calibri"/>
                <a:sym typeface="Calibri"/>
              </a:endParaRPr>
            </a:p>
          </p:txBody>
        </p:sp>
        <p:sp>
          <p:nvSpPr>
            <p:cNvPr id="7" name="Google Shape;277;p37">
              <a:extLst>
                <a:ext uri="{FF2B5EF4-FFF2-40B4-BE49-F238E27FC236}">
                  <a16:creationId xmlns:a16="http://schemas.microsoft.com/office/drawing/2014/main" id="{6AABDA77-EB4D-72F2-8D72-503CD4BEABED}"/>
                </a:ext>
              </a:extLst>
            </p:cNvPr>
            <p:cNvSpPr/>
            <p:nvPr/>
          </p:nvSpPr>
          <p:spPr>
            <a:xfrm>
              <a:off x="2672565" y="2447844"/>
              <a:ext cx="408800" cy="3905268"/>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dk1"/>
                </a:solidFill>
                <a:latin typeface="Calibri"/>
                <a:ea typeface="Calibri"/>
                <a:cs typeface="Calibri"/>
                <a:sym typeface="Calibri"/>
              </a:endParaRPr>
            </a:p>
          </p:txBody>
        </p:sp>
        <p:sp>
          <p:nvSpPr>
            <p:cNvPr id="8" name="Google Shape;278;p37">
              <a:extLst>
                <a:ext uri="{FF2B5EF4-FFF2-40B4-BE49-F238E27FC236}">
                  <a16:creationId xmlns:a16="http://schemas.microsoft.com/office/drawing/2014/main" id="{F0448BB4-BA52-E3AE-C2EA-C9B6984697BB}"/>
                </a:ext>
              </a:extLst>
            </p:cNvPr>
            <p:cNvSpPr/>
            <p:nvPr/>
          </p:nvSpPr>
          <p:spPr>
            <a:xfrm>
              <a:off x="4298230" y="1271277"/>
              <a:ext cx="2290800" cy="718578"/>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21900" tIns="60933" rIns="121900" bIns="60933" anchor="ctr" anchorCtr="0">
              <a:noAutofit/>
            </a:bodyPr>
            <a:lstStyle/>
            <a:p>
              <a:pPr algn="ctr"/>
              <a:r>
                <a:rPr lang="es-419" sz="1200" b="1">
                  <a:solidFill>
                    <a:schemeClr val="dk1"/>
                  </a:solidFill>
                  <a:latin typeface="Roboto Mono" panose="00000009000000000000" pitchFamily="49" charset="0"/>
                  <a:ea typeface="Roboto Mono" panose="00000009000000000000" pitchFamily="49" charset="0"/>
                  <a:cs typeface="Calibri"/>
                  <a:sym typeface="Calibri"/>
                </a:rPr>
                <a:t>DocumentDAO</a:t>
              </a:r>
              <a:endParaRPr sz="1200" b="1">
                <a:solidFill>
                  <a:schemeClr val="dk1"/>
                </a:solidFill>
                <a:latin typeface="Roboto Mono" panose="00000009000000000000" pitchFamily="49" charset="0"/>
                <a:ea typeface="Roboto Mono" panose="00000009000000000000" pitchFamily="49" charset="0"/>
                <a:cs typeface="Calibri"/>
                <a:sym typeface="Calibri"/>
              </a:endParaRPr>
            </a:p>
          </p:txBody>
        </p:sp>
        <p:cxnSp>
          <p:nvCxnSpPr>
            <p:cNvPr id="9" name="Google Shape;279;p37">
              <a:extLst>
                <a:ext uri="{FF2B5EF4-FFF2-40B4-BE49-F238E27FC236}">
                  <a16:creationId xmlns:a16="http://schemas.microsoft.com/office/drawing/2014/main" id="{3D928597-AF61-83E3-8809-AF8D1344CBED}"/>
                </a:ext>
              </a:extLst>
            </p:cNvPr>
            <p:cNvCxnSpPr>
              <a:cxnSpLocks/>
              <a:stCxn id="8" idx="2"/>
            </p:cNvCxnSpPr>
            <p:nvPr/>
          </p:nvCxnSpPr>
          <p:spPr>
            <a:xfrm>
              <a:off x="5443630" y="1989855"/>
              <a:ext cx="0" cy="436325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0" name="Google Shape;280;p37">
              <a:extLst>
                <a:ext uri="{FF2B5EF4-FFF2-40B4-BE49-F238E27FC236}">
                  <a16:creationId xmlns:a16="http://schemas.microsoft.com/office/drawing/2014/main" id="{F9774D22-6412-F3FF-7056-C0A70FF78062}"/>
                </a:ext>
              </a:extLst>
            </p:cNvPr>
            <p:cNvCxnSpPr/>
            <p:nvPr/>
          </p:nvCxnSpPr>
          <p:spPr>
            <a:xfrm>
              <a:off x="3068235" y="3111177"/>
              <a:ext cx="2127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1" name="Google Shape;281;p37">
              <a:extLst>
                <a:ext uri="{FF2B5EF4-FFF2-40B4-BE49-F238E27FC236}">
                  <a16:creationId xmlns:a16="http://schemas.microsoft.com/office/drawing/2014/main" id="{5F539293-A493-2F04-5006-EB71060525F2}"/>
                </a:ext>
              </a:extLst>
            </p:cNvPr>
            <p:cNvSpPr txBox="1"/>
            <p:nvPr/>
          </p:nvSpPr>
          <p:spPr>
            <a:xfrm>
              <a:off x="3152830" y="2705408"/>
              <a:ext cx="2290800" cy="368802"/>
            </a:xfrm>
            <a:prstGeom prst="rect">
              <a:avLst/>
            </a:prstGeom>
            <a:noFill/>
            <a:ln>
              <a:noFill/>
            </a:ln>
          </p:spPr>
          <p:txBody>
            <a:bodyPr spcFirstLastPara="1" wrap="square" lIns="121900" tIns="60933" rIns="121900" bIns="60933" anchor="t" anchorCtr="0">
              <a:noAutofit/>
            </a:bodyPr>
            <a:lstStyle/>
            <a:p>
              <a:r>
                <a:rPr lang="es-419" sz="1200" dirty="0">
                  <a:latin typeface="Roboto Mono" panose="00000009000000000000" pitchFamily="49" charset="0"/>
                  <a:ea typeface="Roboto Mono" panose="00000009000000000000" pitchFamily="49" charset="0"/>
                  <a:cs typeface="Calibri"/>
                  <a:sym typeface="Calibri"/>
                </a:rPr>
                <a:t>new </a:t>
              </a:r>
              <a:r>
                <a:rPr lang="es-419" sz="1200" dirty="0" err="1">
                  <a:latin typeface="Roboto Mono" panose="00000009000000000000" pitchFamily="49" charset="0"/>
                  <a:ea typeface="Roboto Mono" panose="00000009000000000000" pitchFamily="49" charset="0"/>
                  <a:cs typeface="Calibri"/>
                  <a:sym typeface="Calibri"/>
                </a:rPr>
                <a:t>DocumentDAO</a:t>
              </a:r>
              <a:r>
                <a:rPr lang="es-419" sz="1200" dirty="0">
                  <a:latin typeface="Roboto Mono" panose="00000009000000000000" pitchFamily="49" charset="0"/>
                  <a:ea typeface="Roboto Mono" panose="00000009000000000000" pitchFamily="49" charset="0"/>
                  <a:cs typeface="Calibri"/>
                  <a:sym typeface="Calibri"/>
                </a:rPr>
                <a:t>()</a:t>
              </a:r>
              <a:endParaRPr sz="1200" dirty="0">
                <a:latin typeface="Roboto Mono" panose="00000009000000000000" pitchFamily="49" charset="0"/>
                <a:ea typeface="Roboto Mono" panose="00000009000000000000" pitchFamily="49" charset="0"/>
                <a:cs typeface="Calibri"/>
                <a:sym typeface="Calibri"/>
              </a:endParaRPr>
            </a:p>
          </p:txBody>
        </p:sp>
        <p:sp>
          <p:nvSpPr>
            <p:cNvPr id="12" name="Google Shape;282;p37">
              <a:extLst>
                <a:ext uri="{FF2B5EF4-FFF2-40B4-BE49-F238E27FC236}">
                  <a16:creationId xmlns:a16="http://schemas.microsoft.com/office/drawing/2014/main" id="{9B82A7D1-8002-57B3-C530-96F252376F00}"/>
                </a:ext>
              </a:extLst>
            </p:cNvPr>
            <p:cNvSpPr/>
            <p:nvPr/>
          </p:nvSpPr>
          <p:spPr>
            <a:xfrm>
              <a:off x="5240430" y="2680810"/>
              <a:ext cx="406400" cy="1257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sz="1200">
                <a:latin typeface="Roboto Mono" panose="00000009000000000000" pitchFamily="49" charset="0"/>
                <a:ea typeface="Roboto Mono" panose="00000009000000000000" pitchFamily="49" charset="0"/>
                <a:cs typeface="Calibri"/>
                <a:sym typeface="Calibri"/>
              </a:endParaRPr>
            </a:p>
          </p:txBody>
        </p:sp>
        <p:sp>
          <p:nvSpPr>
            <p:cNvPr id="14" name="Google Shape;294;p37">
              <a:extLst>
                <a:ext uri="{FF2B5EF4-FFF2-40B4-BE49-F238E27FC236}">
                  <a16:creationId xmlns:a16="http://schemas.microsoft.com/office/drawing/2014/main" id="{73887207-DAF2-413C-DBDD-B727E571EA7C}"/>
                </a:ext>
              </a:extLst>
            </p:cNvPr>
            <p:cNvSpPr txBox="1"/>
            <p:nvPr/>
          </p:nvSpPr>
          <p:spPr>
            <a:xfrm>
              <a:off x="995900" y="2762998"/>
              <a:ext cx="1548828" cy="1827759"/>
            </a:xfrm>
            <a:prstGeom prst="rect">
              <a:avLst/>
            </a:prstGeom>
            <a:noFill/>
            <a:ln>
              <a:noFill/>
            </a:ln>
          </p:spPr>
          <p:txBody>
            <a:bodyPr spcFirstLastPara="1" wrap="square" lIns="121900" tIns="60933" rIns="121900" bIns="60933" anchor="t" anchorCtr="0">
              <a:noAutofit/>
            </a:bodyPr>
            <a:lstStyle/>
            <a:p>
              <a:r>
                <a:rPr lang="es-419" sz="1200" dirty="0" err="1">
                  <a:latin typeface="Roboto Mono" panose="00000009000000000000" pitchFamily="49" charset="0"/>
                  <a:ea typeface="Roboto Mono" panose="00000009000000000000" pitchFamily="49" charset="0"/>
                  <a:cs typeface="Calibri"/>
                  <a:sym typeface="Calibri"/>
                </a:rPr>
                <a:t>From</a:t>
              </a:r>
              <a:r>
                <a:rPr lang="es-419" sz="1200" dirty="0">
                  <a:latin typeface="Roboto Mono" panose="00000009000000000000" pitchFamily="49" charset="0"/>
                  <a:ea typeface="Roboto Mono" panose="00000009000000000000" pitchFamily="49" charset="0"/>
                  <a:cs typeface="Calibri"/>
                  <a:sym typeface="Calibri"/>
                </a:rPr>
                <a:t>: m</a:t>
              </a:r>
              <a:r>
                <a:rPr lang="es-419" sz="1200" dirty="0">
                  <a:latin typeface="Roboto Mono" panose="00000009000000000000" pitchFamily="49" charset="0"/>
                  <a:ea typeface="Roboto Mono" panose="00000009000000000000" pitchFamily="49" charset="0"/>
                </a:rPr>
                <a:t>oveToHomePage</a:t>
              </a:r>
              <a:r>
                <a:rPr lang="es-419" sz="1200" dirty="0">
                  <a:latin typeface="Roboto Mono" panose="00000009000000000000" pitchFamily="49" charset="0"/>
                  <a:ea typeface="Roboto Mono" panose="00000009000000000000" pitchFamily="49" charset="0"/>
                  <a:cs typeface="Calibri"/>
                  <a:sym typeface="Calibri"/>
                </a:rPr>
                <a:t>.html</a:t>
              </a:r>
              <a:endParaRPr sz="1200" dirty="0">
                <a:latin typeface="Roboto Mono" panose="00000009000000000000" pitchFamily="49" charset="0"/>
                <a:ea typeface="Roboto Mono" panose="00000009000000000000" pitchFamily="49" charset="0"/>
                <a:cs typeface="Calibri"/>
                <a:sym typeface="Calibri"/>
              </a:endParaRPr>
            </a:p>
          </p:txBody>
        </p:sp>
        <p:sp>
          <p:nvSpPr>
            <p:cNvPr id="15" name="Google Shape;281;p37">
              <a:extLst>
                <a:ext uri="{FF2B5EF4-FFF2-40B4-BE49-F238E27FC236}">
                  <a16:creationId xmlns:a16="http://schemas.microsoft.com/office/drawing/2014/main" id="{E3424BC5-11CE-B767-9222-1050E126442E}"/>
                </a:ext>
              </a:extLst>
            </p:cNvPr>
            <p:cNvSpPr txBox="1"/>
            <p:nvPr/>
          </p:nvSpPr>
          <p:spPr>
            <a:xfrm>
              <a:off x="3152830" y="3602073"/>
              <a:ext cx="2290800" cy="973396"/>
            </a:xfrm>
            <a:prstGeom prst="rect">
              <a:avLst/>
            </a:prstGeom>
            <a:noFill/>
            <a:ln>
              <a:noFill/>
            </a:ln>
          </p:spPr>
          <p:txBody>
            <a:bodyPr spcFirstLastPara="1" wrap="square" lIns="121900" tIns="60933" rIns="121900" bIns="60933" anchor="t" anchorCtr="0">
              <a:noAutofit/>
            </a:bodyPr>
            <a:lstStyle/>
            <a:p>
              <a:r>
                <a:rPr lang="es-419" sz="1200" dirty="0" err="1">
                  <a:latin typeface="Roboto Mono" panose="00000009000000000000" pitchFamily="49" charset="0"/>
                  <a:ea typeface="Roboto Mono" panose="00000009000000000000" pitchFamily="49" charset="0"/>
                  <a:cs typeface="Calibri"/>
                  <a:sym typeface="Calibri"/>
                </a:rPr>
                <a:t>moveDocument</a:t>
              </a:r>
              <a:r>
                <a:rPr lang="es-419" sz="1200" dirty="0">
                  <a:latin typeface="Roboto Mono" panose="00000009000000000000" pitchFamily="49" charset="0"/>
                  <a:ea typeface="Roboto Mono" panose="00000009000000000000" pitchFamily="49" charset="0"/>
                  <a:cs typeface="Calibri"/>
                  <a:sym typeface="Calibri"/>
                </a:rPr>
                <a:t>(</a:t>
              </a:r>
            </a:p>
            <a:p>
              <a:r>
                <a:rPr lang="es-419" sz="1200" dirty="0" err="1">
                  <a:latin typeface="Roboto Mono" panose="00000009000000000000" pitchFamily="49" charset="0"/>
                  <a:ea typeface="Roboto Mono" panose="00000009000000000000" pitchFamily="49" charset="0"/>
                  <a:cs typeface="Calibri"/>
                  <a:sym typeface="Calibri"/>
                </a:rPr>
                <a:t>document</a:t>
              </a:r>
              <a:r>
                <a:rPr lang="es-419" sz="1200" dirty="0">
                  <a:latin typeface="Roboto Mono" panose="00000009000000000000" pitchFamily="49" charset="0"/>
                  <a:ea typeface="Roboto Mono" panose="00000009000000000000" pitchFamily="49" charset="0"/>
                  <a:cs typeface="Calibri"/>
                  <a:sym typeface="Calibri"/>
                </a:rPr>
                <a:t>,</a:t>
              </a:r>
            </a:p>
            <a:p>
              <a:r>
                <a:rPr lang="es-419" sz="1200" dirty="0" err="1">
                  <a:latin typeface="Roboto Mono" panose="00000009000000000000" pitchFamily="49" charset="0"/>
                  <a:ea typeface="Roboto Mono" panose="00000009000000000000" pitchFamily="49" charset="0"/>
                  <a:cs typeface="Calibri"/>
                  <a:sym typeface="Calibri"/>
                </a:rPr>
                <a:t>folderTarget</a:t>
              </a:r>
              <a:r>
                <a:rPr lang="es-419" sz="1200" dirty="0">
                  <a:latin typeface="Roboto Mono" panose="00000009000000000000" pitchFamily="49" charset="0"/>
                  <a:ea typeface="Roboto Mono" panose="00000009000000000000" pitchFamily="49" charset="0"/>
                  <a:cs typeface="Calibri"/>
                  <a:sym typeface="Calibri"/>
                </a:rPr>
                <a:t>, </a:t>
              </a:r>
              <a:r>
                <a:rPr lang="es-419" sz="1200" dirty="0" err="1">
                  <a:latin typeface="Roboto Mono" panose="00000009000000000000" pitchFamily="49" charset="0"/>
                  <a:ea typeface="Roboto Mono" panose="00000009000000000000" pitchFamily="49" charset="0"/>
                  <a:cs typeface="Calibri"/>
                  <a:sym typeface="Calibri"/>
                </a:rPr>
                <a:t>subFolderTarget</a:t>
              </a:r>
              <a:r>
                <a:rPr lang="es-419" sz="1200" dirty="0">
                  <a:latin typeface="Roboto Mono" panose="00000009000000000000" pitchFamily="49" charset="0"/>
                  <a:ea typeface="Roboto Mono" panose="00000009000000000000" pitchFamily="49" charset="0"/>
                  <a:cs typeface="Calibri"/>
                  <a:sym typeface="Calibri"/>
                </a:rPr>
                <a:t>)</a:t>
              </a:r>
              <a:endParaRPr sz="1200" dirty="0">
                <a:latin typeface="Roboto Mono" panose="00000009000000000000" pitchFamily="49" charset="0"/>
                <a:ea typeface="Roboto Mono" panose="00000009000000000000" pitchFamily="49" charset="0"/>
                <a:cs typeface="Calibri"/>
                <a:sym typeface="Calibri"/>
              </a:endParaRPr>
            </a:p>
          </p:txBody>
        </p:sp>
        <p:cxnSp>
          <p:nvCxnSpPr>
            <p:cNvPr id="16" name="Google Shape;280;p37">
              <a:extLst>
                <a:ext uri="{FF2B5EF4-FFF2-40B4-BE49-F238E27FC236}">
                  <a16:creationId xmlns:a16="http://schemas.microsoft.com/office/drawing/2014/main" id="{5A4AB2A1-9E3A-72A4-5889-D70A0D58E252}"/>
                </a:ext>
              </a:extLst>
            </p:cNvPr>
            <p:cNvCxnSpPr/>
            <p:nvPr/>
          </p:nvCxnSpPr>
          <p:spPr>
            <a:xfrm>
              <a:off x="3094641" y="3508943"/>
              <a:ext cx="2127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27" name="Google Shape;324;p38">
              <a:extLst>
                <a:ext uri="{FF2B5EF4-FFF2-40B4-BE49-F238E27FC236}">
                  <a16:creationId xmlns:a16="http://schemas.microsoft.com/office/drawing/2014/main" id="{E917CD76-D01A-3193-D309-D099545BAA99}"/>
                </a:ext>
              </a:extLst>
            </p:cNvPr>
            <p:cNvCxnSpPr>
              <a:cxnSpLocks/>
            </p:cNvCxnSpPr>
            <p:nvPr/>
          </p:nvCxnSpPr>
          <p:spPr>
            <a:xfrm>
              <a:off x="3102460" y="5334856"/>
              <a:ext cx="6264943" cy="1375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8" name="Google Shape;326;p38">
              <a:extLst>
                <a:ext uri="{FF2B5EF4-FFF2-40B4-BE49-F238E27FC236}">
                  <a16:creationId xmlns:a16="http://schemas.microsoft.com/office/drawing/2014/main" id="{01EE2F78-32CC-D3D9-3780-60E18D745086}"/>
                </a:ext>
              </a:extLst>
            </p:cNvPr>
            <p:cNvSpPr/>
            <p:nvPr/>
          </p:nvSpPr>
          <p:spPr>
            <a:xfrm>
              <a:off x="8815933" y="1260141"/>
              <a:ext cx="1509340" cy="718578"/>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s-419" sz="1200" b="1">
                  <a:solidFill>
                    <a:schemeClr val="dk1"/>
                  </a:solidFill>
                  <a:latin typeface="Roboto Mono" panose="00000009000000000000" pitchFamily="49" charset="0"/>
                  <a:ea typeface="Roboto Mono" panose="00000009000000000000" pitchFamily="49" charset="0"/>
                  <a:cs typeface="Calibri"/>
                  <a:sym typeface="Calibri"/>
                </a:rPr>
                <a:t>Documents</a:t>
              </a:r>
            </a:p>
            <a:p>
              <a:pPr marL="0" marR="0" lvl="0" indent="0" algn="ctr" rtl="0">
                <a:spcBef>
                  <a:spcPts val="0"/>
                </a:spcBef>
                <a:spcAft>
                  <a:spcPts val="0"/>
                </a:spcAft>
                <a:buNone/>
              </a:pPr>
              <a:r>
                <a:rPr lang="es-419" sz="1200" b="1">
                  <a:solidFill>
                    <a:schemeClr val="dk1"/>
                  </a:solidFill>
                  <a:latin typeface="Roboto Mono" panose="00000009000000000000" pitchFamily="49" charset="0"/>
                  <a:ea typeface="Roboto Mono" panose="00000009000000000000" pitchFamily="49" charset="0"/>
                  <a:cs typeface="Calibri"/>
                  <a:sym typeface="Calibri"/>
                </a:rPr>
                <a:t>(servlet)</a:t>
              </a:r>
              <a:endParaRPr sz="1200" b="1">
                <a:solidFill>
                  <a:schemeClr val="dk1"/>
                </a:solidFill>
                <a:latin typeface="Roboto Mono" panose="00000009000000000000" pitchFamily="49" charset="0"/>
                <a:ea typeface="Roboto Mono" panose="00000009000000000000" pitchFamily="49" charset="0"/>
                <a:cs typeface="Calibri"/>
                <a:sym typeface="Calibri"/>
              </a:endParaRPr>
            </a:p>
          </p:txBody>
        </p:sp>
        <p:sp>
          <p:nvSpPr>
            <p:cNvPr id="34" name="Google Shape;331;p38">
              <a:extLst>
                <a:ext uri="{FF2B5EF4-FFF2-40B4-BE49-F238E27FC236}">
                  <a16:creationId xmlns:a16="http://schemas.microsoft.com/office/drawing/2014/main" id="{34A63F21-FDA3-924B-124D-CDB2339D159C}"/>
                </a:ext>
              </a:extLst>
            </p:cNvPr>
            <p:cNvSpPr txBox="1"/>
            <p:nvPr/>
          </p:nvSpPr>
          <p:spPr>
            <a:xfrm>
              <a:off x="3172334" y="4744043"/>
              <a:ext cx="4067549" cy="71857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Roboto Mono" panose="00000009000000000000" pitchFamily="49" charset="0"/>
                  <a:ea typeface="Roboto Mono" panose="00000009000000000000" pitchFamily="49" charset="0"/>
                  <a:cs typeface="Calibri"/>
                  <a:sym typeface="Calibri"/>
                </a:rPr>
                <a:t>Redirect</a:t>
              </a:r>
              <a:r>
                <a:rPr lang="es-419" sz="1200" dirty="0">
                  <a:latin typeface="Roboto Mono" panose="00000009000000000000" pitchFamily="49" charset="0"/>
                  <a:ea typeface="Roboto Mono" panose="00000009000000000000" pitchFamily="49" charset="0"/>
                  <a:cs typeface="Calibri"/>
                  <a:sym typeface="Calibri"/>
                </a:rPr>
                <a:t>: </a:t>
              </a:r>
              <a:r>
                <a:rPr lang="es-419" sz="1200" dirty="0" err="1">
                  <a:latin typeface="Roboto Mono" panose="00000009000000000000" pitchFamily="49" charset="0"/>
                  <a:ea typeface="Roboto Mono" panose="00000009000000000000" pitchFamily="49" charset="0"/>
                  <a:cs typeface="Calibri"/>
                  <a:sym typeface="Calibri"/>
                </a:rPr>
                <a:t>Documents?folder</a:t>
              </a:r>
              <a:r>
                <a:rPr lang="es-419" sz="1200" dirty="0">
                  <a:latin typeface="Roboto Mono" panose="00000009000000000000" pitchFamily="49" charset="0"/>
                  <a:ea typeface="Roboto Mono" panose="00000009000000000000" pitchFamily="49" charset="0"/>
                  <a:cs typeface="Calibri"/>
                  <a:sym typeface="Calibri"/>
                </a:rPr>
                <a:t>=</a:t>
              </a:r>
              <a:r>
                <a:rPr lang="es-419" sz="1200" dirty="0" err="1">
                  <a:latin typeface="Roboto Mono" panose="00000009000000000000" pitchFamily="49" charset="0"/>
                  <a:ea typeface="Roboto Mono" panose="00000009000000000000" pitchFamily="49" charset="0"/>
                  <a:cs typeface="Calibri"/>
                  <a:sym typeface="Calibri"/>
                </a:rPr>
                <a:t>folderTarget</a:t>
              </a:r>
              <a:r>
                <a:rPr lang="es-419" sz="1200" dirty="0">
                  <a:latin typeface="Roboto Mono" panose="00000009000000000000" pitchFamily="49" charset="0"/>
                  <a:ea typeface="Roboto Mono" panose="00000009000000000000" pitchFamily="49" charset="0"/>
                  <a:cs typeface="Calibri"/>
                  <a:sym typeface="Calibri"/>
                </a:rPr>
                <a:t> &amp; </a:t>
              </a:r>
              <a:r>
                <a:rPr lang="es-419" sz="1200" dirty="0" err="1">
                  <a:latin typeface="Roboto Mono" panose="00000009000000000000" pitchFamily="49" charset="0"/>
                  <a:ea typeface="Roboto Mono" panose="00000009000000000000" pitchFamily="49" charset="0"/>
                  <a:cs typeface="Calibri"/>
                  <a:sym typeface="Calibri"/>
                </a:rPr>
                <a:t>subFolder</a:t>
              </a:r>
              <a:r>
                <a:rPr lang="es-419" sz="1200" dirty="0">
                  <a:latin typeface="Roboto Mono" panose="00000009000000000000" pitchFamily="49" charset="0"/>
                  <a:ea typeface="Roboto Mono" panose="00000009000000000000" pitchFamily="49" charset="0"/>
                  <a:cs typeface="Calibri"/>
                  <a:sym typeface="Calibri"/>
                </a:rPr>
                <a:t> = </a:t>
              </a:r>
              <a:r>
                <a:rPr lang="es-419" sz="1200" dirty="0" err="1">
                  <a:latin typeface="Roboto Mono" panose="00000009000000000000" pitchFamily="49" charset="0"/>
                  <a:ea typeface="Roboto Mono" panose="00000009000000000000" pitchFamily="49" charset="0"/>
                  <a:cs typeface="Calibri"/>
                  <a:sym typeface="Calibri"/>
                </a:rPr>
                <a:t>subFolderTarget</a:t>
              </a:r>
              <a:endParaRPr sz="1200" dirty="0">
                <a:latin typeface="Roboto Mono" panose="00000009000000000000" pitchFamily="49" charset="0"/>
                <a:ea typeface="Roboto Mono" panose="00000009000000000000" pitchFamily="49" charset="0"/>
                <a:cs typeface="Calibri"/>
                <a:sym typeface="Calibri"/>
              </a:endParaRPr>
            </a:p>
          </p:txBody>
        </p:sp>
        <p:cxnSp>
          <p:nvCxnSpPr>
            <p:cNvPr id="42" name="Google Shape;279;p37">
              <a:extLst>
                <a:ext uri="{FF2B5EF4-FFF2-40B4-BE49-F238E27FC236}">
                  <a16:creationId xmlns:a16="http://schemas.microsoft.com/office/drawing/2014/main" id="{F7BE472E-1828-A0E4-A16B-7F2AC53382DA}"/>
                </a:ext>
              </a:extLst>
            </p:cNvPr>
            <p:cNvCxnSpPr>
              <a:cxnSpLocks/>
            </p:cNvCxnSpPr>
            <p:nvPr/>
          </p:nvCxnSpPr>
          <p:spPr>
            <a:xfrm>
              <a:off x="9570603" y="1998900"/>
              <a:ext cx="0" cy="442662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46" name="Google Shape;282;p37">
              <a:extLst>
                <a:ext uri="{FF2B5EF4-FFF2-40B4-BE49-F238E27FC236}">
                  <a16:creationId xmlns:a16="http://schemas.microsoft.com/office/drawing/2014/main" id="{D168D66D-6952-7C24-7DB1-D5AF8208BD93}"/>
                </a:ext>
              </a:extLst>
            </p:cNvPr>
            <p:cNvSpPr/>
            <p:nvPr/>
          </p:nvSpPr>
          <p:spPr>
            <a:xfrm>
              <a:off x="9367403" y="3480767"/>
              <a:ext cx="406400" cy="280239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sz="1200">
                <a:latin typeface="Roboto Mono" panose="00000009000000000000" pitchFamily="49" charset="0"/>
                <a:ea typeface="Roboto Mono" panose="00000009000000000000" pitchFamily="49" charset="0"/>
                <a:cs typeface="Calibri"/>
                <a:sym typeface="Calibri"/>
              </a:endParaRPr>
            </a:p>
          </p:txBody>
        </p:sp>
      </p:grpSp>
    </p:spTree>
    <p:extLst>
      <p:ext uri="{BB962C8B-B14F-4D97-AF65-F5344CB8AC3E}">
        <p14:creationId xmlns:p14="http://schemas.microsoft.com/office/powerpoint/2010/main" val="3933077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54BE-6380-80AC-C4DD-53BAE9946D60}"/>
              </a:ext>
            </a:extLst>
          </p:cNvPr>
          <p:cNvSpPr>
            <a:spLocks noGrp="1"/>
          </p:cNvSpPr>
          <p:nvPr>
            <p:ph type="title"/>
          </p:nvPr>
        </p:nvSpPr>
        <p:spPr>
          <a:xfrm>
            <a:off x="697523" y="1897062"/>
            <a:ext cx="10515600" cy="3063875"/>
          </a:xfrm>
        </p:spPr>
        <p:txBody>
          <a:bodyPr/>
          <a:lstStyle/>
          <a:p>
            <a:pPr algn="ctr"/>
            <a:r>
              <a:rPr lang="en-GB" b="1" dirty="0">
                <a:solidFill>
                  <a:srgbClr val="FFC000"/>
                </a:solidFill>
                <a:latin typeface="Roboto Bold" panose="02000000000000000000" pitchFamily="2" charset="0"/>
                <a:ea typeface="Roboto Bold" panose="02000000000000000000" pitchFamily="2" charset="0"/>
              </a:rPr>
              <a:t>RIA Version</a:t>
            </a:r>
            <a:endParaRPr lang="en-GB" b="1" dirty="0">
              <a:latin typeface="Roboto Bold" panose="02000000000000000000" pitchFamily="2" charset="0"/>
              <a:ea typeface="Roboto Bold" panose="02000000000000000000" pitchFamily="2" charset="0"/>
            </a:endParaRPr>
          </a:p>
        </p:txBody>
      </p:sp>
    </p:spTree>
    <p:extLst>
      <p:ext uri="{BB962C8B-B14F-4D97-AF65-F5344CB8AC3E}">
        <p14:creationId xmlns:p14="http://schemas.microsoft.com/office/powerpoint/2010/main" val="2228827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sz="half" idx="1"/>
          </p:nvPr>
        </p:nvSpPr>
        <p:spPr>
          <a:xfrm>
            <a:off x="377945" y="1745038"/>
            <a:ext cx="11237030" cy="4421996"/>
          </a:xfrm>
        </p:spPr>
        <p:txBody>
          <a:bodyPr numCol="3">
            <a:noAutofit/>
          </a:bodyPr>
          <a:lstStyle/>
          <a:p>
            <a:pPr>
              <a:lnSpc>
                <a:spcPct val="100000"/>
              </a:lnSpc>
            </a:pPr>
            <a:r>
              <a:rPr lang="it-IT" sz="1600" b="1" dirty="0">
                <a:ea typeface="Roboto Mono" panose="00000009000000000000" pitchFamily="49" charset="0"/>
              </a:rPr>
              <a:t>Viste e componenti</a:t>
            </a:r>
          </a:p>
          <a:p>
            <a:pPr>
              <a:lnSpc>
                <a:spcPct val="100000"/>
              </a:lnSpc>
            </a:pPr>
            <a:r>
              <a:rPr lang="it-IT" sz="1600" dirty="0">
                <a:solidFill>
                  <a:srgbClr val="FF0000"/>
                </a:solidFill>
                <a:ea typeface="Roboto Mono" panose="00000009000000000000" pitchFamily="49" charset="0"/>
              </a:rPr>
              <a:t>Login</a:t>
            </a:r>
          </a:p>
          <a:p>
            <a:pPr>
              <a:lnSpc>
                <a:spcPct val="100000"/>
              </a:lnSpc>
            </a:pPr>
            <a:r>
              <a:rPr lang="it-IT" sz="1600" dirty="0" err="1">
                <a:solidFill>
                  <a:srgbClr val="FF0000"/>
                </a:solidFill>
                <a:ea typeface="Roboto Mono" panose="00000009000000000000" pitchFamily="49" charset="0"/>
              </a:rPr>
              <a:t>Subscribe</a:t>
            </a:r>
            <a:endParaRPr lang="it-IT" sz="1600" dirty="0">
              <a:solidFill>
                <a:srgbClr val="FF0000"/>
              </a:solidFill>
              <a:ea typeface="Roboto Mono" panose="00000009000000000000" pitchFamily="49" charset="0"/>
            </a:endParaRPr>
          </a:p>
          <a:p>
            <a:pPr>
              <a:lnSpc>
                <a:spcPct val="100000"/>
              </a:lnSpc>
            </a:pPr>
            <a:r>
              <a:rPr lang="it-IT" sz="1600" dirty="0">
                <a:solidFill>
                  <a:srgbClr val="FF0000"/>
                </a:solidFill>
                <a:ea typeface="Roboto Mono" panose="00000009000000000000" pitchFamily="49" charset="0"/>
              </a:rPr>
              <a:t>Pagina Home</a:t>
            </a:r>
          </a:p>
          <a:p>
            <a:pPr lvl="2">
              <a:lnSpc>
                <a:spcPct val="100000"/>
              </a:lnSpc>
            </a:pPr>
            <a:r>
              <a:rPr lang="it-IT" sz="1600" dirty="0" err="1">
                <a:solidFill>
                  <a:srgbClr val="00B050"/>
                </a:solidFill>
                <a:ea typeface="Roboto Mono" panose="00000009000000000000" pitchFamily="49" charset="0"/>
              </a:rPr>
              <a:t>Tree</a:t>
            </a:r>
            <a:r>
              <a:rPr lang="it-IT" sz="1600" dirty="0">
                <a:solidFill>
                  <a:srgbClr val="00B050"/>
                </a:solidFill>
                <a:ea typeface="Roboto Mono" panose="00000009000000000000" pitchFamily="49" charset="0"/>
              </a:rPr>
              <a:t> folder - </a:t>
            </a:r>
            <a:r>
              <a:rPr lang="it-IT" sz="1600" dirty="0" err="1">
                <a:solidFill>
                  <a:srgbClr val="00B050"/>
                </a:solidFill>
                <a:ea typeface="Roboto Mono" panose="00000009000000000000" pitchFamily="49" charset="0"/>
              </a:rPr>
              <a:t>subFolder</a:t>
            </a:r>
            <a:endParaRPr lang="it-IT" sz="1600" dirty="0">
              <a:solidFill>
                <a:srgbClr val="00B050"/>
              </a:solidFill>
              <a:ea typeface="Roboto Mono" panose="00000009000000000000" pitchFamily="49" charset="0"/>
            </a:endParaRPr>
          </a:p>
          <a:p>
            <a:pPr lvl="2">
              <a:lnSpc>
                <a:spcPct val="100000"/>
              </a:lnSpc>
            </a:pPr>
            <a:r>
              <a:rPr lang="it-IT" sz="1600" dirty="0">
                <a:solidFill>
                  <a:srgbClr val="00B050"/>
                </a:solidFill>
                <a:ea typeface="Roboto Mono" panose="00000009000000000000" pitchFamily="49" charset="0"/>
              </a:rPr>
              <a:t>Wizard </a:t>
            </a:r>
          </a:p>
          <a:p>
            <a:pPr lvl="3">
              <a:lnSpc>
                <a:spcPct val="100000"/>
              </a:lnSpc>
            </a:pPr>
            <a:r>
              <a:rPr lang="it-IT" sz="1600" dirty="0">
                <a:solidFill>
                  <a:srgbClr val="00B050"/>
                </a:solidFill>
                <a:ea typeface="Roboto Mono" panose="00000009000000000000" pitchFamily="49" charset="0"/>
              </a:rPr>
              <a:t>Form create folder</a:t>
            </a:r>
          </a:p>
          <a:p>
            <a:pPr lvl="3">
              <a:lnSpc>
                <a:spcPct val="100000"/>
              </a:lnSpc>
            </a:pPr>
            <a:r>
              <a:rPr lang="it-IT" sz="1600" dirty="0">
                <a:solidFill>
                  <a:srgbClr val="00B050"/>
                </a:solidFill>
                <a:ea typeface="Roboto Mono" panose="00000009000000000000" pitchFamily="49" charset="0"/>
              </a:rPr>
              <a:t>Form create sub folder</a:t>
            </a:r>
          </a:p>
          <a:p>
            <a:pPr lvl="3">
              <a:lnSpc>
                <a:spcPct val="100000"/>
              </a:lnSpc>
            </a:pPr>
            <a:r>
              <a:rPr lang="it-IT" sz="1600" dirty="0">
                <a:solidFill>
                  <a:srgbClr val="00B050"/>
                </a:solidFill>
                <a:ea typeface="Roboto Mono" panose="00000009000000000000" pitchFamily="49" charset="0"/>
              </a:rPr>
              <a:t>Form create </a:t>
            </a:r>
            <a:r>
              <a:rPr lang="it-IT" sz="1600" dirty="0" err="1">
                <a:solidFill>
                  <a:srgbClr val="00B050"/>
                </a:solidFill>
                <a:ea typeface="Roboto Mono" panose="00000009000000000000" pitchFamily="49" charset="0"/>
              </a:rPr>
              <a:t>document</a:t>
            </a:r>
            <a:r>
              <a:rPr lang="it-IT" sz="1600" dirty="0">
                <a:solidFill>
                  <a:srgbClr val="00B050"/>
                </a:solidFill>
                <a:ea typeface="Roboto Mono" panose="00000009000000000000" pitchFamily="49" charset="0"/>
              </a:rPr>
              <a:t> and upload</a:t>
            </a:r>
          </a:p>
          <a:p>
            <a:pPr lvl="2">
              <a:lnSpc>
                <a:spcPct val="100000"/>
              </a:lnSpc>
            </a:pPr>
            <a:r>
              <a:rPr lang="it-IT" sz="1600" dirty="0">
                <a:solidFill>
                  <a:srgbClr val="00B050"/>
                </a:solidFill>
                <a:ea typeface="Roboto Mono" panose="00000009000000000000" pitchFamily="49" charset="0"/>
              </a:rPr>
              <a:t>Trash Bin</a:t>
            </a:r>
          </a:p>
          <a:p>
            <a:pPr lvl="2">
              <a:lnSpc>
                <a:spcPct val="100000"/>
              </a:lnSpc>
            </a:pPr>
            <a:r>
              <a:rPr lang="it-IT" sz="1600" dirty="0">
                <a:solidFill>
                  <a:srgbClr val="00B050"/>
                </a:solidFill>
                <a:ea typeface="Roboto Mono" panose="00000009000000000000" pitchFamily="49" charset="0"/>
              </a:rPr>
              <a:t>Show sub folder </a:t>
            </a:r>
            <a:r>
              <a:rPr lang="it-IT" sz="1600" dirty="0" err="1">
                <a:solidFill>
                  <a:srgbClr val="00B050"/>
                </a:solidFill>
                <a:ea typeface="Roboto Mono" panose="00000009000000000000" pitchFamily="49" charset="0"/>
              </a:rPr>
              <a:t>details</a:t>
            </a:r>
            <a:r>
              <a:rPr lang="it-IT" sz="1600" dirty="0">
                <a:solidFill>
                  <a:srgbClr val="00B050"/>
                </a:solidFill>
                <a:ea typeface="Roboto Mono" panose="00000009000000000000" pitchFamily="49" charset="0"/>
              </a:rPr>
              <a:t>: </a:t>
            </a:r>
            <a:r>
              <a:rPr lang="it-IT" sz="1600" dirty="0" err="1">
                <a:solidFill>
                  <a:srgbClr val="00B050"/>
                </a:solidFill>
                <a:ea typeface="Roboto Mono" panose="00000009000000000000" pitchFamily="49" charset="0"/>
              </a:rPr>
              <a:t>documents</a:t>
            </a:r>
            <a:endParaRPr lang="it-IT" sz="1600" dirty="0">
              <a:solidFill>
                <a:srgbClr val="00B050"/>
              </a:solidFill>
              <a:ea typeface="Roboto Mono" panose="00000009000000000000" pitchFamily="49" charset="0"/>
            </a:endParaRPr>
          </a:p>
          <a:p>
            <a:pPr lvl="2">
              <a:lnSpc>
                <a:spcPct val="100000"/>
              </a:lnSpc>
            </a:pPr>
            <a:r>
              <a:rPr lang="it-IT" sz="1600" dirty="0" err="1">
                <a:solidFill>
                  <a:srgbClr val="00B050"/>
                </a:solidFill>
                <a:ea typeface="Roboto Mono" panose="00000009000000000000" pitchFamily="49" charset="0"/>
              </a:rPr>
              <a:t>Documents</a:t>
            </a:r>
            <a:r>
              <a:rPr lang="it-IT" sz="1600" dirty="0">
                <a:solidFill>
                  <a:srgbClr val="00B050"/>
                </a:solidFill>
                <a:ea typeface="Roboto Mono" panose="00000009000000000000" pitchFamily="49" charset="0"/>
              </a:rPr>
              <a:t> action: </a:t>
            </a:r>
            <a:r>
              <a:rPr lang="it-IT" sz="1600" dirty="0" err="1">
                <a:solidFill>
                  <a:srgbClr val="00B050"/>
                </a:solidFill>
                <a:ea typeface="Roboto Mono" panose="00000009000000000000" pitchFamily="49" charset="0"/>
              </a:rPr>
              <a:t>move</a:t>
            </a:r>
            <a:r>
              <a:rPr lang="it-IT" sz="1600" dirty="0">
                <a:solidFill>
                  <a:srgbClr val="00B050"/>
                </a:solidFill>
                <a:ea typeface="Roboto Mono" panose="00000009000000000000" pitchFamily="49" charset="0"/>
              </a:rPr>
              <a:t> and access</a:t>
            </a:r>
          </a:p>
          <a:p>
            <a:pPr lvl="2">
              <a:lnSpc>
                <a:spcPct val="100000"/>
              </a:lnSpc>
            </a:pPr>
            <a:r>
              <a:rPr lang="it-IT" sz="1600" dirty="0" err="1">
                <a:solidFill>
                  <a:srgbClr val="00B050"/>
                </a:solidFill>
                <a:ea typeface="Roboto Mono" panose="00000009000000000000" pitchFamily="49" charset="0"/>
              </a:rPr>
              <a:t>Document</a:t>
            </a:r>
            <a:r>
              <a:rPr lang="it-IT" sz="1600" dirty="0">
                <a:solidFill>
                  <a:srgbClr val="00B050"/>
                </a:solidFill>
                <a:ea typeface="Roboto Mono" panose="00000009000000000000" pitchFamily="49" charset="0"/>
              </a:rPr>
              <a:t> </a:t>
            </a:r>
            <a:r>
              <a:rPr lang="it-IT" sz="1600" dirty="0" err="1">
                <a:solidFill>
                  <a:srgbClr val="00B050"/>
                </a:solidFill>
                <a:ea typeface="Roboto Mono" panose="00000009000000000000" pitchFamily="49" charset="0"/>
              </a:rPr>
              <a:t>details</a:t>
            </a:r>
            <a:r>
              <a:rPr lang="it-IT" sz="1600" dirty="0">
                <a:solidFill>
                  <a:srgbClr val="00B050"/>
                </a:solidFill>
                <a:ea typeface="Roboto Mono" panose="00000009000000000000" pitchFamily="49" charset="0"/>
              </a:rPr>
              <a:t> and download</a:t>
            </a:r>
          </a:p>
          <a:p>
            <a:pPr>
              <a:lnSpc>
                <a:spcPct val="100000"/>
              </a:lnSpc>
            </a:pPr>
            <a:r>
              <a:rPr lang="it-IT" sz="1600" b="1" dirty="0"/>
              <a:t>Eventi e azioni</a:t>
            </a:r>
          </a:p>
          <a:p>
            <a:pPr lvl="1">
              <a:lnSpc>
                <a:spcPct val="100000"/>
              </a:lnSpc>
            </a:pPr>
            <a:r>
              <a:rPr lang="it-IT" sz="1600" b="1" dirty="0">
                <a:solidFill>
                  <a:srgbClr val="0070C0"/>
                </a:solidFill>
              </a:rPr>
              <a:t>Login</a:t>
            </a:r>
          </a:p>
          <a:p>
            <a:pPr lvl="2">
              <a:lnSpc>
                <a:spcPct val="100000"/>
              </a:lnSpc>
            </a:pPr>
            <a:r>
              <a:rPr lang="it-IT" sz="1600" dirty="0" err="1">
                <a:solidFill>
                  <a:srgbClr val="C00000"/>
                </a:solidFill>
              </a:rPr>
              <a:t>Credential</a:t>
            </a:r>
            <a:r>
              <a:rPr lang="it-IT" sz="1600" dirty="0">
                <a:solidFill>
                  <a:srgbClr val="C00000"/>
                </a:solidFill>
              </a:rPr>
              <a:t> check</a:t>
            </a:r>
          </a:p>
          <a:p>
            <a:pPr lvl="1">
              <a:lnSpc>
                <a:spcPct val="100000"/>
              </a:lnSpc>
            </a:pPr>
            <a:r>
              <a:rPr lang="it-IT" sz="1600" b="1" dirty="0" err="1">
                <a:solidFill>
                  <a:srgbClr val="0070C0"/>
                </a:solidFill>
              </a:rPr>
              <a:t>Subscribe</a:t>
            </a:r>
            <a:endParaRPr lang="it-IT" sz="1600" b="1" dirty="0">
              <a:solidFill>
                <a:srgbClr val="0070C0"/>
              </a:solidFill>
            </a:endParaRPr>
          </a:p>
          <a:p>
            <a:pPr lvl="2">
              <a:lnSpc>
                <a:spcPct val="100000"/>
              </a:lnSpc>
            </a:pPr>
            <a:r>
              <a:rPr lang="it-IT" sz="1600" dirty="0">
                <a:solidFill>
                  <a:srgbClr val="C00000"/>
                </a:solidFill>
              </a:rPr>
              <a:t>Check and </a:t>
            </a:r>
            <a:r>
              <a:rPr lang="it-IT" sz="1600" dirty="0" err="1">
                <a:solidFill>
                  <a:srgbClr val="C00000"/>
                </a:solidFill>
              </a:rPr>
              <a:t>subscribe</a:t>
            </a:r>
            <a:r>
              <a:rPr lang="it-IT" sz="1600" dirty="0">
                <a:solidFill>
                  <a:srgbClr val="C00000"/>
                </a:solidFill>
              </a:rPr>
              <a:t> </a:t>
            </a:r>
          </a:p>
          <a:p>
            <a:pPr lvl="1">
              <a:lnSpc>
                <a:spcPct val="100000"/>
              </a:lnSpc>
            </a:pPr>
            <a:r>
              <a:rPr lang="it-IT" sz="1600" b="1" dirty="0">
                <a:solidFill>
                  <a:srgbClr val="0070C0"/>
                </a:solidFill>
              </a:rPr>
              <a:t>Click</a:t>
            </a:r>
            <a:r>
              <a:rPr lang="it-IT" sz="1600" b="1" dirty="0"/>
              <a:t> </a:t>
            </a:r>
            <a:r>
              <a:rPr lang="it-IT" sz="1600" b="1" dirty="0">
                <a:solidFill>
                  <a:srgbClr val="0070C0"/>
                </a:solidFill>
              </a:rPr>
              <a:t>«+» </a:t>
            </a:r>
            <a:r>
              <a:rPr lang="it-IT" sz="1600" b="1" dirty="0" err="1">
                <a:solidFill>
                  <a:srgbClr val="0070C0"/>
                </a:solidFill>
              </a:rPr>
              <a:t>button</a:t>
            </a:r>
            <a:r>
              <a:rPr lang="it-IT" sz="1600" b="1" dirty="0">
                <a:solidFill>
                  <a:srgbClr val="0070C0"/>
                </a:solidFill>
              </a:rPr>
              <a:t> : </a:t>
            </a:r>
            <a:r>
              <a:rPr lang="it-IT" sz="1600" b="1" dirty="0" err="1">
                <a:solidFill>
                  <a:srgbClr val="0070C0"/>
                </a:solidFill>
              </a:rPr>
              <a:t>add</a:t>
            </a:r>
            <a:r>
              <a:rPr lang="it-IT" sz="1600" b="1" dirty="0">
                <a:solidFill>
                  <a:srgbClr val="0070C0"/>
                </a:solidFill>
              </a:rPr>
              <a:t> </a:t>
            </a:r>
            <a:r>
              <a:rPr lang="it-IT" sz="1600" b="1" dirty="0" err="1">
                <a:solidFill>
                  <a:srgbClr val="0070C0"/>
                </a:solidFill>
              </a:rPr>
              <a:t>element</a:t>
            </a:r>
            <a:r>
              <a:rPr lang="it-IT" sz="1600" b="1" dirty="0">
                <a:solidFill>
                  <a:srgbClr val="0070C0"/>
                </a:solidFill>
              </a:rPr>
              <a:t> in </a:t>
            </a:r>
            <a:r>
              <a:rPr lang="it-IT" sz="1600" b="1" dirty="0" err="1">
                <a:solidFill>
                  <a:srgbClr val="0070C0"/>
                </a:solidFill>
              </a:rPr>
              <a:t>selected</a:t>
            </a:r>
            <a:r>
              <a:rPr lang="it-IT" sz="1600" b="1" dirty="0">
                <a:solidFill>
                  <a:srgbClr val="0070C0"/>
                </a:solidFill>
              </a:rPr>
              <a:t> position</a:t>
            </a:r>
          </a:p>
          <a:p>
            <a:pPr lvl="2">
              <a:lnSpc>
                <a:spcPct val="100000"/>
              </a:lnSpc>
            </a:pPr>
            <a:r>
              <a:rPr lang="it-IT" sz="1600" dirty="0">
                <a:solidFill>
                  <a:srgbClr val="C00000"/>
                </a:solidFill>
              </a:rPr>
              <a:t>Show </a:t>
            </a:r>
            <a:r>
              <a:rPr lang="it-IT" sz="1600" dirty="0" err="1">
                <a:solidFill>
                  <a:srgbClr val="C00000"/>
                </a:solidFill>
              </a:rPr>
              <a:t>correct</a:t>
            </a:r>
            <a:r>
              <a:rPr lang="it-IT" sz="1600" dirty="0">
                <a:solidFill>
                  <a:srgbClr val="C00000"/>
                </a:solidFill>
              </a:rPr>
              <a:t> </a:t>
            </a:r>
            <a:r>
              <a:rPr lang="it-IT" sz="1600" dirty="0" err="1">
                <a:solidFill>
                  <a:srgbClr val="C00000"/>
                </a:solidFill>
              </a:rPr>
              <a:t>form</a:t>
            </a:r>
            <a:r>
              <a:rPr lang="it-IT" sz="1600" dirty="0">
                <a:solidFill>
                  <a:srgbClr val="C00000"/>
                </a:solidFill>
              </a:rPr>
              <a:t> </a:t>
            </a:r>
            <a:r>
              <a:rPr lang="it-IT" sz="1600" dirty="0" err="1">
                <a:solidFill>
                  <a:srgbClr val="C00000"/>
                </a:solidFill>
              </a:rPr>
              <a:t>wizard</a:t>
            </a:r>
            <a:endParaRPr lang="it-IT" sz="1600" dirty="0">
              <a:solidFill>
                <a:srgbClr val="C00000"/>
              </a:solidFill>
            </a:endParaRPr>
          </a:p>
          <a:p>
            <a:pPr lvl="1">
              <a:lnSpc>
                <a:spcPct val="100000"/>
              </a:lnSpc>
            </a:pPr>
            <a:r>
              <a:rPr lang="it-IT" sz="1600" b="1" dirty="0">
                <a:solidFill>
                  <a:srgbClr val="0070C0"/>
                </a:solidFill>
              </a:rPr>
              <a:t>Click «</a:t>
            </a:r>
            <a:r>
              <a:rPr lang="it-IT" sz="1600" b="1" dirty="0" err="1">
                <a:solidFill>
                  <a:srgbClr val="0070C0"/>
                </a:solidFill>
              </a:rPr>
              <a:t>View</a:t>
            </a:r>
            <a:r>
              <a:rPr lang="it-IT" sz="1600" b="1" dirty="0">
                <a:solidFill>
                  <a:srgbClr val="0070C0"/>
                </a:solidFill>
              </a:rPr>
              <a:t> </a:t>
            </a:r>
            <a:r>
              <a:rPr lang="it-IT" sz="1600" b="1" dirty="0" err="1">
                <a:solidFill>
                  <a:srgbClr val="0070C0"/>
                </a:solidFill>
              </a:rPr>
              <a:t>content</a:t>
            </a:r>
            <a:r>
              <a:rPr lang="it-IT" sz="1600" b="1" dirty="0">
                <a:solidFill>
                  <a:srgbClr val="0070C0"/>
                </a:solidFill>
              </a:rPr>
              <a:t>» link </a:t>
            </a:r>
          </a:p>
          <a:p>
            <a:pPr lvl="2">
              <a:lnSpc>
                <a:spcPct val="100000"/>
              </a:lnSpc>
            </a:pPr>
            <a:r>
              <a:rPr lang="it-IT" sz="1600" dirty="0">
                <a:solidFill>
                  <a:srgbClr val="C00000"/>
                </a:solidFill>
              </a:rPr>
              <a:t>Show sub folder </a:t>
            </a:r>
            <a:r>
              <a:rPr lang="it-IT" sz="1600" dirty="0" err="1">
                <a:solidFill>
                  <a:srgbClr val="C00000"/>
                </a:solidFill>
              </a:rPr>
              <a:t>details</a:t>
            </a:r>
            <a:r>
              <a:rPr lang="it-IT" sz="1600" dirty="0">
                <a:solidFill>
                  <a:srgbClr val="C00000"/>
                </a:solidFill>
              </a:rPr>
              <a:t>: </a:t>
            </a:r>
            <a:r>
              <a:rPr lang="it-IT" sz="1600" dirty="0" err="1">
                <a:solidFill>
                  <a:srgbClr val="C00000"/>
                </a:solidFill>
              </a:rPr>
              <a:t>documents</a:t>
            </a:r>
            <a:endParaRPr lang="it-IT" sz="1600" dirty="0">
              <a:solidFill>
                <a:srgbClr val="C00000"/>
              </a:solidFill>
            </a:endParaRPr>
          </a:p>
          <a:p>
            <a:pPr lvl="1">
              <a:lnSpc>
                <a:spcPct val="100000"/>
              </a:lnSpc>
            </a:pPr>
            <a:r>
              <a:rPr lang="it-IT" sz="1600" b="1" dirty="0">
                <a:solidFill>
                  <a:srgbClr val="0070C0"/>
                </a:solidFill>
              </a:rPr>
              <a:t>«</a:t>
            </a:r>
            <a:r>
              <a:rPr lang="it-IT" sz="1600" b="1" dirty="0" err="1">
                <a:solidFill>
                  <a:srgbClr val="0070C0"/>
                </a:solidFill>
              </a:rPr>
              <a:t>Move</a:t>
            </a:r>
            <a:r>
              <a:rPr lang="it-IT" sz="1600" b="1" dirty="0">
                <a:solidFill>
                  <a:srgbClr val="0070C0"/>
                </a:solidFill>
              </a:rPr>
              <a:t>» on </a:t>
            </a:r>
            <a:r>
              <a:rPr lang="it-IT" sz="1600" b="1" dirty="0" err="1">
                <a:solidFill>
                  <a:srgbClr val="0070C0"/>
                </a:solidFill>
              </a:rPr>
              <a:t>document</a:t>
            </a:r>
            <a:endParaRPr lang="it-IT" sz="1600" b="1" dirty="0">
              <a:solidFill>
                <a:srgbClr val="0070C0"/>
              </a:solidFill>
            </a:endParaRPr>
          </a:p>
          <a:p>
            <a:pPr lvl="2">
              <a:lnSpc>
                <a:spcPct val="100000"/>
              </a:lnSpc>
            </a:pPr>
            <a:r>
              <a:rPr lang="it-IT" sz="1600" dirty="0" err="1">
                <a:solidFill>
                  <a:srgbClr val="C00000"/>
                </a:solidFill>
              </a:rPr>
              <a:t>Move</a:t>
            </a:r>
            <a:r>
              <a:rPr lang="it-IT" sz="1600" dirty="0">
                <a:solidFill>
                  <a:srgbClr val="C00000"/>
                </a:solidFill>
              </a:rPr>
              <a:t> </a:t>
            </a:r>
            <a:r>
              <a:rPr lang="it-IT" sz="1600" dirty="0" err="1">
                <a:solidFill>
                  <a:srgbClr val="C00000"/>
                </a:solidFill>
              </a:rPr>
              <a:t>document</a:t>
            </a:r>
            <a:r>
              <a:rPr lang="it-IT" sz="1600" dirty="0">
                <a:solidFill>
                  <a:srgbClr val="C00000"/>
                </a:solidFill>
              </a:rPr>
              <a:t> in new sub folder with drag &amp; drop</a:t>
            </a:r>
          </a:p>
          <a:p>
            <a:pPr lvl="1">
              <a:lnSpc>
                <a:spcPct val="100000"/>
              </a:lnSpc>
            </a:pPr>
            <a:r>
              <a:rPr lang="it-IT" sz="1600" b="1" dirty="0">
                <a:solidFill>
                  <a:srgbClr val="0070C0"/>
                </a:solidFill>
              </a:rPr>
              <a:t>«</a:t>
            </a:r>
            <a:r>
              <a:rPr lang="it-IT" sz="1600" b="1" dirty="0" err="1">
                <a:solidFill>
                  <a:srgbClr val="0070C0"/>
                </a:solidFill>
              </a:rPr>
              <a:t>Move</a:t>
            </a:r>
            <a:r>
              <a:rPr lang="it-IT" sz="1600" b="1" dirty="0">
                <a:solidFill>
                  <a:srgbClr val="0070C0"/>
                </a:solidFill>
              </a:rPr>
              <a:t>» </a:t>
            </a:r>
            <a:r>
              <a:rPr lang="it-IT" sz="1600" b="1" dirty="0" err="1">
                <a:solidFill>
                  <a:srgbClr val="0070C0"/>
                </a:solidFill>
              </a:rPr>
              <a:t>each</a:t>
            </a:r>
            <a:r>
              <a:rPr lang="it-IT" sz="1600" b="1" dirty="0">
                <a:solidFill>
                  <a:srgbClr val="0070C0"/>
                </a:solidFill>
              </a:rPr>
              <a:t> </a:t>
            </a:r>
            <a:r>
              <a:rPr lang="it-IT" sz="1600" b="1" dirty="0" err="1">
                <a:solidFill>
                  <a:srgbClr val="0070C0"/>
                </a:solidFill>
              </a:rPr>
              <a:t>element</a:t>
            </a:r>
            <a:r>
              <a:rPr lang="it-IT" sz="1600" b="1" dirty="0">
                <a:solidFill>
                  <a:srgbClr val="0070C0"/>
                </a:solidFill>
              </a:rPr>
              <a:t> in BIN to delete</a:t>
            </a:r>
          </a:p>
          <a:p>
            <a:pPr lvl="2">
              <a:lnSpc>
                <a:spcPct val="100000"/>
              </a:lnSpc>
            </a:pPr>
            <a:r>
              <a:rPr lang="it-IT" sz="1600" dirty="0">
                <a:solidFill>
                  <a:srgbClr val="C00000"/>
                </a:solidFill>
              </a:rPr>
              <a:t>Drag &amp; drop to delete</a:t>
            </a:r>
          </a:p>
          <a:p>
            <a:pPr lvl="1">
              <a:lnSpc>
                <a:spcPct val="100000"/>
              </a:lnSpc>
            </a:pPr>
            <a:r>
              <a:rPr lang="it-IT" sz="1600" b="1" dirty="0">
                <a:solidFill>
                  <a:srgbClr val="0070C0"/>
                </a:solidFill>
              </a:rPr>
              <a:t>Click on «</a:t>
            </a:r>
            <a:r>
              <a:rPr lang="it-IT" sz="1600" b="1" dirty="0" err="1">
                <a:solidFill>
                  <a:srgbClr val="0070C0"/>
                </a:solidFill>
              </a:rPr>
              <a:t>View</a:t>
            </a:r>
            <a:r>
              <a:rPr lang="it-IT" sz="1600" b="1" dirty="0">
                <a:solidFill>
                  <a:srgbClr val="0070C0"/>
                </a:solidFill>
              </a:rPr>
              <a:t>» </a:t>
            </a:r>
            <a:r>
              <a:rPr lang="it-IT" sz="1600" b="1" dirty="0" err="1">
                <a:solidFill>
                  <a:srgbClr val="0070C0"/>
                </a:solidFill>
              </a:rPr>
              <a:t>button</a:t>
            </a:r>
            <a:r>
              <a:rPr lang="it-IT" sz="1600" b="1" dirty="0">
                <a:solidFill>
                  <a:srgbClr val="0070C0"/>
                </a:solidFill>
              </a:rPr>
              <a:t> </a:t>
            </a:r>
          </a:p>
          <a:p>
            <a:pPr lvl="2">
              <a:lnSpc>
                <a:spcPct val="100000"/>
              </a:lnSpc>
            </a:pPr>
            <a:r>
              <a:rPr lang="it-IT" sz="1600" dirty="0">
                <a:solidFill>
                  <a:srgbClr val="C00000"/>
                </a:solidFill>
              </a:rPr>
              <a:t>Show </a:t>
            </a:r>
            <a:r>
              <a:rPr lang="it-IT" sz="1600" dirty="0" err="1">
                <a:solidFill>
                  <a:srgbClr val="C00000"/>
                </a:solidFill>
              </a:rPr>
              <a:t>document</a:t>
            </a:r>
            <a:r>
              <a:rPr lang="it-IT" sz="1600" dirty="0">
                <a:solidFill>
                  <a:srgbClr val="C00000"/>
                </a:solidFill>
              </a:rPr>
              <a:t> </a:t>
            </a:r>
            <a:r>
              <a:rPr lang="it-IT" sz="1600" dirty="0" err="1">
                <a:solidFill>
                  <a:srgbClr val="C00000"/>
                </a:solidFill>
              </a:rPr>
              <a:t>details</a:t>
            </a:r>
            <a:endParaRPr lang="it-IT" sz="1600" dirty="0">
              <a:solidFill>
                <a:srgbClr val="C00000"/>
              </a:solidFill>
            </a:endParaRPr>
          </a:p>
          <a:p>
            <a:pPr lvl="1">
              <a:lnSpc>
                <a:spcPct val="100000"/>
              </a:lnSpc>
            </a:pPr>
            <a:r>
              <a:rPr lang="it-IT" sz="1600" b="1" dirty="0">
                <a:solidFill>
                  <a:srgbClr val="0070C0"/>
                </a:solidFill>
              </a:rPr>
              <a:t>Click on «Download» </a:t>
            </a:r>
            <a:r>
              <a:rPr lang="it-IT" sz="1600" b="1" dirty="0" err="1">
                <a:solidFill>
                  <a:srgbClr val="0070C0"/>
                </a:solidFill>
              </a:rPr>
              <a:t>button</a:t>
            </a:r>
            <a:r>
              <a:rPr lang="it-IT" sz="1600" b="1" dirty="0">
                <a:solidFill>
                  <a:srgbClr val="0070C0"/>
                </a:solidFill>
              </a:rPr>
              <a:t> </a:t>
            </a:r>
          </a:p>
          <a:p>
            <a:pPr lvl="2">
              <a:lnSpc>
                <a:spcPct val="100000"/>
              </a:lnSpc>
            </a:pPr>
            <a:r>
              <a:rPr lang="it-IT" sz="1600" dirty="0">
                <a:solidFill>
                  <a:srgbClr val="C00000"/>
                </a:solidFill>
              </a:rPr>
              <a:t>Start download</a:t>
            </a:r>
          </a:p>
          <a:p>
            <a:pPr lvl="1">
              <a:lnSpc>
                <a:spcPct val="100000"/>
              </a:lnSpc>
            </a:pPr>
            <a:r>
              <a:rPr lang="it-IT" sz="1600" b="1" dirty="0">
                <a:solidFill>
                  <a:srgbClr val="0070C0"/>
                </a:solidFill>
              </a:rPr>
              <a:t>Click bottone chiusura</a:t>
            </a:r>
          </a:p>
          <a:p>
            <a:pPr lvl="2">
              <a:lnSpc>
                <a:spcPct val="100000"/>
              </a:lnSpc>
            </a:pPr>
            <a:r>
              <a:rPr lang="it-IT" sz="1600" dirty="0">
                <a:solidFill>
                  <a:srgbClr val="C00000"/>
                </a:solidFill>
              </a:rPr>
              <a:t>Cambio stato missione</a:t>
            </a:r>
          </a:p>
          <a:p>
            <a:pPr lvl="1">
              <a:lnSpc>
                <a:spcPct val="100000"/>
              </a:lnSpc>
            </a:pPr>
            <a:r>
              <a:rPr lang="it-IT" sz="1600" b="1" dirty="0">
                <a:solidFill>
                  <a:srgbClr val="0070C0"/>
                </a:solidFill>
              </a:rPr>
              <a:t>Logout</a:t>
            </a:r>
          </a:p>
          <a:p>
            <a:pPr lvl="2">
              <a:lnSpc>
                <a:spcPct val="100000"/>
              </a:lnSpc>
            </a:pPr>
            <a:r>
              <a:rPr lang="it-IT" sz="1600" dirty="0">
                <a:solidFill>
                  <a:srgbClr val="C00000"/>
                </a:solidFill>
              </a:rPr>
              <a:t>logout</a:t>
            </a:r>
          </a:p>
        </p:txBody>
      </p:sp>
      <p:sp>
        <p:nvSpPr>
          <p:cNvPr id="7" name="Title 1">
            <a:extLst>
              <a:ext uri="{FF2B5EF4-FFF2-40B4-BE49-F238E27FC236}">
                <a16:creationId xmlns:a16="http://schemas.microsoft.com/office/drawing/2014/main" id="{5E65F433-C1C1-CBDB-A8C0-67D0667C342B}"/>
              </a:ext>
            </a:extLst>
          </p:cNvPr>
          <p:cNvSpPr>
            <a:spLocks noGrp="1"/>
          </p:cNvSpPr>
          <p:nvPr>
            <p:ph type="title"/>
          </p:nvPr>
        </p:nvSpPr>
        <p:spPr>
          <a:xfrm>
            <a:off x="838200" y="365125"/>
            <a:ext cx="10515600" cy="1325563"/>
          </a:xfrm>
        </p:spPr>
        <p:txBody>
          <a:bodyPr/>
          <a:lstStyle/>
          <a:p>
            <a:pPr algn="ctr"/>
            <a:r>
              <a:rPr lang="en-US" b="1" dirty="0"/>
              <a:t>Summary</a:t>
            </a:r>
            <a:endParaRPr lang="en-US" sz="1800" b="1" dirty="0">
              <a:solidFill>
                <a:schemeClr val="tx1">
                  <a:lumMod val="65000"/>
                </a:schemeClr>
              </a:solidFill>
              <a:latin typeface="+mn-lt"/>
            </a:endParaRPr>
          </a:p>
        </p:txBody>
      </p:sp>
    </p:spTree>
    <p:extLst>
      <p:ext uri="{BB962C8B-B14F-4D97-AF65-F5344CB8AC3E}">
        <p14:creationId xmlns:p14="http://schemas.microsoft.com/office/powerpoint/2010/main" val="2733338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Server side: DAO &amp; model objects </a:t>
            </a:r>
            <a:br>
              <a:rPr lang="en-US" dirty="0"/>
            </a:br>
            <a:r>
              <a:rPr lang="en-US" sz="1600" b="1" dirty="0">
                <a:solidFill>
                  <a:schemeClr val="tx1">
                    <a:lumMod val="65000"/>
                  </a:schemeClr>
                </a:solidFill>
                <a:latin typeface="+mn-lt"/>
              </a:rPr>
              <a:t>(more details in components for HTML version )</a:t>
            </a:r>
            <a:endParaRPr lang="en-US" sz="1800" b="1" dirty="0">
              <a:solidFill>
                <a:schemeClr val="tx1">
                  <a:lumMod val="65000"/>
                </a:schemeClr>
              </a:solidFill>
              <a:latin typeface="+mn-lt"/>
            </a:endParaRPr>
          </a:p>
        </p:txBody>
      </p:sp>
      <p:sp>
        <p:nvSpPr>
          <p:cNvPr id="3" name="Text Placeholder 2"/>
          <p:cNvSpPr>
            <a:spLocks noGrp="1"/>
          </p:cNvSpPr>
          <p:nvPr>
            <p:ph sz="half" idx="1"/>
          </p:nvPr>
        </p:nvSpPr>
        <p:spPr>
          <a:xfrm>
            <a:off x="838200" y="1825625"/>
            <a:ext cx="10595290" cy="4351338"/>
          </a:xfrm>
        </p:spPr>
        <p:txBody>
          <a:bodyPr numCol="2">
            <a:normAutofit fontScale="92500" lnSpcReduction="20000"/>
          </a:bodyPr>
          <a:lstStyle/>
          <a:p>
            <a:r>
              <a:rPr lang="en-US" sz="3200" b="1" dirty="0">
                <a:solidFill>
                  <a:srgbClr val="0070C0"/>
                </a:solidFill>
              </a:rPr>
              <a:t>Controllers</a:t>
            </a:r>
          </a:p>
          <a:p>
            <a:pPr lvl="1"/>
            <a:r>
              <a:rPr lang="en-US" dirty="0"/>
              <a:t>Login </a:t>
            </a:r>
          </a:p>
          <a:p>
            <a:pPr lvl="1"/>
            <a:r>
              <a:rPr lang="en-US" dirty="0"/>
              <a:t>Logout  </a:t>
            </a:r>
          </a:p>
          <a:p>
            <a:pPr lvl="1"/>
            <a:r>
              <a:rPr lang="en-US" dirty="0"/>
              <a:t>Subscribe</a:t>
            </a:r>
          </a:p>
          <a:p>
            <a:pPr lvl="1"/>
            <a:r>
              <a:rPr lang="en-US" dirty="0" err="1"/>
              <a:t>GoToHomePage</a:t>
            </a:r>
            <a:endParaRPr lang="en-US" dirty="0"/>
          </a:p>
          <a:p>
            <a:pPr lvl="1"/>
            <a:r>
              <a:rPr lang="en-US" dirty="0"/>
              <a:t>Documents</a:t>
            </a:r>
          </a:p>
          <a:p>
            <a:pPr lvl="1"/>
            <a:r>
              <a:rPr lang="en-US" dirty="0"/>
              <a:t>Move</a:t>
            </a:r>
          </a:p>
          <a:p>
            <a:pPr lvl="1"/>
            <a:r>
              <a:rPr lang="en-US" dirty="0"/>
              <a:t>Access</a:t>
            </a:r>
          </a:p>
          <a:p>
            <a:pPr lvl="1"/>
            <a:r>
              <a:rPr lang="en-US" dirty="0" err="1"/>
              <a:t>GetFile</a:t>
            </a:r>
            <a:endParaRPr lang="en-US" dirty="0"/>
          </a:p>
          <a:p>
            <a:pPr lvl="1"/>
            <a:r>
              <a:rPr lang="en-US" dirty="0" err="1"/>
              <a:t>ContentManager</a:t>
            </a:r>
            <a:endParaRPr lang="en-US" dirty="0"/>
          </a:p>
          <a:p>
            <a:pPr lvl="1"/>
            <a:r>
              <a:rPr lang="en-US" dirty="0" err="1"/>
              <a:t>CreateDocument</a:t>
            </a:r>
            <a:endParaRPr lang="en-US" dirty="0"/>
          </a:p>
          <a:p>
            <a:pPr lvl="1"/>
            <a:r>
              <a:rPr lang="en-US" dirty="0" err="1"/>
              <a:t>CreateFolder</a:t>
            </a:r>
            <a:endParaRPr lang="en-US" dirty="0"/>
          </a:p>
          <a:p>
            <a:pPr lvl="1"/>
            <a:r>
              <a:rPr lang="en-US" dirty="0" err="1"/>
              <a:t>CreateSubFolder</a:t>
            </a:r>
            <a:endParaRPr lang="en-US" dirty="0"/>
          </a:p>
          <a:p>
            <a:pPr lvl="1"/>
            <a:r>
              <a:rPr lang="en-US" dirty="0" err="1"/>
              <a:t>DeleteItem</a:t>
            </a:r>
            <a:endParaRPr lang="en-US" dirty="0"/>
          </a:p>
          <a:p>
            <a:r>
              <a:rPr lang="en-US" b="1" dirty="0">
                <a:solidFill>
                  <a:srgbClr val="0070C0"/>
                </a:solidFill>
              </a:rPr>
              <a:t>Model objects (Beans)</a:t>
            </a:r>
          </a:p>
          <a:p>
            <a:pPr lvl="1"/>
            <a:r>
              <a:rPr lang="en-US" dirty="0"/>
              <a:t>User</a:t>
            </a:r>
          </a:p>
          <a:p>
            <a:pPr lvl="1"/>
            <a:r>
              <a:rPr lang="en-US" dirty="0"/>
              <a:t>Folder</a:t>
            </a:r>
          </a:p>
          <a:p>
            <a:pPr lvl="1"/>
            <a:r>
              <a:rPr lang="en-US" dirty="0" err="1"/>
              <a:t>SubFolder</a:t>
            </a:r>
            <a:endParaRPr lang="en-US" dirty="0"/>
          </a:p>
          <a:p>
            <a:pPr lvl="1"/>
            <a:r>
              <a:rPr lang="en-US" dirty="0"/>
              <a:t>Document</a:t>
            </a:r>
          </a:p>
          <a:p>
            <a:r>
              <a:rPr lang="en-US" b="1" dirty="0">
                <a:solidFill>
                  <a:srgbClr val="0070C0"/>
                </a:solidFill>
              </a:rPr>
              <a:t>Data Access Objects (Classes)</a:t>
            </a:r>
          </a:p>
          <a:p>
            <a:pPr lvl="1"/>
            <a:r>
              <a:rPr lang="en-US" dirty="0" err="1"/>
              <a:t>UserDAO</a:t>
            </a:r>
            <a:endParaRPr lang="en-US" dirty="0"/>
          </a:p>
          <a:p>
            <a:pPr lvl="1"/>
            <a:r>
              <a:rPr lang="en-US" dirty="0" err="1"/>
              <a:t>FolderDAO</a:t>
            </a:r>
            <a:endParaRPr lang="en-US" dirty="0"/>
          </a:p>
          <a:p>
            <a:pPr lvl="1"/>
            <a:r>
              <a:rPr lang="en-US" dirty="0" err="1"/>
              <a:t>SubFolderDAO</a:t>
            </a:r>
            <a:endParaRPr lang="en-US" dirty="0"/>
          </a:p>
          <a:p>
            <a:pPr lvl="1"/>
            <a:r>
              <a:rPr lang="en-US" dirty="0" err="1"/>
              <a:t>DocumentDAO</a:t>
            </a:r>
            <a:endParaRPr lang="en-US" dirty="0"/>
          </a:p>
          <a:p>
            <a:pPr lvl="1"/>
            <a:endParaRPr lang="en-US" dirty="0"/>
          </a:p>
        </p:txBody>
      </p:sp>
    </p:spTree>
    <p:extLst>
      <p:ext uri="{BB962C8B-B14F-4D97-AF65-F5344CB8AC3E}">
        <p14:creationId xmlns:p14="http://schemas.microsoft.com/office/powerpoint/2010/main" val="160639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9918"/>
            <a:ext cx="10515600" cy="797850"/>
          </a:xfrm>
        </p:spPr>
        <p:txBody>
          <a:bodyPr/>
          <a:lstStyle/>
          <a:p>
            <a:r>
              <a:rPr lang="en-US" b="1" dirty="0"/>
              <a:t>Client side: view &amp; view component</a:t>
            </a:r>
          </a:p>
        </p:txBody>
      </p:sp>
      <p:sp>
        <p:nvSpPr>
          <p:cNvPr id="4" name="Text Placeholder 3"/>
          <p:cNvSpPr>
            <a:spLocks noGrp="1"/>
          </p:cNvSpPr>
          <p:nvPr>
            <p:ph sz="half" idx="1"/>
          </p:nvPr>
        </p:nvSpPr>
        <p:spPr>
          <a:xfrm>
            <a:off x="1290455" y="1542615"/>
            <a:ext cx="9611089" cy="4462392"/>
          </a:xfrm>
        </p:spPr>
        <p:txBody>
          <a:bodyPr numCol="2">
            <a:normAutofit/>
          </a:bodyPr>
          <a:lstStyle/>
          <a:p>
            <a:r>
              <a:rPr lang="it-IT" sz="1800" b="1" dirty="0">
                <a:solidFill>
                  <a:srgbClr val="0070C0"/>
                </a:solidFill>
              </a:rPr>
              <a:t>Login</a:t>
            </a:r>
          </a:p>
          <a:p>
            <a:pPr lvl="1"/>
            <a:r>
              <a:rPr lang="it-IT" sz="1400" dirty="0"/>
              <a:t>Login form</a:t>
            </a:r>
          </a:p>
          <a:p>
            <a:pPr lvl="2"/>
            <a:r>
              <a:rPr lang="it-IT" sz="1200" dirty="0"/>
              <a:t>Gestione del submit e degli errori</a:t>
            </a:r>
          </a:p>
          <a:p>
            <a:r>
              <a:rPr lang="it-IT" sz="1800" b="1" dirty="0" err="1">
                <a:solidFill>
                  <a:srgbClr val="0070C0"/>
                </a:solidFill>
              </a:rPr>
              <a:t>Subscribe</a:t>
            </a:r>
            <a:endParaRPr lang="it-IT" sz="1800" b="1" dirty="0">
              <a:solidFill>
                <a:srgbClr val="0070C0"/>
              </a:solidFill>
            </a:endParaRPr>
          </a:p>
          <a:p>
            <a:pPr lvl="1"/>
            <a:r>
              <a:rPr lang="it-IT" sz="1400" dirty="0"/>
              <a:t>Login </a:t>
            </a:r>
            <a:r>
              <a:rPr lang="it-IT" sz="1400" dirty="0" err="1"/>
              <a:t>form</a:t>
            </a:r>
            <a:endParaRPr lang="it-IT" sz="1400" dirty="0"/>
          </a:p>
          <a:p>
            <a:pPr lvl="2"/>
            <a:r>
              <a:rPr lang="it-IT" sz="1200" dirty="0"/>
              <a:t>Gestione del </a:t>
            </a:r>
            <a:r>
              <a:rPr lang="it-IT" sz="1200" dirty="0" err="1"/>
              <a:t>submit</a:t>
            </a:r>
            <a:r>
              <a:rPr lang="it-IT" sz="1200" dirty="0"/>
              <a:t> e degli errori</a:t>
            </a:r>
            <a:endParaRPr lang="it-IT" sz="1800" dirty="0"/>
          </a:p>
          <a:p>
            <a:r>
              <a:rPr lang="it-IT" sz="1800" b="1" dirty="0"/>
              <a:t>Home</a:t>
            </a:r>
          </a:p>
          <a:p>
            <a:pPr lvl="1"/>
            <a:r>
              <a:rPr lang="it-IT" sz="1400" dirty="0" err="1"/>
              <a:t>PageOrchestrator</a:t>
            </a:r>
            <a:endParaRPr lang="it-IT" sz="1400" dirty="0"/>
          </a:p>
          <a:p>
            <a:pPr lvl="2"/>
            <a:r>
              <a:rPr lang="it-IT" sz="1200" dirty="0"/>
              <a:t>start()</a:t>
            </a:r>
          </a:p>
          <a:p>
            <a:pPr lvl="2"/>
            <a:r>
              <a:rPr lang="it-IT" sz="1200" dirty="0" err="1"/>
              <a:t>refresh</a:t>
            </a:r>
            <a:r>
              <a:rPr lang="it-IT" sz="1200" dirty="0"/>
              <a:t>()</a:t>
            </a:r>
            <a:endParaRPr lang="it-IT" sz="1800" dirty="0"/>
          </a:p>
          <a:p>
            <a:pPr lvl="1"/>
            <a:r>
              <a:rPr lang="it-IT" sz="1400" dirty="0" err="1"/>
              <a:t>FolderTree</a:t>
            </a:r>
            <a:endParaRPr lang="it-IT" sz="1400" dirty="0"/>
          </a:p>
          <a:p>
            <a:pPr lvl="2"/>
            <a:r>
              <a:rPr lang="it-IT" sz="1200" dirty="0"/>
              <a:t>show() and update(): </a:t>
            </a:r>
            <a:r>
              <a:rPr lang="it-IT" sz="1200" dirty="0" err="1"/>
              <a:t>ask</a:t>
            </a:r>
            <a:r>
              <a:rPr lang="it-IT" sz="1200" dirty="0"/>
              <a:t> the server for </a:t>
            </a:r>
            <a:r>
              <a:rPr lang="it-IT" sz="1200" dirty="0" err="1"/>
              <a:t>folderTree</a:t>
            </a:r>
            <a:r>
              <a:rPr lang="it-IT" sz="1200" dirty="0"/>
              <a:t> and show folder </a:t>
            </a:r>
            <a:r>
              <a:rPr lang="it-IT" sz="1200" dirty="0" err="1"/>
              <a:t>tree</a:t>
            </a:r>
            <a:r>
              <a:rPr lang="it-IT" sz="1200" dirty="0"/>
              <a:t>, create BIN and handle D&amp;D</a:t>
            </a:r>
          </a:p>
          <a:p>
            <a:pPr lvl="2"/>
            <a:r>
              <a:rPr lang="it-IT" sz="1200" dirty="0"/>
              <a:t>reset()</a:t>
            </a:r>
          </a:p>
          <a:p>
            <a:pPr lvl="1"/>
            <a:r>
              <a:rPr lang="it-IT" sz="1400" dirty="0" err="1"/>
              <a:t>DocumentsList</a:t>
            </a:r>
            <a:endParaRPr lang="it-IT" sz="1400" dirty="0"/>
          </a:p>
          <a:p>
            <a:pPr lvl="2"/>
            <a:r>
              <a:rPr lang="it-IT" sz="1200" dirty="0"/>
              <a:t>show() and update</a:t>
            </a:r>
            <a:r>
              <a:rPr lang="it-IT" sz="1200"/>
              <a:t>():  </a:t>
            </a:r>
            <a:r>
              <a:rPr lang="it-IT" sz="1200" dirty="0" err="1"/>
              <a:t>ask</a:t>
            </a:r>
            <a:r>
              <a:rPr lang="it-IT" sz="1200" dirty="0"/>
              <a:t> the server for </a:t>
            </a:r>
            <a:r>
              <a:rPr lang="it-IT" sz="1200" dirty="0" err="1"/>
              <a:t>documents</a:t>
            </a:r>
            <a:r>
              <a:rPr lang="it-IT" sz="1200" dirty="0"/>
              <a:t> in a sub folder</a:t>
            </a:r>
          </a:p>
          <a:p>
            <a:pPr lvl="2"/>
            <a:r>
              <a:rPr lang="it-IT" sz="1200" dirty="0"/>
              <a:t>reset()</a:t>
            </a:r>
          </a:p>
          <a:p>
            <a:pPr lvl="1"/>
            <a:r>
              <a:rPr lang="it-IT" sz="1400" dirty="0" err="1"/>
              <a:t>DocumentHandler</a:t>
            </a:r>
            <a:endParaRPr lang="it-IT" sz="1400" dirty="0"/>
          </a:p>
          <a:p>
            <a:pPr lvl="2"/>
            <a:r>
              <a:rPr lang="it-IT" sz="1200" dirty="0"/>
              <a:t>show() and update</a:t>
            </a:r>
            <a:r>
              <a:rPr lang="it-IT" sz="1200"/>
              <a:t>(): ask </a:t>
            </a:r>
            <a:r>
              <a:rPr lang="it-IT" sz="1200" dirty="0"/>
              <a:t>the server for </a:t>
            </a:r>
            <a:r>
              <a:rPr lang="it-IT" sz="1200" dirty="0" err="1"/>
              <a:t>document’s</a:t>
            </a:r>
            <a:r>
              <a:rPr lang="it-IT" sz="1200" dirty="0"/>
              <a:t> </a:t>
            </a:r>
            <a:r>
              <a:rPr lang="it-IT" sz="1200" dirty="0" err="1"/>
              <a:t>details</a:t>
            </a:r>
            <a:r>
              <a:rPr lang="it-IT" sz="1200" dirty="0"/>
              <a:t> and show </a:t>
            </a:r>
            <a:r>
              <a:rPr lang="it-IT" sz="1200" dirty="0" err="1"/>
              <a:t>details</a:t>
            </a:r>
            <a:r>
              <a:rPr lang="it-IT" sz="1200" dirty="0"/>
              <a:t> box, link for download</a:t>
            </a:r>
          </a:p>
          <a:p>
            <a:pPr lvl="2"/>
            <a:r>
              <a:rPr lang="it-IT" sz="1200" dirty="0"/>
              <a:t>reset()</a:t>
            </a:r>
          </a:p>
          <a:p>
            <a:pPr lvl="1"/>
            <a:r>
              <a:rPr lang="it-IT" sz="1400" dirty="0" err="1"/>
              <a:t>Wizard</a:t>
            </a:r>
            <a:endParaRPr lang="it-IT" sz="1400" dirty="0"/>
          </a:p>
          <a:p>
            <a:pPr lvl="2"/>
            <a:r>
              <a:rPr lang="it-IT" sz="1200" dirty="0" err="1"/>
              <a:t>showWizard</a:t>
            </a:r>
            <a:r>
              <a:rPr lang="it-IT" sz="1200" dirty="0"/>
              <a:t>(): show </a:t>
            </a:r>
            <a:r>
              <a:rPr lang="it-IT" sz="1200" dirty="0" err="1"/>
              <a:t>correct</a:t>
            </a:r>
            <a:r>
              <a:rPr lang="it-IT" sz="1200" dirty="0"/>
              <a:t> </a:t>
            </a:r>
            <a:r>
              <a:rPr lang="it-IT" sz="1200" dirty="0" err="1"/>
              <a:t>form</a:t>
            </a:r>
            <a:r>
              <a:rPr lang="it-IT" sz="1200" dirty="0"/>
              <a:t> and </a:t>
            </a:r>
            <a:r>
              <a:rPr lang="it-IT" sz="1200" dirty="0" err="1"/>
              <a:t>callBak</a:t>
            </a:r>
            <a:r>
              <a:rPr lang="it-IT" sz="1200" dirty="0"/>
              <a:t> to </a:t>
            </a:r>
            <a:r>
              <a:rPr lang="it-IT" sz="1200" dirty="0" err="1"/>
              <a:t>handler</a:t>
            </a:r>
            <a:r>
              <a:rPr lang="it-IT" sz="1200" dirty="0"/>
              <a:t> </a:t>
            </a:r>
            <a:r>
              <a:rPr lang="it-IT" sz="1200" dirty="0" err="1"/>
              <a:t>function</a:t>
            </a:r>
            <a:r>
              <a:rPr lang="it-IT" sz="1200" dirty="0"/>
              <a:t> </a:t>
            </a:r>
          </a:p>
          <a:p>
            <a:pPr lvl="2"/>
            <a:r>
              <a:rPr lang="it-IT" sz="1200" dirty="0"/>
              <a:t>reset()</a:t>
            </a:r>
          </a:p>
          <a:p>
            <a:pPr lvl="2"/>
            <a:r>
              <a:rPr lang="it-IT" sz="1200" dirty="0" err="1"/>
              <a:t>changeVisibility</a:t>
            </a:r>
            <a:r>
              <a:rPr lang="it-IT" sz="1200" dirty="0"/>
              <a:t>(): </a:t>
            </a:r>
            <a:r>
              <a:rPr lang="it-IT" sz="1200" dirty="0" err="1"/>
              <a:t>hide</a:t>
            </a:r>
            <a:r>
              <a:rPr lang="it-IT" sz="1200" dirty="0"/>
              <a:t> </a:t>
            </a:r>
            <a:r>
              <a:rPr lang="it-IT" sz="1200" dirty="0" err="1"/>
              <a:t>other</a:t>
            </a:r>
            <a:r>
              <a:rPr lang="it-IT" sz="1200" dirty="0"/>
              <a:t> </a:t>
            </a:r>
            <a:r>
              <a:rPr lang="it-IT" sz="1200" dirty="0" err="1"/>
              <a:t>form</a:t>
            </a:r>
            <a:r>
              <a:rPr lang="it-IT" sz="1200" dirty="0"/>
              <a:t> and make visibile the </a:t>
            </a:r>
            <a:r>
              <a:rPr lang="it-IT" sz="1200" dirty="0" err="1"/>
              <a:t>correct</a:t>
            </a:r>
            <a:r>
              <a:rPr lang="it-IT" sz="1200" dirty="0"/>
              <a:t> </a:t>
            </a:r>
            <a:r>
              <a:rPr lang="it-IT" sz="1200" dirty="0" err="1"/>
              <a:t>form</a:t>
            </a:r>
            <a:endParaRPr lang="it-IT" sz="1200" dirty="0"/>
          </a:p>
          <a:p>
            <a:pPr lvl="1"/>
            <a:endParaRPr lang="it-IT" sz="1400" dirty="0"/>
          </a:p>
        </p:txBody>
      </p:sp>
    </p:spTree>
    <p:extLst>
      <p:ext uri="{BB962C8B-B14F-4D97-AF65-F5344CB8AC3E}">
        <p14:creationId xmlns:p14="http://schemas.microsoft.com/office/powerpoint/2010/main" val="471237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0E57BCF-FCF5-EBE3-83DC-8C8B8581C8CF}"/>
              </a:ext>
            </a:extLst>
          </p:cNvPr>
          <p:cNvSpPr txBox="1">
            <a:spLocks/>
          </p:cNvSpPr>
          <p:nvPr/>
        </p:nvSpPr>
        <p:spPr>
          <a:xfrm>
            <a:off x="2074984" y="246810"/>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Roboto" panose="02000000000000000000" pitchFamily="2" charset="0"/>
                <a:ea typeface="Roboto" panose="02000000000000000000" pitchFamily="2" charset="0"/>
              </a:rPr>
              <a:t>Project Description</a:t>
            </a:r>
          </a:p>
        </p:txBody>
      </p:sp>
      <p:sp>
        <p:nvSpPr>
          <p:cNvPr id="7" name="TextBox 6">
            <a:extLst>
              <a:ext uri="{FF2B5EF4-FFF2-40B4-BE49-F238E27FC236}">
                <a16:creationId xmlns:a16="http://schemas.microsoft.com/office/drawing/2014/main" id="{F951C11A-7327-0F0D-C205-A579C820FC04}"/>
              </a:ext>
            </a:extLst>
          </p:cNvPr>
          <p:cNvSpPr txBox="1"/>
          <p:nvPr/>
        </p:nvSpPr>
        <p:spPr>
          <a:xfrm>
            <a:off x="934177" y="1491137"/>
            <a:ext cx="10323646" cy="4524315"/>
          </a:xfrm>
          <a:prstGeom prst="rect">
            <a:avLst/>
          </a:prstGeom>
          <a:noFill/>
        </p:spPr>
        <p:txBody>
          <a:bodyPr wrap="square">
            <a:spAutoFit/>
          </a:bodyPr>
          <a:lstStyle/>
          <a:p>
            <a:pPr algn="just"/>
            <a:r>
              <a:rPr lang="it-IT" sz="1600" dirty="0">
                <a:latin typeface="Roboto" panose="02000000000000000000" pitchFamily="2" charset="0"/>
                <a:ea typeface="Roboto" panose="02000000000000000000" pitchFamily="2" charset="0"/>
              </a:rPr>
              <a:t>Un’applicazione web consente la gestione di cartelle, sottocartelle e documenti online. L’applicazione supporta registrazione e login di utenti mediante una pagina pubblica con opportune </a:t>
            </a:r>
            <a:r>
              <a:rPr lang="it-IT" sz="1600" dirty="0" err="1">
                <a:latin typeface="Roboto" panose="02000000000000000000" pitchFamily="2" charset="0"/>
                <a:ea typeface="Roboto" panose="02000000000000000000" pitchFamily="2" charset="0"/>
              </a:rPr>
              <a:t>form</a:t>
            </a:r>
            <a:r>
              <a:rPr lang="it-IT" sz="1600" dirty="0">
                <a:latin typeface="Roboto" panose="02000000000000000000" pitchFamily="2" charset="0"/>
                <a:ea typeface="Roboto" panose="02000000000000000000" pitchFamily="2" charset="0"/>
              </a:rPr>
              <a:t>. La registrazione controlla l’unicità dello username. Una cartella ha un proprietario, un nome e una data di creazione e può contenere (solo) sottocartelle. Una sottocartella può contenere (solo) dei documenti. Un documento ha un proprietario, nome, una data di creazione, un sommario e un tipo. Quando l’utente accede all’applicazione appare una HOME PAGE che contiene un albero delle proprie cartelle e delle sottocartelle. Nell’HOME PAGE l’utente può selezionare una sottocartella e accedere a una pagina DOCUMENTI che mostra l’elenco dei documenti di una sottocartella. Ogni documento in elenco ha due link: accedi e sposta. Quando l’utente seleziona il link accedi, appare una pagina DOCUMENTO che mostra tutti i dati del documento selezionato. Quando l’utente seleziona il link sposta, appare la HOME PAGE con l’albero delle cartelle e delle sottocartelle; in questo caso la pagina mostra il messaggio “Stai spostando il documento X dalla sottocartella Y. Scegli la sottocartella di destinazione”, la sottocartella a cui appartiene il documento da spostare NON è selezionabile e il suo nome è evidenziato (per esempio con un colore diverso). Quando l’utente seleziona la sottocartella di destinazione, il documento è spostato dalla sottocartella di origine a quella di destinazione e appare la pagina DOCUMENTI che mostra il contenuto aggiornato della sottocartella di destinazione. Ogni pagina, tranne la HOME PAGE, contiene un collegamento per tornare alla pagina precedente. L’applicazione consente il logout dell’utente. Una pagina GESTIONE CONTENUTI raggiungibile dalla HOME PAGE permette all’utente di creare una cartella, una sottocartella di una cartella esistente e un documento all’interno di una sottocartella.</a:t>
            </a:r>
            <a:endParaRPr lang="en-GB" sz="16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693063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Straight Connector 135">
            <a:extLst>
              <a:ext uri="{FF2B5EF4-FFF2-40B4-BE49-F238E27FC236}">
                <a16:creationId xmlns:a16="http://schemas.microsoft.com/office/drawing/2014/main" id="{1961FD3F-29C0-AA86-A7D5-C9953B14CDA8}"/>
              </a:ext>
            </a:extLst>
          </p:cNvPr>
          <p:cNvCxnSpPr/>
          <p:nvPr/>
        </p:nvCxnSpPr>
        <p:spPr>
          <a:xfrm>
            <a:off x="1684217" y="1793365"/>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37" name="Google Shape;294;p37">
            <a:extLst>
              <a:ext uri="{FF2B5EF4-FFF2-40B4-BE49-F238E27FC236}">
                <a16:creationId xmlns:a16="http://schemas.microsoft.com/office/drawing/2014/main" id="{E7F6AD8B-025D-0C58-6B0D-18DEBD24C562}"/>
              </a:ext>
            </a:extLst>
          </p:cNvPr>
          <p:cNvSpPr txBox="1"/>
          <p:nvPr/>
        </p:nvSpPr>
        <p:spPr>
          <a:xfrm>
            <a:off x="789794" y="2267331"/>
            <a:ext cx="626506" cy="449165"/>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it-IT" sz="1200" dirty="0" err="1">
                <a:solidFill>
                  <a:schemeClr val="tx1"/>
                </a:solidFill>
                <a:latin typeface="Roboto Mono" panose="00000009000000000000" pitchFamily="49" charset="0"/>
                <a:ea typeface="Roboto Mono" panose="00000009000000000000" pitchFamily="49" charset="0"/>
                <a:cs typeface="Calibri"/>
                <a:sym typeface="Calibri"/>
              </a:rPr>
              <a:t>load</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138" name="Google Shape;290;p37">
            <a:extLst>
              <a:ext uri="{FF2B5EF4-FFF2-40B4-BE49-F238E27FC236}">
                <a16:creationId xmlns:a16="http://schemas.microsoft.com/office/drawing/2014/main" id="{95A292F4-BEE0-BF15-43B1-6312185EDFD6}"/>
              </a:ext>
            </a:extLst>
          </p:cNvPr>
          <p:cNvSpPr/>
          <p:nvPr/>
        </p:nvSpPr>
        <p:spPr>
          <a:xfrm>
            <a:off x="743729" y="1127674"/>
            <a:ext cx="1916853" cy="651379"/>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a:solidFill>
                  <a:schemeClr val="dk1"/>
                </a:solidFill>
                <a:latin typeface="Roboto Mono" panose="00000009000000000000" pitchFamily="49" charset="0"/>
                <a:ea typeface="Roboto Mono" panose="00000009000000000000" pitchFamily="49" charset="0"/>
                <a:cs typeface="Calibri"/>
                <a:sym typeface="Calibri"/>
              </a:rPr>
              <a:t>homepage.html + homePageController.js</a:t>
            </a:r>
            <a:endParaRPr sz="1200" b="1" dirty="0">
              <a:solidFill>
                <a:schemeClr val="dk1"/>
              </a:solidFill>
              <a:latin typeface="Roboto Mono" panose="00000009000000000000" pitchFamily="49" charset="0"/>
              <a:ea typeface="Roboto Mono" panose="00000009000000000000" pitchFamily="49" charset="0"/>
              <a:cs typeface="Calibri"/>
              <a:sym typeface="Calibri"/>
            </a:endParaRPr>
          </a:p>
        </p:txBody>
      </p:sp>
      <p:sp>
        <p:nvSpPr>
          <p:cNvPr id="139" name="Google Shape;292;p37">
            <a:extLst>
              <a:ext uri="{FF2B5EF4-FFF2-40B4-BE49-F238E27FC236}">
                <a16:creationId xmlns:a16="http://schemas.microsoft.com/office/drawing/2014/main" id="{4C0F8A63-1543-A9E7-CD85-C54620A698A3}"/>
              </a:ext>
            </a:extLst>
          </p:cNvPr>
          <p:cNvSpPr/>
          <p:nvPr/>
        </p:nvSpPr>
        <p:spPr>
          <a:xfrm>
            <a:off x="1513159" y="2018634"/>
            <a:ext cx="371892" cy="442554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140" name="Straight Connector 139">
            <a:extLst>
              <a:ext uri="{FF2B5EF4-FFF2-40B4-BE49-F238E27FC236}">
                <a16:creationId xmlns:a16="http://schemas.microsoft.com/office/drawing/2014/main" id="{FBF6D11B-9663-C8A1-6B70-985E625B21B7}"/>
              </a:ext>
            </a:extLst>
          </p:cNvPr>
          <p:cNvCxnSpPr/>
          <p:nvPr/>
        </p:nvCxnSpPr>
        <p:spPr>
          <a:xfrm>
            <a:off x="3449170" y="1789651"/>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41" name="Google Shape;290;p37">
            <a:extLst>
              <a:ext uri="{FF2B5EF4-FFF2-40B4-BE49-F238E27FC236}">
                <a16:creationId xmlns:a16="http://schemas.microsoft.com/office/drawing/2014/main" id="{D35CC9F3-8CB4-B920-07A2-68CDCD9172A9}"/>
              </a:ext>
            </a:extLst>
          </p:cNvPr>
          <p:cNvSpPr/>
          <p:nvPr/>
        </p:nvSpPr>
        <p:spPr>
          <a:xfrm>
            <a:off x="2755053" y="1121688"/>
            <a:ext cx="1435098" cy="651379"/>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a:solidFill>
                  <a:schemeClr val="dk1"/>
                </a:solidFill>
                <a:latin typeface="Roboto Mono" panose="00000009000000000000" pitchFamily="49" charset="0"/>
                <a:ea typeface="Roboto Mono" panose="00000009000000000000" pitchFamily="49" charset="0"/>
                <a:cs typeface="Calibri"/>
                <a:sym typeface="Calibri"/>
              </a:rPr>
              <a:t>Page</a:t>
            </a:r>
            <a:br>
              <a:rPr lang="es-419" sz="1200" b="1" dirty="0">
                <a:solidFill>
                  <a:schemeClr val="dk1"/>
                </a:solidFill>
                <a:latin typeface="Roboto Mono" panose="00000009000000000000" pitchFamily="49" charset="0"/>
                <a:ea typeface="Roboto Mono" panose="00000009000000000000" pitchFamily="49" charset="0"/>
                <a:cs typeface="Calibri"/>
                <a:sym typeface="Calibri"/>
              </a:rPr>
            </a:br>
            <a:r>
              <a:rPr lang="es-419" sz="1200" b="1" dirty="0">
                <a:solidFill>
                  <a:schemeClr val="dk1"/>
                </a:solidFill>
                <a:latin typeface="Roboto Mono" panose="00000009000000000000" pitchFamily="49" charset="0"/>
                <a:ea typeface="Roboto Mono" panose="00000009000000000000" pitchFamily="49" charset="0"/>
                <a:cs typeface="Calibri"/>
                <a:sym typeface="Calibri"/>
              </a:rPr>
              <a:t>Orchestrator</a:t>
            </a:r>
            <a:endParaRPr sz="1200" b="1" dirty="0">
              <a:solidFill>
                <a:schemeClr val="dk1"/>
              </a:solidFill>
              <a:latin typeface="Roboto Mono" panose="00000009000000000000" pitchFamily="49" charset="0"/>
              <a:ea typeface="Roboto Mono" panose="00000009000000000000" pitchFamily="49" charset="0"/>
              <a:cs typeface="Calibri"/>
              <a:sym typeface="Calibri"/>
            </a:endParaRPr>
          </a:p>
        </p:txBody>
      </p:sp>
      <p:sp>
        <p:nvSpPr>
          <p:cNvPr id="142" name="Google Shape;292;p37">
            <a:extLst>
              <a:ext uri="{FF2B5EF4-FFF2-40B4-BE49-F238E27FC236}">
                <a16:creationId xmlns:a16="http://schemas.microsoft.com/office/drawing/2014/main" id="{F0ED68BF-BB4C-D77C-966D-E330E55DB71C}"/>
              </a:ext>
            </a:extLst>
          </p:cNvPr>
          <p:cNvSpPr/>
          <p:nvPr/>
        </p:nvSpPr>
        <p:spPr>
          <a:xfrm>
            <a:off x="3278111" y="2121971"/>
            <a:ext cx="368491" cy="432018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143" name="Google Shape;275;p37">
            <a:extLst>
              <a:ext uri="{FF2B5EF4-FFF2-40B4-BE49-F238E27FC236}">
                <a16:creationId xmlns:a16="http://schemas.microsoft.com/office/drawing/2014/main" id="{53FC490C-AD5A-5898-2F78-4D74C06C0D28}"/>
              </a:ext>
            </a:extLst>
          </p:cNvPr>
          <p:cNvCxnSpPr>
            <a:cxnSpLocks/>
          </p:cNvCxnSpPr>
          <p:nvPr/>
        </p:nvCxnSpPr>
        <p:spPr>
          <a:xfrm>
            <a:off x="1885051" y="2209496"/>
            <a:ext cx="139306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44" name="Google Shape;294;p37">
            <a:extLst>
              <a:ext uri="{FF2B5EF4-FFF2-40B4-BE49-F238E27FC236}">
                <a16:creationId xmlns:a16="http://schemas.microsoft.com/office/drawing/2014/main" id="{66550F96-40A1-9B06-5F7A-302E73F74442}"/>
              </a:ext>
            </a:extLst>
          </p:cNvPr>
          <p:cNvSpPr txBox="1"/>
          <p:nvPr/>
        </p:nvSpPr>
        <p:spPr>
          <a:xfrm>
            <a:off x="1982123" y="2267331"/>
            <a:ext cx="1201737" cy="449165"/>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it-IT" sz="1200" dirty="0">
                <a:solidFill>
                  <a:schemeClr val="tx1"/>
                </a:solidFill>
                <a:latin typeface="Roboto Mono" panose="00000009000000000000" pitchFamily="49" charset="0"/>
                <a:ea typeface="Roboto Mono" panose="00000009000000000000" pitchFamily="49" charset="0"/>
                <a:cs typeface="Calibri"/>
                <a:sym typeface="Calibri"/>
              </a:rPr>
              <a:t>start()</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145" name="Straight Arrow Connector 144">
            <a:extLst>
              <a:ext uri="{FF2B5EF4-FFF2-40B4-BE49-F238E27FC236}">
                <a16:creationId xmlns:a16="http://schemas.microsoft.com/office/drawing/2014/main" id="{D43ED31A-7A3C-4BA8-E8FB-A6F2529F1EA4}"/>
              </a:ext>
            </a:extLst>
          </p:cNvPr>
          <p:cNvCxnSpPr>
            <a:cxnSpLocks/>
          </p:cNvCxnSpPr>
          <p:nvPr/>
        </p:nvCxnSpPr>
        <p:spPr>
          <a:xfrm>
            <a:off x="743730" y="2217009"/>
            <a:ext cx="76942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50" name="Google Shape;275;p37">
            <a:extLst>
              <a:ext uri="{FF2B5EF4-FFF2-40B4-BE49-F238E27FC236}">
                <a16:creationId xmlns:a16="http://schemas.microsoft.com/office/drawing/2014/main" id="{8CFAD5A9-15D6-AF8E-8F69-D16C37F54E73}"/>
              </a:ext>
            </a:extLst>
          </p:cNvPr>
          <p:cNvCxnSpPr>
            <a:cxnSpLocks/>
          </p:cNvCxnSpPr>
          <p:nvPr/>
        </p:nvCxnSpPr>
        <p:spPr>
          <a:xfrm>
            <a:off x="1885051" y="3944064"/>
            <a:ext cx="140660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85" name="Google Shape;302;p37">
            <a:extLst>
              <a:ext uri="{FF2B5EF4-FFF2-40B4-BE49-F238E27FC236}">
                <a16:creationId xmlns:a16="http://schemas.microsoft.com/office/drawing/2014/main" id="{38B12051-163A-4ADD-79C8-DB430DA267D9}"/>
              </a:ext>
            </a:extLst>
          </p:cNvPr>
          <p:cNvSpPr/>
          <p:nvPr/>
        </p:nvSpPr>
        <p:spPr>
          <a:xfrm>
            <a:off x="4256603" y="1121688"/>
            <a:ext cx="1070909" cy="657901"/>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a:solidFill>
                  <a:schemeClr val="dk1"/>
                </a:solidFill>
                <a:latin typeface="Roboto Mono" panose="00000009000000000000" pitchFamily="49" charset="0"/>
                <a:ea typeface="Roboto Mono" panose="00000009000000000000" pitchFamily="49" charset="0"/>
                <a:cs typeface="Calibri"/>
                <a:sym typeface="Calibri"/>
              </a:rPr>
              <a:t>Folder </a:t>
            </a:r>
            <a:r>
              <a:rPr lang="es-419" sz="1200" b="1" dirty="0" err="1">
                <a:solidFill>
                  <a:schemeClr val="dk1"/>
                </a:solidFill>
                <a:latin typeface="Roboto Mono" panose="00000009000000000000" pitchFamily="49" charset="0"/>
                <a:ea typeface="Roboto Mono" panose="00000009000000000000" pitchFamily="49" charset="0"/>
                <a:cs typeface="Calibri"/>
                <a:sym typeface="Calibri"/>
              </a:rPr>
              <a:t>Tree</a:t>
            </a:r>
            <a:endParaRPr sz="1200" b="1" dirty="0">
              <a:solidFill>
                <a:schemeClr val="dk1"/>
              </a:solidFill>
              <a:latin typeface="Roboto Mono" panose="00000009000000000000" pitchFamily="49" charset="0"/>
              <a:ea typeface="Roboto Mono" panose="00000009000000000000" pitchFamily="49" charset="0"/>
              <a:cs typeface="Calibri"/>
              <a:sym typeface="Calibri"/>
            </a:endParaRPr>
          </a:p>
        </p:txBody>
      </p:sp>
      <p:sp>
        <p:nvSpPr>
          <p:cNvPr id="195" name="Google Shape;302;p37">
            <a:extLst>
              <a:ext uri="{FF2B5EF4-FFF2-40B4-BE49-F238E27FC236}">
                <a16:creationId xmlns:a16="http://schemas.microsoft.com/office/drawing/2014/main" id="{2CF48693-874A-11E1-F017-359E27661407}"/>
              </a:ext>
            </a:extLst>
          </p:cNvPr>
          <p:cNvSpPr/>
          <p:nvPr/>
        </p:nvSpPr>
        <p:spPr>
          <a:xfrm>
            <a:off x="5519490" y="1121688"/>
            <a:ext cx="1070909" cy="657901"/>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err="1">
                <a:solidFill>
                  <a:schemeClr val="dk1"/>
                </a:solidFill>
                <a:latin typeface="Roboto Mono" panose="00000009000000000000" pitchFamily="49" charset="0"/>
                <a:ea typeface="Roboto Mono" panose="00000009000000000000" pitchFamily="49" charset="0"/>
                <a:cs typeface="Calibri"/>
                <a:sym typeface="Calibri"/>
              </a:rPr>
              <a:t>Document</a:t>
            </a:r>
            <a:br>
              <a:rPr lang="es-419" sz="1200" b="1" dirty="0">
                <a:solidFill>
                  <a:schemeClr val="dk1"/>
                </a:solidFill>
                <a:latin typeface="Roboto Mono" panose="00000009000000000000" pitchFamily="49" charset="0"/>
                <a:ea typeface="Roboto Mono" panose="00000009000000000000" pitchFamily="49" charset="0"/>
                <a:cs typeface="Calibri"/>
                <a:sym typeface="Calibri"/>
              </a:rPr>
            </a:br>
            <a:r>
              <a:rPr lang="es-419" sz="1200" b="1" dirty="0" err="1">
                <a:solidFill>
                  <a:schemeClr val="dk1"/>
                </a:solidFill>
                <a:latin typeface="Roboto Mono" panose="00000009000000000000" pitchFamily="49" charset="0"/>
                <a:ea typeface="Roboto Mono" panose="00000009000000000000" pitchFamily="49" charset="0"/>
                <a:cs typeface="Calibri"/>
                <a:sym typeface="Calibri"/>
              </a:rPr>
              <a:t>List</a:t>
            </a:r>
            <a:endParaRPr sz="1200" b="1" dirty="0">
              <a:solidFill>
                <a:schemeClr val="dk1"/>
              </a:solidFill>
              <a:latin typeface="Roboto Mono" panose="00000009000000000000" pitchFamily="49" charset="0"/>
              <a:ea typeface="Roboto Mono" panose="00000009000000000000" pitchFamily="49" charset="0"/>
              <a:cs typeface="Calibri"/>
              <a:sym typeface="Calibri"/>
            </a:endParaRPr>
          </a:p>
        </p:txBody>
      </p:sp>
      <p:sp>
        <p:nvSpPr>
          <p:cNvPr id="199" name="Google Shape;302;p37">
            <a:extLst>
              <a:ext uri="{FF2B5EF4-FFF2-40B4-BE49-F238E27FC236}">
                <a16:creationId xmlns:a16="http://schemas.microsoft.com/office/drawing/2014/main" id="{F74BCAF0-9973-81F5-3F04-E9E8EFDAC651}"/>
              </a:ext>
            </a:extLst>
          </p:cNvPr>
          <p:cNvSpPr/>
          <p:nvPr/>
        </p:nvSpPr>
        <p:spPr>
          <a:xfrm>
            <a:off x="6810413" y="1121688"/>
            <a:ext cx="1070909" cy="657901"/>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err="1">
                <a:solidFill>
                  <a:schemeClr val="dk1"/>
                </a:solidFill>
                <a:latin typeface="Roboto Mono" panose="00000009000000000000" pitchFamily="49" charset="0"/>
                <a:ea typeface="Roboto Mono" panose="00000009000000000000" pitchFamily="49" charset="0"/>
                <a:cs typeface="Calibri"/>
                <a:sym typeface="Calibri"/>
              </a:rPr>
              <a:t>Document</a:t>
            </a:r>
            <a:br>
              <a:rPr lang="es-419" sz="1200" b="1" dirty="0">
                <a:solidFill>
                  <a:schemeClr val="dk1"/>
                </a:solidFill>
                <a:latin typeface="Roboto Mono" panose="00000009000000000000" pitchFamily="49" charset="0"/>
                <a:ea typeface="Roboto Mono" panose="00000009000000000000" pitchFamily="49" charset="0"/>
                <a:cs typeface="Calibri"/>
                <a:sym typeface="Calibri"/>
              </a:rPr>
            </a:br>
            <a:r>
              <a:rPr lang="es-419" sz="1200" b="1" dirty="0" err="1">
                <a:solidFill>
                  <a:schemeClr val="dk1"/>
                </a:solidFill>
                <a:latin typeface="Roboto Mono" panose="00000009000000000000" pitchFamily="49" charset="0"/>
                <a:ea typeface="Roboto Mono" panose="00000009000000000000" pitchFamily="49" charset="0"/>
                <a:cs typeface="Calibri"/>
                <a:sym typeface="Calibri"/>
              </a:rPr>
              <a:t>Handler</a:t>
            </a:r>
            <a:endParaRPr sz="1200" b="1" dirty="0">
              <a:solidFill>
                <a:schemeClr val="dk1"/>
              </a:solidFill>
              <a:latin typeface="Roboto Mono" panose="00000009000000000000" pitchFamily="49" charset="0"/>
              <a:ea typeface="Roboto Mono" panose="00000009000000000000" pitchFamily="49" charset="0"/>
              <a:cs typeface="Calibri"/>
              <a:sym typeface="Calibri"/>
            </a:endParaRPr>
          </a:p>
        </p:txBody>
      </p:sp>
      <p:sp>
        <p:nvSpPr>
          <p:cNvPr id="200" name="Google Shape;302;p37">
            <a:extLst>
              <a:ext uri="{FF2B5EF4-FFF2-40B4-BE49-F238E27FC236}">
                <a16:creationId xmlns:a16="http://schemas.microsoft.com/office/drawing/2014/main" id="{D42C5009-8CDA-84CC-FC6C-45AC403F9B7E}"/>
              </a:ext>
            </a:extLst>
          </p:cNvPr>
          <p:cNvSpPr/>
          <p:nvPr/>
        </p:nvSpPr>
        <p:spPr>
          <a:xfrm>
            <a:off x="8101336" y="1121688"/>
            <a:ext cx="1070909" cy="657901"/>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err="1">
                <a:solidFill>
                  <a:schemeClr val="dk1"/>
                </a:solidFill>
                <a:latin typeface="Roboto Mono" panose="00000009000000000000" pitchFamily="49" charset="0"/>
                <a:ea typeface="Roboto Mono" panose="00000009000000000000" pitchFamily="49" charset="0"/>
                <a:cs typeface="Calibri"/>
                <a:sym typeface="Calibri"/>
              </a:rPr>
              <a:t>Wizard</a:t>
            </a:r>
            <a:endParaRPr sz="1200" b="1" dirty="0">
              <a:solidFill>
                <a:schemeClr val="dk1"/>
              </a:solidFill>
              <a:latin typeface="Roboto Mono" panose="00000009000000000000" pitchFamily="49" charset="0"/>
              <a:ea typeface="Roboto Mono" panose="00000009000000000000" pitchFamily="49" charset="0"/>
              <a:cs typeface="Calibri"/>
              <a:sym typeface="Calibri"/>
            </a:endParaRPr>
          </a:p>
        </p:txBody>
      </p:sp>
      <p:sp>
        <p:nvSpPr>
          <p:cNvPr id="205" name="Google Shape;294;p37">
            <a:extLst>
              <a:ext uri="{FF2B5EF4-FFF2-40B4-BE49-F238E27FC236}">
                <a16:creationId xmlns:a16="http://schemas.microsoft.com/office/drawing/2014/main" id="{9750A5FD-D61B-7669-2BE4-F32EDB9A4952}"/>
              </a:ext>
            </a:extLst>
          </p:cNvPr>
          <p:cNvSpPr txBox="1"/>
          <p:nvPr/>
        </p:nvSpPr>
        <p:spPr>
          <a:xfrm>
            <a:off x="1967955" y="3578171"/>
            <a:ext cx="1201073" cy="253931"/>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it-IT" sz="1200" dirty="0">
                <a:solidFill>
                  <a:schemeClr val="tx1"/>
                </a:solidFill>
                <a:latin typeface="Roboto Mono" panose="00000009000000000000" pitchFamily="49" charset="0"/>
                <a:ea typeface="Roboto Mono" panose="00000009000000000000" pitchFamily="49" charset="0"/>
                <a:cs typeface="Calibri"/>
                <a:sym typeface="Calibri"/>
              </a:rPr>
              <a:t>refresh()</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207" name="Straight Connector 206">
            <a:extLst>
              <a:ext uri="{FF2B5EF4-FFF2-40B4-BE49-F238E27FC236}">
                <a16:creationId xmlns:a16="http://schemas.microsoft.com/office/drawing/2014/main" id="{BB897CFB-3BA8-19FD-ECEA-EFC519ABE032}"/>
              </a:ext>
            </a:extLst>
          </p:cNvPr>
          <p:cNvCxnSpPr/>
          <p:nvPr/>
        </p:nvCxnSpPr>
        <p:spPr>
          <a:xfrm>
            <a:off x="4781334" y="1773067"/>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06" name="Google Shape;292;p37">
            <a:extLst>
              <a:ext uri="{FF2B5EF4-FFF2-40B4-BE49-F238E27FC236}">
                <a16:creationId xmlns:a16="http://schemas.microsoft.com/office/drawing/2014/main" id="{9DFB8CBA-195E-FAAE-DE4D-9442B8B28F0B}"/>
              </a:ext>
            </a:extLst>
          </p:cNvPr>
          <p:cNvSpPr/>
          <p:nvPr/>
        </p:nvSpPr>
        <p:spPr>
          <a:xfrm>
            <a:off x="4604258" y="2226037"/>
            <a:ext cx="368491" cy="421989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208" name="Google Shape;275;p37">
            <a:extLst>
              <a:ext uri="{FF2B5EF4-FFF2-40B4-BE49-F238E27FC236}">
                <a16:creationId xmlns:a16="http://schemas.microsoft.com/office/drawing/2014/main" id="{E3C0FD22-1EA5-DD16-C189-B7666059F96F}"/>
              </a:ext>
            </a:extLst>
          </p:cNvPr>
          <p:cNvCxnSpPr>
            <a:cxnSpLocks/>
          </p:cNvCxnSpPr>
          <p:nvPr/>
        </p:nvCxnSpPr>
        <p:spPr>
          <a:xfrm>
            <a:off x="3646602" y="2332080"/>
            <a:ext cx="95765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09" name="Google Shape;294;p37">
            <a:extLst>
              <a:ext uri="{FF2B5EF4-FFF2-40B4-BE49-F238E27FC236}">
                <a16:creationId xmlns:a16="http://schemas.microsoft.com/office/drawing/2014/main" id="{4EBE8310-2DAB-80DB-B1BC-C5DF6F877BB8}"/>
              </a:ext>
            </a:extLst>
          </p:cNvPr>
          <p:cNvSpPr txBox="1"/>
          <p:nvPr/>
        </p:nvSpPr>
        <p:spPr>
          <a:xfrm>
            <a:off x="3723742" y="1998086"/>
            <a:ext cx="783021" cy="297443"/>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it-IT" sz="1200" dirty="0" err="1">
                <a:solidFill>
                  <a:schemeClr val="tx1"/>
                </a:solidFill>
                <a:latin typeface="Roboto Mono" panose="00000009000000000000" pitchFamily="49" charset="0"/>
                <a:ea typeface="Roboto Mono" panose="00000009000000000000" pitchFamily="49" charset="0"/>
                <a:cs typeface="Calibri"/>
                <a:sym typeface="Calibri"/>
              </a:rPr>
              <a:t>init</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213" name="Straight Connector 212">
            <a:extLst>
              <a:ext uri="{FF2B5EF4-FFF2-40B4-BE49-F238E27FC236}">
                <a16:creationId xmlns:a16="http://schemas.microsoft.com/office/drawing/2014/main" id="{23E77F35-D728-FF8F-9487-4446CFCF7DE8}"/>
              </a:ext>
            </a:extLst>
          </p:cNvPr>
          <p:cNvCxnSpPr/>
          <p:nvPr/>
        </p:nvCxnSpPr>
        <p:spPr>
          <a:xfrm>
            <a:off x="6065312" y="1773067"/>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14" name="Google Shape;292;p37">
            <a:extLst>
              <a:ext uri="{FF2B5EF4-FFF2-40B4-BE49-F238E27FC236}">
                <a16:creationId xmlns:a16="http://schemas.microsoft.com/office/drawing/2014/main" id="{1562A18D-B35B-20A9-7470-500EAF1B93EA}"/>
              </a:ext>
            </a:extLst>
          </p:cNvPr>
          <p:cNvSpPr/>
          <p:nvPr/>
        </p:nvSpPr>
        <p:spPr>
          <a:xfrm>
            <a:off x="5888236" y="2582657"/>
            <a:ext cx="368491" cy="385949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215" name="Google Shape;275;p37">
            <a:extLst>
              <a:ext uri="{FF2B5EF4-FFF2-40B4-BE49-F238E27FC236}">
                <a16:creationId xmlns:a16="http://schemas.microsoft.com/office/drawing/2014/main" id="{CBD0087E-9A48-D2D3-7C91-7EB28F0C435D}"/>
              </a:ext>
            </a:extLst>
          </p:cNvPr>
          <p:cNvCxnSpPr>
            <a:cxnSpLocks/>
          </p:cNvCxnSpPr>
          <p:nvPr/>
        </p:nvCxnSpPr>
        <p:spPr>
          <a:xfrm>
            <a:off x="3645382" y="2716496"/>
            <a:ext cx="224285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16" name="Google Shape;294;p37">
            <a:extLst>
              <a:ext uri="{FF2B5EF4-FFF2-40B4-BE49-F238E27FC236}">
                <a16:creationId xmlns:a16="http://schemas.microsoft.com/office/drawing/2014/main" id="{BB190CDC-B305-78F7-D960-94F647BC58BA}"/>
              </a:ext>
            </a:extLst>
          </p:cNvPr>
          <p:cNvSpPr txBox="1"/>
          <p:nvPr/>
        </p:nvSpPr>
        <p:spPr>
          <a:xfrm>
            <a:off x="3732699" y="2362998"/>
            <a:ext cx="783021" cy="449165"/>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it-IT" sz="1200" dirty="0" err="1">
                <a:solidFill>
                  <a:schemeClr val="tx1"/>
                </a:solidFill>
                <a:latin typeface="Roboto Mono" panose="00000009000000000000" pitchFamily="49" charset="0"/>
                <a:ea typeface="Roboto Mono" panose="00000009000000000000" pitchFamily="49" charset="0"/>
                <a:cs typeface="Calibri"/>
                <a:sym typeface="Calibri"/>
              </a:rPr>
              <a:t>init</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219" name="Straight Connector 218">
            <a:extLst>
              <a:ext uri="{FF2B5EF4-FFF2-40B4-BE49-F238E27FC236}">
                <a16:creationId xmlns:a16="http://schemas.microsoft.com/office/drawing/2014/main" id="{64290055-20FE-4ADF-7147-E72516CEB78A}"/>
              </a:ext>
            </a:extLst>
          </p:cNvPr>
          <p:cNvCxnSpPr/>
          <p:nvPr/>
        </p:nvCxnSpPr>
        <p:spPr>
          <a:xfrm>
            <a:off x="7399028" y="1787379"/>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18" name="Google Shape;292;p37">
            <a:extLst>
              <a:ext uri="{FF2B5EF4-FFF2-40B4-BE49-F238E27FC236}">
                <a16:creationId xmlns:a16="http://schemas.microsoft.com/office/drawing/2014/main" id="{93D219EE-7B7D-56C9-90C1-096ED77A9CE7}"/>
              </a:ext>
            </a:extLst>
          </p:cNvPr>
          <p:cNvSpPr/>
          <p:nvPr/>
        </p:nvSpPr>
        <p:spPr>
          <a:xfrm>
            <a:off x="7214783" y="2966565"/>
            <a:ext cx="368491" cy="347558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220" name="Google Shape;275;p37">
            <a:extLst>
              <a:ext uri="{FF2B5EF4-FFF2-40B4-BE49-F238E27FC236}">
                <a16:creationId xmlns:a16="http://schemas.microsoft.com/office/drawing/2014/main" id="{2919B3DD-7AFD-2F68-FF8F-CDA1D38BA9E6}"/>
              </a:ext>
            </a:extLst>
          </p:cNvPr>
          <p:cNvCxnSpPr>
            <a:cxnSpLocks/>
          </p:cNvCxnSpPr>
          <p:nvPr/>
        </p:nvCxnSpPr>
        <p:spPr>
          <a:xfrm>
            <a:off x="3644771" y="3099500"/>
            <a:ext cx="357001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21" name="Google Shape;294;p37">
            <a:extLst>
              <a:ext uri="{FF2B5EF4-FFF2-40B4-BE49-F238E27FC236}">
                <a16:creationId xmlns:a16="http://schemas.microsoft.com/office/drawing/2014/main" id="{31957D2D-033A-3BA4-4A09-5E001C9425E8}"/>
              </a:ext>
            </a:extLst>
          </p:cNvPr>
          <p:cNvSpPr txBox="1"/>
          <p:nvPr/>
        </p:nvSpPr>
        <p:spPr>
          <a:xfrm>
            <a:off x="3732088" y="2746002"/>
            <a:ext cx="783021" cy="449165"/>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it-IT" sz="1200" dirty="0" err="1">
                <a:solidFill>
                  <a:schemeClr val="tx1"/>
                </a:solidFill>
                <a:latin typeface="Roboto Mono" panose="00000009000000000000" pitchFamily="49" charset="0"/>
                <a:ea typeface="Roboto Mono" panose="00000009000000000000" pitchFamily="49" charset="0"/>
                <a:cs typeface="Calibri"/>
                <a:sym typeface="Calibri"/>
              </a:rPr>
              <a:t>init</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223" name="Google Shape;275;p37">
            <a:extLst>
              <a:ext uri="{FF2B5EF4-FFF2-40B4-BE49-F238E27FC236}">
                <a16:creationId xmlns:a16="http://schemas.microsoft.com/office/drawing/2014/main" id="{BAA403DF-E02F-E58E-E48B-3EB5814A4133}"/>
              </a:ext>
            </a:extLst>
          </p:cNvPr>
          <p:cNvCxnSpPr>
            <a:cxnSpLocks/>
          </p:cNvCxnSpPr>
          <p:nvPr/>
        </p:nvCxnSpPr>
        <p:spPr>
          <a:xfrm>
            <a:off x="3636848" y="3482504"/>
            <a:ext cx="486623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24" name="Google Shape;294;p37">
            <a:extLst>
              <a:ext uri="{FF2B5EF4-FFF2-40B4-BE49-F238E27FC236}">
                <a16:creationId xmlns:a16="http://schemas.microsoft.com/office/drawing/2014/main" id="{1420D81E-7EB3-32D3-508A-79F5138A664E}"/>
              </a:ext>
            </a:extLst>
          </p:cNvPr>
          <p:cNvSpPr txBox="1"/>
          <p:nvPr/>
        </p:nvSpPr>
        <p:spPr>
          <a:xfrm>
            <a:off x="3724165" y="3129006"/>
            <a:ext cx="783021" cy="449165"/>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it-IT" sz="1200" dirty="0" err="1">
                <a:solidFill>
                  <a:schemeClr val="tx1"/>
                </a:solidFill>
                <a:latin typeface="Roboto Mono" panose="00000009000000000000" pitchFamily="49" charset="0"/>
                <a:ea typeface="Roboto Mono" panose="00000009000000000000" pitchFamily="49" charset="0"/>
                <a:cs typeface="Calibri"/>
                <a:sym typeface="Calibri"/>
              </a:rPr>
              <a:t>init</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226" name="Straight Connector 225">
            <a:extLst>
              <a:ext uri="{FF2B5EF4-FFF2-40B4-BE49-F238E27FC236}">
                <a16:creationId xmlns:a16="http://schemas.microsoft.com/office/drawing/2014/main" id="{EA17822D-D22C-D692-8EF5-D1EEEEC3C475}"/>
              </a:ext>
            </a:extLst>
          </p:cNvPr>
          <p:cNvCxnSpPr/>
          <p:nvPr/>
        </p:nvCxnSpPr>
        <p:spPr>
          <a:xfrm>
            <a:off x="8687329" y="1790127"/>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27" name="Google Shape;292;p37">
            <a:extLst>
              <a:ext uri="{FF2B5EF4-FFF2-40B4-BE49-F238E27FC236}">
                <a16:creationId xmlns:a16="http://schemas.microsoft.com/office/drawing/2014/main" id="{2E9E745F-7C5A-9D91-0D27-6CFB285EE0D5}"/>
              </a:ext>
            </a:extLst>
          </p:cNvPr>
          <p:cNvSpPr/>
          <p:nvPr/>
        </p:nvSpPr>
        <p:spPr>
          <a:xfrm>
            <a:off x="8503084" y="3336513"/>
            <a:ext cx="368491" cy="310564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229" name="Google Shape;275;p37">
            <a:extLst>
              <a:ext uri="{FF2B5EF4-FFF2-40B4-BE49-F238E27FC236}">
                <a16:creationId xmlns:a16="http://schemas.microsoft.com/office/drawing/2014/main" id="{CBC18DAA-2649-5C5D-E38C-6743234B2228}"/>
              </a:ext>
            </a:extLst>
          </p:cNvPr>
          <p:cNvCxnSpPr>
            <a:cxnSpLocks/>
          </p:cNvCxnSpPr>
          <p:nvPr/>
        </p:nvCxnSpPr>
        <p:spPr>
          <a:xfrm>
            <a:off x="3646602" y="4124816"/>
            <a:ext cx="95765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30" name="Google Shape;294;p37">
            <a:extLst>
              <a:ext uri="{FF2B5EF4-FFF2-40B4-BE49-F238E27FC236}">
                <a16:creationId xmlns:a16="http://schemas.microsoft.com/office/drawing/2014/main" id="{6AFBD82A-D643-0906-CF92-C9364EC988FD}"/>
              </a:ext>
            </a:extLst>
          </p:cNvPr>
          <p:cNvSpPr txBox="1"/>
          <p:nvPr/>
        </p:nvSpPr>
        <p:spPr>
          <a:xfrm>
            <a:off x="3638464" y="3591076"/>
            <a:ext cx="882891" cy="449163"/>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it-IT" sz="1200" dirty="0">
                <a:solidFill>
                  <a:schemeClr val="tx1"/>
                </a:solidFill>
                <a:latin typeface="Roboto Mono" panose="00000009000000000000" pitchFamily="49" charset="0"/>
                <a:ea typeface="Roboto Mono" panose="00000009000000000000" pitchFamily="49" charset="0"/>
                <a:cs typeface="Calibri"/>
                <a:sym typeface="Calibri"/>
              </a:rPr>
              <a:t>show</a:t>
            </a:r>
          </a:p>
          <a:p>
            <a:pPr algn="ctr"/>
            <a:r>
              <a:rPr lang="it-IT" sz="1200" dirty="0">
                <a:solidFill>
                  <a:schemeClr val="tx1"/>
                </a:solidFill>
                <a:latin typeface="Roboto Mono" panose="00000009000000000000" pitchFamily="49" charset="0"/>
                <a:ea typeface="Roboto Mono" panose="00000009000000000000" pitchFamily="49" charset="0"/>
                <a:cs typeface="Calibri"/>
                <a:sym typeface="Calibri"/>
              </a:rPr>
              <a:t>(false)</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243" name="Google Shape;310;p38">
            <a:extLst>
              <a:ext uri="{FF2B5EF4-FFF2-40B4-BE49-F238E27FC236}">
                <a16:creationId xmlns:a16="http://schemas.microsoft.com/office/drawing/2014/main" id="{8AC36F90-D96F-8224-72EB-B4713B1A7F5C}"/>
              </a:ext>
            </a:extLst>
          </p:cNvPr>
          <p:cNvSpPr/>
          <p:nvPr/>
        </p:nvSpPr>
        <p:spPr>
          <a:xfrm>
            <a:off x="9501291" y="1117465"/>
            <a:ext cx="914400" cy="662124"/>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err="1">
                <a:solidFill>
                  <a:schemeClr val="dk1"/>
                </a:solidFill>
                <a:latin typeface="Roboto Mono" panose="00000009000000000000" pitchFamily="49" charset="0"/>
                <a:ea typeface="Roboto Mono" panose="00000009000000000000" pitchFamily="49" charset="0"/>
                <a:cs typeface="Calibri"/>
                <a:sym typeface="Calibri"/>
              </a:rPr>
              <a:t>GetFoldersTree</a:t>
            </a:r>
            <a:endParaRPr lang="es-419" sz="1200" b="1" dirty="0">
              <a:solidFill>
                <a:schemeClr val="dk1"/>
              </a:solidFill>
              <a:latin typeface="Roboto Mono" panose="00000009000000000000" pitchFamily="49" charset="0"/>
              <a:ea typeface="Roboto Mono" panose="00000009000000000000" pitchFamily="49" charset="0"/>
              <a:cs typeface="Calibri"/>
              <a:sym typeface="Calibri"/>
            </a:endParaRPr>
          </a:p>
        </p:txBody>
      </p:sp>
      <p:cxnSp>
        <p:nvCxnSpPr>
          <p:cNvPr id="244" name="Google Shape;311;p38">
            <a:extLst>
              <a:ext uri="{FF2B5EF4-FFF2-40B4-BE49-F238E27FC236}">
                <a16:creationId xmlns:a16="http://schemas.microsoft.com/office/drawing/2014/main" id="{7A1FC4E8-7BEE-61D3-BFB8-71ADD98A59D7}"/>
              </a:ext>
            </a:extLst>
          </p:cNvPr>
          <p:cNvCxnSpPr>
            <a:cxnSpLocks/>
            <a:stCxn id="243" idx="2"/>
          </p:cNvCxnSpPr>
          <p:nvPr/>
        </p:nvCxnSpPr>
        <p:spPr>
          <a:xfrm>
            <a:off x="9958491" y="1779589"/>
            <a:ext cx="0" cy="4662563"/>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246" name="Google Shape;314;p38">
            <a:extLst>
              <a:ext uri="{FF2B5EF4-FFF2-40B4-BE49-F238E27FC236}">
                <a16:creationId xmlns:a16="http://schemas.microsoft.com/office/drawing/2014/main" id="{03ED9B10-52B0-05A3-B339-9DDB8AD11CB9}"/>
              </a:ext>
            </a:extLst>
          </p:cNvPr>
          <p:cNvSpPr/>
          <p:nvPr/>
        </p:nvSpPr>
        <p:spPr>
          <a:xfrm>
            <a:off x="9792394" y="4187371"/>
            <a:ext cx="365924" cy="134415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247" name="Google Shape;315;p38">
            <a:extLst>
              <a:ext uri="{FF2B5EF4-FFF2-40B4-BE49-F238E27FC236}">
                <a16:creationId xmlns:a16="http://schemas.microsoft.com/office/drawing/2014/main" id="{529E5E16-B2EF-A1F5-2884-B765AEEE97B8}"/>
              </a:ext>
            </a:extLst>
          </p:cNvPr>
          <p:cNvSpPr/>
          <p:nvPr/>
        </p:nvSpPr>
        <p:spPr>
          <a:xfrm>
            <a:off x="10714726" y="1119183"/>
            <a:ext cx="887105" cy="660406"/>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a:solidFill>
                  <a:schemeClr val="dk1"/>
                </a:solidFill>
                <a:latin typeface="Roboto Mono" panose="00000009000000000000" pitchFamily="49" charset="0"/>
                <a:ea typeface="Roboto Mono" panose="00000009000000000000" pitchFamily="49" charset="0"/>
                <a:cs typeface="Calibri"/>
                <a:sym typeface="Calibri"/>
              </a:rPr>
              <a:t>Folder</a:t>
            </a:r>
          </a:p>
          <a:p>
            <a:pPr algn="ctr"/>
            <a:r>
              <a:rPr lang="es-419" sz="1200" b="1" dirty="0">
                <a:solidFill>
                  <a:schemeClr val="dk1"/>
                </a:solidFill>
                <a:latin typeface="Roboto Mono" panose="00000009000000000000" pitchFamily="49" charset="0"/>
                <a:ea typeface="Roboto Mono" panose="00000009000000000000" pitchFamily="49" charset="0"/>
                <a:cs typeface="Calibri"/>
                <a:sym typeface="Calibri"/>
              </a:rPr>
              <a:t>DAO</a:t>
            </a:r>
            <a:endParaRPr sz="1200" b="1" dirty="0">
              <a:solidFill>
                <a:schemeClr val="dk1"/>
              </a:solidFill>
              <a:latin typeface="Roboto Mono" panose="00000009000000000000" pitchFamily="49" charset="0"/>
              <a:ea typeface="Roboto Mono" panose="00000009000000000000" pitchFamily="49" charset="0"/>
              <a:cs typeface="Calibri"/>
              <a:sym typeface="Calibri"/>
            </a:endParaRPr>
          </a:p>
        </p:txBody>
      </p:sp>
      <p:cxnSp>
        <p:nvCxnSpPr>
          <p:cNvPr id="249" name="Google Shape;317;p38">
            <a:extLst>
              <a:ext uri="{FF2B5EF4-FFF2-40B4-BE49-F238E27FC236}">
                <a16:creationId xmlns:a16="http://schemas.microsoft.com/office/drawing/2014/main" id="{2B671415-1CDB-3560-1DA5-62FC927F03D3}"/>
              </a:ext>
            </a:extLst>
          </p:cNvPr>
          <p:cNvCxnSpPr>
            <a:cxnSpLocks/>
          </p:cNvCxnSpPr>
          <p:nvPr/>
        </p:nvCxnSpPr>
        <p:spPr>
          <a:xfrm flipH="1">
            <a:off x="10167766" y="5154934"/>
            <a:ext cx="86971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50" name="Google Shape;318;p38">
            <a:extLst>
              <a:ext uri="{FF2B5EF4-FFF2-40B4-BE49-F238E27FC236}">
                <a16:creationId xmlns:a16="http://schemas.microsoft.com/office/drawing/2014/main" id="{526E23E8-484B-DD3D-8EB3-1A654A9DD46D}"/>
              </a:ext>
            </a:extLst>
          </p:cNvPr>
          <p:cNvSpPr txBox="1"/>
          <p:nvPr/>
        </p:nvSpPr>
        <p:spPr>
          <a:xfrm>
            <a:off x="10218776" y="5244823"/>
            <a:ext cx="991900" cy="279883"/>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es-419" sz="1200" dirty="0">
                <a:solidFill>
                  <a:schemeClr val="tx1"/>
                </a:solidFill>
                <a:latin typeface="Roboto Mono" panose="00000009000000000000" pitchFamily="49" charset="0"/>
                <a:ea typeface="Roboto Mono" panose="00000009000000000000" pitchFamily="49" charset="0"/>
                <a:cs typeface="Calibri"/>
                <a:sym typeface="Calibri"/>
              </a:rPr>
              <a:t>Folder </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Tree</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251" name="Google Shape;320;p38">
            <a:extLst>
              <a:ext uri="{FF2B5EF4-FFF2-40B4-BE49-F238E27FC236}">
                <a16:creationId xmlns:a16="http://schemas.microsoft.com/office/drawing/2014/main" id="{5B07737E-E791-18CD-7AFF-61EE1415FE97}"/>
              </a:ext>
            </a:extLst>
          </p:cNvPr>
          <p:cNvCxnSpPr>
            <a:cxnSpLocks/>
          </p:cNvCxnSpPr>
          <p:nvPr/>
        </p:nvCxnSpPr>
        <p:spPr>
          <a:xfrm>
            <a:off x="10161727" y="4564482"/>
            <a:ext cx="88536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52" name="Google Shape;333;p38">
            <a:extLst>
              <a:ext uri="{FF2B5EF4-FFF2-40B4-BE49-F238E27FC236}">
                <a16:creationId xmlns:a16="http://schemas.microsoft.com/office/drawing/2014/main" id="{1D2C615A-5A18-DCAB-C250-4E4E4BB6C565}"/>
              </a:ext>
            </a:extLst>
          </p:cNvPr>
          <p:cNvSpPr txBox="1"/>
          <p:nvPr/>
        </p:nvSpPr>
        <p:spPr>
          <a:xfrm>
            <a:off x="10074240" y="3403440"/>
            <a:ext cx="1209201" cy="375272"/>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es-419" sz="1200" dirty="0" err="1">
                <a:solidFill>
                  <a:schemeClr val="tx1"/>
                </a:solidFill>
                <a:latin typeface="Roboto Mono" panose="00000009000000000000" pitchFamily="49" charset="0"/>
                <a:ea typeface="Roboto Mono" panose="00000009000000000000" pitchFamily="49" charset="0"/>
                <a:cs typeface="Calibri"/>
                <a:sym typeface="Calibri"/>
              </a:rPr>
              <a:t>getAllFoldersOfUser</a:t>
            </a:r>
            <a:endParaRPr lang="es-419" sz="1200" dirty="0">
              <a:solidFill>
                <a:schemeClr val="tx1"/>
              </a:solidFill>
              <a:latin typeface="Roboto Mono" panose="00000009000000000000" pitchFamily="49" charset="0"/>
              <a:ea typeface="Roboto Mono" panose="00000009000000000000" pitchFamily="49" charset="0"/>
              <a:cs typeface="Calibri"/>
              <a:sym typeface="Calibri"/>
            </a:endParaRPr>
          </a:p>
          <a:p>
            <a:r>
              <a:rPr lang="es-419" sz="1200" dirty="0">
                <a:solidFill>
                  <a:schemeClr val="tx1"/>
                </a:solidFill>
                <a:latin typeface="Roboto Mono" panose="00000009000000000000" pitchFamily="49" charset="0"/>
                <a:ea typeface="Roboto Mono" panose="00000009000000000000" pitchFamily="49" charset="0"/>
                <a:cs typeface="Calibri"/>
                <a:sym typeface="Calibri"/>
              </a:rPr>
              <a:t>(</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username</a:t>
            </a:r>
            <a:r>
              <a:rPr lang="es-419" sz="1200" dirty="0">
                <a:solidFill>
                  <a:schemeClr val="tx1"/>
                </a:solidFill>
                <a:latin typeface="Roboto Mono" panose="00000009000000000000" pitchFamily="49" charset="0"/>
                <a:ea typeface="Roboto Mono" panose="00000009000000000000" pitchFamily="49" charset="0"/>
                <a:cs typeface="Calibri"/>
                <a:sym typeface="Calibri"/>
              </a:rPr>
              <a:t>)</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255" name="Google Shape;275;p37">
            <a:extLst>
              <a:ext uri="{FF2B5EF4-FFF2-40B4-BE49-F238E27FC236}">
                <a16:creationId xmlns:a16="http://schemas.microsoft.com/office/drawing/2014/main" id="{4E07B8EF-56B8-9FCE-BDAE-E6E3D47C08EB}"/>
              </a:ext>
            </a:extLst>
          </p:cNvPr>
          <p:cNvCxnSpPr>
            <a:cxnSpLocks/>
          </p:cNvCxnSpPr>
          <p:nvPr/>
        </p:nvCxnSpPr>
        <p:spPr>
          <a:xfrm>
            <a:off x="4972691" y="4321722"/>
            <a:ext cx="481970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56" name="Google Shape;294;p37">
            <a:extLst>
              <a:ext uri="{FF2B5EF4-FFF2-40B4-BE49-F238E27FC236}">
                <a16:creationId xmlns:a16="http://schemas.microsoft.com/office/drawing/2014/main" id="{8930044C-1021-76FD-B199-48F8EDC0EDEA}"/>
              </a:ext>
            </a:extLst>
          </p:cNvPr>
          <p:cNvSpPr txBox="1"/>
          <p:nvPr/>
        </p:nvSpPr>
        <p:spPr>
          <a:xfrm>
            <a:off x="4951255" y="4339900"/>
            <a:ext cx="849812" cy="449165"/>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es-419" sz="1200" dirty="0">
                <a:solidFill>
                  <a:schemeClr val="tx1"/>
                </a:solidFill>
                <a:latin typeface="Roboto Mono" panose="00000009000000000000" pitchFamily="49" charset="0"/>
                <a:ea typeface="Roboto Mono" panose="00000009000000000000" pitchFamily="49" charset="0"/>
                <a:cs typeface="Calibri"/>
                <a:sym typeface="Calibri"/>
              </a:rPr>
              <a:t>AJAX GET</a:t>
            </a:r>
          </a:p>
          <a:p>
            <a:r>
              <a:rPr lang="es-419" sz="1200" dirty="0">
                <a:solidFill>
                  <a:schemeClr val="tx1"/>
                </a:solidFill>
                <a:latin typeface="Roboto Mono" panose="00000009000000000000" pitchFamily="49" charset="0"/>
                <a:ea typeface="Roboto Mono" panose="00000009000000000000" pitchFamily="49" charset="0"/>
                <a:cs typeface="Calibri"/>
                <a:sym typeface="Calibri"/>
              </a:rPr>
              <a:t>/</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GetFoldersTree</a:t>
            </a:r>
            <a:endParaRPr lang="es-419" sz="1200" dirty="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263" name="Google Shape;317;p38">
            <a:extLst>
              <a:ext uri="{FF2B5EF4-FFF2-40B4-BE49-F238E27FC236}">
                <a16:creationId xmlns:a16="http://schemas.microsoft.com/office/drawing/2014/main" id="{46FB1CB7-20CD-527C-92EB-389F96C7E4AC}"/>
              </a:ext>
            </a:extLst>
          </p:cNvPr>
          <p:cNvCxnSpPr>
            <a:cxnSpLocks/>
          </p:cNvCxnSpPr>
          <p:nvPr/>
        </p:nvCxnSpPr>
        <p:spPr>
          <a:xfrm flipH="1">
            <a:off x="4972691" y="5372625"/>
            <a:ext cx="481478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64" name="Google Shape;318;p38">
            <a:extLst>
              <a:ext uri="{FF2B5EF4-FFF2-40B4-BE49-F238E27FC236}">
                <a16:creationId xmlns:a16="http://schemas.microsoft.com/office/drawing/2014/main" id="{AC233685-02F6-492C-B042-AA18CCB660D8}"/>
              </a:ext>
            </a:extLst>
          </p:cNvPr>
          <p:cNvSpPr txBox="1"/>
          <p:nvPr/>
        </p:nvSpPr>
        <p:spPr>
          <a:xfrm>
            <a:off x="8895028" y="5400668"/>
            <a:ext cx="991900" cy="279883"/>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es-419" sz="1200" dirty="0">
                <a:solidFill>
                  <a:schemeClr val="tx1"/>
                </a:solidFill>
                <a:latin typeface="Roboto Mono" panose="00000009000000000000" pitchFamily="49" charset="0"/>
                <a:ea typeface="Roboto Mono" panose="00000009000000000000" pitchFamily="49" charset="0"/>
                <a:cs typeface="Calibri"/>
                <a:sym typeface="Calibri"/>
              </a:rPr>
              <a:t>Folder </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Tree</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grpSp>
        <p:nvGrpSpPr>
          <p:cNvPr id="267" name="Group 266">
            <a:extLst>
              <a:ext uri="{FF2B5EF4-FFF2-40B4-BE49-F238E27FC236}">
                <a16:creationId xmlns:a16="http://schemas.microsoft.com/office/drawing/2014/main" id="{E5C13FE1-9290-DBBF-6E46-726FE85DFCCF}"/>
              </a:ext>
            </a:extLst>
          </p:cNvPr>
          <p:cNvGrpSpPr/>
          <p:nvPr/>
        </p:nvGrpSpPr>
        <p:grpSpPr>
          <a:xfrm>
            <a:off x="4092853" y="5384765"/>
            <a:ext cx="484693" cy="507248"/>
            <a:chOff x="614149" y="4401223"/>
            <a:chExt cx="484693" cy="507248"/>
          </a:xfrm>
        </p:grpSpPr>
        <p:cxnSp>
          <p:nvCxnSpPr>
            <p:cNvPr id="269" name="Straight Connector 268">
              <a:extLst>
                <a:ext uri="{FF2B5EF4-FFF2-40B4-BE49-F238E27FC236}">
                  <a16:creationId xmlns:a16="http://schemas.microsoft.com/office/drawing/2014/main" id="{CCC5ED31-D44C-8665-35D4-5F3B01AC7821}"/>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78579E3F-4788-31E5-9FA0-5D968AD3E8ED}"/>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1" name="Straight Arrow Connector 270">
              <a:extLst>
                <a:ext uri="{FF2B5EF4-FFF2-40B4-BE49-F238E27FC236}">
                  <a16:creationId xmlns:a16="http://schemas.microsoft.com/office/drawing/2014/main" id="{0B3BC3B8-613D-88D1-4950-CA71B06AE923}"/>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268" name="Google Shape;318;p38">
            <a:extLst>
              <a:ext uri="{FF2B5EF4-FFF2-40B4-BE49-F238E27FC236}">
                <a16:creationId xmlns:a16="http://schemas.microsoft.com/office/drawing/2014/main" id="{D56B045B-B776-A6E1-DA5B-F2B87979FE8E}"/>
              </a:ext>
            </a:extLst>
          </p:cNvPr>
          <p:cNvSpPr txBox="1"/>
          <p:nvPr/>
        </p:nvSpPr>
        <p:spPr>
          <a:xfrm>
            <a:off x="3838067" y="4993339"/>
            <a:ext cx="771106" cy="311632"/>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es-419" sz="1200" dirty="0">
                <a:solidFill>
                  <a:schemeClr val="tx1"/>
                </a:solidFill>
                <a:latin typeface="Roboto Mono" panose="00000009000000000000" pitchFamily="49" charset="0"/>
                <a:ea typeface="Roboto Mono" panose="00000009000000000000" pitchFamily="49" charset="0"/>
                <a:cs typeface="Calibri"/>
                <a:sym typeface="Calibri"/>
              </a:rPr>
              <a:t>update</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275" name="Google Shape;311;p38">
            <a:extLst>
              <a:ext uri="{FF2B5EF4-FFF2-40B4-BE49-F238E27FC236}">
                <a16:creationId xmlns:a16="http://schemas.microsoft.com/office/drawing/2014/main" id="{72A9ED5D-DEDE-8187-160C-81E3DBEBA616}"/>
              </a:ext>
            </a:extLst>
          </p:cNvPr>
          <p:cNvCxnSpPr>
            <a:cxnSpLocks/>
          </p:cNvCxnSpPr>
          <p:nvPr/>
        </p:nvCxnSpPr>
        <p:spPr>
          <a:xfrm>
            <a:off x="11202667" y="1830291"/>
            <a:ext cx="8009" cy="461186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254" name="Google Shape;319;p38">
            <a:extLst>
              <a:ext uri="{FF2B5EF4-FFF2-40B4-BE49-F238E27FC236}">
                <a16:creationId xmlns:a16="http://schemas.microsoft.com/office/drawing/2014/main" id="{AA0F8AA8-A238-0D0E-846D-82E2D6C7C744}"/>
              </a:ext>
            </a:extLst>
          </p:cNvPr>
          <p:cNvSpPr/>
          <p:nvPr/>
        </p:nvSpPr>
        <p:spPr>
          <a:xfrm>
            <a:off x="11047093" y="4415367"/>
            <a:ext cx="311149" cy="88960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283" name="Title 1">
            <a:extLst>
              <a:ext uri="{FF2B5EF4-FFF2-40B4-BE49-F238E27FC236}">
                <a16:creationId xmlns:a16="http://schemas.microsoft.com/office/drawing/2014/main" id="{587115D2-03B9-4108-0102-8EC384CF8F28}"/>
              </a:ext>
            </a:extLst>
          </p:cNvPr>
          <p:cNvSpPr txBox="1">
            <a:spLocks/>
          </p:cNvSpPr>
          <p:nvPr/>
        </p:nvSpPr>
        <p:spPr>
          <a:xfrm>
            <a:off x="998927" y="-4111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b="1" dirty="0">
                <a:latin typeface="Roboto" panose="02000000000000000000" pitchFamily="2" charset="0"/>
                <a:ea typeface="Roboto" panose="02000000000000000000" pitchFamily="2" charset="0"/>
              </a:rPr>
              <a:t>Event: first homepage load</a:t>
            </a:r>
            <a:endParaRPr lang="en-GB" b="1"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036714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ttore diritto 51">
            <a:extLst>
              <a:ext uri="{FF2B5EF4-FFF2-40B4-BE49-F238E27FC236}">
                <a16:creationId xmlns:a16="http://schemas.microsoft.com/office/drawing/2014/main" id="{8BB8A77D-7E52-2900-66E7-4BB0A6509EFB}"/>
              </a:ext>
            </a:extLst>
          </p:cNvPr>
          <p:cNvCxnSpPr>
            <a:cxnSpLocks/>
          </p:cNvCxnSpPr>
          <p:nvPr/>
        </p:nvCxnSpPr>
        <p:spPr>
          <a:xfrm flipH="1">
            <a:off x="529771" y="3309812"/>
            <a:ext cx="10884806"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56" name="Connettore diritto 51">
            <a:extLst>
              <a:ext uri="{FF2B5EF4-FFF2-40B4-BE49-F238E27FC236}">
                <a16:creationId xmlns:a16="http://schemas.microsoft.com/office/drawing/2014/main" id="{6DE42FF3-DEA7-BF6F-91C2-9332218AF4EB}"/>
              </a:ext>
            </a:extLst>
          </p:cNvPr>
          <p:cNvCxnSpPr>
            <a:cxnSpLocks/>
          </p:cNvCxnSpPr>
          <p:nvPr/>
        </p:nvCxnSpPr>
        <p:spPr>
          <a:xfrm flipH="1">
            <a:off x="529771" y="4827053"/>
            <a:ext cx="10884806" cy="0"/>
          </a:xfrm>
          <a:prstGeom prst="line">
            <a:avLst/>
          </a:prstGeom>
        </p:spPr>
        <p:style>
          <a:lnRef idx="2">
            <a:schemeClr val="accent4"/>
          </a:lnRef>
          <a:fillRef idx="0">
            <a:schemeClr val="accent4"/>
          </a:fillRef>
          <a:effectRef idx="1">
            <a:schemeClr val="accent4"/>
          </a:effectRef>
          <a:fontRef idx="minor">
            <a:schemeClr val="tx1"/>
          </a:fontRef>
        </p:style>
      </p:cxnSp>
      <p:sp>
        <p:nvSpPr>
          <p:cNvPr id="3" name="Google Shape;313;p38">
            <a:extLst>
              <a:ext uri="{FF2B5EF4-FFF2-40B4-BE49-F238E27FC236}">
                <a16:creationId xmlns:a16="http://schemas.microsoft.com/office/drawing/2014/main" id="{0B9BD547-3101-33FB-4E2E-B1F4D1A5355E}"/>
              </a:ext>
            </a:extLst>
          </p:cNvPr>
          <p:cNvSpPr txBox="1"/>
          <p:nvPr/>
        </p:nvSpPr>
        <p:spPr>
          <a:xfrm>
            <a:off x="5274798" y="2364911"/>
            <a:ext cx="1077300" cy="959569"/>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es-419" sz="1200" dirty="0">
                <a:solidFill>
                  <a:schemeClr val="tx1"/>
                </a:solidFill>
                <a:latin typeface="Roboto Mono" panose="00000009000000000000" pitchFamily="49" charset="0"/>
                <a:ea typeface="Roboto Mono" panose="00000009000000000000" pitchFamily="49" charset="0"/>
                <a:cs typeface="Calibri"/>
                <a:sym typeface="Calibri"/>
              </a:rPr>
              <a:t>AJAX GET</a:t>
            </a:r>
          </a:p>
          <a:p>
            <a:endParaRPr lang="es-419" sz="1200" dirty="0">
              <a:solidFill>
                <a:schemeClr val="tx1"/>
              </a:solidFill>
              <a:latin typeface="Roboto Mono" panose="00000009000000000000" pitchFamily="49" charset="0"/>
              <a:ea typeface="Roboto Mono" panose="00000009000000000000" pitchFamily="49" charset="0"/>
              <a:cs typeface="Calibri"/>
              <a:sym typeface="Calibri"/>
            </a:endParaRPr>
          </a:p>
          <a:p>
            <a:r>
              <a:rPr lang="es-419" sz="1200" dirty="0">
                <a:solidFill>
                  <a:schemeClr val="tx1"/>
                </a:solidFill>
                <a:latin typeface="Roboto Mono" panose="00000009000000000000" pitchFamily="49" charset="0"/>
                <a:ea typeface="Roboto Mono" panose="00000009000000000000" pitchFamily="49" charset="0"/>
                <a:cs typeface="Calibri"/>
                <a:sym typeface="Calibri"/>
              </a:rPr>
              <a:t>/</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GetDocumentsList</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5" name="Google Shape;310;p38">
            <a:extLst>
              <a:ext uri="{FF2B5EF4-FFF2-40B4-BE49-F238E27FC236}">
                <a16:creationId xmlns:a16="http://schemas.microsoft.com/office/drawing/2014/main" id="{B4A98088-25FE-0CD4-2F03-3EDE55B45A92}"/>
              </a:ext>
            </a:extLst>
          </p:cNvPr>
          <p:cNvSpPr/>
          <p:nvPr/>
        </p:nvSpPr>
        <p:spPr>
          <a:xfrm>
            <a:off x="5977256" y="1294926"/>
            <a:ext cx="914400" cy="662124"/>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err="1">
                <a:solidFill>
                  <a:schemeClr val="dk1"/>
                </a:solidFill>
                <a:latin typeface="Calibri"/>
                <a:ea typeface="Calibri"/>
                <a:cs typeface="Calibri"/>
                <a:sym typeface="Calibri"/>
              </a:rPr>
              <a:t>GetDocumentsList</a:t>
            </a:r>
            <a:endParaRPr sz="1200" b="1" dirty="0">
              <a:solidFill>
                <a:schemeClr val="dk1"/>
              </a:solidFill>
              <a:latin typeface="Calibri"/>
              <a:ea typeface="Calibri"/>
              <a:cs typeface="Calibri"/>
              <a:sym typeface="Calibri"/>
            </a:endParaRPr>
          </a:p>
        </p:txBody>
      </p:sp>
      <p:cxnSp>
        <p:nvCxnSpPr>
          <p:cNvPr id="6" name="Google Shape;311;p38">
            <a:extLst>
              <a:ext uri="{FF2B5EF4-FFF2-40B4-BE49-F238E27FC236}">
                <a16:creationId xmlns:a16="http://schemas.microsoft.com/office/drawing/2014/main" id="{C23F7632-6F2F-0F04-20B3-B33C4375F61F}"/>
              </a:ext>
            </a:extLst>
          </p:cNvPr>
          <p:cNvCxnSpPr/>
          <p:nvPr/>
        </p:nvCxnSpPr>
        <p:spPr>
          <a:xfrm flipH="1">
            <a:off x="6433284" y="2043133"/>
            <a:ext cx="1172"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7" name="Google Shape;312;p38">
            <a:extLst>
              <a:ext uri="{FF2B5EF4-FFF2-40B4-BE49-F238E27FC236}">
                <a16:creationId xmlns:a16="http://schemas.microsoft.com/office/drawing/2014/main" id="{6482B067-D115-F8E1-6D94-CC8EFF765254}"/>
              </a:ext>
            </a:extLst>
          </p:cNvPr>
          <p:cNvCxnSpPr/>
          <p:nvPr/>
        </p:nvCxnSpPr>
        <p:spPr>
          <a:xfrm>
            <a:off x="5333818" y="2696857"/>
            <a:ext cx="94932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8" name="Google Shape;314;p38">
            <a:extLst>
              <a:ext uri="{FF2B5EF4-FFF2-40B4-BE49-F238E27FC236}">
                <a16:creationId xmlns:a16="http://schemas.microsoft.com/office/drawing/2014/main" id="{B78594FE-C63C-4F02-FE11-CC4C0773DB13}"/>
              </a:ext>
            </a:extLst>
          </p:cNvPr>
          <p:cNvSpPr/>
          <p:nvPr/>
        </p:nvSpPr>
        <p:spPr>
          <a:xfrm>
            <a:off x="6283988" y="2531371"/>
            <a:ext cx="352002" cy="1837343"/>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9" name="Google Shape;315;p38">
            <a:extLst>
              <a:ext uri="{FF2B5EF4-FFF2-40B4-BE49-F238E27FC236}">
                <a16:creationId xmlns:a16="http://schemas.microsoft.com/office/drawing/2014/main" id="{BE3F80F3-2B00-6C64-9100-BDB6ABFEE439}"/>
              </a:ext>
            </a:extLst>
          </p:cNvPr>
          <p:cNvSpPr/>
          <p:nvPr/>
        </p:nvSpPr>
        <p:spPr>
          <a:xfrm>
            <a:off x="7303804" y="1294926"/>
            <a:ext cx="1291116" cy="649642"/>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err="1">
                <a:solidFill>
                  <a:schemeClr val="dk1"/>
                </a:solidFill>
                <a:latin typeface="Calibri"/>
                <a:ea typeface="Calibri"/>
                <a:cs typeface="Calibri"/>
                <a:sym typeface="Calibri"/>
              </a:rPr>
              <a:t>SubFolderDAO</a:t>
            </a:r>
            <a:endParaRPr sz="1200" b="1" dirty="0">
              <a:solidFill>
                <a:schemeClr val="dk1"/>
              </a:solidFill>
              <a:latin typeface="Calibri"/>
              <a:ea typeface="Calibri"/>
              <a:cs typeface="Calibri"/>
              <a:sym typeface="Calibri"/>
            </a:endParaRPr>
          </a:p>
        </p:txBody>
      </p:sp>
      <p:cxnSp>
        <p:nvCxnSpPr>
          <p:cNvPr id="10" name="Google Shape;316;p38">
            <a:extLst>
              <a:ext uri="{FF2B5EF4-FFF2-40B4-BE49-F238E27FC236}">
                <a16:creationId xmlns:a16="http://schemas.microsoft.com/office/drawing/2014/main" id="{17DC206D-35F5-122F-7535-E8F2C7EE14A0}"/>
              </a:ext>
            </a:extLst>
          </p:cNvPr>
          <p:cNvCxnSpPr/>
          <p:nvPr/>
        </p:nvCxnSpPr>
        <p:spPr>
          <a:xfrm flipH="1">
            <a:off x="7920588" y="2043133"/>
            <a:ext cx="28774"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11" name="Google Shape;317;p38">
            <a:extLst>
              <a:ext uri="{FF2B5EF4-FFF2-40B4-BE49-F238E27FC236}">
                <a16:creationId xmlns:a16="http://schemas.microsoft.com/office/drawing/2014/main" id="{E5747A2A-4EBB-C887-A55D-6E5F7DB51472}"/>
              </a:ext>
            </a:extLst>
          </p:cNvPr>
          <p:cNvCxnSpPr>
            <a:cxnSpLocks/>
          </p:cNvCxnSpPr>
          <p:nvPr/>
        </p:nvCxnSpPr>
        <p:spPr>
          <a:xfrm>
            <a:off x="7847074" y="3441744"/>
            <a:ext cx="144884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2" name="Google Shape;318;p38">
            <a:extLst>
              <a:ext uri="{FF2B5EF4-FFF2-40B4-BE49-F238E27FC236}">
                <a16:creationId xmlns:a16="http://schemas.microsoft.com/office/drawing/2014/main" id="{84D5B0D6-3D83-8509-68CE-117F7A22EAD2}"/>
              </a:ext>
            </a:extLst>
          </p:cNvPr>
          <p:cNvSpPr txBox="1"/>
          <p:nvPr/>
        </p:nvSpPr>
        <p:spPr>
          <a:xfrm>
            <a:off x="8160717" y="2650117"/>
            <a:ext cx="3551126" cy="308000"/>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it-IT" sz="1200" dirty="0" err="1">
                <a:solidFill>
                  <a:schemeClr val="tx1"/>
                </a:solidFill>
                <a:latin typeface="Roboto Mono" panose="00000009000000000000" pitchFamily="49" charset="0"/>
                <a:ea typeface="Roboto Mono" panose="00000009000000000000" pitchFamily="49" charset="0"/>
                <a:cs typeface="Calibri"/>
                <a:sym typeface="Calibri"/>
              </a:rPr>
              <a:t>getAllDocumentsOfSubFolder</a:t>
            </a:r>
            <a:r>
              <a:rPr lang="it-IT" sz="1200" dirty="0">
                <a:solidFill>
                  <a:schemeClr val="tx1"/>
                </a:solidFill>
                <a:latin typeface="Roboto Mono" panose="00000009000000000000" pitchFamily="49" charset="0"/>
                <a:ea typeface="Roboto Mono" panose="00000009000000000000" pitchFamily="49" charset="0"/>
                <a:cs typeface="Calibri"/>
                <a:sym typeface="Calibri"/>
              </a:rPr>
              <a:t>(username, </a:t>
            </a:r>
            <a:r>
              <a:rPr lang="it-IT" sz="1200" dirty="0" err="1">
                <a:solidFill>
                  <a:schemeClr val="tx1"/>
                </a:solidFill>
                <a:latin typeface="Roboto Mono" panose="00000009000000000000" pitchFamily="49" charset="0"/>
                <a:ea typeface="Roboto Mono" panose="00000009000000000000" pitchFamily="49" charset="0"/>
                <a:cs typeface="Calibri"/>
                <a:sym typeface="Calibri"/>
              </a:rPr>
              <a:t>folderName</a:t>
            </a:r>
            <a:r>
              <a:rPr lang="it-IT" sz="1200" dirty="0">
                <a:solidFill>
                  <a:schemeClr val="tx1"/>
                </a:solidFill>
                <a:latin typeface="Roboto Mono" panose="00000009000000000000" pitchFamily="49" charset="0"/>
                <a:ea typeface="Roboto Mono" panose="00000009000000000000" pitchFamily="49" charset="0"/>
                <a:cs typeface="Calibri"/>
                <a:sym typeface="Calibri"/>
              </a:rPr>
              <a:t>, </a:t>
            </a:r>
            <a:r>
              <a:rPr lang="it-IT" sz="1200" dirty="0" err="1">
                <a:solidFill>
                  <a:schemeClr val="tx1"/>
                </a:solidFill>
                <a:latin typeface="Roboto Mono" panose="00000009000000000000" pitchFamily="49" charset="0"/>
                <a:ea typeface="Roboto Mono" panose="00000009000000000000" pitchFamily="49" charset="0"/>
                <a:cs typeface="Calibri"/>
                <a:sym typeface="Calibri"/>
              </a:rPr>
              <a:t>subFolderName</a:t>
            </a:r>
            <a:r>
              <a:rPr lang="it-IT" sz="1200" dirty="0">
                <a:solidFill>
                  <a:schemeClr val="tx1"/>
                </a:solidFill>
                <a:latin typeface="Roboto Mono" panose="00000009000000000000" pitchFamily="49" charset="0"/>
                <a:ea typeface="Roboto Mono" panose="00000009000000000000" pitchFamily="49" charset="0"/>
                <a:cs typeface="Calibri"/>
                <a:sym typeface="Calibri"/>
              </a:rPr>
              <a:t>)</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13" name="Google Shape;319;p38">
            <a:extLst>
              <a:ext uri="{FF2B5EF4-FFF2-40B4-BE49-F238E27FC236}">
                <a16:creationId xmlns:a16="http://schemas.microsoft.com/office/drawing/2014/main" id="{1E3F4DBE-160C-0861-6EB3-A5A7CFDDF005}"/>
              </a:ext>
            </a:extLst>
          </p:cNvPr>
          <p:cNvSpPr/>
          <p:nvPr/>
        </p:nvSpPr>
        <p:spPr>
          <a:xfrm>
            <a:off x="7788325" y="2696857"/>
            <a:ext cx="330200" cy="142209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14" name="Google Shape;320;p38">
            <a:extLst>
              <a:ext uri="{FF2B5EF4-FFF2-40B4-BE49-F238E27FC236}">
                <a16:creationId xmlns:a16="http://schemas.microsoft.com/office/drawing/2014/main" id="{9C7A6172-58A7-AE73-FD10-DB5BBF805985}"/>
              </a:ext>
            </a:extLst>
          </p:cNvPr>
          <p:cNvCxnSpPr>
            <a:cxnSpLocks/>
          </p:cNvCxnSpPr>
          <p:nvPr/>
        </p:nvCxnSpPr>
        <p:spPr>
          <a:xfrm>
            <a:off x="6635990" y="2870489"/>
            <a:ext cx="113414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5" name="Google Shape;333;p38">
            <a:extLst>
              <a:ext uri="{FF2B5EF4-FFF2-40B4-BE49-F238E27FC236}">
                <a16:creationId xmlns:a16="http://schemas.microsoft.com/office/drawing/2014/main" id="{33637BDB-E219-4A5D-43F4-2B57A18D1A08}"/>
              </a:ext>
            </a:extLst>
          </p:cNvPr>
          <p:cNvSpPr txBox="1"/>
          <p:nvPr/>
        </p:nvSpPr>
        <p:spPr>
          <a:xfrm>
            <a:off x="6627842" y="2059881"/>
            <a:ext cx="2753712" cy="590236"/>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es-419" sz="1200" dirty="0" err="1">
                <a:solidFill>
                  <a:schemeClr val="tx1"/>
                </a:solidFill>
                <a:latin typeface="Roboto Mono" panose="00000009000000000000" pitchFamily="49" charset="0"/>
                <a:ea typeface="Roboto Mono" panose="00000009000000000000" pitchFamily="49" charset="0"/>
                <a:cs typeface="Calibri"/>
                <a:sym typeface="Calibri"/>
              </a:rPr>
              <a:t>existsSubFolder</a:t>
            </a:r>
            <a:r>
              <a:rPr lang="es-419" sz="1200" dirty="0">
                <a:solidFill>
                  <a:schemeClr val="tx1"/>
                </a:solidFill>
                <a:latin typeface="Roboto Mono" panose="00000009000000000000" pitchFamily="49" charset="0"/>
                <a:ea typeface="Roboto Mono" panose="00000009000000000000" pitchFamily="49" charset="0"/>
                <a:cs typeface="Calibri"/>
                <a:sym typeface="Calibri"/>
              </a:rPr>
              <a:t>(</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username</a:t>
            </a:r>
            <a:r>
              <a:rPr lang="es-419" sz="1200" dirty="0">
                <a:solidFill>
                  <a:schemeClr val="tx1"/>
                </a:solidFill>
                <a:latin typeface="Roboto Mono" panose="00000009000000000000" pitchFamily="49" charset="0"/>
                <a:ea typeface="Roboto Mono" panose="00000009000000000000" pitchFamily="49" charset="0"/>
                <a:cs typeface="Calibri"/>
                <a:sym typeface="Calibri"/>
              </a:rPr>
              <a:t>, </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folderName</a:t>
            </a:r>
            <a:r>
              <a:rPr lang="es-419" sz="1200" dirty="0">
                <a:solidFill>
                  <a:schemeClr val="tx1"/>
                </a:solidFill>
                <a:latin typeface="Roboto Mono" panose="00000009000000000000" pitchFamily="49" charset="0"/>
                <a:ea typeface="Roboto Mono" panose="00000009000000000000" pitchFamily="49" charset="0"/>
                <a:cs typeface="Calibri"/>
                <a:sym typeface="Calibri"/>
              </a:rPr>
              <a:t>, </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subFolderName</a:t>
            </a:r>
            <a:r>
              <a:rPr lang="es-419" sz="1200" dirty="0">
                <a:solidFill>
                  <a:schemeClr val="tx1"/>
                </a:solidFill>
                <a:latin typeface="Roboto Mono" panose="00000009000000000000" pitchFamily="49" charset="0"/>
                <a:ea typeface="Roboto Mono" panose="00000009000000000000" pitchFamily="49" charset="0"/>
                <a:cs typeface="Calibri"/>
                <a:sym typeface="Calibri"/>
              </a:rPr>
              <a:t>)</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16" name="Straight Connector 15">
            <a:extLst>
              <a:ext uri="{FF2B5EF4-FFF2-40B4-BE49-F238E27FC236}">
                <a16:creationId xmlns:a16="http://schemas.microsoft.com/office/drawing/2014/main" id="{04EEAFF3-054C-B39F-7729-9D78B28BD3F9}"/>
              </a:ext>
            </a:extLst>
          </p:cNvPr>
          <p:cNvCxnSpPr/>
          <p:nvPr/>
        </p:nvCxnSpPr>
        <p:spPr>
          <a:xfrm flipH="1">
            <a:off x="5131123" y="1981097"/>
            <a:ext cx="10587" cy="440563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7" name="Google Shape;290;p37">
            <a:extLst>
              <a:ext uri="{FF2B5EF4-FFF2-40B4-BE49-F238E27FC236}">
                <a16:creationId xmlns:a16="http://schemas.microsoft.com/office/drawing/2014/main" id="{065C7E2A-0C9E-4188-6337-3919E93B0C5A}"/>
              </a:ext>
            </a:extLst>
          </p:cNvPr>
          <p:cNvSpPr/>
          <p:nvPr/>
        </p:nvSpPr>
        <p:spPr>
          <a:xfrm>
            <a:off x="4708043" y="1294926"/>
            <a:ext cx="846161" cy="662124"/>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err="1">
                <a:solidFill>
                  <a:schemeClr val="dk1"/>
                </a:solidFill>
                <a:latin typeface="Calibri"/>
                <a:ea typeface="Calibri"/>
                <a:cs typeface="Calibri"/>
                <a:sym typeface="Calibri"/>
              </a:rPr>
              <a:t>DocumentsList</a:t>
            </a:r>
            <a:endParaRPr sz="1200" b="1" dirty="0">
              <a:solidFill>
                <a:schemeClr val="dk1"/>
              </a:solidFill>
              <a:latin typeface="Calibri"/>
              <a:ea typeface="Calibri"/>
              <a:cs typeface="Calibri"/>
              <a:sym typeface="Calibri"/>
            </a:endParaRPr>
          </a:p>
        </p:txBody>
      </p:sp>
      <p:cxnSp>
        <p:nvCxnSpPr>
          <p:cNvPr id="18" name="Google Shape;275;p37">
            <a:extLst>
              <a:ext uri="{FF2B5EF4-FFF2-40B4-BE49-F238E27FC236}">
                <a16:creationId xmlns:a16="http://schemas.microsoft.com/office/drawing/2014/main" id="{00C28C5E-CA1A-0D85-007A-E5320910C1A1}"/>
              </a:ext>
            </a:extLst>
          </p:cNvPr>
          <p:cNvCxnSpPr/>
          <p:nvPr/>
        </p:nvCxnSpPr>
        <p:spPr>
          <a:xfrm>
            <a:off x="3167395" y="2580657"/>
            <a:ext cx="180226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9" name="Google Shape;294;p37">
            <a:extLst>
              <a:ext uri="{FF2B5EF4-FFF2-40B4-BE49-F238E27FC236}">
                <a16:creationId xmlns:a16="http://schemas.microsoft.com/office/drawing/2014/main" id="{6EF2FBE1-4250-6402-DB4B-1E90CDD5A517}"/>
              </a:ext>
            </a:extLst>
          </p:cNvPr>
          <p:cNvSpPr txBox="1"/>
          <p:nvPr/>
        </p:nvSpPr>
        <p:spPr>
          <a:xfrm>
            <a:off x="3447866" y="2608398"/>
            <a:ext cx="1301666" cy="606552"/>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it-IT" sz="1200" dirty="0">
                <a:solidFill>
                  <a:schemeClr val="tx1"/>
                </a:solidFill>
                <a:latin typeface="Roboto Mono" panose="00000009000000000000" pitchFamily="49" charset="0"/>
                <a:ea typeface="Roboto Mono" panose="00000009000000000000" pitchFamily="49" charset="0"/>
                <a:cs typeface="Calibri"/>
                <a:sym typeface="Calibri"/>
              </a:rPr>
              <a:t>Show </a:t>
            </a:r>
            <a:r>
              <a:rPr lang="it-IT" sz="1200" dirty="0" err="1">
                <a:solidFill>
                  <a:schemeClr val="tx1"/>
                </a:solidFill>
                <a:latin typeface="Roboto Mono" panose="00000009000000000000" pitchFamily="49" charset="0"/>
                <a:ea typeface="Roboto Mono" panose="00000009000000000000" pitchFamily="49" charset="0"/>
                <a:cs typeface="Calibri"/>
                <a:sym typeface="Calibri"/>
              </a:rPr>
              <a:t>subfolder’s</a:t>
            </a:r>
            <a:endParaRPr lang="it-IT" sz="1200" dirty="0">
              <a:solidFill>
                <a:schemeClr val="tx1"/>
              </a:solidFill>
              <a:latin typeface="Roboto Mono" panose="00000009000000000000" pitchFamily="49" charset="0"/>
              <a:ea typeface="Roboto Mono" panose="00000009000000000000" pitchFamily="49" charset="0"/>
              <a:cs typeface="Calibri"/>
              <a:sym typeface="Calibri"/>
            </a:endParaRPr>
          </a:p>
          <a:p>
            <a:r>
              <a:rPr lang="it-IT" sz="1200" dirty="0" err="1">
                <a:solidFill>
                  <a:schemeClr val="tx1"/>
                </a:solidFill>
                <a:latin typeface="Roboto Mono" panose="00000009000000000000" pitchFamily="49" charset="0"/>
                <a:ea typeface="Roboto Mono" panose="00000009000000000000" pitchFamily="49" charset="0"/>
                <a:cs typeface="Calibri"/>
                <a:sym typeface="Calibri"/>
              </a:rPr>
              <a:t>content</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22" name="Google Shape;292;p37">
            <a:extLst>
              <a:ext uri="{FF2B5EF4-FFF2-40B4-BE49-F238E27FC236}">
                <a16:creationId xmlns:a16="http://schemas.microsoft.com/office/drawing/2014/main" id="{0084DA2C-AA47-AAB8-BAF0-983882B2363E}"/>
              </a:ext>
            </a:extLst>
          </p:cNvPr>
          <p:cNvSpPr/>
          <p:nvPr/>
        </p:nvSpPr>
        <p:spPr>
          <a:xfrm>
            <a:off x="4970652" y="2206367"/>
            <a:ext cx="342116" cy="416899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23" name="Straight Connector 22">
            <a:extLst>
              <a:ext uri="{FF2B5EF4-FFF2-40B4-BE49-F238E27FC236}">
                <a16:creationId xmlns:a16="http://schemas.microsoft.com/office/drawing/2014/main" id="{829AB533-15C8-CC3D-FA6C-D71257C20930}"/>
              </a:ext>
            </a:extLst>
          </p:cNvPr>
          <p:cNvCxnSpPr/>
          <p:nvPr/>
        </p:nvCxnSpPr>
        <p:spPr>
          <a:xfrm>
            <a:off x="3183214" y="1960617"/>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4" name="Google Shape;290;p37">
            <a:extLst>
              <a:ext uri="{FF2B5EF4-FFF2-40B4-BE49-F238E27FC236}">
                <a16:creationId xmlns:a16="http://schemas.microsoft.com/office/drawing/2014/main" id="{1F7689A3-5DD4-C382-EDDB-789D5B3DEC02}"/>
              </a:ext>
            </a:extLst>
          </p:cNvPr>
          <p:cNvSpPr/>
          <p:nvPr/>
        </p:nvSpPr>
        <p:spPr>
          <a:xfrm>
            <a:off x="2459925" y="1294926"/>
            <a:ext cx="1420826" cy="665691"/>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a:solidFill>
                  <a:schemeClr val="dk1"/>
                </a:solidFill>
                <a:latin typeface="Calibri"/>
                <a:ea typeface="Calibri"/>
                <a:cs typeface="Calibri"/>
                <a:sym typeface="Calibri"/>
              </a:rPr>
              <a:t>Folder </a:t>
            </a:r>
            <a:r>
              <a:rPr lang="es-419" sz="1200" b="1" dirty="0" err="1">
                <a:solidFill>
                  <a:schemeClr val="dk1"/>
                </a:solidFill>
                <a:latin typeface="Calibri"/>
                <a:ea typeface="Calibri"/>
                <a:cs typeface="Calibri"/>
                <a:sym typeface="Calibri"/>
              </a:rPr>
              <a:t>Tree</a:t>
            </a:r>
            <a:endParaRPr lang="es-419" sz="1200" b="1" dirty="0">
              <a:solidFill>
                <a:schemeClr val="dk1"/>
              </a:solidFill>
              <a:latin typeface="Calibri"/>
              <a:ea typeface="Calibri"/>
              <a:cs typeface="Calibri"/>
              <a:sym typeface="Calibri"/>
            </a:endParaRPr>
          </a:p>
        </p:txBody>
      </p:sp>
      <p:sp>
        <p:nvSpPr>
          <p:cNvPr id="25" name="Google Shape;292;p37">
            <a:extLst>
              <a:ext uri="{FF2B5EF4-FFF2-40B4-BE49-F238E27FC236}">
                <a16:creationId xmlns:a16="http://schemas.microsoft.com/office/drawing/2014/main" id="{F30679D2-1307-360E-C5A1-A013324CCCBD}"/>
              </a:ext>
            </a:extLst>
          </p:cNvPr>
          <p:cNvSpPr/>
          <p:nvPr/>
        </p:nvSpPr>
        <p:spPr>
          <a:xfrm>
            <a:off x="3012155" y="2185626"/>
            <a:ext cx="379583" cy="418973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26" name="Google Shape;294;p37">
            <a:extLst>
              <a:ext uri="{FF2B5EF4-FFF2-40B4-BE49-F238E27FC236}">
                <a16:creationId xmlns:a16="http://schemas.microsoft.com/office/drawing/2014/main" id="{6131FEF5-8626-FACA-2503-FA6919AE716D}"/>
              </a:ext>
            </a:extLst>
          </p:cNvPr>
          <p:cNvSpPr txBox="1"/>
          <p:nvPr/>
        </p:nvSpPr>
        <p:spPr>
          <a:xfrm>
            <a:off x="1436046" y="2484115"/>
            <a:ext cx="1131417" cy="449165"/>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it-IT" sz="1200" dirty="0">
                <a:solidFill>
                  <a:schemeClr val="tx1"/>
                </a:solidFill>
                <a:latin typeface="Roboto Mono" panose="00000009000000000000" pitchFamily="49" charset="0"/>
                <a:ea typeface="Roboto Mono" panose="00000009000000000000" pitchFamily="49" charset="0"/>
                <a:cs typeface="Calibri"/>
                <a:sym typeface="Calibri"/>
              </a:rPr>
              <a:t>Click on</a:t>
            </a:r>
          </a:p>
          <a:p>
            <a:r>
              <a:rPr lang="it-IT" sz="1200" dirty="0" err="1">
                <a:solidFill>
                  <a:schemeClr val="tx1"/>
                </a:solidFill>
                <a:latin typeface="Roboto Mono" panose="00000009000000000000" pitchFamily="49" charset="0"/>
                <a:ea typeface="Roboto Mono" panose="00000009000000000000" pitchFamily="49" charset="0"/>
                <a:cs typeface="Calibri"/>
                <a:sym typeface="Calibri"/>
              </a:rPr>
              <a:t>subfolder</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27" name="Straight Arrow Connector 26">
            <a:extLst>
              <a:ext uri="{FF2B5EF4-FFF2-40B4-BE49-F238E27FC236}">
                <a16:creationId xmlns:a16="http://schemas.microsoft.com/office/drawing/2014/main" id="{2D896CAC-38E5-6570-307C-D8AB38E35DA4}"/>
              </a:ext>
            </a:extLst>
          </p:cNvPr>
          <p:cNvCxnSpPr>
            <a:cxnSpLocks/>
          </p:cNvCxnSpPr>
          <p:nvPr/>
        </p:nvCxnSpPr>
        <p:spPr>
          <a:xfrm>
            <a:off x="1396031" y="2413845"/>
            <a:ext cx="161841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grpSp>
        <p:nvGrpSpPr>
          <p:cNvPr id="28" name="Group 27">
            <a:extLst>
              <a:ext uri="{FF2B5EF4-FFF2-40B4-BE49-F238E27FC236}">
                <a16:creationId xmlns:a16="http://schemas.microsoft.com/office/drawing/2014/main" id="{13AB610E-FE87-27CA-21D4-454F97D87DA2}"/>
              </a:ext>
            </a:extLst>
          </p:cNvPr>
          <p:cNvGrpSpPr/>
          <p:nvPr/>
        </p:nvGrpSpPr>
        <p:grpSpPr>
          <a:xfrm>
            <a:off x="4432869" y="4368716"/>
            <a:ext cx="484693" cy="284124"/>
            <a:chOff x="614149" y="4401223"/>
            <a:chExt cx="484693" cy="507248"/>
          </a:xfrm>
        </p:grpSpPr>
        <p:cxnSp>
          <p:nvCxnSpPr>
            <p:cNvPr id="37" name="Straight Connector 36">
              <a:extLst>
                <a:ext uri="{FF2B5EF4-FFF2-40B4-BE49-F238E27FC236}">
                  <a16:creationId xmlns:a16="http://schemas.microsoft.com/office/drawing/2014/main" id="{7516C4FE-FC4D-549B-61F1-5827C83BF385}"/>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15CBBE9-ABD6-D621-2B2B-4881EEAF2ED0}"/>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DA44491-BD2D-C594-B0B6-9E8D502844C6}"/>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29" name="Google Shape;318;p38">
            <a:extLst>
              <a:ext uri="{FF2B5EF4-FFF2-40B4-BE49-F238E27FC236}">
                <a16:creationId xmlns:a16="http://schemas.microsoft.com/office/drawing/2014/main" id="{1341E68D-D402-01FB-CC48-3A02BBB9A9C1}"/>
              </a:ext>
            </a:extLst>
          </p:cNvPr>
          <p:cNvSpPr txBox="1"/>
          <p:nvPr/>
        </p:nvSpPr>
        <p:spPr>
          <a:xfrm>
            <a:off x="3457544" y="3839278"/>
            <a:ext cx="1445540" cy="309371"/>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es-419" sz="1200" dirty="0" err="1">
                <a:solidFill>
                  <a:schemeClr val="tx1"/>
                </a:solidFill>
                <a:latin typeface="Roboto Mono" panose="00000009000000000000" pitchFamily="49" charset="0"/>
                <a:ea typeface="Roboto Mono" panose="00000009000000000000" pitchFamily="49" charset="0"/>
                <a:cs typeface="Calibri"/>
                <a:sym typeface="Calibri"/>
              </a:rPr>
              <a:t>Update</a:t>
            </a:r>
            <a:r>
              <a:rPr lang="es-419" sz="1200" dirty="0">
                <a:solidFill>
                  <a:schemeClr val="tx1"/>
                </a:solidFill>
                <a:latin typeface="Roboto Mono" panose="00000009000000000000" pitchFamily="49" charset="0"/>
                <a:ea typeface="Roboto Mono" panose="00000009000000000000" pitchFamily="49" charset="0"/>
                <a:cs typeface="Calibri"/>
                <a:sym typeface="Calibri"/>
              </a:rPr>
              <a:t>(</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allDocumentsOf</a:t>
            </a:r>
            <a:r>
              <a:rPr lang="es-419" sz="1200" dirty="0">
                <a:solidFill>
                  <a:schemeClr val="tx1"/>
                </a:solidFill>
                <a:latin typeface="Roboto Mono" panose="00000009000000000000" pitchFamily="49" charset="0"/>
                <a:ea typeface="Roboto Mono" panose="00000009000000000000" pitchFamily="49" charset="0"/>
                <a:cs typeface="Calibri"/>
                <a:sym typeface="Calibri"/>
              </a:rPr>
              <a:t>)</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30" name="Google Shape;315;p38">
            <a:extLst>
              <a:ext uri="{FF2B5EF4-FFF2-40B4-BE49-F238E27FC236}">
                <a16:creationId xmlns:a16="http://schemas.microsoft.com/office/drawing/2014/main" id="{4EDEC69B-BC50-6464-171D-079175A041B8}"/>
              </a:ext>
            </a:extLst>
          </p:cNvPr>
          <p:cNvSpPr/>
          <p:nvPr/>
        </p:nvSpPr>
        <p:spPr>
          <a:xfrm>
            <a:off x="9050305" y="1294926"/>
            <a:ext cx="887105" cy="662124"/>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err="1">
                <a:solidFill>
                  <a:schemeClr val="dk1"/>
                </a:solidFill>
                <a:latin typeface="Calibri"/>
                <a:ea typeface="Calibri"/>
                <a:cs typeface="Calibri"/>
                <a:sym typeface="Calibri"/>
              </a:rPr>
              <a:t>DocumentDAO</a:t>
            </a:r>
            <a:endParaRPr sz="1200" b="1" dirty="0">
              <a:solidFill>
                <a:schemeClr val="dk1"/>
              </a:solidFill>
              <a:latin typeface="Calibri"/>
              <a:ea typeface="Calibri"/>
              <a:cs typeface="Calibri"/>
              <a:sym typeface="Calibri"/>
            </a:endParaRPr>
          </a:p>
        </p:txBody>
      </p:sp>
      <p:cxnSp>
        <p:nvCxnSpPr>
          <p:cNvPr id="31" name="Google Shape;316;p38">
            <a:extLst>
              <a:ext uri="{FF2B5EF4-FFF2-40B4-BE49-F238E27FC236}">
                <a16:creationId xmlns:a16="http://schemas.microsoft.com/office/drawing/2014/main" id="{C74A1066-A09D-58AB-E8A0-B098A1A524CD}"/>
              </a:ext>
            </a:extLst>
          </p:cNvPr>
          <p:cNvCxnSpPr/>
          <p:nvPr/>
        </p:nvCxnSpPr>
        <p:spPr>
          <a:xfrm flipH="1">
            <a:off x="9465084" y="2031757"/>
            <a:ext cx="28774"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32" name="Google Shape;319;p38">
            <a:extLst>
              <a:ext uri="{FF2B5EF4-FFF2-40B4-BE49-F238E27FC236}">
                <a16:creationId xmlns:a16="http://schemas.microsoft.com/office/drawing/2014/main" id="{56195C33-AACA-F845-A218-15FD59594989}"/>
              </a:ext>
            </a:extLst>
          </p:cNvPr>
          <p:cNvSpPr/>
          <p:nvPr/>
        </p:nvSpPr>
        <p:spPr>
          <a:xfrm>
            <a:off x="9299984" y="3222171"/>
            <a:ext cx="330200" cy="88838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35" name="Google Shape;384;p40">
            <a:extLst>
              <a:ext uri="{FF2B5EF4-FFF2-40B4-BE49-F238E27FC236}">
                <a16:creationId xmlns:a16="http://schemas.microsoft.com/office/drawing/2014/main" id="{6C4E6D39-DCCD-4D44-F345-0679A3B711A5}"/>
              </a:ext>
            </a:extLst>
          </p:cNvPr>
          <p:cNvCxnSpPr>
            <a:cxnSpLocks/>
          </p:cNvCxnSpPr>
          <p:nvPr/>
        </p:nvCxnSpPr>
        <p:spPr>
          <a:xfrm flipH="1">
            <a:off x="6635990" y="3928606"/>
            <a:ext cx="265993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1" name="Google Shape;281;p37">
            <a:extLst>
              <a:ext uri="{FF2B5EF4-FFF2-40B4-BE49-F238E27FC236}">
                <a16:creationId xmlns:a16="http://schemas.microsoft.com/office/drawing/2014/main" id="{20FE2050-08EA-6408-469F-377DCA35AE1D}"/>
              </a:ext>
            </a:extLst>
          </p:cNvPr>
          <p:cNvSpPr txBox="1"/>
          <p:nvPr/>
        </p:nvSpPr>
        <p:spPr>
          <a:xfrm>
            <a:off x="392292" y="3359508"/>
            <a:ext cx="2928894" cy="720625"/>
          </a:xfrm>
          <a:prstGeom prst="rect">
            <a:avLst/>
          </a:prstGeom>
          <a:noFill/>
          <a:ln>
            <a:noFill/>
          </a:ln>
        </p:spPr>
        <p:txBody>
          <a:bodyPr spcFirstLastPara="1" wrap="square" lIns="121900" tIns="60933" rIns="121900" bIns="60933" anchor="t" anchorCtr="0">
            <a:noAutofit/>
          </a:bodyPr>
          <a:lstStyle/>
          <a:p>
            <a:r>
              <a:rPr lang="en-US" sz="1050" dirty="0">
                <a:solidFill>
                  <a:schemeClr val="bg2">
                    <a:lumMod val="60000"/>
                    <a:lumOff val="40000"/>
                  </a:schemeClr>
                </a:solidFill>
                <a:latin typeface="Roboto Mono" panose="00000009000000000000" pitchFamily="49" charset="0"/>
                <a:ea typeface="Roboto Mono" panose="00000009000000000000" pitchFamily="49" charset="0"/>
                <a:cs typeface="Calibri"/>
                <a:sym typeface="Calibri"/>
              </a:rPr>
              <a:t>[if No Errors (code 200)</a:t>
            </a:r>
          </a:p>
        </p:txBody>
      </p:sp>
      <p:sp>
        <p:nvSpPr>
          <p:cNvPr id="48" name="Google Shape;318;p38">
            <a:extLst>
              <a:ext uri="{FF2B5EF4-FFF2-40B4-BE49-F238E27FC236}">
                <a16:creationId xmlns:a16="http://schemas.microsoft.com/office/drawing/2014/main" id="{42521744-7D50-EC53-2D6F-3E90A908EB3F}"/>
              </a:ext>
            </a:extLst>
          </p:cNvPr>
          <p:cNvSpPr txBox="1"/>
          <p:nvPr/>
        </p:nvSpPr>
        <p:spPr>
          <a:xfrm>
            <a:off x="7955866" y="4158243"/>
            <a:ext cx="1674318" cy="308000"/>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it-IT" sz="1200" dirty="0" err="1">
                <a:solidFill>
                  <a:schemeClr val="tx1"/>
                </a:solidFill>
                <a:latin typeface="Roboto Mono" panose="00000009000000000000" pitchFamily="49" charset="0"/>
                <a:ea typeface="Roboto Mono" panose="00000009000000000000" pitchFamily="49" charset="0"/>
                <a:cs typeface="Calibri"/>
                <a:sym typeface="Calibri"/>
              </a:rPr>
              <a:t>allDocumentsOf</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52" name="Google Shape;384;p40">
            <a:extLst>
              <a:ext uri="{FF2B5EF4-FFF2-40B4-BE49-F238E27FC236}">
                <a16:creationId xmlns:a16="http://schemas.microsoft.com/office/drawing/2014/main" id="{6D1C833E-D2DC-2D98-A5A3-E22A526F58FC}"/>
              </a:ext>
            </a:extLst>
          </p:cNvPr>
          <p:cNvCxnSpPr>
            <a:cxnSpLocks/>
          </p:cNvCxnSpPr>
          <p:nvPr/>
        </p:nvCxnSpPr>
        <p:spPr>
          <a:xfrm flipH="1">
            <a:off x="5308149" y="4155464"/>
            <a:ext cx="97499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3" name="Google Shape;318;p38">
            <a:extLst>
              <a:ext uri="{FF2B5EF4-FFF2-40B4-BE49-F238E27FC236}">
                <a16:creationId xmlns:a16="http://schemas.microsoft.com/office/drawing/2014/main" id="{EA841AAF-A5E0-4954-1CFB-B5DC641C6A85}"/>
              </a:ext>
            </a:extLst>
          </p:cNvPr>
          <p:cNvSpPr txBox="1"/>
          <p:nvPr/>
        </p:nvSpPr>
        <p:spPr>
          <a:xfrm>
            <a:off x="5302181" y="4434375"/>
            <a:ext cx="1796565" cy="308000"/>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it-IT" sz="1200" dirty="0" err="1">
                <a:solidFill>
                  <a:schemeClr val="tx1"/>
                </a:solidFill>
                <a:latin typeface="Roboto Mono" panose="00000009000000000000" pitchFamily="49" charset="0"/>
                <a:ea typeface="Roboto Mono" panose="00000009000000000000" pitchFamily="49" charset="0"/>
                <a:cs typeface="Calibri"/>
                <a:sym typeface="Calibri"/>
              </a:rPr>
              <a:t>allDocumentsOf</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55" name="Google Shape;281;p37">
            <a:extLst>
              <a:ext uri="{FF2B5EF4-FFF2-40B4-BE49-F238E27FC236}">
                <a16:creationId xmlns:a16="http://schemas.microsoft.com/office/drawing/2014/main" id="{9F185E58-DD94-DF8D-5CBF-047D0AA8C0C5}"/>
              </a:ext>
            </a:extLst>
          </p:cNvPr>
          <p:cNvSpPr txBox="1"/>
          <p:nvPr/>
        </p:nvSpPr>
        <p:spPr>
          <a:xfrm>
            <a:off x="392292" y="4850882"/>
            <a:ext cx="2928894" cy="720625"/>
          </a:xfrm>
          <a:prstGeom prst="rect">
            <a:avLst/>
          </a:prstGeom>
          <a:noFill/>
          <a:ln>
            <a:noFill/>
          </a:ln>
        </p:spPr>
        <p:txBody>
          <a:bodyPr spcFirstLastPara="1" wrap="square" lIns="121900" tIns="60933" rIns="121900" bIns="60933" anchor="t" anchorCtr="0">
            <a:noAutofit/>
          </a:bodyPr>
          <a:lstStyle/>
          <a:p>
            <a:r>
              <a:rPr lang="en-US" sz="1050" dirty="0">
                <a:solidFill>
                  <a:schemeClr val="bg2">
                    <a:lumMod val="60000"/>
                    <a:lumOff val="40000"/>
                  </a:schemeClr>
                </a:solidFill>
                <a:latin typeface="Roboto Mono" panose="00000009000000000000" pitchFamily="49" charset="0"/>
                <a:ea typeface="Roboto Mono" panose="00000009000000000000" pitchFamily="49" charset="0"/>
                <a:cs typeface="Calibri"/>
                <a:sym typeface="Calibri"/>
              </a:rPr>
              <a:t>[if Errors </a:t>
            </a:r>
          </a:p>
          <a:p>
            <a:r>
              <a:rPr lang="en-US" sz="1050" dirty="0">
                <a:solidFill>
                  <a:schemeClr val="bg2">
                    <a:lumMod val="60000"/>
                    <a:lumOff val="40000"/>
                  </a:schemeClr>
                </a:solidFill>
                <a:latin typeface="Roboto Mono" panose="00000009000000000000" pitchFamily="49" charset="0"/>
                <a:ea typeface="Roboto Mono" panose="00000009000000000000" pitchFamily="49" charset="0"/>
                <a:cs typeface="Calibri"/>
                <a:sym typeface="Calibri"/>
              </a:rPr>
              <a:t>(</a:t>
            </a:r>
            <a:r>
              <a:rPr lang="en-US" sz="1050" i="1" dirty="0" err="1">
                <a:solidFill>
                  <a:schemeClr val="bg2">
                    <a:lumMod val="60000"/>
                    <a:lumOff val="40000"/>
                  </a:schemeClr>
                </a:solidFill>
                <a:latin typeface="Roboto Mono" panose="00000009000000000000" pitchFamily="49" charset="0"/>
                <a:ea typeface="Roboto Mono" panose="00000009000000000000" pitchFamily="49" charset="0"/>
                <a:cs typeface="Calibri"/>
                <a:sym typeface="Calibri"/>
              </a:rPr>
              <a:t>eg</a:t>
            </a:r>
            <a:r>
              <a:rPr lang="en-US" sz="1050" err="1">
                <a:solidFill>
                  <a:schemeClr val="bg2">
                    <a:lumMod val="60000"/>
                    <a:lumOff val="40000"/>
                  </a:schemeClr>
                </a:solidFill>
                <a:latin typeface="Roboto Mono" panose="00000009000000000000" pitchFamily="49" charset="0"/>
                <a:ea typeface="Roboto Mono" panose="00000009000000000000" pitchFamily="49" charset="0"/>
                <a:cs typeface="Calibri"/>
                <a:sym typeface="Calibri"/>
              </a:rPr>
              <a:t>.</a:t>
            </a:r>
            <a:r>
              <a:rPr lang="en-US" sz="1050">
                <a:solidFill>
                  <a:schemeClr val="bg2">
                    <a:lumMod val="60000"/>
                    <a:lumOff val="40000"/>
                  </a:schemeClr>
                </a:solidFill>
                <a:latin typeface="Roboto Mono" panose="00000009000000000000" pitchFamily="49" charset="0"/>
                <a:ea typeface="Roboto Mono" panose="00000009000000000000" pitchFamily="49" charset="0"/>
                <a:cs typeface="Calibri"/>
                <a:sym typeface="Calibri"/>
              </a:rPr>
              <a:t> Errors Server side)]</a:t>
            </a:r>
            <a:endParaRPr lang="en-US" sz="1050" dirty="0">
              <a:solidFill>
                <a:schemeClr val="bg2">
                  <a:lumMod val="60000"/>
                  <a:lumOff val="40000"/>
                </a:schemeClr>
              </a:solidFill>
              <a:latin typeface="Roboto Mono" panose="00000009000000000000" pitchFamily="49" charset="0"/>
              <a:ea typeface="Roboto Mono" panose="00000009000000000000" pitchFamily="49" charset="0"/>
              <a:cs typeface="Calibri"/>
              <a:sym typeface="Calibri"/>
            </a:endParaRPr>
          </a:p>
        </p:txBody>
      </p:sp>
      <p:sp>
        <p:nvSpPr>
          <p:cNvPr id="57" name="Google Shape;319;p38">
            <a:extLst>
              <a:ext uri="{FF2B5EF4-FFF2-40B4-BE49-F238E27FC236}">
                <a16:creationId xmlns:a16="http://schemas.microsoft.com/office/drawing/2014/main" id="{0D4C68D6-7090-B93B-1E8D-26D994B6FC75}"/>
              </a:ext>
            </a:extLst>
          </p:cNvPr>
          <p:cNvSpPr/>
          <p:nvPr/>
        </p:nvSpPr>
        <p:spPr>
          <a:xfrm>
            <a:off x="7800855" y="4942366"/>
            <a:ext cx="330200" cy="432561"/>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58" name="Google Shape;384;p40">
            <a:extLst>
              <a:ext uri="{FF2B5EF4-FFF2-40B4-BE49-F238E27FC236}">
                <a16:creationId xmlns:a16="http://schemas.microsoft.com/office/drawing/2014/main" id="{B5B54D65-47A1-23CD-4053-1F5E8A3CEA3C}"/>
              </a:ext>
            </a:extLst>
          </p:cNvPr>
          <p:cNvCxnSpPr>
            <a:cxnSpLocks/>
          </p:cNvCxnSpPr>
          <p:nvPr/>
        </p:nvCxnSpPr>
        <p:spPr>
          <a:xfrm flipH="1">
            <a:off x="6664270" y="5175739"/>
            <a:ext cx="112405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9" name="Google Shape;318;p38">
            <a:extLst>
              <a:ext uri="{FF2B5EF4-FFF2-40B4-BE49-F238E27FC236}">
                <a16:creationId xmlns:a16="http://schemas.microsoft.com/office/drawing/2014/main" id="{CBD8B9FB-D00A-3A95-8858-6EA8F6443046}"/>
              </a:ext>
            </a:extLst>
          </p:cNvPr>
          <p:cNvSpPr txBox="1"/>
          <p:nvPr/>
        </p:nvSpPr>
        <p:spPr>
          <a:xfrm>
            <a:off x="6666030" y="4873578"/>
            <a:ext cx="1175087" cy="188149"/>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it-IT" sz="1200" dirty="0" err="1">
                <a:solidFill>
                  <a:schemeClr val="tx1"/>
                </a:solidFill>
                <a:latin typeface="Roboto Mono" panose="00000009000000000000" pitchFamily="49" charset="0"/>
                <a:ea typeface="Roboto Mono" panose="00000009000000000000" pitchFamily="49" charset="0"/>
                <a:cs typeface="Calibri"/>
                <a:sym typeface="Calibri"/>
              </a:rPr>
              <a:t>error</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61" name="Google Shape;314;p38">
            <a:extLst>
              <a:ext uri="{FF2B5EF4-FFF2-40B4-BE49-F238E27FC236}">
                <a16:creationId xmlns:a16="http://schemas.microsoft.com/office/drawing/2014/main" id="{D53333A8-56E9-CA13-5A80-F798F431F4DC}"/>
              </a:ext>
            </a:extLst>
          </p:cNvPr>
          <p:cNvSpPr/>
          <p:nvPr/>
        </p:nvSpPr>
        <p:spPr>
          <a:xfrm>
            <a:off x="6312268" y="4941066"/>
            <a:ext cx="352002" cy="702478"/>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64" name="Google Shape;384;p40">
            <a:extLst>
              <a:ext uri="{FF2B5EF4-FFF2-40B4-BE49-F238E27FC236}">
                <a16:creationId xmlns:a16="http://schemas.microsoft.com/office/drawing/2014/main" id="{42BFC64A-EEB5-906A-112B-95625534FAA7}"/>
              </a:ext>
            </a:extLst>
          </p:cNvPr>
          <p:cNvCxnSpPr>
            <a:cxnSpLocks/>
          </p:cNvCxnSpPr>
          <p:nvPr/>
        </p:nvCxnSpPr>
        <p:spPr>
          <a:xfrm flipH="1">
            <a:off x="5309116" y="5374927"/>
            <a:ext cx="98873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5" name="Google Shape;318;p38">
            <a:extLst>
              <a:ext uri="{FF2B5EF4-FFF2-40B4-BE49-F238E27FC236}">
                <a16:creationId xmlns:a16="http://schemas.microsoft.com/office/drawing/2014/main" id="{9AAD77A2-987A-6390-DCC0-39F94AA047DC}"/>
              </a:ext>
            </a:extLst>
          </p:cNvPr>
          <p:cNvSpPr txBox="1"/>
          <p:nvPr/>
        </p:nvSpPr>
        <p:spPr>
          <a:xfrm>
            <a:off x="5310876" y="5072766"/>
            <a:ext cx="1175087" cy="188149"/>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it-IT" sz="1200" dirty="0" err="1">
                <a:solidFill>
                  <a:schemeClr val="tx1"/>
                </a:solidFill>
                <a:latin typeface="Roboto Mono" panose="00000009000000000000" pitchFamily="49" charset="0"/>
                <a:ea typeface="Roboto Mono" panose="00000009000000000000" pitchFamily="49" charset="0"/>
                <a:cs typeface="Calibri"/>
                <a:sym typeface="Calibri"/>
              </a:rPr>
              <a:t>error</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67" name="Google Shape;384;p40">
            <a:extLst>
              <a:ext uri="{FF2B5EF4-FFF2-40B4-BE49-F238E27FC236}">
                <a16:creationId xmlns:a16="http://schemas.microsoft.com/office/drawing/2014/main" id="{2535E2E3-C9C1-2039-9DDD-B559B8D8560B}"/>
              </a:ext>
            </a:extLst>
          </p:cNvPr>
          <p:cNvCxnSpPr>
            <a:cxnSpLocks/>
          </p:cNvCxnSpPr>
          <p:nvPr/>
        </p:nvCxnSpPr>
        <p:spPr>
          <a:xfrm flipH="1">
            <a:off x="586333" y="5577031"/>
            <a:ext cx="438421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1" name="Google Shape;294;p37">
            <a:extLst>
              <a:ext uri="{FF2B5EF4-FFF2-40B4-BE49-F238E27FC236}">
                <a16:creationId xmlns:a16="http://schemas.microsoft.com/office/drawing/2014/main" id="{978B502F-9C5E-4161-FCDB-106BB72150BA}"/>
              </a:ext>
            </a:extLst>
          </p:cNvPr>
          <p:cNvSpPr txBox="1"/>
          <p:nvPr/>
        </p:nvSpPr>
        <p:spPr>
          <a:xfrm>
            <a:off x="652175" y="5705399"/>
            <a:ext cx="2503745" cy="449165"/>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it-IT" sz="1200" dirty="0">
                <a:solidFill>
                  <a:schemeClr val="tx1"/>
                </a:solidFill>
                <a:latin typeface="Roboto Mono" panose="00000009000000000000" pitchFamily="49" charset="0"/>
                <a:ea typeface="Roboto Mono" panose="00000009000000000000" pitchFamily="49" charset="0"/>
                <a:cs typeface="Calibri"/>
                <a:sym typeface="Calibri"/>
              </a:rPr>
              <a:t>display </a:t>
            </a:r>
            <a:r>
              <a:rPr lang="it-IT" sz="1200" dirty="0" err="1">
                <a:solidFill>
                  <a:schemeClr val="tx1"/>
                </a:solidFill>
                <a:latin typeface="Roboto Mono" panose="00000009000000000000" pitchFamily="49" charset="0"/>
                <a:ea typeface="Roboto Mono" panose="00000009000000000000" pitchFamily="49" charset="0"/>
                <a:cs typeface="Calibri"/>
                <a:sym typeface="Calibri"/>
              </a:rPr>
              <a:t>error</a:t>
            </a:r>
            <a:r>
              <a:rPr lang="it-IT" sz="1200" dirty="0">
                <a:solidFill>
                  <a:schemeClr val="tx1"/>
                </a:solidFill>
                <a:latin typeface="Roboto Mono" panose="00000009000000000000" pitchFamily="49" charset="0"/>
                <a:ea typeface="Roboto Mono" panose="00000009000000000000" pitchFamily="49" charset="0"/>
                <a:cs typeface="Calibri"/>
                <a:sym typeface="Calibri"/>
              </a:rPr>
              <a:t> on </a:t>
            </a:r>
            <a:r>
              <a:rPr lang="it-IT" sz="1200" dirty="0" err="1">
                <a:solidFill>
                  <a:schemeClr val="tx1"/>
                </a:solidFill>
                <a:latin typeface="Roboto Mono" panose="00000009000000000000" pitchFamily="49" charset="0"/>
                <a:ea typeface="Roboto Mono" panose="00000009000000000000" pitchFamily="49" charset="0"/>
                <a:cs typeface="Calibri"/>
                <a:sym typeface="Calibri"/>
              </a:rPr>
              <a:t>alert</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75" name="Title 1">
            <a:extLst>
              <a:ext uri="{FF2B5EF4-FFF2-40B4-BE49-F238E27FC236}">
                <a16:creationId xmlns:a16="http://schemas.microsoft.com/office/drawing/2014/main" id="{7D6647CC-824F-AD09-4E8E-188C788DAE2D}"/>
              </a:ext>
            </a:extLst>
          </p:cNvPr>
          <p:cNvSpPr txBox="1">
            <a:spLocks/>
          </p:cNvSpPr>
          <p:nvPr/>
        </p:nvSpPr>
        <p:spPr>
          <a:xfrm>
            <a:off x="942663" y="2907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b="1" dirty="0">
                <a:latin typeface="Roboto" panose="02000000000000000000" pitchFamily="2" charset="0"/>
                <a:ea typeface="Roboto" panose="02000000000000000000" pitchFamily="2" charset="0"/>
              </a:rPr>
              <a:t>Event: show </a:t>
            </a:r>
            <a:r>
              <a:rPr lang="it-IT" b="1" dirty="0" err="1">
                <a:latin typeface="Roboto" panose="02000000000000000000" pitchFamily="2" charset="0"/>
                <a:ea typeface="Roboto" panose="02000000000000000000" pitchFamily="2" charset="0"/>
              </a:rPr>
              <a:t>documentList</a:t>
            </a:r>
            <a:endParaRPr lang="it-IT" b="1"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328761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5DF7B49-D158-3B65-F75A-4307EFB9B466}"/>
              </a:ext>
            </a:extLst>
          </p:cNvPr>
          <p:cNvSpPr>
            <a:spLocks noGrp="1"/>
          </p:cNvSpPr>
          <p:nvPr>
            <p:ph type="title"/>
          </p:nvPr>
        </p:nvSpPr>
        <p:spPr/>
        <p:txBody>
          <a:bodyPr/>
          <a:lstStyle/>
          <a:p>
            <a:pPr algn="ctr"/>
            <a:r>
              <a:rPr lang="it-IT" b="1" dirty="0">
                <a:latin typeface="Roboto" panose="02000000000000000000" pitchFamily="2" charset="0"/>
                <a:ea typeface="Roboto" panose="02000000000000000000" pitchFamily="2" charset="0"/>
              </a:rPr>
              <a:t>Event: </a:t>
            </a:r>
            <a:r>
              <a:rPr lang="it-IT" b="1" dirty="0" err="1">
                <a:latin typeface="Roboto" panose="02000000000000000000" pitchFamily="2" charset="0"/>
                <a:ea typeface="Roboto" panose="02000000000000000000" pitchFamily="2" charset="0"/>
              </a:rPr>
              <a:t>move</a:t>
            </a:r>
            <a:endParaRPr lang="en-GB" b="1" dirty="0">
              <a:latin typeface="Roboto" panose="02000000000000000000" pitchFamily="2" charset="0"/>
              <a:ea typeface="Roboto" panose="02000000000000000000" pitchFamily="2" charset="0"/>
            </a:endParaRPr>
          </a:p>
        </p:txBody>
      </p:sp>
      <p:grpSp>
        <p:nvGrpSpPr>
          <p:cNvPr id="53" name="Group 52">
            <a:extLst>
              <a:ext uri="{FF2B5EF4-FFF2-40B4-BE49-F238E27FC236}">
                <a16:creationId xmlns:a16="http://schemas.microsoft.com/office/drawing/2014/main" id="{2F7E40FB-AB76-887D-66E7-032E7FF59C63}"/>
              </a:ext>
            </a:extLst>
          </p:cNvPr>
          <p:cNvGrpSpPr/>
          <p:nvPr/>
        </p:nvGrpSpPr>
        <p:grpSpPr>
          <a:xfrm>
            <a:off x="1463414" y="1690688"/>
            <a:ext cx="9265172" cy="4597297"/>
            <a:chOff x="1015122" y="1407530"/>
            <a:chExt cx="9265172" cy="5060448"/>
          </a:xfrm>
        </p:grpSpPr>
        <p:sp>
          <p:nvSpPr>
            <p:cNvPr id="6" name="Google Shape;403;p41">
              <a:extLst>
                <a:ext uri="{FF2B5EF4-FFF2-40B4-BE49-F238E27FC236}">
                  <a16:creationId xmlns:a16="http://schemas.microsoft.com/office/drawing/2014/main" id="{925AD382-E4E2-70B3-E0A7-BCCB95B9F39B}"/>
                </a:ext>
              </a:extLst>
            </p:cNvPr>
            <p:cNvSpPr/>
            <p:nvPr/>
          </p:nvSpPr>
          <p:spPr>
            <a:xfrm>
              <a:off x="3731577" y="1411267"/>
              <a:ext cx="1542314" cy="676918"/>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err="1">
                  <a:solidFill>
                    <a:schemeClr val="bg1">
                      <a:lumMod val="95000"/>
                      <a:lumOff val="5000"/>
                    </a:schemeClr>
                  </a:solidFill>
                  <a:latin typeface="Roboto Mono" panose="00000009000000000000" pitchFamily="49" charset="0"/>
                  <a:ea typeface="Roboto Mono" panose="00000009000000000000" pitchFamily="49" charset="0"/>
                  <a:cs typeface="Calibri"/>
                  <a:sym typeface="Calibri"/>
                </a:rPr>
                <a:t>MoveDocument</a:t>
              </a:r>
              <a:endParaRPr sz="1200" b="1" dirty="0">
                <a:solidFill>
                  <a:schemeClr val="bg1">
                    <a:lumMod val="95000"/>
                    <a:lumOff val="5000"/>
                  </a:schemeClr>
                </a:solidFill>
                <a:latin typeface="Roboto Mono" panose="00000009000000000000" pitchFamily="49" charset="0"/>
                <a:ea typeface="Roboto Mono" panose="00000009000000000000" pitchFamily="49" charset="0"/>
                <a:cs typeface="Calibri"/>
                <a:sym typeface="Calibri"/>
              </a:endParaRPr>
            </a:p>
          </p:txBody>
        </p:sp>
        <p:cxnSp>
          <p:nvCxnSpPr>
            <p:cNvPr id="7" name="Google Shape;404;p41">
              <a:extLst>
                <a:ext uri="{FF2B5EF4-FFF2-40B4-BE49-F238E27FC236}">
                  <a16:creationId xmlns:a16="http://schemas.microsoft.com/office/drawing/2014/main" id="{560DF447-A836-DE45-2ADE-9AD8DD9E2A0F}"/>
                </a:ext>
              </a:extLst>
            </p:cNvPr>
            <p:cNvCxnSpPr>
              <a:cxnSpLocks/>
              <a:stCxn id="6" idx="2"/>
            </p:cNvCxnSpPr>
            <p:nvPr/>
          </p:nvCxnSpPr>
          <p:spPr>
            <a:xfrm flipH="1">
              <a:off x="4496259" y="2088185"/>
              <a:ext cx="6475" cy="429491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8" name="Google Shape;405;p41">
              <a:extLst>
                <a:ext uri="{FF2B5EF4-FFF2-40B4-BE49-F238E27FC236}">
                  <a16:creationId xmlns:a16="http://schemas.microsoft.com/office/drawing/2014/main" id="{A83C3604-BE4A-E243-9034-FBB0BA925891}"/>
                </a:ext>
              </a:extLst>
            </p:cNvPr>
            <p:cNvCxnSpPr>
              <a:cxnSpLocks/>
            </p:cNvCxnSpPr>
            <p:nvPr/>
          </p:nvCxnSpPr>
          <p:spPr>
            <a:xfrm>
              <a:off x="2630532" y="2979898"/>
              <a:ext cx="167253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0" name="Google Shape;409;p41">
              <a:extLst>
                <a:ext uri="{FF2B5EF4-FFF2-40B4-BE49-F238E27FC236}">
                  <a16:creationId xmlns:a16="http://schemas.microsoft.com/office/drawing/2014/main" id="{C292598D-A7DC-08E7-6235-9025E8E41C22}"/>
                </a:ext>
              </a:extLst>
            </p:cNvPr>
            <p:cNvSpPr/>
            <p:nvPr/>
          </p:nvSpPr>
          <p:spPr>
            <a:xfrm>
              <a:off x="7415978" y="1407530"/>
              <a:ext cx="1319500" cy="676917"/>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err="1">
                  <a:solidFill>
                    <a:schemeClr val="bg1">
                      <a:lumMod val="95000"/>
                      <a:lumOff val="5000"/>
                    </a:schemeClr>
                  </a:solidFill>
                  <a:latin typeface="Roboto Mono" panose="00000009000000000000" pitchFamily="49" charset="0"/>
                  <a:ea typeface="Roboto Mono" panose="00000009000000000000" pitchFamily="49" charset="0"/>
                  <a:cs typeface="Calibri"/>
                  <a:sym typeface="Calibri"/>
                </a:rPr>
                <a:t>DocumentDao</a:t>
              </a:r>
              <a:endParaRPr sz="1200" b="1" dirty="0">
                <a:solidFill>
                  <a:schemeClr val="bg1">
                    <a:lumMod val="95000"/>
                    <a:lumOff val="5000"/>
                  </a:schemeClr>
                </a:solidFill>
                <a:latin typeface="Roboto Mono" panose="00000009000000000000" pitchFamily="49" charset="0"/>
                <a:ea typeface="Roboto Mono" panose="00000009000000000000" pitchFamily="49" charset="0"/>
                <a:cs typeface="Calibri"/>
                <a:sym typeface="Calibri"/>
              </a:endParaRPr>
            </a:p>
          </p:txBody>
        </p:sp>
        <p:cxnSp>
          <p:nvCxnSpPr>
            <p:cNvPr id="11" name="Google Shape;410;p41">
              <a:extLst>
                <a:ext uri="{FF2B5EF4-FFF2-40B4-BE49-F238E27FC236}">
                  <a16:creationId xmlns:a16="http://schemas.microsoft.com/office/drawing/2014/main" id="{9A217430-B040-2313-3E53-DB15419A1078}"/>
                </a:ext>
              </a:extLst>
            </p:cNvPr>
            <p:cNvCxnSpPr/>
            <p:nvPr/>
          </p:nvCxnSpPr>
          <p:spPr>
            <a:xfrm flipH="1">
              <a:off x="8093543" y="1841522"/>
              <a:ext cx="32500" cy="45120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12" name="Google Shape;411;p41">
              <a:extLst>
                <a:ext uri="{FF2B5EF4-FFF2-40B4-BE49-F238E27FC236}">
                  <a16:creationId xmlns:a16="http://schemas.microsoft.com/office/drawing/2014/main" id="{8E44A4B7-9E40-463D-52BE-879E2DC714BE}"/>
                </a:ext>
              </a:extLst>
            </p:cNvPr>
            <p:cNvSpPr/>
            <p:nvPr/>
          </p:nvSpPr>
          <p:spPr>
            <a:xfrm>
              <a:off x="7960943" y="2677243"/>
              <a:ext cx="330200" cy="22916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13" name="Google Shape;412;p41">
              <a:extLst>
                <a:ext uri="{FF2B5EF4-FFF2-40B4-BE49-F238E27FC236}">
                  <a16:creationId xmlns:a16="http://schemas.microsoft.com/office/drawing/2014/main" id="{7950B0E2-F28F-155B-F397-CF3DD488BF81}"/>
                </a:ext>
              </a:extLst>
            </p:cNvPr>
            <p:cNvCxnSpPr>
              <a:cxnSpLocks/>
            </p:cNvCxnSpPr>
            <p:nvPr/>
          </p:nvCxnSpPr>
          <p:spPr>
            <a:xfrm>
              <a:off x="4682636" y="3346578"/>
              <a:ext cx="327830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4" name="Google Shape;413;p41">
              <a:extLst>
                <a:ext uri="{FF2B5EF4-FFF2-40B4-BE49-F238E27FC236}">
                  <a16:creationId xmlns:a16="http://schemas.microsoft.com/office/drawing/2014/main" id="{8628D7EC-0BAB-A082-7D34-DA632BFD1735}"/>
                </a:ext>
              </a:extLst>
            </p:cNvPr>
            <p:cNvSpPr txBox="1"/>
            <p:nvPr/>
          </p:nvSpPr>
          <p:spPr>
            <a:xfrm>
              <a:off x="4710764" y="2365330"/>
              <a:ext cx="3323515" cy="816405"/>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es-419" sz="1200" dirty="0" err="1">
                  <a:solidFill>
                    <a:schemeClr val="tx1"/>
                  </a:solidFill>
                  <a:latin typeface="Roboto Mono" panose="00000009000000000000" pitchFamily="49" charset="0"/>
                  <a:ea typeface="Roboto Mono" panose="00000009000000000000" pitchFamily="49" charset="0"/>
                  <a:cs typeface="Calibri"/>
                  <a:sym typeface="Calibri"/>
                </a:rPr>
                <a:t>moveDocumentFromSubFolder</a:t>
              </a:r>
              <a:r>
                <a:rPr lang="es-419" sz="1200" dirty="0">
                  <a:solidFill>
                    <a:schemeClr val="tx1"/>
                  </a:solidFill>
                  <a:latin typeface="Roboto Mono" panose="00000009000000000000" pitchFamily="49" charset="0"/>
                  <a:ea typeface="Roboto Mono" panose="00000009000000000000" pitchFamily="49" charset="0"/>
                  <a:cs typeface="Calibri"/>
                  <a:sym typeface="Calibri"/>
                </a:rPr>
                <a:t>(</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username</a:t>
              </a:r>
              <a:r>
                <a:rPr lang="es-419" sz="1200" dirty="0">
                  <a:solidFill>
                    <a:schemeClr val="tx1"/>
                  </a:solidFill>
                  <a:latin typeface="Roboto Mono" panose="00000009000000000000" pitchFamily="49" charset="0"/>
                  <a:ea typeface="Roboto Mono" panose="00000009000000000000" pitchFamily="49" charset="0"/>
                  <a:cs typeface="Calibri"/>
                  <a:sym typeface="Calibri"/>
                </a:rPr>
                <a:t>, </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folderName</a:t>
              </a:r>
              <a:r>
                <a:rPr lang="es-419" sz="1200" dirty="0">
                  <a:solidFill>
                    <a:schemeClr val="tx1"/>
                  </a:solidFill>
                  <a:latin typeface="Roboto Mono" panose="00000009000000000000" pitchFamily="49" charset="0"/>
                  <a:ea typeface="Roboto Mono" panose="00000009000000000000" pitchFamily="49" charset="0"/>
                  <a:cs typeface="Calibri"/>
                  <a:sym typeface="Calibri"/>
                </a:rPr>
                <a:t>, </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subFolderName</a:t>
              </a:r>
              <a:r>
                <a:rPr lang="es-419" sz="1200" dirty="0">
                  <a:solidFill>
                    <a:schemeClr val="tx1"/>
                  </a:solidFill>
                  <a:latin typeface="Roboto Mono" panose="00000009000000000000" pitchFamily="49" charset="0"/>
                  <a:ea typeface="Roboto Mono" panose="00000009000000000000" pitchFamily="49" charset="0"/>
                  <a:cs typeface="Calibri"/>
                  <a:sym typeface="Calibri"/>
                </a:rPr>
                <a:t>, </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documentName</a:t>
              </a:r>
              <a:r>
                <a:rPr lang="es-419" sz="1200" dirty="0">
                  <a:solidFill>
                    <a:schemeClr val="tx1"/>
                  </a:solidFill>
                  <a:latin typeface="Roboto Mono" panose="00000009000000000000" pitchFamily="49" charset="0"/>
                  <a:ea typeface="Roboto Mono" panose="00000009000000000000" pitchFamily="49" charset="0"/>
                  <a:cs typeface="Calibri"/>
                  <a:sym typeface="Calibri"/>
                </a:rPr>
                <a:t>, </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type</a:t>
              </a:r>
              <a:r>
                <a:rPr lang="es-419" sz="1200" dirty="0">
                  <a:solidFill>
                    <a:schemeClr val="tx1"/>
                  </a:solidFill>
                  <a:latin typeface="Roboto Mono" panose="00000009000000000000" pitchFamily="49" charset="0"/>
                  <a:ea typeface="Roboto Mono" panose="00000009000000000000" pitchFamily="49" charset="0"/>
                  <a:cs typeface="Calibri"/>
                  <a:sym typeface="Calibri"/>
                </a:rPr>
                <a:t>, </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folderTarget</a:t>
              </a:r>
              <a:r>
                <a:rPr lang="es-419" sz="1200" dirty="0">
                  <a:solidFill>
                    <a:schemeClr val="tx1"/>
                  </a:solidFill>
                  <a:latin typeface="Roboto Mono" panose="00000009000000000000" pitchFamily="49" charset="0"/>
                  <a:ea typeface="Roboto Mono" panose="00000009000000000000" pitchFamily="49" charset="0"/>
                  <a:cs typeface="Calibri"/>
                  <a:sym typeface="Calibri"/>
                </a:rPr>
                <a:t>, </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subFolderTarget</a:t>
              </a:r>
              <a:r>
                <a:rPr lang="es-419" sz="1200" dirty="0">
                  <a:solidFill>
                    <a:schemeClr val="tx1"/>
                  </a:solidFill>
                  <a:latin typeface="Roboto Mono" panose="00000009000000000000" pitchFamily="49" charset="0"/>
                  <a:ea typeface="Roboto Mono" panose="00000009000000000000" pitchFamily="49" charset="0"/>
                  <a:cs typeface="Calibri"/>
                  <a:sym typeface="Calibri"/>
                </a:rPr>
                <a:t>)</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15" name="Google Shape;418;p41">
              <a:extLst>
                <a:ext uri="{FF2B5EF4-FFF2-40B4-BE49-F238E27FC236}">
                  <a16:creationId xmlns:a16="http://schemas.microsoft.com/office/drawing/2014/main" id="{9D7AB734-EF1C-85CB-4F3D-5F2C2CD6D39D}"/>
                </a:ext>
              </a:extLst>
            </p:cNvPr>
            <p:cNvSpPr/>
            <p:nvPr/>
          </p:nvSpPr>
          <p:spPr>
            <a:xfrm>
              <a:off x="8911092" y="1407530"/>
              <a:ext cx="1369202" cy="676916"/>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buClr>
                  <a:schemeClr val="dk1"/>
                </a:buClr>
              </a:pPr>
              <a:r>
                <a:rPr lang="es-419" sz="1200" b="1" dirty="0">
                  <a:solidFill>
                    <a:schemeClr val="bg1">
                      <a:lumMod val="95000"/>
                      <a:lumOff val="5000"/>
                    </a:schemeClr>
                  </a:solidFill>
                  <a:latin typeface="Roboto Mono" panose="00000009000000000000" pitchFamily="49" charset="0"/>
                  <a:ea typeface="Roboto Mono" panose="00000009000000000000" pitchFamily="49" charset="0"/>
                  <a:cs typeface="Calibri"/>
                  <a:sym typeface="Calibri"/>
                </a:rPr>
                <a:t>Page</a:t>
              </a:r>
            </a:p>
            <a:p>
              <a:pPr algn="ctr">
                <a:buClr>
                  <a:schemeClr val="dk1"/>
                </a:buClr>
              </a:pPr>
              <a:r>
                <a:rPr lang="es-419" sz="1200" b="1" dirty="0" err="1">
                  <a:solidFill>
                    <a:schemeClr val="bg1">
                      <a:lumMod val="95000"/>
                      <a:lumOff val="5000"/>
                    </a:schemeClr>
                  </a:solidFill>
                  <a:latin typeface="Roboto Mono" panose="00000009000000000000" pitchFamily="49" charset="0"/>
                  <a:ea typeface="Roboto Mono" panose="00000009000000000000" pitchFamily="49" charset="0"/>
                  <a:cs typeface="Calibri"/>
                  <a:sym typeface="Calibri"/>
                </a:rPr>
                <a:t>Orchestrator</a:t>
              </a:r>
              <a:endParaRPr lang="es-419" sz="1200" b="1" dirty="0">
                <a:solidFill>
                  <a:schemeClr val="bg1">
                    <a:lumMod val="95000"/>
                    <a:lumOff val="5000"/>
                  </a:schemeClr>
                </a:solidFill>
                <a:latin typeface="Roboto Mono" panose="00000009000000000000" pitchFamily="49" charset="0"/>
                <a:ea typeface="Roboto Mono" panose="00000009000000000000" pitchFamily="49" charset="0"/>
                <a:cs typeface="Calibri"/>
                <a:sym typeface="Calibri"/>
              </a:endParaRPr>
            </a:p>
          </p:txBody>
        </p:sp>
        <p:cxnSp>
          <p:nvCxnSpPr>
            <p:cNvPr id="16" name="Google Shape;419;p41">
              <a:extLst>
                <a:ext uri="{FF2B5EF4-FFF2-40B4-BE49-F238E27FC236}">
                  <a16:creationId xmlns:a16="http://schemas.microsoft.com/office/drawing/2014/main" id="{CBD0E0B8-5B41-78EC-3724-287B8DAA9450}"/>
                </a:ext>
              </a:extLst>
            </p:cNvPr>
            <p:cNvCxnSpPr>
              <a:cxnSpLocks/>
              <a:stCxn id="15" idx="2"/>
            </p:cNvCxnSpPr>
            <p:nvPr/>
          </p:nvCxnSpPr>
          <p:spPr>
            <a:xfrm>
              <a:off x="9595693" y="2084446"/>
              <a:ext cx="32193" cy="429865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17" name="Google Shape;417;p41">
              <a:extLst>
                <a:ext uri="{FF2B5EF4-FFF2-40B4-BE49-F238E27FC236}">
                  <a16:creationId xmlns:a16="http://schemas.microsoft.com/office/drawing/2014/main" id="{D6A76E25-B8FD-3D23-7290-B7DB6D86BEC4}"/>
                </a:ext>
              </a:extLst>
            </p:cNvPr>
            <p:cNvSpPr/>
            <p:nvPr/>
          </p:nvSpPr>
          <p:spPr>
            <a:xfrm>
              <a:off x="9477166" y="5221415"/>
              <a:ext cx="330200" cy="1161688"/>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22" name="Straight Connector 21">
              <a:extLst>
                <a:ext uri="{FF2B5EF4-FFF2-40B4-BE49-F238E27FC236}">
                  <a16:creationId xmlns:a16="http://schemas.microsoft.com/office/drawing/2014/main" id="{0E63CEAD-5E39-4D85-893E-3CF470168700}"/>
                </a:ext>
              </a:extLst>
            </p:cNvPr>
            <p:cNvCxnSpPr>
              <a:cxnSpLocks/>
            </p:cNvCxnSpPr>
            <p:nvPr/>
          </p:nvCxnSpPr>
          <p:spPr>
            <a:xfrm>
              <a:off x="2476350" y="2148638"/>
              <a:ext cx="0" cy="4319340"/>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3" name="Google Shape;290;p37">
              <a:extLst>
                <a:ext uri="{FF2B5EF4-FFF2-40B4-BE49-F238E27FC236}">
                  <a16:creationId xmlns:a16="http://schemas.microsoft.com/office/drawing/2014/main" id="{B3073234-858E-1C1B-CA17-0502E854E5B4}"/>
                </a:ext>
              </a:extLst>
            </p:cNvPr>
            <p:cNvSpPr/>
            <p:nvPr/>
          </p:nvSpPr>
          <p:spPr>
            <a:xfrm>
              <a:off x="1825470" y="1408643"/>
              <a:ext cx="1276008" cy="676918"/>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err="1">
                  <a:solidFill>
                    <a:schemeClr val="bg1">
                      <a:lumMod val="95000"/>
                      <a:lumOff val="5000"/>
                    </a:schemeClr>
                  </a:solidFill>
                  <a:latin typeface="Roboto Mono" panose="00000009000000000000" pitchFamily="49" charset="0"/>
                  <a:ea typeface="Roboto Mono" panose="00000009000000000000" pitchFamily="49" charset="0"/>
                  <a:cs typeface="Calibri"/>
                  <a:sym typeface="Calibri"/>
                </a:rPr>
                <a:t>FolderTree</a:t>
              </a:r>
              <a:endParaRPr sz="1200" b="1" dirty="0">
                <a:solidFill>
                  <a:schemeClr val="bg1">
                    <a:lumMod val="95000"/>
                    <a:lumOff val="5000"/>
                  </a:schemeClr>
                </a:solidFill>
                <a:latin typeface="Roboto Mono" panose="00000009000000000000" pitchFamily="49" charset="0"/>
                <a:ea typeface="Roboto Mono" panose="00000009000000000000" pitchFamily="49" charset="0"/>
                <a:cs typeface="Calibri"/>
                <a:sym typeface="Calibri"/>
              </a:endParaRPr>
            </a:p>
          </p:txBody>
        </p:sp>
        <p:sp>
          <p:nvSpPr>
            <p:cNvPr id="24" name="Google Shape;292;p37">
              <a:extLst>
                <a:ext uri="{FF2B5EF4-FFF2-40B4-BE49-F238E27FC236}">
                  <a16:creationId xmlns:a16="http://schemas.microsoft.com/office/drawing/2014/main" id="{557CEDEC-1B10-040B-75D2-063D92528D67}"/>
                </a:ext>
              </a:extLst>
            </p:cNvPr>
            <p:cNvSpPr/>
            <p:nvPr/>
          </p:nvSpPr>
          <p:spPr>
            <a:xfrm>
              <a:off x="2305292" y="2373647"/>
              <a:ext cx="342116" cy="393639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25" name="Google Shape;294;p37">
              <a:extLst>
                <a:ext uri="{FF2B5EF4-FFF2-40B4-BE49-F238E27FC236}">
                  <a16:creationId xmlns:a16="http://schemas.microsoft.com/office/drawing/2014/main" id="{384AE905-274A-E12F-EC3A-494879614B81}"/>
                </a:ext>
              </a:extLst>
            </p:cNvPr>
            <p:cNvSpPr txBox="1"/>
            <p:nvPr/>
          </p:nvSpPr>
          <p:spPr>
            <a:xfrm>
              <a:off x="1015122" y="2692459"/>
              <a:ext cx="1173493" cy="468895"/>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it-IT" sz="1200" dirty="0" err="1">
                  <a:solidFill>
                    <a:schemeClr val="tx1"/>
                  </a:solidFill>
                  <a:latin typeface="Roboto Mono" panose="00000009000000000000" pitchFamily="49" charset="0"/>
                  <a:ea typeface="Roboto Mono" panose="00000009000000000000" pitchFamily="49" charset="0"/>
                  <a:cs typeface="Calibri"/>
                  <a:sym typeface="Calibri"/>
                </a:rPr>
                <a:t>Drag&amp;Drop</a:t>
              </a:r>
              <a:endParaRPr lang="it-IT" sz="1200" dirty="0">
                <a:solidFill>
                  <a:schemeClr val="tx1"/>
                </a:solidFill>
                <a:latin typeface="Roboto Mono" panose="00000009000000000000" pitchFamily="49" charset="0"/>
                <a:ea typeface="Roboto Mono" panose="00000009000000000000" pitchFamily="49" charset="0"/>
                <a:cs typeface="Calibri"/>
                <a:sym typeface="Calibri"/>
              </a:endParaRPr>
            </a:p>
            <a:p>
              <a:r>
                <a:rPr lang="it-IT" sz="1200" dirty="0">
                  <a:solidFill>
                    <a:schemeClr val="tx1"/>
                  </a:solidFill>
                  <a:latin typeface="Roboto Mono" panose="00000009000000000000" pitchFamily="49" charset="0"/>
                  <a:ea typeface="Roboto Mono" panose="00000009000000000000" pitchFamily="49" charset="0"/>
                  <a:cs typeface="Calibri"/>
                  <a:sym typeface="Calibri"/>
                </a:rPr>
                <a:t>Over Item</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26" name="Straight Arrow Connector 25">
              <a:extLst>
                <a:ext uri="{FF2B5EF4-FFF2-40B4-BE49-F238E27FC236}">
                  <a16:creationId xmlns:a16="http://schemas.microsoft.com/office/drawing/2014/main" id="{1525256C-569E-37FB-E185-FFC0499A6B09}"/>
                </a:ext>
              </a:extLst>
            </p:cNvPr>
            <p:cNvCxnSpPr>
              <a:cxnSpLocks/>
            </p:cNvCxnSpPr>
            <p:nvPr/>
          </p:nvCxnSpPr>
          <p:spPr>
            <a:xfrm>
              <a:off x="1055363" y="2601866"/>
              <a:ext cx="125221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28" name="Google Shape;317;p38">
              <a:extLst>
                <a:ext uri="{FF2B5EF4-FFF2-40B4-BE49-F238E27FC236}">
                  <a16:creationId xmlns:a16="http://schemas.microsoft.com/office/drawing/2014/main" id="{1B8F1278-9957-A53D-86A2-7EBB3DDEA85D}"/>
                </a:ext>
              </a:extLst>
            </p:cNvPr>
            <p:cNvCxnSpPr>
              <a:cxnSpLocks/>
            </p:cNvCxnSpPr>
            <p:nvPr/>
          </p:nvCxnSpPr>
          <p:spPr>
            <a:xfrm flipH="1">
              <a:off x="2630532" y="4975027"/>
              <a:ext cx="1845647" cy="0"/>
            </a:xfrm>
            <a:prstGeom prst="straightConnector1">
              <a:avLst/>
            </a:prstGeom>
            <a:noFill/>
            <a:ln w="25400" cap="flat" cmpd="sng">
              <a:solidFill>
                <a:schemeClr val="accent1"/>
              </a:solidFill>
              <a:prstDash val="sysDash"/>
              <a:round/>
              <a:headEnd type="none" w="sm" len="sm"/>
              <a:tailEnd type="stealth" w="med" len="med"/>
            </a:ln>
            <a:effectLst>
              <a:outerShdw blurRad="40000" dist="20000" dir="5400000" rotWithShape="0">
                <a:srgbClr val="000000">
                  <a:alpha val="37650"/>
                </a:srgbClr>
              </a:outerShdw>
            </a:effectLst>
          </p:spPr>
        </p:cxnSp>
        <p:cxnSp>
          <p:nvCxnSpPr>
            <p:cNvPr id="29" name="Google Shape;412;p41">
              <a:extLst>
                <a:ext uri="{FF2B5EF4-FFF2-40B4-BE49-F238E27FC236}">
                  <a16:creationId xmlns:a16="http://schemas.microsoft.com/office/drawing/2014/main" id="{670735A4-1F1C-B1D7-E650-CC4F4EC7770C}"/>
                </a:ext>
              </a:extLst>
            </p:cNvPr>
            <p:cNvCxnSpPr>
              <a:cxnSpLocks/>
            </p:cNvCxnSpPr>
            <p:nvPr/>
          </p:nvCxnSpPr>
          <p:spPr>
            <a:xfrm>
              <a:off x="2630532" y="6068577"/>
              <a:ext cx="684663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0" name="Google Shape;407;p41">
              <a:extLst>
                <a:ext uri="{FF2B5EF4-FFF2-40B4-BE49-F238E27FC236}">
                  <a16:creationId xmlns:a16="http://schemas.microsoft.com/office/drawing/2014/main" id="{28341E1E-D94F-9F56-20BA-4831F301AD84}"/>
                </a:ext>
              </a:extLst>
            </p:cNvPr>
            <p:cNvSpPr/>
            <p:nvPr/>
          </p:nvSpPr>
          <p:spPr>
            <a:xfrm>
              <a:off x="4342078" y="2373647"/>
              <a:ext cx="332150" cy="3475136"/>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31" name="Google Shape;353;p39">
              <a:extLst>
                <a:ext uri="{FF2B5EF4-FFF2-40B4-BE49-F238E27FC236}">
                  <a16:creationId xmlns:a16="http://schemas.microsoft.com/office/drawing/2014/main" id="{D998F222-68FA-757E-A651-E0E93C26607B}"/>
                </a:ext>
              </a:extLst>
            </p:cNvPr>
            <p:cNvSpPr txBox="1"/>
            <p:nvPr/>
          </p:nvSpPr>
          <p:spPr>
            <a:xfrm>
              <a:off x="6475514" y="5683943"/>
              <a:ext cx="1640360" cy="338400"/>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n-US" sz="1200" dirty="0">
                  <a:solidFill>
                    <a:schemeClr val="tx1"/>
                  </a:solidFill>
                  <a:latin typeface="Roboto Mono" panose="00000009000000000000" pitchFamily="49" charset="0"/>
                  <a:ea typeface="Roboto Mono" panose="00000009000000000000" pitchFamily="49" charset="0"/>
                  <a:cs typeface="Calibri"/>
                  <a:sym typeface="Calibri"/>
                </a:rPr>
                <a:t>r</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efresh</a:t>
              </a:r>
              <a:r>
                <a:rPr lang="es-419" sz="1200" dirty="0">
                  <a:solidFill>
                    <a:schemeClr val="tx1"/>
                  </a:solidFill>
                  <a:latin typeface="Roboto Mono" panose="00000009000000000000" pitchFamily="49" charset="0"/>
                  <a:ea typeface="Roboto Mono" panose="00000009000000000000" pitchFamily="49" charset="0"/>
                  <a:cs typeface="Calibri"/>
                  <a:sym typeface="Calibri"/>
                </a:rPr>
                <a:t>()</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32" name="Google Shape;317;p38">
              <a:extLst>
                <a:ext uri="{FF2B5EF4-FFF2-40B4-BE49-F238E27FC236}">
                  <a16:creationId xmlns:a16="http://schemas.microsoft.com/office/drawing/2014/main" id="{31B79C1C-1EF5-CB64-8B15-4E42D426B60B}"/>
                </a:ext>
              </a:extLst>
            </p:cNvPr>
            <p:cNvCxnSpPr>
              <a:cxnSpLocks/>
            </p:cNvCxnSpPr>
            <p:nvPr/>
          </p:nvCxnSpPr>
          <p:spPr>
            <a:xfrm flipH="1">
              <a:off x="4703153" y="4373588"/>
              <a:ext cx="3257790" cy="0"/>
            </a:xfrm>
            <a:prstGeom prst="straightConnector1">
              <a:avLst/>
            </a:prstGeom>
            <a:noFill/>
            <a:ln w="25400" cap="flat" cmpd="sng">
              <a:solidFill>
                <a:schemeClr val="accent1"/>
              </a:solidFill>
              <a:prstDash val="sysDash"/>
              <a:round/>
              <a:headEnd type="none" w="sm" len="sm"/>
              <a:tailEnd type="stealth" w="med" len="med"/>
            </a:ln>
            <a:effectLst>
              <a:outerShdw blurRad="40000" dist="20000" dir="5400000" rotWithShape="0">
                <a:srgbClr val="000000">
                  <a:alpha val="37650"/>
                </a:srgbClr>
              </a:outerShdw>
            </a:effectLst>
          </p:spPr>
        </p:cxnSp>
        <p:sp>
          <p:nvSpPr>
            <p:cNvPr id="51" name="Google Shape;408;p41">
              <a:extLst>
                <a:ext uri="{FF2B5EF4-FFF2-40B4-BE49-F238E27FC236}">
                  <a16:creationId xmlns:a16="http://schemas.microsoft.com/office/drawing/2014/main" id="{87FB9E22-7547-9CD6-CA33-EF2DEC502D4B}"/>
                </a:ext>
              </a:extLst>
            </p:cNvPr>
            <p:cNvSpPr txBox="1"/>
            <p:nvPr/>
          </p:nvSpPr>
          <p:spPr>
            <a:xfrm>
              <a:off x="2689428" y="2661552"/>
              <a:ext cx="1541527" cy="1184491"/>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en-US" sz="1200" dirty="0">
                  <a:solidFill>
                    <a:schemeClr val="tx1"/>
                  </a:solidFill>
                  <a:latin typeface="Roboto Mono" panose="00000009000000000000" pitchFamily="49" charset="0"/>
                  <a:ea typeface="Roboto Mono" panose="00000009000000000000" pitchFamily="49" charset="0"/>
                  <a:cs typeface="Calibri"/>
                  <a:sym typeface="Calibri"/>
                </a:rPr>
                <a:t>AJAX POST</a:t>
              </a:r>
              <a:endParaRPr lang="es-419" sz="1200" dirty="0">
                <a:solidFill>
                  <a:schemeClr val="tx1"/>
                </a:solidFill>
                <a:latin typeface="Roboto Mono" panose="00000009000000000000" pitchFamily="49" charset="0"/>
                <a:ea typeface="Roboto Mono" panose="00000009000000000000" pitchFamily="49" charset="0"/>
                <a:cs typeface="Calibri"/>
                <a:sym typeface="Calibri"/>
              </a:endParaRPr>
            </a:p>
            <a:p>
              <a:endParaRPr lang="es-419" sz="1200" dirty="0">
                <a:solidFill>
                  <a:schemeClr val="tx1"/>
                </a:solidFill>
                <a:latin typeface="Roboto Mono" panose="00000009000000000000" pitchFamily="49" charset="0"/>
                <a:ea typeface="Roboto Mono" panose="00000009000000000000" pitchFamily="49" charset="0"/>
                <a:cs typeface="Calibri"/>
                <a:sym typeface="Calibri"/>
              </a:endParaRPr>
            </a:p>
            <a:p>
              <a:r>
                <a:rPr lang="it-IT" sz="1200" dirty="0">
                  <a:solidFill>
                    <a:schemeClr val="tx1"/>
                  </a:solidFill>
                  <a:latin typeface="Roboto Mono" panose="00000009000000000000" pitchFamily="49" charset="0"/>
                  <a:ea typeface="Roboto Mono" panose="00000009000000000000" pitchFamily="49" charset="0"/>
                  <a:cs typeface="Calibri"/>
                  <a:sym typeface="Calibri"/>
                </a:rPr>
                <a:t>/</a:t>
              </a:r>
              <a:r>
                <a:rPr lang="it-IT" sz="1200" dirty="0" err="1">
                  <a:solidFill>
                    <a:schemeClr val="tx1"/>
                  </a:solidFill>
                  <a:latin typeface="Roboto Mono" panose="00000009000000000000" pitchFamily="49" charset="0"/>
                  <a:ea typeface="Roboto Mono" panose="00000009000000000000" pitchFamily="49" charset="0"/>
                  <a:cs typeface="Calibri"/>
                  <a:sym typeface="Calibri"/>
                </a:rPr>
                <a:t>MoveDocument</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grpSp>
    </p:spTree>
    <p:extLst>
      <p:ext uri="{BB962C8B-B14F-4D97-AF65-F5344CB8AC3E}">
        <p14:creationId xmlns:p14="http://schemas.microsoft.com/office/powerpoint/2010/main" val="2353477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E1894ED5-71F0-FD9F-CCB1-6542DB36ED0E}"/>
              </a:ext>
            </a:extLst>
          </p:cNvPr>
          <p:cNvGrpSpPr/>
          <p:nvPr/>
        </p:nvGrpSpPr>
        <p:grpSpPr>
          <a:xfrm>
            <a:off x="1586631" y="1453208"/>
            <a:ext cx="9344287" cy="5039667"/>
            <a:chOff x="1290949" y="1216969"/>
            <a:chExt cx="9075876" cy="5260609"/>
          </a:xfrm>
        </p:grpSpPr>
        <p:cxnSp>
          <p:nvCxnSpPr>
            <p:cNvPr id="6" name="Google Shape;436;p42">
              <a:extLst>
                <a:ext uri="{FF2B5EF4-FFF2-40B4-BE49-F238E27FC236}">
                  <a16:creationId xmlns:a16="http://schemas.microsoft.com/office/drawing/2014/main" id="{3B338C11-0199-4233-DA51-CB687E49624C}"/>
                </a:ext>
              </a:extLst>
            </p:cNvPr>
            <p:cNvCxnSpPr>
              <a:cxnSpLocks/>
            </p:cNvCxnSpPr>
            <p:nvPr/>
          </p:nvCxnSpPr>
          <p:spPr>
            <a:xfrm>
              <a:off x="5545156" y="1824816"/>
              <a:ext cx="39009" cy="4605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7" name="Google Shape;437;p42">
              <a:extLst>
                <a:ext uri="{FF2B5EF4-FFF2-40B4-BE49-F238E27FC236}">
                  <a16:creationId xmlns:a16="http://schemas.microsoft.com/office/drawing/2014/main" id="{7777428A-E9B5-89D4-63CD-772D09D3C35B}"/>
                </a:ext>
              </a:extLst>
            </p:cNvPr>
            <p:cNvCxnSpPr>
              <a:cxnSpLocks/>
            </p:cNvCxnSpPr>
            <p:nvPr/>
          </p:nvCxnSpPr>
          <p:spPr>
            <a:xfrm>
              <a:off x="3022581" y="2954828"/>
              <a:ext cx="23565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9" name="Google Shape;439;p42">
              <a:extLst>
                <a:ext uri="{FF2B5EF4-FFF2-40B4-BE49-F238E27FC236}">
                  <a16:creationId xmlns:a16="http://schemas.microsoft.com/office/drawing/2014/main" id="{5A03E32E-F7F9-E489-8AF5-B80995A4EC7A}"/>
                </a:ext>
              </a:extLst>
            </p:cNvPr>
            <p:cNvSpPr/>
            <p:nvPr/>
          </p:nvSpPr>
          <p:spPr>
            <a:xfrm>
              <a:off x="5379081" y="2732416"/>
              <a:ext cx="347628" cy="117631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11" name="Google Shape;441;p42">
              <a:extLst>
                <a:ext uri="{FF2B5EF4-FFF2-40B4-BE49-F238E27FC236}">
                  <a16:creationId xmlns:a16="http://schemas.microsoft.com/office/drawing/2014/main" id="{B91FD917-7D2D-1696-73F2-E78892FCA184}"/>
                </a:ext>
              </a:extLst>
            </p:cNvPr>
            <p:cNvCxnSpPr>
              <a:cxnSpLocks/>
              <a:stCxn id="10" idx="2"/>
            </p:cNvCxnSpPr>
            <p:nvPr/>
          </p:nvCxnSpPr>
          <p:spPr>
            <a:xfrm flipH="1">
              <a:off x="7916464" y="1868342"/>
              <a:ext cx="48101" cy="456207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12" name="Google Shape;443;p42">
              <a:extLst>
                <a:ext uri="{FF2B5EF4-FFF2-40B4-BE49-F238E27FC236}">
                  <a16:creationId xmlns:a16="http://schemas.microsoft.com/office/drawing/2014/main" id="{5FD5AE34-AC41-4DB3-BB9D-6D79BD3B48F0}"/>
                </a:ext>
              </a:extLst>
            </p:cNvPr>
            <p:cNvSpPr txBox="1"/>
            <p:nvPr/>
          </p:nvSpPr>
          <p:spPr>
            <a:xfrm>
              <a:off x="5818098" y="2018454"/>
              <a:ext cx="3559103" cy="506361"/>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es-419" sz="1200" dirty="0" err="1">
                  <a:solidFill>
                    <a:schemeClr val="tx1"/>
                  </a:solidFill>
                  <a:latin typeface="Roboto Mono" panose="00000009000000000000" pitchFamily="49" charset="0"/>
                  <a:ea typeface="Roboto Mono" panose="00000009000000000000" pitchFamily="49" charset="0"/>
                  <a:cs typeface="Calibri"/>
                  <a:sym typeface="Calibri"/>
                </a:rPr>
                <a:t>deleteSubFolder</a:t>
              </a:r>
              <a:r>
                <a:rPr lang="es-419" sz="1200" dirty="0">
                  <a:solidFill>
                    <a:schemeClr val="tx1"/>
                  </a:solidFill>
                  <a:latin typeface="Roboto Mono" panose="00000009000000000000" pitchFamily="49" charset="0"/>
                  <a:ea typeface="Roboto Mono" panose="00000009000000000000" pitchFamily="49" charset="0"/>
                  <a:cs typeface="Calibri"/>
                  <a:sym typeface="Calibri"/>
                </a:rPr>
                <a:t>(</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username</a:t>
              </a:r>
              <a:r>
                <a:rPr lang="es-419" sz="1200" dirty="0">
                  <a:solidFill>
                    <a:schemeClr val="tx1"/>
                  </a:solidFill>
                  <a:latin typeface="Roboto Mono" panose="00000009000000000000" pitchFamily="49" charset="0"/>
                  <a:ea typeface="Roboto Mono" panose="00000009000000000000" pitchFamily="49" charset="0"/>
                  <a:cs typeface="Calibri"/>
                  <a:sym typeface="Calibri"/>
                </a:rPr>
                <a:t>, </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folderName</a:t>
              </a:r>
              <a:r>
                <a:rPr lang="es-419" sz="1200" dirty="0">
                  <a:solidFill>
                    <a:schemeClr val="tx1"/>
                  </a:solidFill>
                  <a:latin typeface="Roboto Mono" panose="00000009000000000000" pitchFamily="49" charset="0"/>
                  <a:ea typeface="Roboto Mono" panose="00000009000000000000" pitchFamily="49" charset="0"/>
                  <a:cs typeface="Calibri"/>
                  <a:sym typeface="Calibri"/>
                </a:rPr>
                <a:t>, </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subFolderName</a:t>
              </a:r>
              <a:r>
                <a:rPr lang="es-419" sz="1200" dirty="0">
                  <a:solidFill>
                    <a:schemeClr val="tx1"/>
                  </a:solidFill>
                  <a:latin typeface="Roboto Mono" panose="00000009000000000000" pitchFamily="49" charset="0"/>
                  <a:ea typeface="Roboto Mono" panose="00000009000000000000" pitchFamily="49" charset="0"/>
                  <a:cs typeface="Calibri"/>
                  <a:sym typeface="Calibri"/>
                </a:rPr>
                <a:t>)/</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deleteDocument</a:t>
              </a:r>
              <a:r>
                <a:rPr lang="es-419" sz="1200" dirty="0">
                  <a:solidFill>
                    <a:schemeClr val="tx1"/>
                  </a:solidFill>
                  <a:latin typeface="Roboto Mono" panose="00000009000000000000" pitchFamily="49" charset="0"/>
                  <a:ea typeface="Roboto Mono" panose="00000009000000000000" pitchFamily="49" charset="0"/>
                  <a:cs typeface="Calibri"/>
                  <a:sym typeface="Calibri"/>
                </a:rPr>
                <a:t>(</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username</a:t>
              </a:r>
              <a:r>
                <a:rPr lang="es-419" sz="1200" dirty="0">
                  <a:solidFill>
                    <a:schemeClr val="tx1"/>
                  </a:solidFill>
                  <a:latin typeface="Roboto Mono" panose="00000009000000000000" pitchFamily="49" charset="0"/>
                  <a:ea typeface="Roboto Mono" panose="00000009000000000000" pitchFamily="49" charset="0"/>
                  <a:cs typeface="Calibri"/>
                  <a:sym typeface="Calibri"/>
                </a:rPr>
                <a:t>, </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folderName</a:t>
              </a:r>
              <a:r>
                <a:rPr lang="es-419" sz="1200" dirty="0">
                  <a:solidFill>
                    <a:schemeClr val="tx1"/>
                  </a:solidFill>
                  <a:latin typeface="Roboto Mono" panose="00000009000000000000" pitchFamily="49" charset="0"/>
                  <a:ea typeface="Roboto Mono" panose="00000009000000000000" pitchFamily="49" charset="0"/>
                  <a:cs typeface="Calibri"/>
                  <a:sym typeface="Calibri"/>
                </a:rPr>
                <a:t>, </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subFolderName</a:t>
              </a:r>
              <a:r>
                <a:rPr lang="es-419" sz="1200" dirty="0">
                  <a:solidFill>
                    <a:schemeClr val="tx1"/>
                  </a:solidFill>
                  <a:latin typeface="Roboto Mono" panose="00000009000000000000" pitchFamily="49" charset="0"/>
                  <a:ea typeface="Roboto Mono" panose="00000009000000000000" pitchFamily="49" charset="0"/>
                  <a:cs typeface="Calibri"/>
                  <a:sym typeface="Calibri"/>
                </a:rPr>
                <a:t>, </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documentName</a:t>
              </a:r>
              <a:r>
                <a:rPr lang="es-419" sz="1200" dirty="0">
                  <a:solidFill>
                    <a:schemeClr val="tx1"/>
                  </a:solidFill>
                  <a:latin typeface="Roboto Mono" panose="00000009000000000000" pitchFamily="49" charset="0"/>
                  <a:ea typeface="Roboto Mono" panose="00000009000000000000" pitchFamily="49" charset="0"/>
                  <a:cs typeface="Calibri"/>
                  <a:sym typeface="Calibri"/>
                </a:rPr>
                <a:t>, </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type</a:t>
              </a:r>
              <a:r>
                <a:rPr lang="es-419" sz="1200" dirty="0">
                  <a:solidFill>
                    <a:schemeClr val="tx1"/>
                  </a:solidFill>
                  <a:latin typeface="Roboto Mono" panose="00000009000000000000" pitchFamily="49" charset="0"/>
                  <a:ea typeface="Roboto Mono" panose="00000009000000000000" pitchFamily="49" charset="0"/>
                  <a:cs typeface="Calibri"/>
                  <a:sym typeface="Calibri"/>
                </a:rPr>
                <a:t>)</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13" name="Google Shape;444;p42">
              <a:extLst>
                <a:ext uri="{FF2B5EF4-FFF2-40B4-BE49-F238E27FC236}">
                  <a16:creationId xmlns:a16="http://schemas.microsoft.com/office/drawing/2014/main" id="{56F6523B-C2E9-D7C5-C4BD-CD3AC41B797C}"/>
                </a:ext>
              </a:extLst>
            </p:cNvPr>
            <p:cNvSpPr/>
            <p:nvPr/>
          </p:nvSpPr>
          <p:spPr>
            <a:xfrm>
              <a:off x="7799464" y="2914519"/>
              <a:ext cx="330200" cy="871113"/>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14" name="Google Shape;445;p42">
              <a:extLst>
                <a:ext uri="{FF2B5EF4-FFF2-40B4-BE49-F238E27FC236}">
                  <a16:creationId xmlns:a16="http://schemas.microsoft.com/office/drawing/2014/main" id="{6A00357A-07E0-BD93-8CED-853F0EACED18}"/>
                </a:ext>
              </a:extLst>
            </p:cNvPr>
            <p:cNvSpPr txBox="1"/>
            <p:nvPr/>
          </p:nvSpPr>
          <p:spPr>
            <a:xfrm>
              <a:off x="3319963" y="2352355"/>
              <a:ext cx="1296074" cy="468346"/>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es-419" sz="1200" dirty="0">
                  <a:solidFill>
                    <a:schemeClr val="tx1"/>
                  </a:solidFill>
                  <a:latin typeface="Roboto Mono" panose="00000009000000000000" pitchFamily="49" charset="0"/>
                  <a:ea typeface="Roboto Mono" panose="00000009000000000000" pitchFamily="49" charset="0"/>
                  <a:cs typeface="Calibri"/>
                  <a:sym typeface="Calibri"/>
                </a:rPr>
                <a:t>AJAX POST</a:t>
              </a:r>
              <a:endParaRPr sz="1200" dirty="0">
                <a:solidFill>
                  <a:schemeClr val="tx1"/>
                </a:solidFill>
                <a:latin typeface="Roboto Mono" panose="00000009000000000000" pitchFamily="49" charset="0"/>
                <a:ea typeface="Roboto Mono" panose="00000009000000000000" pitchFamily="49" charset="0"/>
                <a:cs typeface="Calibri"/>
                <a:sym typeface="Calibri"/>
              </a:endParaRPr>
            </a:p>
            <a:p>
              <a:r>
                <a:rPr lang="es-419" sz="1200" dirty="0">
                  <a:solidFill>
                    <a:schemeClr val="tx1"/>
                  </a:solidFill>
                  <a:latin typeface="Roboto Mono" panose="00000009000000000000" pitchFamily="49" charset="0"/>
                  <a:ea typeface="Roboto Mono" panose="00000009000000000000" pitchFamily="49" charset="0"/>
                  <a:cs typeface="Calibri"/>
                  <a:sym typeface="Calibri"/>
                </a:rPr>
                <a:t>/</a:t>
              </a:r>
              <a:r>
                <a:rPr lang="it-IT" sz="1200" dirty="0" err="1">
                  <a:solidFill>
                    <a:schemeClr val="tx1"/>
                  </a:solidFill>
                  <a:latin typeface="Roboto Mono" panose="00000009000000000000" pitchFamily="49" charset="0"/>
                  <a:ea typeface="Roboto Mono" panose="00000009000000000000" pitchFamily="49" charset="0"/>
                  <a:cs typeface="Calibri"/>
                  <a:sym typeface="Calibri"/>
                </a:rPr>
                <a:t>DeleteItem</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15" name="Google Shape;448;p42">
              <a:extLst>
                <a:ext uri="{FF2B5EF4-FFF2-40B4-BE49-F238E27FC236}">
                  <a16:creationId xmlns:a16="http://schemas.microsoft.com/office/drawing/2014/main" id="{E0327D5E-FD30-9FA9-6076-F5D79A8C84D5}"/>
                </a:ext>
              </a:extLst>
            </p:cNvPr>
            <p:cNvCxnSpPr/>
            <p:nvPr/>
          </p:nvCxnSpPr>
          <p:spPr>
            <a:xfrm flipV="1">
              <a:off x="3015697" y="4807820"/>
              <a:ext cx="6542203" cy="7802"/>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452;p42">
              <a:extLst>
                <a:ext uri="{FF2B5EF4-FFF2-40B4-BE49-F238E27FC236}">
                  <a16:creationId xmlns:a16="http://schemas.microsoft.com/office/drawing/2014/main" id="{C188F1B2-8D7A-0D06-FB14-33A8B0B3C745}"/>
                </a:ext>
              </a:extLst>
            </p:cNvPr>
            <p:cNvSpPr txBox="1"/>
            <p:nvPr/>
          </p:nvSpPr>
          <p:spPr>
            <a:xfrm>
              <a:off x="2884438" y="4045920"/>
              <a:ext cx="1666600" cy="437200"/>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dirty="0">
                  <a:solidFill>
                    <a:schemeClr val="tx1"/>
                  </a:solidFill>
                  <a:latin typeface="Roboto Mono" panose="00000009000000000000" pitchFamily="49" charset="0"/>
                  <a:ea typeface="Roboto Mono" panose="00000009000000000000" pitchFamily="49" charset="0"/>
                  <a:cs typeface="Calibri"/>
                  <a:sym typeface="Calibri"/>
                </a:rPr>
                <a:t> </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refresh</a:t>
              </a:r>
              <a:r>
                <a:rPr lang="es-419" sz="1200" dirty="0">
                  <a:solidFill>
                    <a:schemeClr val="tx1"/>
                  </a:solidFill>
                  <a:latin typeface="Roboto Mono" panose="00000009000000000000" pitchFamily="49" charset="0"/>
                  <a:ea typeface="Roboto Mono" panose="00000009000000000000" pitchFamily="49" charset="0"/>
                  <a:cs typeface="Calibri"/>
                  <a:sym typeface="Calibri"/>
                </a:rPr>
                <a:t>()</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17" name="Straight Connector 16">
              <a:extLst>
                <a:ext uri="{FF2B5EF4-FFF2-40B4-BE49-F238E27FC236}">
                  <a16:creationId xmlns:a16="http://schemas.microsoft.com/office/drawing/2014/main" id="{B6DFC963-F1A0-5AD9-AC7D-924A38A4272C}"/>
                </a:ext>
              </a:extLst>
            </p:cNvPr>
            <p:cNvCxnSpPr/>
            <p:nvPr/>
          </p:nvCxnSpPr>
          <p:spPr>
            <a:xfrm>
              <a:off x="2851523" y="2051462"/>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9" name="Google Shape;292;p37">
              <a:extLst>
                <a:ext uri="{FF2B5EF4-FFF2-40B4-BE49-F238E27FC236}">
                  <a16:creationId xmlns:a16="http://schemas.microsoft.com/office/drawing/2014/main" id="{AAFAE5DF-E706-0BCC-5FB4-7EAF54D983E1}"/>
                </a:ext>
              </a:extLst>
            </p:cNvPr>
            <p:cNvSpPr/>
            <p:nvPr/>
          </p:nvSpPr>
          <p:spPr>
            <a:xfrm>
              <a:off x="2680465" y="2276471"/>
              <a:ext cx="342116" cy="393639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20" name="Google Shape;294;p37">
              <a:extLst>
                <a:ext uri="{FF2B5EF4-FFF2-40B4-BE49-F238E27FC236}">
                  <a16:creationId xmlns:a16="http://schemas.microsoft.com/office/drawing/2014/main" id="{B0875C73-3673-3226-B06D-2927C412F665}"/>
                </a:ext>
              </a:extLst>
            </p:cNvPr>
            <p:cNvSpPr txBox="1"/>
            <p:nvPr/>
          </p:nvSpPr>
          <p:spPr>
            <a:xfrm>
              <a:off x="1290949" y="2640714"/>
              <a:ext cx="1338115" cy="764909"/>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it-IT" sz="1200" dirty="0" err="1">
                  <a:solidFill>
                    <a:schemeClr val="tx1"/>
                  </a:solidFill>
                  <a:latin typeface="Roboto Mono" panose="00000009000000000000" pitchFamily="49" charset="0"/>
                  <a:ea typeface="Roboto Mono" panose="00000009000000000000" pitchFamily="49" charset="0"/>
                  <a:cs typeface="Calibri"/>
                  <a:sym typeface="Calibri"/>
                </a:rPr>
                <a:t>Drag&amp;Drop</a:t>
              </a:r>
              <a:endParaRPr lang="it-IT" sz="1200" dirty="0">
                <a:solidFill>
                  <a:schemeClr val="tx1"/>
                </a:solidFill>
                <a:latin typeface="Roboto Mono" panose="00000009000000000000" pitchFamily="49" charset="0"/>
                <a:ea typeface="Roboto Mono" panose="00000009000000000000" pitchFamily="49" charset="0"/>
                <a:cs typeface="Calibri"/>
                <a:sym typeface="Calibri"/>
              </a:endParaRPr>
            </a:p>
            <a:p>
              <a:r>
                <a:rPr lang="it-IT" sz="1200" dirty="0" err="1">
                  <a:solidFill>
                    <a:schemeClr val="tx1"/>
                  </a:solidFill>
                  <a:latin typeface="Roboto Mono" panose="00000009000000000000" pitchFamily="49" charset="0"/>
                  <a:ea typeface="Roboto Mono" panose="00000009000000000000" pitchFamily="49" charset="0"/>
                  <a:cs typeface="Calibri"/>
                  <a:sym typeface="Calibri"/>
                </a:rPr>
                <a:t>Element</a:t>
              </a:r>
              <a:r>
                <a:rPr lang="it-IT" sz="1200" dirty="0">
                  <a:solidFill>
                    <a:schemeClr val="tx1"/>
                  </a:solidFill>
                  <a:latin typeface="Roboto Mono" panose="00000009000000000000" pitchFamily="49" charset="0"/>
                  <a:ea typeface="Roboto Mono" panose="00000009000000000000" pitchFamily="49" charset="0"/>
                  <a:cs typeface="Calibri"/>
                  <a:sym typeface="Calibri"/>
                </a:rPr>
                <a:t> over trash bin</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21" name="Straight Arrow Connector 20">
              <a:extLst>
                <a:ext uri="{FF2B5EF4-FFF2-40B4-BE49-F238E27FC236}">
                  <a16:creationId xmlns:a16="http://schemas.microsoft.com/office/drawing/2014/main" id="{16F45ECE-3EA7-8D19-388B-9703236E057A}"/>
                </a:ext>
              </a:extLst>
            </p:cNvPr>
            <p:cNvCxnSpPr>
              <a:cxnSpLocks/>
            </p:cNvCxnSpPr>
            <p:nvPr/>
          </p:nvCxnSpPr>
          <p:spPr>
            <a:xfrm>
              <a:off x="1290949" y="2504690"/>
              <a:ext cx="139180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0" name="Google Shape;440;p42">
              <a:extLst>
                <a:ext uri="{FF2B5EF4-FFF2-40B4-BE49-F238E27FC236}">
                  <a16:creationId xmlns:a16="http://schemas.microsoft.com/office/drawing/2014/main" id="{0D9A8B09-5816-2954-7A4D-9AF4669A6F52}"/>
                </a:ext>
              </a:extLst>
            </p:cNvPr>
            <p:cNvSpPr/>
            <p:nvPr/>
          </p:nvSpPr>
          <p:spPr>
            <a:xfrm>
              <a:off x="7061872" y="1216970"/>
              <a:ext cx="1805386" cy="651372"/>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err="1">
                  <a:solidFill>
                    <a:schemeClr val="dk1"/>
                  </a:solidFill>
                  <a:latin typeface="Roboto Mono" panose="00000009000000000000" pitchFamily="49" charset="0"/>
                  <a:ea typeface="Roboto Mono" panose="00000009000000000000" pitchFamily="49" charset="0"/>
                  <a:cs typeface="Calibri"/>
                  <a:sym typeface="Calibri"/>
                </a:rPr>
                <a:t>SubFolderDAO</a:t>
              </a:r>
              <a:endParaRPr lang="es-419" sz="1200" b="1" dirty="0">
                <a:solidFill>
                  <a:schemeClr val="dk1"/>
                </a:solidFill>
                <a:latin typeface="Roboto Mono" panose="00000009000000000000" pitchFamily="49" charset="0"/>
                <a:ea typeface="Roboto Mono" panose="00000009000000000000" pitchFamily="49" charset="0"/>
                <a:cs typeface="Calibri"/>
                <a:sym typeface="Calibri"/>
              </a:endParaRPr>
            </a:p>
            <a:p>
              <a:pPr algn="ctr"/>
              <a:r>
                <a:rPr lang="es-419" sz="1200" b="1" dirty="0">
                  <a:solidFill>
                    <a:schemeClr val="dk1"/>
                  </a:solidFill>
                  <a:latin typeface="Roboto Mono" panose="00000009000000000000" pitchFamily="49" charset="0"/>
                  <a:ea typeface="Roboto Mono" panose="00000009000000000000" pitchFamily="49" charset="0"/>
                  <a:cs typeface="Calibri"/>
                  <a:sym typeface="Calibri"/>
                </a:rPr>
                <a:t>/</a:t>
              </a:r>
              <a:r>
                <a:rPr lang="es-419" sz="1200" b="1" dirty="0" err="1">
                  <a:solidFill>
                    <a:schemeClr val="dk1"/>
                  </a:solidFill>
                  <a:latin typeface="Roboto Mono" panose="00000009000000000000" pitchFamily="49" charset="0"/>
                  <a:ea typeface="Roboto Mono" panose="00000009000000000000" pitchFamily="49" charset="0"/>
                  <a:cs typeface="Calibri"/>
                  <a:sym typeface="Calibri"/>
                </a:rPr>
                <a:t>DocumentDAO</a:t>
              </a:r>
              <a:endParaRPr sz="1200" b="1" dirty="0">
                <a:solidFill>
                  <a:schemeClr val="dk1"/>
                </a:solidFill>
                <a:latin typeface="Roboto Mono" panose="00000009000000000000" pitchFamily="49" charset="0"/>
                <a:ea typeface="Roboto Mono" panose="00000009000000000000" pitchFamily="49" charset="0"/>
                <a:cs typeface="Calibri"/>
                <a:sym typeface="Calibri"/>
              </a:endParaRPr>
            </a:p>
          </p:txBody>
        </p:sp>
        <p:sp>
          <p:nvSpPr>
            <p:cNvPr id="22" name="Google Shape;418;p41">
              <a:extLst>
                <a:ext uri="{FF2B5EF4-FFF2-40B4-BE49-F238E27FC236}">
                  <a16:creationId xmlns:a16="http://schemas.microsoft.com/office/drawing/2014/main" id="{42391128-57FC-66C7-DBCE-F083EF5F8B19}"/>
                </a:ext>
              </a:extLst>
            </p:cNvPr>
            <p:cNvSpPr/>
            <p:nvPr/>
          </p:nvSpPr>
          <p:spPr>
            <a:xfrm>
              <a:off x="9047325" y="1216970"/>
              <a:ext cx="1319500" cy="634400"/>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buClr>
                  <a:schemeClr val="dk1"/>
                </a:buClr>
              </a:pPr>
              <a:r>
                <a:rPr lang="es-419" sz="1200" b="1" dirty="0">
                  <a:solidFill>
                    <a:schemeClr val="dk1"/>
                  </a:solidFill>
                  <a:latin typeface="Roboto Mono" panose="00000009000000000000" pitchFamily="49" charset="0"/>
                  <a:ea typeface="Roboto Mono" panose="00000009000000000000" pitchFamily="49" charset="0"/>
                  <a:cs typeface="Calibri"/>
                  <a:sym typeface="Calibri"/>
                </a:rPr>
                <a:t>Page </a:t>
              </a:r>
              <a:r>
                <a:rPr lang="es-419" sz="1200" b="1" dirty="0" err="1">
                  <a:solidFill>
                    <a:schemeClr val="dk1"/>
                  </a:solidFill>
                  <a:latin typeface="Roboto Mono" panose="00000009000000000000" pitchFamily="49" charset="0"/>
                  <a:ea typeface="Roboto Mono" panose="00000009000000000000" pitchFamily="49" charset="0"/>
                  <a:cs typeface="Calibri"/>
                  <a:sym typeface="Calibri"/>
                </a:rPr>
                <a:t>Orchestrator</a:t>
              </a:r>
              <a:endParaRPr lang="es-419" sz="1200" b="1" dirty="0">
                <a:solidFill>
                  <a:schemeClr val="dk1"/>
                </a:solidFill>
                <a:latin typeface="Roboto Mono" panose="00000009000000000000" pitchFamily="49" charset="0"/>
                <a:ea typeface="Roboto Mono" panose="00000009000000000000" pitchFamily="49" charset="0"/>
                <a:cs typeface="Calibri"/>
                <a:sym typeface="Calibri"/>
              </a:endParaRPr>
            </a:p>
          </p:txBody>
        </p:sp>
        <p:sp>
          <p:nvSpPr>
            <p:cNvPr id="41" name="Google Shape;435;p42">
              <a:extLst>
                <a:ext uri="{FF2B5EF4-FFF2-40B4-BE49-F238E27FC236}">
                  <a16:creationId xmlns:a16="http://schemas.microsoft.com/office/drawing/2014/main" id="{15C849DB-BA14-E2DF-4033-C4BFA0DCA1E9}"/>
                </a:ext>
              </a:extLst>
            </p:cNvPr>
            <p:cNvSpPr/>
            <p:nvPr/>
          </p:nvSpPr>
          <p:spPr>
            <a:xfrm>
              <a:off x="4719595" y="1216969"/>
              <a:ext cx="1666600" cy="651377"/>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err="1">
                  <a:solidFill>
                    <a:schemeClr val="dk1"/>
                  </a:solidFill>
                  <a:latin typeface="Roboto Mono" panose="00000009000000000000" pitchFamily="49" charset="0"/>
                  <a:ea typeface="Roboto Mono" panose="00000009000000000000" pitchFamily="49" charset="0"/>
                  <a:cs typeface="Calibri"/>
                  <a:sym typeface="Calibri"/>
                </a:rPr>
                <a:t>DeleteItem</a:t>
              </a:r>
              <a:endParaRPr sz="1200" b="1" dirty="0">
                <a:solidFill>
                  <a:schemeClr val="dk1"/>
                </a:solidFill>
                <a:latin typeface="Roboto Mono" panose="00000009000000000000" pitchFamily="49" charset="0"/>
                <a:ea typeface="Roboto Mono" panose="00000009000000000000" pitchFamily="49" charset="0"/>
                <a:cs typeface="Calibri"/>
                <a:sym typeface="Calibri"/>
              </a:endParaRPr>
            </a:p>
          </p:txBody>
        </p:sp>
        <p:sp>
          <p:nvSpPr>
            <p:cNvPr id="42" name="Google Shape;290;p37">
              <a:extLst>
                <a:ext uri="{FF2B5EF4-FFF2-40B4-BE49-F238E27FC236}">
                  <a16:creationId xmlns:a16="http://schemas.microsoft.com/office/drawing/2014/main" id="{BCD656F5-E440-DE84-17C1-48D23B372C8B}"/>
                </a:ext>
              </a:extLst>
            </p:cNvPr>
            <p:cNvSpPr/>
            <p:nvPr/>
          </p:nvSpPr>
          <p:spPr>
            <a:xfrm>
              <a:off x="2177328" y="1216970"/>
              <a:ext cx="1338116" cy="651379"/>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err="1">
                  <a:solidFill>
                    <a:schemeClr val="dk1"/>
                  </a:solidFill>
                  <a:latin typeface="Roboto Mono" panose="00000009000000000000" pitchFamily="49" charset="0"/>
                  <a:ea typeface="Roboto Mono" panose="00000009000000000000" pitchFamily="49" charset="0"/>
                  <a:cs typeface="Calibri"/>
                  <a:sym typeface="Calibri"/>
                </a:rPr>
                <a:t>FolderTree</a:t>
              </a:r>
              <a:endParaRPr sz="1200" b="1" dirty="0">
                <a:solidFill>
                  <a:schemeClr val="dk1"/>
                </a:solidFill>
                <a:latin typeface="Roboto Mono" panose="00000009000000000000" pitchFamily="49" charset="0"/>
                <a:ea typeface="Roboto Mono" panose="00000009000000000000" pitchFamily="49" charset="0"/>
                <a:cs typeface="Calibri"/>
                <a:sym typeface="Calibri"/>
              </a:endParaRPr>
            </a:p>
          </p:txBody>
        </p:sp>
        <p:cxnSp>
          <p:nvCxnSpPr>
            <p:cNvPr id="23" name="Google Shape;419;p41">
              <a:extLst>
                <a:ext uri="{FF2B5EF4-FFF2-40B4-BE49-F238E27FC236}">
                  <a16:creationId xmlns:a16="http://schemas.microsoft.com/office/drawing/2014/main" id="{507595B4-D6E7-038F-4065-0031398554A7}"/>
                </a:ext>
              </a:extLst>
            </p:cNvPr>
            <p:cNvCxnSpPr>
              <a:cxnSpLocks/>
              <a:stCxn id="22" idx="2"/>
            </p:cNvCxnSpPr>
            <p:nvPr/>
          </p:nvCxnSpPr>
          <p:spPr>
            <a:xfrm>
              <a:off x="9707075" y="1851370"/>
              <a:ext cx="15925" cy="458488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24" name="Google Shape;417;p41">
              <a:extLst>
                <a:ext uri="{FF2B5EF4-FFF2-40B4-BE49-F238E27FC236}">
                  <a16:creationId xmlns:a16="http://schemas.microsoft.com/office/drawing/2014/main" id="{F5999529-0219-BD83-E9B6-887BEABE98BD}"/>
                </a:ext>
              </a:extLst>
            </p:cNvPr>
            <p:cNvSpPr/>
            <p:nvPr/>
          </p:nvSpPr>
          <p:spPr>
            <a:xfrm>
              <a:off x="9557900" y="4264520"/>
              <a:ext cx="330200" cy="194834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25" name="Google Shape;442;p42">
              <a:extLst>
                <a:ext uri="{FF2B5EF4-FFF2-40B4-BE49-F238E27FC236}">
                  <a16:creationId xmlns:a16="http://schemas.microsoft.com/office/drawing/2014/main" id="{C91CC836-BE9A-8D76-4355-7320040598A5}"/>
                </a:ext>
              </a:extLst>
            </p:cNvPr>
            <p:cNvCxnSpPr>
              <a:cxnSpLocks/>
            </p:cNvCxnSpPr>
            <p:nvPr/>
          </p:nvCxnSpPr>
          <p:spPr>
            <a:xfrm>
              <a:off x="5726708" y="3104053"/>
              <a:ext cx="207275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6" name="Google Shape;442;p42">
              <a:extLst>
                <a:ext uri="{FF2B5EF4-FFF2-40B4-BE49-F238E27FC236}">
                  <a16:creationId xmlns:a16="http://schemas.microsoft.com/office/drawing/2014/main" id="{B030140C-EFA6-D151-84F4-8381A2208301}"/>
                </a:ext>
              </a:extLst>
            </p:cNvPr>
            <p:cNvCxnSpPr>
              <a:cxnSpLocks/>
            </p:cNvCxnSpPr>
            <p:nvPr/>
          </p:nvCxnSpPr>
          <p:spPr>
            <a:xfrm flipH="1">
              <a:off x="5726708" y="3559183"/>
              <a:ext cx="2072757" cy="0"/>
            </a:xfrm>
            <a:prstGeom prst="straightConnector1">
              <a:avLst/>
            </a:prstGeom>
            <a:noFill/>
            <a:ln w="25400" cap="flat" cmpd="sng">
              <a:solidFill>
                <a:schemeClr val="accent1"/>
              </a:solidFill>
              <a:prstDash val="dash"/>
              <a:round/>
              <a:headEnd type="none" w="sm" len="sm"/>
              <a:tailEnd type="stealth" w="med" len="med"/>
            </a:ln>
            <a:effectLst>
              <a:outerShdw blurRad="40000" dist="20000" dir="5400000" rotWithShape="0">
                <a:srgbClr val="000000">
                  <a:alpha val="37650"/>
                </a:srgbClr>
              </a:outerShdw>
            </a:effectLst>
          </p:spPr>
        </p:cxnSp>
        <p:cxnSp>
          <p:nvCxnSpPr>
            <p:cNvPr id="36" name="Google Shape;442;p42">
              <a:extLst>
                <a:ext uri="{FF2B5EF4-FFF2-40B4-BE49-F238E27FC236}">
                  <a16:creationId xmlns:a16="http://schemas.microsoft.com/office/drawing/2014/main" id="{87C246D1-6D27-EFD8-6B2A-CA223515FCC2}"/>
                </a:ext>
              </a:extLst>
            </p:cNvPr>
            <p:cNvCxnSpPr>
              <a:cxnSpLocks/>
            </p:cNvCxnSpPr>
            <p:nvPr/>
          </p:nvCxnSpPr>
          <p:spPr>
            <a:xfrm flipH="1">
              <a:off x="3022581" y="3721219"/>
              <a:ext cx="2356500" cy="0"/>
            </a:xfrm>
            <a:prstGeom prst="straightConnector1">
              <a:avLst/>
            </a:prstGeom>
            <a:noFill/>
            <a:ln w="25400" cap="flat" cmpd="sng">
              <a:solidFill>
                <a:schemeClr val="accent1"/>
              </a:solidFill>
              <a:prstDash val="dash"/>
              <a:round/>
              <a:headEnd type="none" w="sm" len="sm"/>
              <a:tailEnd type="stealth" w="med" len="med"/>
            </a:ln>
            <a:effectLst>
              <a:outerShdw blurRad="40000" dist="20000" dir="5400000" rotWithShape="0">
                <a:srgbClr val="000000">
                  <a:alpha val="37650"/>
                </a:srgbClr>
              </a:outerShdw>
            </a:effectLst>
          </p:spPr>
        </p:cxnSp>
      </p:grpSp>
      <p:sp>
        <p:nvSpPr>
          <p:cNvPr id="47" name="Title 1">
            <a:extLst>
              <a:ext uri="{FF2B5EF4-FFF2-40B4-BE49-F238E27FC236}">
                <a16:creationId xmlns:a16="http://schemas.microsoft.com/office/drawing/2014/main" id="{7FE78B11-CCDB-7AE0-E467-F07938EA14C4}"/>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b="1">
                <a:latin typeface="Roboto" panose="02000000000000000000" pitchFamily="2" charset="0"/>
                <a:ea typeface="Roboto" panose="02000000000000000000" pitchFamily="2" charset="0"/>
              </a:rPr>
              <a:t>Event: delete</a:t>
            </a:r>
            <a:endParaRPr lang="en-GB" b="1"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2752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5D5C-619D-17A2-4229-8DAE9140543A}"/>
              </a:ext>
            </a:extLst>
          </p:cNvPr>
          <p:cNvSpPr>
            <a:spLocks noGrp="1"/>
          </p:cNvSpPr>
          <p:nvPr>
            <p:ph type="title"/>
          </p:nvPr>
        </p:nvSpPr>
        <p:spPr>
          <a:xfrm>
            <a:off x="838199" y="1879739"/>
            <a:ext cx="10515600" cy="1325563"/>
          </a:xfrm>
        </p:spPr>
        <p:txBody>
          <a:bodyPr/>
          <a:lstStyle/>
          <a:p>
            <a:pPr algn="ctr"/>
            <a:r>
              <a:rPr lang="it-IT" dirty="0"/>
              <a:t>Thanks! </a:t>
            </a:r>
            <a:r>
              <a:rPr lang="it-IT" dirty="0">
                <a:sym typeface="Wingdings" panose="05000000000000000000" pitchFamily="2" charset="2"/>
              </a:rPr>
              <a:t></a:t>
            </a:r>
            <a:endParaRPr lang="en-GB" dirty="0"/>
          </a:p>
        </p:txBody>
      </p:sp>
      <p:pic>
        <p:nvPicPr>
          <p:cNvPr id="4" name="Graphic 3">
            <a:extLst>
              <a:ext uri="{FF2B5EF4-FFF2-40B4-BE49-F238E27FC236}">
                <a16:creationId xmlns:a16="http://schemas.microsoft.com/office/drawing/2014/main" id="{7FE443DF-8951-0D88-458A-928C66A677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90727" y="4751185"/>
            <a:ext cx="1210543" cy="898144"/>
          </a:xfrm>
          <a:prstGeom prst="rect">
            <a:avLst/>
          </a:prstGeom>
        </p:spPr>
      </p:pic>
    </p:spTree>
    <p:extLst>
      <p:ext uri="{BB962C8B-B14F-4D97-AF65-F5344CB8AC3E}">
        <p14:creationId xmlns:p14="http://schemas.microsoft.com/office/powerpoint/2010/main" val="3864671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0E57BCF-FCF5-EBE3-83DC-8C8B8581C8CF}"/>
              </a:ext>
            </a:extLst>
          </p:cNvPr>
          <p:cNvSpPr txBox="1">
            <a:spLocks/>
          </p:cNvSpPr>
          <p:nvPr/>
        </p:nvSpPr>
        <p:spPr>
          <a:xfrm>
            <a:off x="2074984" y="246810"/>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Roboto" panose="02000000000000000000" pitchFamily="2" charset="0"/>
                <a:ea typeface="Roboto" panose="02000000000000000000" pitchFamily="2" charset="0"/>
              </a:rPr>
              <a:t>Data Analysis</a:t>
            </a:r>
          </a:p>
        </p:txBody>
      </p:sp>
      <p:sp>
        <p:nvSpPr>
          <p:cNvPr id="7" name="TextBox 6">
            <a:extLst>
              <a:ext uri="{FF2B5EF4-FFF2-40B4-BE49-F238E27FC236}">
                <a16:creationId xmlns:a16="http://schemas.microsoft.com/office/drawing/2014/main" id="{F951C11A-7327-0F0D-C205-A579C820FC04}"/>
              </a:ext>
            </a:extLst>
          </p:cNvPr>
          <p:cNvSpPr txBox="1"/>
          <p:nvPr/>
        </p:nvSpPr>
        <p:spPr>
          <a:xfrm>
            <a:off x="1709555" y="2132305"/>
            <a:ext cx="8772889" cy="2246769"/>
          </a:xfrm>
          <a:prstGeom prst="rect">
            <a:avLst/>
          </a:prstGeom>
          <a:noFill/>
        </p:spPr>
        <p:txBody>
          <a:bodyPr wrap="square">
            <a:spAutoFit/>
          </a:bodyPr>
          <a:lstStyle/>
          <a:p>
            <a:pPr algn="ctr"/>
            <a:r>
              <a:rPr lang="it-IT" sz="2000" dirty="0">
                <a:latin typeface="Roboto" panose="02000000000000000000" pitchFamily="2" charset="0"/>
                <a:ea typeface="Roboto" panose="02000000000000000000" pitchFamily="2" charset="0"/>
              </a:rPr>
              <a:t>Un’applicazione web consente la gestione di </a:t>
            </a:r>
            <a:r>
              <a:rPr lang="it-IT" sz="2000" b="1" dirty="0">
                <a:solidFill>
                  <a:srgbClr val="C00000"/>
                </a:solidFill>
                <a:latin typeface="Roboto" panose="02000000000000000000" pitchFamily="2" charset="0"/>
                <a:ea typeface="Roboto" panose="02000000000000000000" pitchFamily="2" charset="0"/>
              </a:rPr>
              <a:t>cartelle</a:t>
            </a:r>
            <a:r>
              <a:rPr lang="it-IT" sz="2000" dirty="0">
                <a:latin typeface="Roboto" panose="02000000000000000000" pitchFamily="2" charset="0"/>
                <a:ea typeface="Roboto" panose="02000000000000000000" pitchFamily="2" charset="0"/>
              </a:rPr>
              <a:t>, </a:t>
            </a:r>
            <a:r>
              <a:rPr lang="it-IT" sz="2000" b="1" dirty="0">
                <a:solidFill>
                  <a:srgbClr val="C00000"/>
                </a:solidFill>
                <a:latin typeface="Roboto" panose="02000000000000000000" pitchFamily="2" charset="0"/>
                <a:ea typeface="Roboto" panose="02000000000000000000" pitchFamily="2" charset="0"/>
              </a:rPr>
              <a:t>sottocartelle</a:t>
            </a:r>
            <a:r>
              <a:rPr lang="it-IT" sz="2000" dirty="0">
                <a:latin typeface="Roboto" panose="02000000000000000000" pitchFamily="2" charset="0"/>
                <a:ea typeface="Roboto" panose="02000000000000000000" pitchFamily="2" charset="0"/>
              </a:rPr>
              <a:t> e </a:t>
            </a:r>
            <a:r>
              <a:rPr lang="it-IT" sz="2000" b="1" dirty="0">
                <a:solidFill>
                  <a:srgbClr val="C00000"/>
                </a:solidFill>
                <a:latin typeface="Roboto" panose="02000000000000000000" pitchFamily="2" charset="0"/>
                <a:ea typeface="Roboto" panose="02000000000000000000" pitchFamily="2" charset="0"/>
              </a:rPr>
              <a:t>documenti</a:t>
            </a:r>
            <a:r>
              <a:rPr lang="it-IT" sz="2000" dirty="0">
                <a:latin typeface="Roboto" panose="02000000000000000000" pitchFamily="2" charset="0"/>
                <a:ea typeface="Roboto" panose="02000000000000000000" pitchFamily="2" charset="0"/>
              </a:rPr>
              <a:t> online. L’applicazione supporta registrazione e login di </a:t>
            </a:r>
            <a:r>
              <a:rPr lang="it-IT" sz="2000" b="1" dirty="0">
                <a:solidFill>
                  <a:srgbClr val="C00000"/>
                </a:solidFill>
                <a:latin typeface="Roboto" panose="02000000000000000000" pitchFamily="2" charset="0"/>
                <a:ea typeface="Roboto" panose="02000000000000000000" pitchFamily="2" charset="0"/>
              </a:rPr>
              <a:t>utenti</a:t>
            </a:r>
            <a:r>
              <a:rPr lang="it-IT" sz="2000" dirty="0">
                <a:latin typeface="Roboto" panose="02000000000000000000" pitchFamily="2" charset="0"/>
                <a:ea typeface="Roboto" panose="02000000000000000000" pitchFamily="2" charset="0"/>
              </a:rPr>
              <a:t> mediante una pagina pubblica con opportune </a:t>
            </a:r>
            <a:r>
              <a:rPr lang="it-IT" sz="2000" dirty="0" err="1">
                <a:latin typeface="Roboto" panose="02000000000000000000" pitchFamily="2" charset="0"/>
                <a:ea typeface="Roboto" panose="02000000000000000000" pitchFamily="2" charset="0"/>
              </a:rPr>
              <a:t>form</a:t>
            </a:r>
            <a:r>
              <a:rPr lang="it-IT" sz="2000" dirty="0">
                <a:latin typeface="Roboto" panose="02000000000000000000" pitchFamily="2" charset="0"/>
                <a:ea typeface="Roboto" panose="02000000000000000000" pitchFamily="2" charset="0"/>
              </a:rPr>
              <a:t>. La registrazione controlla l’unicità dello </a:t>
            </a:r>
            <a:r>
              <a:rPr lang="it-IT" sz="2000" b="1" dirty="0">
                <a:solidFill>
                  <a:srgbClr val="00B050"/>
                </a:solidFill>
                <a:latin typeface="Roboto" panose="02000000000000000000" pitchFamily="2" charset="0"/>
                <a:ea typeface="Roboto" panose="02000000000000000000" pitchFamily="2" charset="0"/>
              </a:rPr>
              <a:t>username</a:t>
            </a:r>
            <a:r>
              <a:rPr lang="it-IT" sz="2000" dirty="0">
                <a:latin typeface="Roboto" panose="02000000000000000000" pitchFamily="2" charset="0"/>
                <a:ea typeface="Roboto" panose="02000000000000000000" pitchFamily="2" charset="0"/>
              </a:rPr>
              <a:t>. Una </a:t>
            </a:r>
            <a:r>
              <a:rPr lang="it-IT" sz="2000" b="1" dirty="0">
                <a:solidFill>
                  <a:srgbClr val="C00000"/>
                </a:solidFill>
                <a:latin typeface="Roboto" panose="02000000000000000000" pitchFamily="2" charset="0"/>
                <a:ea typeface="Roboto" panose="02000000000000000000" pitchFamily="2" charset="0"/>
              </a:rPr>
              <a:t>cartella</a:t>
            </a:r>
            <a:r>
              <a:rPr lang="it-IT" sz="2000" dirty="0">
                <a:latin typeface="Roboto" panose="02000000000000000000" pitchFamily="2" charset="0"/>
                <a:ea typeface="Roboto" panose="02000000000000000000" pitchFamily="2" charset="0"/>
              </a:rPr>
              <a:t> ha un </a:t>
            </a:r>
            <a:r>
              <a:rPr lang="it-IT" sz="2000" b="1" dirty="0">
                <a:solidFill>
                  <a:srgbClr val="00B050"/>
                </a:solidFill>
                <a:latin typeface="Roboto" panose="02000000000000000000" pitchFamily="2" charset="0"/>
                <a:ea typeface="Roboto" panose="02000000000000000000" pitchFamily="2" charset="0"/>
              </a:rPr>
              <a:t>proprietario</a:t>
            </a:r>
            <a:r>
              <a:rPr lang="it-IT" sz="2000" dirty="0">
                <a:latin typeface="Roboto" panose="02000000000000000000" pitchFamily="2" charset="0"/>
                <a:ea typeface="Roboto" panose="02000000000000000000" pitchFamily="2" charset="0"/>
              </a:rPr>
              <a:t>, un </a:t>
            </a:r>
            <a:r>
              <a:rPr lang="it-IT" sz="2000" b="1" dirty="0">
                <a:solidFill>
                  <a:srgbClr val="00B050"/>
                </a:solidFill>
                <a:latin typeface="Roboto" panose="02000000000000000000" pitchFamily="2" charset="0"/>
                <a:ea typeface="Roboto" panose="02000000000000000000" pitchFamily="2" charset="0"/>
              </a:rPr>
              <a:t>nome</a:t>
            </a:r>
            <a:r>
              <a:rPr lang="it-IT" sz="2000" dirty="0">
                <a:latin typeface="Roboto" panose="02000000000000000000" pitchFamily="2" charset="0"/>
                <a:ea typeface="Roboto" panose="02000000000000000000" pitchFamily="2" charset="0"/>
              </a:rPr>
              <a:t> e una </a:t>
            </a:r>
            <a:r>
              <a:rPr lang="it-IT" sz="2000" b="1" dirty="0">
                <a:solidFill>
                  <a:srgbClr val="00B050"/>
                </a:solidFill>
                <a:latin typeface="Roboto" panose="02000000000000000000" pitchFamily="2" charset="0"/>
                <a:ea typeface="Roboto" panose="02000000000000000000" pitchFamily="2" charset="0"/>
              </a:rPr>
              <a:t>data di creazione</a:t>
            </a:r>
            <a:r>
              <a:rPr lang="it-IT" sz="2000" dirty="0">
                <a:latin typeface="Roboto" panose="02000000000000000000" pitchFamily="2" charset="0"/>
                <a:ea typeface="Roboto" panose="02000000000000000000" pitchFamily="2" charset="0"/>
              </a:rPr>
              <a:t> e può </a:t>
            </a:r>
            <a:r>
              <a:rPr lang="it-IT" sz="2000" b="1" dirty="0">
                <a:solidFill>
                  <a:srgbClr val="0070C0"/>
                </a:solidFill>
                <a:latin typeface="Roboto" panose="02000000000000000000" pitchFamily="2" charset="0"/>
                <a:ea typeface="Roboto" panose="02000000000000000000" pitchFamily="2" charset="0"/>
              </a:rPr>
              <a:t>contenere</a:t>
            </a:r>
            <a:r>
              <a:rPr lang="it-IT" sz="2000" dirty="0">
                <a:latin typeface="Roboto" panose="02000000000000000000" pitchFamily="2" charset="0"/>
                <a:ea typeface="Roboto" panose="02000000000000000000" pitchFamily="2" charset="0"/>
              </a:rPr>
              <a:t> (solo) </a:t>
            </a:r>
            <a:r>
              <a:rPr lang="it-IT" sz="2000" b="1" dirty="0">
                <a:solidFill>
                  <a:srgbClr val="C00000"/>
                </a:solidFill>
                <a:latin typeface="Roboto" panose="02000000000000000000" pitchFamily="2" charset="0"/>
                <a:ea typeface="Roboto" panose="02000000000000000000" pitchFamily="2" charset="0"/>
              </a:rPr>
              <a:t>sottocartelle</a:t>
            </a:r>
            <a:r>
              <a:rPr lang="it-IT" sz="2000" dirty="0">
                <a:latin typeface="Roboto" panose="02000000000000000000" pitchFamily="2" charset="0"/>
                <a:ea typeface="Roboto" panose="02000000000000000000" pitchFamily="2" charset="0"/>
              </a:rPr>
              <a:t>. Una </a:t>
            </a:r>
            <a:r>
              <a:rPr lang="it-IT" sz="2000" b="1" dirty="0">
                <a:solidFill>
                  <a:srgbClr val="C00000"/>
                </a:solidFill>
                <a:latin typeface="Roboto" panose="02000000000000000000" pitchFamily="2" charset="0"/>
                <a:ea typeface="Roboto" panose="02000000000000000000" pitchFamily="2" charset="0"/>
              </a:rPr>
              <a:t>sottocartella</a:t>
            </a:r>
            <a:r>
              <a:rPr lang="it-IT" sz="2000" dirty="0">
                <a:latin typeface="Roboto" panose="02000000000000000000" pitchFamily="2" charset="0"/>
                <a:ea typeface="Roboto" panose="02000000000000000000" pitchFamily="2" charset="0"/>
              </a:rPr>
              <a:t> può </a:t>
            </a:r>
            <a:r>
              <a:rPr lang="it-IT" sz="2000" b="1" dirty="0">
                <a:solidFill>
                  <a:srgbClr val="0070C0"/>
                </a:solidFill>
                <a:latin typeface="Roboto" panose="02000000000000000000" pitchFamily="2" charset="0"/>
                <a:ea typeface="Roboto" panose="02000000000000000000" pitchFamily="2" charset="0"/>
              </a:rPr>
              <a:t>contenere</a:t>
            </a:r>
            <a:r>
              <a:rPr lang="it-IT" sz="2000" dirty="0">
                <a:latin typeface="Roboto" panose="02000000000000000000" pitchFamily="2" charset="0"/>
                <a:ea typeface="Roboto" panose="02000000000000000000" pitchFamily="2" charset="0"/>
              </a:rPr>
              <a:t> (solo) dei </a:t>
            </a:r>
            <a:r>
              <a:rPr lang="it-IT" sz="2000" b="1" dirty="0">
                <a:solidFill>
                  <a:srgbClr val="C00000"/>
                </a:solidFill>
                <a:latin typeface="Roboto" panose="02000000000000000000" pitchFamily="2" charset="0"/>
                <a:ea typeface="Roboto" panose="02000000000000000000" pitchFamily="2" charset="0"/>
              </a:rPr>
              <a:t>documenti</a:t>
            </a:r>
            <a:r>
              <a:rPr lang="it-IT" sz="2000" dirty="0">
                <a:latin typeface="Roboto" panose="02000000000000000000" pitchFamily="2" charset="0"/>
                <a:ea typeface="Roboto" panose="02000000000000000000" pitchFamily="2" charset="0"/>
              </a:rPr>
              <a:t>. Un </a:t>
            </a:r>
            <a:r>
              <a:rPr lang="it-IT" sz="2000" b="1" dirty="0">
                <a:solidFill>
                  <a:srgbClr val="C00000"/>
                </a:solidFill>
                <a:latin typeface="Roboto" panose="02000000000000000000" pitchFamily="2" charset="0"/>
                <a:ea typeface="Roboto" panose="02000000000000000000" pitchFamily="2" charset="0"/>
              </a:rPr>
              <a:t>documento</a:t>
            </a:r>
            <a:r>
              <a:rPr lang="it-IT" sz="2000" dirty="0">
                <a:latin typeface="Roboto" panose="02000000000000000000" pitchFamily="2" charset="0"/>
                <a:ea typeface="Roboto" panose="02000000000000000000" pitchFamily="2" charset="0"/>
              </a:rPr>
              <a:t> ha un </a:t>
            </a:r>
            <a:r>
              <a:rPr lang="it-IT" sz="2000" b="1" dirty="0">
                <a:solidFill>
                  <a:srgbClr val="00B050"/>
                </a:solidFill>
                <a:latin typeface="Roboto" panose="02000000000000000000" pitchFamily="2" charset="0"/>
                <a:ea typeface="Roboto" panose="02000000000000000000" pitchFamily="2" charset="0"/>
              </a:rPr>
              <a:t>proprietario</a:t>
            </a:r>
            <a:r>
              <a:rPr lang="it-IT" sz="2000" dirty="0">
                <a:latin typeface="Roboto" panose="02000000000000000000" pitchFamily="2" charset="0"/>
                <a:ea typeface="Roboto" panose="02000000000000000000" pitchFamily="2" charset="0"/>
              </a:rPr>
              <a:t>, </a:t>
            </a:r>
            <a:r>
              <a:rPr lang="it-IT" sz="2000" b="1" dirty="0">
                <a:solidFill>
                  <a:srgbClr val="00B050"/>
                </a:solidFill>
                <a:latin typeface="Roboto" panose="02000000000000000000" pitchFamily="2" charset="0"/>
                <a:ea typeface="Roboto" panose="02000000000000000000" pitchFamily="2" charset="0"/>
              </a:rPr>
              <a:t>nome</a:t>
            </a:r>
            <a:r>
              <a:rPr lang="it-IT" sz="2000" dirty="0">
                <a:latin typeface="Roboto" panose="02000000000000000000" pitchFamily="2" charset="0"/>
                <a:ea typeface="Roboto" panose="02000000000000000000" pitchFamily="2" charset="0"/>
              </a:rPr>
              <a:t>, una </a:t>
            </a:r>
            <a:r>
              <a:rPr lang="it-IT" sz="2000" b="1" dirty="0">
                <a:solidFill>
                  <a:srgbClr val="00B050"/>
                </a:solidFill>
                <a:latin typeface="Roboto" panose="02000000000000000000" pitchFamily="2" charset="0"/>
                <a:ea typeface="Roboto" panose="02000000000000000000" pitchFamily="2" charset="0"/>
              </a:rPr>
              <a:t>data di creazione</a:t>
            </a:r>
            <a:r>
              <a:rPr lang="it-IT" sz="2000" dirty="0">
                <a:latin typeface="Roboto" panose="02000000000000000000" pitchFamily="2" charset="0"/>
                <a:ea typeface="Roboto" panose="02000000000000000000" pitchFamily="2" charset="0"/>
              </a:rPr>
              <a:t>, un </a:t>
            </a:r>
            <a:r>
              <a:rPr lang="it-IT" sz="2000" b="1" dirty="0">
                <a:solidFill>
                  <a:srgbClr val="00B050"/>
                </a:solidFill>
                <a:latin typeface="Roboto" panose="02000000000000000000" pitchFamily="2" charset="0"/>
                <a:ea typeface="Roboto" panose="02000000000000000000" pitchFamily="2" charset="0"/>
              </a:rPr>
              <a:t>sommario</a:t>
            </a:r>
            <a:r>
              <a:rPr lang="it-IT" sz="2000" dirty="0">
                <a:latin typeface="Roboto" panose="02000000000000000000" pitchFamily="2" charset="0"/>
                <a:ea typeface="Roboto" panose="02000000000000000000" pitchFamily="2" charset="0"/>
              </a:rPr>
              <a:t> e un </a:t>
            </a:r>
            <a:r>
              <a:rPr lang="it-IT" sz="2000" b="1" dirty="0">
                <a:solidFill>
                  <a:srgbClr val="00B050"/>
                </a:solidFill>
                <a:latin typeface="Roboto" panose="02000000000000000000" pitchFamily="2" charset="0"/>
                <a:ea typeface="Roboto" panose="02000000000000000000" pitchFamily="2" charset="0"/>
              </a:rPr>
              <a:t>tipo</a:t>
            </a:r>
            <a:r>
              <a:rPr lang="it-IT" sz="2000" dirty="0">
                <a:latin typeface="Roboto" panose="02000000000000000000" pitchFamily="2" charset="0"/>
                <a:ea typeface="Roboto" panose="02000000000000000000" pitchFamily="2" charset="0"/>
              </a:rPr>
              <a:t>.</a:t>
            </a:r>
            <a:endParaRPr lang="en-GB" sz="2000" dirty="0">
              <a:latin typeface="Roboto" panose="02000000000000000000" pitchFamily="2" charset="0"/>
              <a:ea typeface="Roboto" panose="02000000000000000000" pitchFamily="2" charset="0"/>
            </a:endParaRPr>
          </a:p>
        </p:txBody>
      </p:sp>
      <p:sp>
        <p:nvSpPr>
          <p:cNvPr id="4" name="TextBox 3">
            <a:extLst>
              <a:ext uri="{FF2B5EF4-FFF2-40B4-BE49-F238E27FC236}">
                <a16:creationId xmlns:a16="http://schemas.microsoft.com/office/drawing/2014/main" id="{143F2116-23F1-E967-C642-4878E3B56598}"/>
              </a:ext>
            </a:extLst>
          </p:cNvPr>
          <p:cNvSpPr txBox="1"/>
          <p:nvPr/>
        </p:nvSpPr>
        <p:spPr>
          <a:xfrm>
            <a:off x="1803339" y="4721459"/>
            <a:ext cx="8772889" cy="400110"/>
          </a:xfrm>
          <a:prstGeom prst="rect">
            <a:avLst/>
          </a:prstGeom>
          <a:noFill/>
        </p:spPr>
        <p:txBody>
          <a:bodyPr wrap="square">
            <a:spAutoFit/>
          </a:bodyPr>
          <a:lstStyle/>
          <a:p>
            <a:pPr algn="ctr"/>
            <a:r>
              <a:rPr lang="it-IT" sz="2000" b="1" dirty="0">
                <a:solidFill>
                  <a:srgbClr val="C00000"/>
                </a:solidFill>
                <a:latin typeface="Roboto" panose="02000000000000000000" pitchFamily="2" charset="0"/>
                <a:ea typeface="Roboto" panose="02000000000000000000" pitchFamily="2" charset="0"/>
              </a:rPr>
              <a:t>Entità</a:t>
            </a:r>
            <a:r>
              <a:rPr lang="it-IT" sz="2000" b="1" dirty="0">
                <a:latin typeface="Roboto" panose="02000000000000000000" pitchFamily="2" charset="0"/>
                <a:ea typeface="Roboto" panose="02000000000000000000" pitchFamily="2" charset="0"/>
              </a:rPr>
              <a:t>, </a:t>
            </a:r>
            <a:r>
              <a:rPr lang="it-IT" sz="2000" b="1" dirty="0">
                <a:solidFill>
                  <a:srgbClr val="00B050"/>
                </a:solidFill>
                <a:latin typeface="Roboto" panose="02000000000000000000" pitchFamily="2" charset="0"/>
                <a:ea typeface="Roboto" panose="02000000000000000000" pitchFamily="2" charset="0"/>
              </a:rPr>
              <a:t>Attributi</a:t>
            </a:r>
            <a:r>
              <a:rPr lang="it-IT" sz="2000" b="1" dirty="0">
                <a:latin typeface="Roboto" panose="02000000000000000000" pitchFamily="2" charset="0"/>
                <a:ea typeface="Roboto" panose="02000000000000000000" pitchFamily="2" charset="0"/>
              </a:rPr>
              <a:t>, </a:t>
            </a:r>
            <a:r>
              <a:rPr lang="it-IT" sz="2000" b="1" dirty="0">
                <a:solidFill>
                  <a:srgbClr val="0070C0"/>
                </a:solidFill>
                <a:latin typeface="Roboto" panose="02000000000000000000" pitchFamily="2" charset="0"/>
                <a:ea typeface="Roboto" panose="02000000000000000000" pitchFamily="2" charset="0"/>
              </a:rPr>
              <a:t>Relazioni</a:t>
            </a:r>
            <a:endParaRPr lang="en-GB" sz="2000" b="1" dirty="0">
              <a:solidFill>
                <a:srgbClr val="0070C0"/>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58842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939CD2-EB32-D650-8F8D-3F75663E169D}"/>
              </a:ext>
            </a:extLst>
          </p:cNvPr>
          <p:cNvSpPr>
            <a:spLocks noGrp="1"/>
          </p:cNvSpPr>
          <p:nvPr>
            <p:ph type="title"/>
          </p:nvPr>
        </p:nvSpPr>
        <p:spPr>
          <a:xfrm>
            <a:off x="212970" y="292099"/>
            <a:ext cx="10515600" cy="930275"/>
          </a:xfrm>
        </p:spPr>
        <p:txBody>
          <a:bodyPr>
            <a:normAutofit fontScale="90000"/>
          </a:bodyPr>
          <a:lstStyle/>
          <a:p>
            <a:pPr algn="ctr"/>
            <a:r>
              <a:rPr lang="en-US" b="1" dirty="0">
                <a:latin typeface="Roboto" panose="02000000000000000000" pitchFamily="2" charset="0"/>
                <a:ea typeface="Roboto" panose="02000000000000000000" pitchFamily="2" charset="0"/>
              </a:rPr>
              <a:t>Database Design</a:t>
            </a:r>
            <a:br>
              <a:rPr lang="en-US" b="1" dirty="0">
                <a:latin typeface="Roboto" panose="02000000000000000000" pitchFamily="2" charset="0"/>
                <a:ea typeface="Roboto" panose="02000000000000000000" pitchFamily="2" charset="0"/>
              </a:rPr>
            </a:br>
            <a:endParaRPr lang="it-IT" dirty="0"/>
          </a:p>
        </p:txBody>
      </p:sp>
      <p:grpSp>
        <p:nvGrpSpPr>
          <p:cNvPr id="102" name="Group 101">
            <a:extLst>
              <a:ext uri="{FF2B5EF4-FFF2-40B4-BE49-F238E27FC236}">
                <a16:creationId xmlns:a16="http://schemas.microsoft.com/office/drawing/2014/main" id="{8C911416-3AD2-5CC1-2A38-755C5F3F8BBB}"/>
              </a:ext>
            </a:extLst>
          </p:cNvPr>
          <p:cNvGrpSpPr/>
          <p:nvPr/>
        </p:nvGrpSpPr>
        <p:grpSpPr>
          <a:xfrm>
            <a:off x="1535749" y="1222374"/>
            <a:ext cx="9120502" cy="4693678"/>
            <a:chOff x="908774" y="1155579"/>
            <a:chExt cx="9120502" cy="4693678"/>
          </a:xfrm>
        </p:grpSpPr>
        <p:sp>
          <p:nvSpPr>
            <p:cNvPr id="7" name="Rectangle: Rounded Corners 6">
              <a:extLst>
                <a:ext uri="{FF2B5EF4-FFF2-40B4-BE49-F238E27FC236}">
                  <a16:creationId xmlns:a16="http://schemas.microsoft.com/office/drawing/2014/main" id="{1ECECC0F-1F31-C4CB-D560-3218320CF5A1}"/>
                </a:ext>
              </a:extLst>
            </p:cNvPr>
            <p:cNvSpPr/>
            <p:nvPr/>
          </p:nvSpPr>
          <p:spPr>
            <a:xfrm>
              <a:off x="7798162" y="4368467"/>
              <a:ext cx="1750140" cy="94232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err="1">
                  <a:latin typeface="Ubuntu Mono" panose="020B0509030602030204" pitchFamily="49" charset="0"/>
                </a:rPr>
                <a:t>Subfolder</a:t>
              </a:r>
              <a:endParaRPr lang="it-IT" b="1" dirty="0">
                <a:latin typeface="Ubuntu Mono" panose="020B0509030602030204" pitchFamily="49" charset="0"/>
              </a:endParaRPr>
            </a:p>
          </p:txBody>
        </p:sp>
        <p:sp>
          <p:nvSpPr>
            <p:cNvPr id="8" name="Diamond 7">
              <a:extLst>
                <a:ext uri="{FF2B5EF4-FFF2-40B4-BE49-F238E27FC236}">
                  <a16:creationId xmlns:a16="http://schemas.microsoft.com/office/drawing/2014/main" id="{19FB72A1-8FA5-2FB7-2E82-42DDD70868B9}"/>
                </a:ext>
              </a:extLst>
            </p:cNvPr>
            <p:cNvSpPr/>
            <p:nvPr/>
          </p:nvSpPr>
          <p:spPr>
            <a:xfrm>
              <a:off x="5809586" y="2243229"/>
              <a:ext cx="760396" cy="760396"/>
            </a:xfrm>
            <a:prstGeom prst="diamond">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cxnSp>
          <p:nvCxnSpPr>
            <p:cNvPr id="10" name="Straight Connector 9">
              <a:extLst>
                <a:ext uri="{FF2B5EF4-FFF2-40B4-BE49-F238E27FC236}">
                  <a16:creationId xmlns:a16="http://schemas.microsoft.com/office/drawing/2014/main" id="{7331430F-9CE3-471D-E04F-267D9B3114D7}"/>
                </a:ext>
              </a:extLst>
            </p:cNvPr>
            <p:cNvCxnSpPr>
              <a:stCxn id="8" idx="1"/>
              <a:endCxn id="4" idx="3"/>
            </p:cNvCxnSpPr>
            <p:nvPr/>
          </p:nvCxnSpPr>
          <p:spPr>
            <a:xfrm flipH="1">
              <a:off x="4581406" y="2623427"/>
              <a:ext cx="1228180"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A7BC57B-1B8C-D32C-C4E5-33AAF6590326}"/>
                </a:ext>
              </a:extLst>
            </p:cNvPr>
            <p:cNvCxnSpPr/>
            <p:nvPr/>
          </p:nvCxnSpPr>
          <p:spPr>
            <a:xfrm flipH="1">
              <a:off x="6569982" y="2623427"/>
              <a:ext cx="1228180"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Diamond 11">
              <a:extLst>
                <a:ext uri="{FF2B5EF4-FFF2-40B4-BE49-F238E27FC236}">
                  <a16:creationId xmlns:a16="http://schemas.microsoft.com/office/drawing/2014/main" id="{6D6289C8-D737-A69A-9C1E-73E669805664}"/>
                </a:ext>
              </a:extLst>
            </p:cNvPr>
            <p:cNvSpPr/>
            <p:nvPr/>
          </p:nvSpPr>
          <p:spPr>
            <a:xfrm>
              <a:off x="5810453" y="4436185"/>
              <a:ext cx="760396" cy="760396"/>
            </a:xfrm>
            <a:prstGeom prst="diamond">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cxnSp>
          <p:nvCxnSpPr>
            <p:cNvPr id="13" name="Straight Connector 12">
              <a:extLst>
                <a:ext uri="{FF2B5EF4-FFF2-40B4-BE49-F238E27FC236}">
                  <a16:creationId xmlns:a16="http://schemas.microsoft.com/office/drawing/2014/main" id="{7557F2A3-6986-6AC6-643C-EE05B59A43AE}"/>
                </a:ext>
              </a:extLst>
            </p:cNvPr>
            <p:cNvCxnSpPr>
              <a:stCxn id="12" idx="1"/>
            </p:cNvCxnSpPr>
            <p:nvPr/>
          </p:nvCxnSpPr>
          <p:spPr>
            <a:xfrm flipH="1">
              <a:off x="4582273" y="4816383"/>
              <a:ext cx="1228180"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D5C9725-E38C-7ABF-92E6-D3751409CE64}"/>
                </a:ext>
              </a:extLst>
            </p:cNvPr>
            <p:cNvCxnSpPr/>
            <p:nvPr/>
          </p:nvCxnSpPr>
          <p:spPr>
            <a:xfrm flipH="1">
              <a:off x="6570849" y="4816383"/>
              <a:ext cx="1228180"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DD7729A-EF17-BF15-6BDD-95748E6C8A93}"/>
                </a:ext>
              </a:extLst>
            </p:cNvPr>
            <p:cNvSpPr txBox="1"/>
            <p:nvPr/>
          </p:nvSpPr>
          <p:spPr>
            <a:xfrm>
              <a:off x="5663357" y="2464055"/>
              <a:ext cx="1058779" cy="276999"/>
            </a:xfrm>
            <a:prstGeom prst="rect">
              <a:avLst/>
            </a:prstGeom>
            <a:noFill/>
          </p:spPr>
          <p:txBody>
            <a:bodyPr wrap="square" rtlCol="0">
              <a:spAutoFit/>
            </a:bodyPr>
            <a:lstStyle/>
            <a:p>
              <a:pPr algn="ctr"/>
              <a:r>
                <a:rPr lang="it-IT" sz="1200" dirty="0" err="1">
                  <a:latin typeface="Ubuntu Mono" panose="020B0509030602030204" pitchFamily="49" charset="0"/>
                </a:rPr>
                <a:t>owns</a:t>
              </a:r>
              <a:endParaRPr lang="en-GB" sz="1200" dirty="0">
                <a:latin typeface="Ubuntu Mono" panose="020B0509030602030204" pitchFamily="49" charset="0"/>
              </a:endParaRPr>
            </a:p>
          </p:txBody>
        </p:sp>
        <p:sp>
          <p:nvSpPr>
            <p:cNvPr id="16" name="TextBox 15">
              <a:extLst>
                <a:ext uri="{FF2B5EF4-FFF2-40B4-BE49-F238E27FC236}">
                  <a16:creationId xmlns:a16="http://schemas.microsoft.com/office/drawing/2014/main" id="{442B4244-3E5A-A858-1212-917FBC613616}"/>
                </a:ext>
              </a:extLst>
            </p:cNvPr>
            <p:cNvSpPr txBox="1"/>
            <p:nvPr/>
          </p:nvSpPr>
          <p:spPr>
            <a:xfrm>
              <a:off x="5581421" y="4669646"/>
              <a:ext cx="1224362" cy="276999"/>
            </a:xfrm>
            <a:prstGeom prst="rect">
              <a:avLst/>
            </a:prstGeom>
            <a:noFill/>
          </p:spPr>
          <p:txBody>
            <a:bodyPr wrap="square" rtlCol="0">
              <a:spAutoFit/>
            </a:bodyPr>
            <a:lstStyle/>
            <a:p>
              <a:pPr algn="ctr"/>
              <a:r>
                <a:rPr lang="it-IT" sz="1200" dirty="0" err="1">
                  <a:latin typeface="Ubuntu Mono" panose="020B0509030602030204" pitchFamily="49" charset="0"/>
                </a:rPr>
                <a:t>contains</a:t>
              </a:r>
              <a:endParaRPr lang="en-GB" sz="1200" dirty="0">
                <a:latin typeface="Ubuntu Mono" panose="020B0509030602030204" pitchFamily="49" charset="0"/>
              </a:endParaRPr>
            </a:p>
          </p:txBody>
        </p:sp>
        <p:sp>
          <p:nvSpPr>
            <p:cNvPr id="17" name="Diamond 16">
              <a:extLst>
                <a:ext uri="{FF2B5EF4-FFF2-40B4-BE49-F238E27FC236}">
                  <a16:creationId xmlns:a16="http://schemas.microsoft.com/office/drawing/2014/main" id="{525AFE8B-14A8-8EF5-25AD-B600E2A56166}"/>
                </a:ext>
              </a:extLst>
            </p:cNvPr>
            <p:cNvSpPr/>
            <p:nvPr/>
          </p:nvSpPr>
          <p:spPr>
            <a:xfrm>
              <a:off x="8580927" y="3351329"/>
              <a:ext cx="760396" cy="760396"/>
            </a:xfrm>
            <a:prstGeom prst="diamond">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6BB35BDB-4B07-69AD-3DD8-C3E0635D7170}"/>
                </a:ext>
              </a:extLst>
            </p:cNvPr>
            <p:cNvSpPr txBox="1"/>
            <p:nvPr/>
          </p:nvSpPr>
          <p:spPr>
            <a:xfrm>
              <a:off x="8349251" y="3570632"/>
              <a:ext cx="1224362" cy="276999"/>
            </a:xfrm>
            <a:prstGeom prst="rect">
              <a:avLst/>
            </a:prstGeom>
            <a:noFill/>
          </p:spPr>
          <p:txBody>
            <a:bodyPr wrap="square" rtlCol="0">
              <a:spAutoFit/>
            </a:bodyPr>
            <a:lstStyle/>
            <a:p>
              <a:pPr algn="ctr"/>
              <a:r>
                <a:rPr lang="it-IT" sz="1200" dirty="0" err="1">
                  <a:latin typeface="Ubuntu Mono" panose="020B0509030602030204" pitchFamily="49" charset="0"/>
                </a:rPr>
                <a:t>contains</a:t>
              </a:r>
              <a:endParaRPr lang="en-GB" sz="1200" dirty="0">
                <a:latin typeface="Ubuntu Mono" panose="020B0509030602030204" pitchFamily="49" charset="0"/>
              </a:endParaRPr>
            </a:p>
          </p:txBody>
        </p:sp>
        <p:cxnSp>
          <p:nvCxnSpPr>
            <p:cNvPr id="19" name="Straight Connector 18">
              <a:extLst>
                <a:ext uri="{FF2B5EF4-FFF2-40B4-BE49-F238E27FC236}">
                  <a16:creationId xmlns:a16="http://schemas.microsoft.com/office/drawing/2014/main" id="{DFECC279-8721-5630-747C-D1AB514487BE}"/>
                </a:ext>
              </a:extLst>
            </p:cNvPr>
            <p:cNvCxnSpPr>
              <a:cxnSpLocks/>
            </p:cNvCxnSpPr>
            <p:nvPr/>
          </p:nvCxnSpPr>
          <p:spPr>
            <a:xfrm flipH="1" flipV="1">
              <a:off x="8968974" y="3094587"/>
              <a:ext cx="1945" cy="2567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D3A8772-E198-F41C-82BF-4A29D184EAB5}"/>
                </a:ext>
              </a:extLst>
            </p:cNvPr>
            <p:cNvCxnSpPr>
              <a:cxnSpLocks/>
            </p:cNvCxnSpPr>
            <p:nvPr/>
          </p:nvCxnSpPr>
          <p:spPr>
            <a:xfrm flipH="1" flipV="1">
              <a:off x="8975392" y="4111725"/>
              <a:ext cx="1945" cy="2567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373B6A4-5642-C992-B148-2099910CD750}"/>
                </a:ext>
              </a:extLst>
            </p:cNvPr>
            <p:cNvCxnSpPr/>
            <p:nvPr/>
          </p:nvCxnSpPr>
          <p:spPr>
            <a:xfrm flipV="1">
              <a:off x="8356962" y="3094587"/>
              <a:ext cx="0" cy="12738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088271E-C854-3667-46AA-C8C13E7B5D5A}"/>
                </a:ext>
              </a:extLst>
            </p:cNvPr>
            <p:cNvSpPr txBox="1"/>
            <p:nvPr/>
          </p:nvSpPr>
          <p:spPr>
            <a:xfrm>
              <a:off x="4694243" y="2190297"/>
              <a:ext cx="760396" cy="369332"/>
            </a:xfrm>
            <a:prstGeom prst="rect">
              <a:avLst/>
            </a:prstGeom>
            <a:noFill/>
          </p:spPr>
          <p:txBody>
            <a:bodyPr wrap="square" rtlCol="0">
              <a:spAutoFit/>
            </a:bodyPr>
            <a:lstStyle/>
            <a:p>
              <a:r>
                <a:rPr lang="it-IT" dirty="0">
                  <a:latin typeface="Ubuntu Mono" panose="020B0509030602030204" pitchFamily="49" charset="0"/>
                </a:rPr>
                <a:t>0:N</a:t>
              </a:r>
              <a:endParaRPr lang="en-GB" dirty="0">
                <a:latin typeface="Ubuntu Mono" panose="020B0509030602030204" pitchFamily="49" charset="0"/>
              </a:endParaRPr>
            </a:p>
          </p:txBody>
        </p:sp>
        <p:sp>
          <p:nvSpPr>
            <p:cNvPr id="23" name="TextBox 22">
              <a:extLst>
                <a:ext uri="{FF2B5EF4-FFF2-40B4-BE49-F238E27FC236}">
                  <a16:creationId xmlns:a16="http://schemas.microsoft.com/office/drawing/2014/main" id="{5DEB8EDC-0742-C9D5-8074-BD80DB39E50C}"/>
                </a:ext>
              </a:extLst>
            </p:cNvPr>
            <p:cNvSpPr txBox="1"/>
            <p:nvPr/>
          </p:nvSpPr>
          <p:spPr>
            <a:xfrm>
              <a:off x="7076158" y="2182020"/>
              <a:ext cx="760396" cy="369332"/>
            </a:xfrm>
            <a:prstGeom prst="rect">
              <a:avLst/>
            </a:prstGeom>
            <a:noFill/>
          </p:spPr>
          <p:txBody>
            <a:bodyPr wrap="square" rtlCol="0">
              <a:spAutoFit/>
            </a:bodyPr>
            <a:lstStyle/>
            <a:p>
              <a:r>
                <a:rPr lang="it-IT" dirty="0">
                  <a:latin typeface="Ubuntu Mono" panose="020B0509030602030204" pitchFamily="49" charset="0"/>
                </a:rPr>
                <a:t>1:1</a:t>
              </a:r>
              <a:endParaRPr lang="en-GB" dirty="0">
                <a:latin typeface="Ubuntu Mono" panose="020B0509030602030204" pitchFamily="49" charset="0"/>
              </a:endParaRPr>
            </a:p>
          </p:txBody>
        </p:sp>
        <p:sp>
          <p:nvSpPr>
            <p:cNvPr id="24" name="TextBox 23">
              <a:extLst>
                <a:ext uri="{FF2B5EF4-FFF2-40B4-BE49-F238E27FC236}">
                  <a16:creationId xmlns:a16="http://schemas.microsoft.com/office/drawing/2014/main" id="{C21AE8BF-CF34-AD91-55B9-00A6CC50732E}"/>
                </a:ext>
              </a:extLst>
            </p:cNvPr>
            <p:cNvSpPr txBox="1"/>
            <p:nvPr/>
          </p:nvSpPr>
          <p:spPr>
            <a:xfrm>
              <a:off x="7076158" y="4352441"/>
              <a:ext cx="760396" cy="369332"/>
            </a:xfrm>
            <a:prstGeom prst="rect">
              <a:avLst/>
            </a:prstGeom>
            <a:noFill/>
          </p:spPr>
          <p:txBody>
            <a:bodyPr wrap="square" rtlCol="0">
              <a:spAutoFit/>
            </a:bodyPr>
            <a:lstStyle/>
            <a:p>
              <a:r>
                <a:rPr lang="it-IT" dirty="0">
                  <a:latin typeface="Ubuntu Mono" panose="020B0509030602030204" pitchFamily="49" charset="0"/>
                </a:rPr>
                <a:t>0:N</a:t>
              </a:r>
              <a:endParaRPr lang="en-GB" dirty="0">
                <a:latin typeface="Ubuntu Mono" panose="020B0509030602030204" pitchFamily="49" charset="0"/>
              </a:endParaRPr>
            </a:p>
          </p:txBody>
        </p:sp>
        <p:sp>
          <p:nvSpPr>
            <p:cNvPr id="25" name="TextBox 24">
              <a:extLst>
                <a:ext uri="{FF2B5EF4-FFF2-40B4-BE49-F238E27FC236}">
                  <a16:creationId xmlns:a16="http://schemas.microsoft.com/office/drawing/2014/main" id="{2650D53F-B712-D944-23F6-CFED2D9BFA89}"/>
                </a:ext>
              </a:extLst>
            </p:cNvPr>
            <p:cNvSpPr txBox="1"/>
            <p:nvPr/>
          </p:nvSpPr>
          <p:spPr>
            <a:xfrm>
              <a:off x="4706517" y="4369569"/>
              <a:ext cx="760396" cy="369332"/>
            </a:xfrm>
            <a:prstGeom prst="rect">
              <a:avLst/>
            </a:prstGeom>
            <a:noFill/>
          </p:spPr>
          <p:txBody>
            <a:bodyPr wrap="square" rtlCol="0">
              <a:spAutoFit/>
            </a:bodyPr>
            <a:lstStyle/>
            <a:p>
              <a:r>
                <a:rPr lang="it-IT" dirty="0">
                  <a:latin typeface="Ubuntu Mono" panose="020B0509030602030204" pitchFamily="49" charset="0"/>
                </a:rPr>
                <a:t>1:1</a:t>
              </a:r>
              <a:endParaRPr lang="en-GB" dirty="0">
                <a:latin typeface="Ubuntu Mono" panose="020B0509030602030204" pitchFamily="49" charset="0"/>
              </a:endParaRPr>
            </a:p>
          </p:txBody>
        </p:sp>
        <p:sp>
          <p:nvSpPr>
            <p:cNvPr id="3" name="Oval 2">
              <a:extLst>
                <a:ext uri="{FF2B5EF4-FFF2-40B4-BE49-F238E27FC236}">
                  <a16:creationId xmlns:a16="http://schemas.microsoft.com/office/drawing/2014/main" id="{6AE7F536-77A6-E3A4-A699-151AEC2DD0A7}"/>
                </a:ext>
              </a:extLst>
            </p:cNvPr>
            <p:cNvSpPr/>
            <p:nvPr/>
          </p:nvSpPr>
          <p:spPr>
            <a:xfrm>
              <a:off x="908774" y="2682901"/>
              <a:ext cx="337568" cy="306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latin typeface="Roboto Mono" panose="00000009000000000000" pitchFamily="49" charset="0"/>
                <a:ea typeface="Roboto Mono" panose="00000009000000000000" pitchFamily="49" charset="0"/>
              </a:endParaRPr>
            </a:p>
          </p:txBody>
        </p:sp>
        <p:cxnSp>
          <p:nvCxnSpPr>
            <p:cNvPr id="27" name="Straight Connector 26">
              <a:extLst>
                <a:ext uri="{FF2B5EF4-FFF2-40B4-BE49-F238E27FC236}">
                  <a16:creationId xmlns:a16="http://schemas.microsoft.com/office/drawing/2014/main" id="{C4FD407B-38A8-5AC9-40A5-52F92BC6561A}"/>
                </a:ext>
              </a:extLst>
            </p:cNvPr>
            <p:cNvCxnSpPr>
              <a:cxnSpLocks/>
              <a:stCxn id="3" idx="6"/>
            </p:cNvCxnSpPr>
            <p:nvPr/>
          </p:nvCxnSpPr>
          <p:spPr>
            <a:xfrm flipV="1">
              <a:off x="1246342" y="2834942"/>
              <a:ext cx="1577702" cy="13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FB082DE-34AD-F50C-AA7C-031ACDFE3AA0}"/>
                </a:ext>
              </a:extLst>
            </p:cNvPr>
            <p:cNvSpPr txBox="1"/>
            <p:nvPr/>
          </p:nvSpPr>
          <p:spPr>
            <a:xfrm>
              <a:off x="1252073" y="2547300"/>
              <a:ext cx="1582505" cy="237827"/>
            </a:xfrm>
            <a:prstGeom prst="rect">
              <a:avLst/>
            </a:prstGeom>
            <a:noFill/>
          </p:spPr>
          <p:txBody>
            <a:bodyPr wrap="square" rtlCol="0">
              <a:spAutoFit/>
            </a:bodyPr>
            <a:lstStyle/>
            <a:p>
              <a:r>
                <a:rPr lang="it-IT" sz="1100" u="sng" dirty="0" err="1">
                  <a:latin typeface="Roboto Mono" panose="00000009000000000000" pitchFamily="49" charset="0"/>
                  <a:ea typeface="Roboto Mono" panose="00000009000000000000" pitchFamily="49" charset="0"/>
                </a:rPr>
                <a:t>userName</a:t>
              </a:r>
              <a:endParaRPr lang="en-GB" u="sng" dirty="0">
                <a:latin typeface="Roboto Mono" panose="00000009000000000000" pitchFamily="49" charset="0"/>
                <a:ea typeface="Roboto Mono" panose="00000009000000000000" pitchFamily="49" charset="0"/>
              </a:endParaRPr>
            </a:p>
          </p:txBody>
        </p:sp>
        <p:sp>
          <p:nvSpPr>
            <p:cNvPr id="35" name="Oval 34">
              <a:extLst>
                <a:ext uri="{FF2B5EF4-FFF2-40B4-BE49-F238E27FC236}">
                  <a16:creationId xmlns:a16="http://schemas.microsoft.com/office/drawing/2014/main" id="{47FE1886-2BF0-91DE-4B36-4BB96C3778CC}"/>
                </a:ext>
              </a:extLst>
            </p:cNvPr>
            <p:cNvSpPr/>
            <p:nvPr/>
          </p:nvSpPr>
          <p:spPr>
            <a:xfrm>
              <a:off x="908774" y="2249349"/>
              <a:ext cx="337568" cy="306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latin typeface="Roboto Mono" panose="00000009000000000000" pitchFamily="49" charset="0"/>
                <a:ea typeface="Roboto Mono" panose="00000009000000000000" pitchFamily="49" charset="0"/>
              </a:endParaRPr>
            </a:p>
          </p:txBody>
        </p:sp>
        <p:cxnSp>
          <p:nvCxnSpPr>
            <p:cNvPr id="36" name="Straight Connector 35">
              <a:extLst>
                <a:ext uri="{FF2B5EF4-FFF2-40B4-BE49-F238E27FC236}">
                  <a16:creationId xmlns:a16="http://schemas.microsoft.com/office/drawing/2014/main" id="{109733E9-9FF1-31A6-F175-C818C36DB92E}"/>
                </a:ext>
              </a:extLst>
            </p:cNvPr>
            <p:cNvCxnSpPr>
              <a:cxnSpLocks/>
              <a:stCxn id="35" idx="6"/>
            </p:cNvCxnSpPr>
            <p:nvPr/>
          </p:nvCxnSpPr>
          <p:spPr>
            <a:xfrm flipV="1">
              <a:off x="1246342" y="2401390"/>
              <a:ext cx="1577702" cy="13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8E5904E-2DE3-4924-09BB-AD2A12D925A2}"/>
                </a:ext>
              </a:extLst>
            </p:cNvPr>
            <p:cNvSpPr txBox="1"/>
            <p:nvPr/>
          </p:nvSpPr>
          <p:spPr>
            <a:xfrm>
              <a:off x="1252073" y="2113748"/>
              <a:ext cx="1582505" cy="237827"/>
            </a:xfrm>
            <a:prstGeom prst="rect">
              <a:avLst/>
            </a:prstGeom>
            <a:noFill/>
          </p:spPr>
          <p:txBody>
            <a:bodyPr wrap="square" rtlCol="0">
              <a:spAutoFit/>
            </a:bodyPr>
            <a:lstStyle/>
            <a:p>
              <a:r>
                <a:rPr lang="it-IT" sz="1100" dirty="0">
                  <a:latin typeface="Roboto Mono" panose="00000009000000000000" pitchFamily="49" charset="0"/>
                  <a:ea typeface="Roboto Mono" panose="00000009000000000000" pitchFamily="49" charset="0"/>
                </a:rPr>
                <a:t>name</a:t>
              </a:r>
              <a:endParaRPr lang="en-GB" dirty="0">
                <a:latin typeface="Roboto Mono" panose="00000009000000000000" pitchFamily="49" charset="0"/>
                <a:ea typeface="Roboto Mono" panose="00000009000000000000" pitchFamily="49" charset="0"/>
              </a:endParaRPr>
            </a:p>
          </p:txBody>
        </p:sp>
        <p:sp>
          <p:nvSpPr>
            <p:cNvPr id="38" name="Oval 37">
              <a:extLst>
                <a:ext uri="{FF2B5EF4-FFF2-40B4-BE49-F238E27FC236}">
                  <a16:creationId xmlns:a16="http://schemas.microsoft.com/office/drawing/2014/main" id="{514509CA-E8CE-7B32-3A79-828D56180FAA}"/>
                </a:ext>
              </a:extLst>
            </p:cNvPr>
            <p:cNvSpPr/>
            <p:nvPr/>
          </p:nvSpPr>
          <p:spPr>
            <a:xfrm>
              <a:off x="908774" y="1819259"/>
              <a:ext cx="337568" cy="306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latin typeface="Roboto Mono" panose="00000009000000000000" pitchFamily="49" charset="0"/>
                <a:ea typeface="Roboto Mono" panose="00000009000000000000" pitchFamily="49" charset="0"/>
              </a:endParaRPr>
            </a:p>
          </p:txBody>
        </p:sp>
        <p:cxnSp>
          <p:nvCxnSpPr>
            <p:cNvPr id="39" name="Straight Connector 38">
              <a:extLst>
                <a:ext uri="{FF2B5EF4-FFF2-40B4-BE49-F238E27FC236}">
                  <a16:creationId xmlns:a16="http://schemas.microsoft.com/office/drawing/2014/main" id="{2F56F355-93B2-5A6C-74F5-B224ADA0CE87}"/>
                </a:ext>
              </a:extLst>
            </p:cNvPr>
            <p:cNvCxnSpPr>
              <a:cxnSpLocks/>
              <a:stCxn id="38" idx="6"/>
            </p:cNvCxnSpPr>
            <p:nvPr/>
          </p:nvCxnSpPr>
          <p:spPr>
            <a:xfrm>
              <a:off x="1246342" y="1972699"/>
              <a:ext cx="21137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8DB3AB05-6465-3269-C869-8FCC6AD94132}"/>
                </a:ext>
              </a:extLst>
            </p:cNvPr>
            <p:cNvSpPr txBox="1"/>
            <p:nvPr/>
          </p:nvSpPr>
          <p:spPr>
            <a:xfrm>
              <a:off x="1252073" y="1683658"/>
              <a:ext cx="1582505" cy="237827"/>
            </a:xfrm>
            <a:prstGeom prst="rect">
              <a:avLst/>
            </a:prstGeom>
            <a:noFill/>
          </p:spPr>
          <p:txBody>
            <a:bodyPr wrap="square" rtlCol="0">
              <a:spAutoFit/>
            </a:bodyPr>
            <a:lstStyle/>
            <a:p>
              <a:r>
                <a:rPr lang="it-IT" sz="1100" dirty="0">
                  <a:latin typeface="Roboto Mono" panose="00000009000000000000" pitchFamily="49" charset="0"/>
                  <a:ea typeface="Roboto Mono" panose="00000009000000000000" pitchFamily="49" charset="0"/>
                </a:rPr>
                <a:t>email</a:t>
              </a:r>
              <a:endParaRPr lang="en-GB" dirty="0">
                <a:latin typeface="Roboto Mono" panose="00000009000000000000" pitchFamily="49" charset="0"/>
                <a:ea typeface="Roboto Mono" panose="00000009000000000000" pitchFamily="49" charset="0"/>
              </a:endParaRPr>
            </a:p>
          </p:txBody>
        </p:sp>
        <p:sp>
          <p:nvSpPr>
            <p:cNvPr id="43" name="Oval 42">
              <a:extLst>
                <a:ext uri="{FF2B5EF4-FFF2-40B4-BE49-F238E27FC236}">
                  <a16:creationId xmlns:a16="http://schemas.microsoft.com/office/drawing/2014/main" id="{F94D26DF-FC5D-C4C5-DCF0-32668AC575B3}"/>
                </a:ext>
              </a:extLst>
            </p:cNvPr>
            <p:cNvSpPr/>
            <p:nvPr/>
          </p:nvSpPr>
          <p:spPr>
            <a:xfrm>
              <a:off x="908774" y="3116337"/>
              <a:ext cx="337568" cy="306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latin typeface="Roboto Mono" panose="00000009000000000000" pitchFamily="49" charset="0"/>
                <a:ea typeface="Roboto Mono" panose="00000009000000000000" pitchFamily="49" charset="0"/>
              </a:endParaRPr>
            </a:p>
          </p:txBody>
        </p:sp>
        <p:cxnSp>
          <p:nvCxnSpPr>
            <p:cNvPr id="44" name="Straight Connector 43">
              <a:extLst>
                <a:ext uri="{FF2B5EF4-FFF2-40B4-BE49-F238E27FC236}">
                  <a16:creationId xmlns:a16="http://schemas.microsoft.com/office/drawing/2014/main" id="{80665D9B-4252-F905-6A74-D9E433060272}"/>
                </a:ext>
              </a:extLst>
            </p:cNvPr>
            <p:cNvCxnSpPr>
              <a:cxnSpLocks/>
              <a:stCxn id="43" idx="6"/>
            </p:cNvCxnSpPr>
            <p:nvPr/>
          </p:nvCxnSpPr>
          <p:spPr>
            <a:xfrm>
              <a:off x="1246342" y="3269777"/>
              <a:ext cx="21137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0CD7B10E-99ED-E1E8-B12B-536FBC613BA1}"/>
                </a:ext>
              </a:extLst>
            </p:cNvPr>
            <p:cNvSpPr txBox="1"/>
            <p:nvPr/>
          </p:nvSpPr>
          <p:spPr>
            <a:xfrm>
              <a:off x="1252073" y="2980736"/>
              <a:ext cx="1582505" cy="237827"/>
            </a:xfrm>
            <a:prstGeom prst="rect">
              <a:avLst/>
            </a:prstGeom>
            <a:noFill/>
          </p:spPr>
          <p:txBody>
            <a:bodyPr wrap="square" rtlCol="0">
              <a:spAutoFit/>
            </a:bodyPr>
            <a:lstStyle/>
            <a:p>
              <a:r>
                <a:rPr lang="it-IT" sz="1100" dirty="0">
                  <a:latin typeface="Roboto Mono" panose="00000009000000000000" pitchFamily="49" charset="0"/>
                  <a:ea typeface="Roboto Mono" panose="00000009000000000000" pitchFamily="49" charset="0"/>
                </a:rPr>
                <a:t>password</a:t>
              </a:r>
              <a:endParaRPr lang="en-GB" dirty="0">
                <a:latin typeface="Roboto Mono" panose="00000009000000000000" pitchFamily="49" charset="0"/>
                <a:ea typeface="Roboto Mono" panose="00000009000000000000" pitchFamily="49" charset="0"/>
              </a:endParaRPr>
            </a:p>
          </p:txBody>
        </p:sp>
        <p:cxnSp>
          <p:nvCxnSpPr>
            <p:cNvPr id="52" name="Straight Connector 51">
              <a:extLst>
                <a:ext uri="{FF2B5EF4-FFF2-40B4-BE49-F238E27FC236}">
                  <a16:creationId xmlns:a16="http://schemas.microsoft.com/office/drawing/2014/main" id="{1EE57451-9FCD-22C4-8DA7-289012756453}"/>
                </a:ext>
              </a:extLst>
            </p:cNvPr>
            <p:cNvCxnSpPr>
              <a:cxnSpLocks/>
            </p:cNvCxnSpPr>
            <p:nvPr/>
          </p:nvCxnSpPr>
          <p:spPr>
            <a:xfrm>
              <a:off x="3360092" y="1972699"/>
              <a:ext cx="0" cy="12970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0C85CDDC-8429-9F87-E264-1A137AD6FB29}"/>
                </a:ext>
              </a:extLst>
            </p:cNvPr>
            <p:cNvSpPr/>
            <p:nvPr/>
          </p:nvSpPr>
          <p:spPr>
            <a:xfrm>
              <a:off x="2831266" y="2152267"/>
              <a:ext cx="1750140" cy="94232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latin typeface="Ubuntu Mono" panose="020B0509030602030204" pitchFamily="49" charset="0"/>
                </a:rPr>
                <a:t>User</a:t>
              </a:r>
            </a:p>
          </p:txBody>
        </p:sp>
        <p:sp>
          <p:nvSpPr>
            <p:cNvPr id="56" name="Oval 55">
              <a:extLst>
                <a:ext uri="{FF2B5EF4-FFF2-40B4-BE49-F238E27FC236}">
                  <a16:creationId xmlns:a16="http://schemas.microsoft.com/office/drawing/2014/main" id="{3CE42E52-6C83-29B0-CC9B-9B173C762FF5}"/>
                </a:ext>
              </a:extLst>
            </p:cNvPr>
            <p:cNvSpPr/>
            <p:nvPr/>
          </p:nvSpPr>
          <p:spPr>
            <a:xfrm>
              <a:off x="6553352" y="1724732"/>
              <a:ext cx="337568" cy="306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latin typeface="Roboto Mono" panose="00000009000000000000" pitchFamily="49" charset="0"/>
                <a:ea typeface="Roboto Mono" panose="00000009000000000000" pitchFamily="49" charset="0"/>
              </a:endParaRPr>
            </a:p>
          </p:txBody>
        </p:sp>
        <p:cxnSp>
          <p:nvCxnSpPr>
            <p:cNvPr id="57" name="Straight Connector 56">
              <a:extLst>
                <a:ext uri="{FF2B5EF4-FFF2-40B4-BE49-F238E27FC236}">
                  <a16:creationId xmlns:a16="http://schemas.microsoft.com/office/drawing/2014/main" id="{65E8BFEE-054E-C552-6C74-2F00C0E35EC3}"/>
                </a:ext>
              </a:extLst>
            </p:cNvPr>
            <p:cNvCxnSpPr>
              <a:cxnSpLocks/>
              <a:stCxn id="56" idx="6"/>
            </p:cNvCxnSpPr>
            <p:nvPr/>
          </p:nvCxnSpPr>
          <p:spPr>
            <a:xfrm>
              <a:off x="6890920" y="1878172"/>
              <a:ext cx="13039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FA19B855-3372-26B2-5D14-B89B42AF8F7D}"/>
                </a:ext>
              </a:extLst>
            </p:cNvPr>
            <p:cNvSpPr txBox="1"/>
            <p:nvPr/>
          </p:nvSpPr>
          <p:spPr>
            <a:xfrm>
              <a:off x="6896652" y="1589131"/>
              <a:ext cx="1074682" cy="261610"/>
            </a:xfrm>
            <a:prstGeom prst="rect">
              <a:avLst/>
            </a:prstGeom>
            <a:noFill/>
          </p:spPr>
          <p:txBody>
            <a:bodyPr wrap="square" rtlCol="0">
              <a:spAutoFit/>
            </a:bodyPr>
            <a:lstStyle/>
            <a:p>
              <a:r>
                <a:rPr lang="it-IT" sz="1100" u="sng" dirty="0">
                  <a:latin typeface="Roboto Mono" panose="00000009000000000000" pitchFamily="49" charset="0"/>
                  <a:ea typeface="Roboto Mono" panose="00000009000000000000" pitchFamily="49" charset="0"/>
                </a:rPr>
                <a:t>name</a:t>
              </a:r>
              <a:endParaRPr lang="en-GB" u="sng" dirty="0">
                <a:latin typeface="Roboto Mono" panose="00000009000000000000" pitchFamily="49" charset="0"/>
                <a:ea typeface="Roboto Mono" panose="00000009000000000000" pitchFamily="49" charset="0"/>
              </a:endParaRPr>
            </a:p>
          </p:txBody>
        </p:sp>
        <p:sp>
          <p:nvSpPr>
            <p:cNvPr id="59" name="Oval 58">
              <a:extLst>
                <a:ext uri="{FF2B5EF4-FFF2-40B4-BE49-F238E27FC236}">
                  <a16:creationId xmlns:a16="http://schemas.microsoft.com/office/drawing/2014/main" id="{0DBC8B93-F069-E2C7-918D-3166A65AA964}"/>
                </a:ext>
              </a:extLst>
            </p:cNvPr>
            <p:cNvSpPr/>
            <p:nvPr/>
          </p:nvSpPr>
          <p:spPr>
            <a:xfrm>
              <a:off x="6553352" y="1291180"/>
              <a:ext cx="337568" cy="306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latin typeface="Roboto Mono" panose="00000009000000000000" pitchFamily="49" charset="0"/>
                <a:ea typeface="Roboto Mono" panose="00000009000000000000" pitchFamily="49" charset="0"/>
              </a:endParaRPr>
            </a:p>
          </p:txBody>
        </p:sp>
        <p:cxnSp>
          <p:nvCxnSpPr>
            <p:cNvPr id="60" name="Straight Connector 59">
              <a:extLst>
                <a:ext uri="{FF2B5EF4-FFF2-40B4-BE49-F238E27FC236}">
                  <a16:creationId xmlns:a16="http://schemas.microsoft.com/office/drawing/2014/main" id="{45C4CF24-EDB6-56EB-88EB-0ADAA6FD1D3A}"/>
                </a:ext>
              </a:extLst>
            </p:cNvPr>
            <p:cNvCxnSpPr>
              <a:cxnSpLocks/>
              <a:stCxn id="59" idx="6"/>
            </p:cNvCxnSpPr>
            <p:nvPr/>
          </p:nvCxnSpPr>
          <p:spPr>
            <a:xfrm flipV="1">
              <a:off x="6890920" y="1443221"/>
              <a:ext cx="1577702" cy="13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7734006A-0035-4457-2C6D-1E222298EE20}"/>
                </a:ext>
              </a:extLst>
            </p:cNvPr>
            <p:cNvSpPr txBox="1"/>
            <p:nvPr/>
          </p:nvSpPr>
          <p:spPr>
            <a:xfrm>
              <a:off x="6896651" y="1155579"/>
              <a:ext cx="1074683" cy="261610"/>
            </a:xfrm>
            <a:prstGeom prst="rect">
              <a:avLst/>
            </a:prstGeom>
            <a:noFill/>
          </p:spPr>
          <p:txBody>
            <a:bodyPr wrap="square" rtlCol="0">
              <a:spAutoFit/>
            </a:bodyPr>
            <a:lstStyle/>
            <a:p>
              <a:r>
                <a:rPr lang="it-IT" sz="1100" dirty="0">
                  <a:latin typeface="Roboto Mono" panose="00000009000000000000" pitchFamily="49" charset="0"/>
                  <a:ea typeface="Roboto Mono" panose="00000009000000000000" pitchFamily="49" charset="0"/>
                </a:rPr>
                <a:t>date</a:t>
              </a:r>
              <a:endParaRPr lang="en-GB" dirty="0">
                <a:latin typeface="Roboto Mono" panose="00000009000000000000" pitchFamily="49" charset="0"/>
                <a:ea typeface="Roboto Mono" panose="00000009000000000000" pitchFamily="49" charset="0"/>
              </a:endParaRPr>
            </a:p>
          </p:txBody>
        </p:sp>
        <p:cxnSp>
          <p:nvCxnSpPr>
            <p:cNvPr id="66" name="Straight Connector 65">
              <a:extLst>
                <a:ext uri="{FF2B5EF4-FFF2-40B4-BE49-F238E27FC236}">
                  <a16:creationId xmlns:a16="http://schemas.microsoft.com/office/drawing/2014/main" id="{37E79861-64A5-396B-6685-3054771C94ED}"/>
                </a:ext>
              </a:extLst>
            </p:cNvPr>
            <p:cNvCxnSpPr>
              <a:cxnSpLocks/>
            </p:cNvCxnSpPr>
            <p:nvPr/>
          </p:nvCxnSpPr>
          <p:spPr>
            <a:xfrm>
              <a:off x="8194840" y="1878172"/>
              <a:ext cx="0" cy="30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8883E58-CA50-27E4-1EF3-0598028E2C42}"/>
                </a:ext>
              </a:extLst>
            </p:cNvPr>
            <p:cNvCxnSpPr>
              <a:cxnSpLocks/>
            </p:cNvCxnSpPr>
            <p:nvPr/>
          </p:nvCxnSpPr>
          <p:spPr>
            <a:xfrm>
              <a:off x="8468622" y="1446136"/>
              <a:ext cx="0" cy="7441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0214E704-85DF-08A3-3923-CBB1D5F8F1C3}"/>
                </a:ext>
              </a:extLst>
            </p:cNvPr>
            <p:cNvSpPr/>
            <p:nvPr/>
          </p:nvSpPr>
          <p:spPr>
            <a:xfrm>
              <a:off x="7798162" y="2152267"/>
              <a:ext cx="1750140" cy="94232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latin typeface="Ubuntu Mono" panose="020B0509030602030204" pitchFamily="49" charset="0"/>
                </a:rPr>
                <a:t>Folder</a:t>
              </a:r>
            </a:p>
          </p:txBody>
        </p:sp>
        <p:sp>
          <p:nvSpPr>
            <p:cNvPr id="70" name="TextBox 69">
              <a:extLst>
                <a:ext uri="{FF2B5EF4-FFF2-40B4-BE49-F238E27FC236}">
                  <a16:creationId xmlns:a16="http://schemas.microsoft.com/office/drawing/2014/main" id="{B4799DA7-3562-93C7-2EA0-6D75369606D0}"/>
                </a:ext>
              </a:extLst>
            </p:cNvPr>
            <p:cNvSpPr txBox="1"/>
            <p:nvPr/>
          </p:nvSpPr>
          <p:spPr>
            <a:xfrm>
              <a:off x="9268880" y="3924799"/>
              <a:ext cx="760396" cy="369332"/>
            </a:xfrm>
            <a:prstGeom prst="rect">
              <a:avLst/>
            </a:prstGeom>
            <a:noFill/>
          </p:spPr>
          <p:txBody>
            <a:bodyPr wrap="square" rtlCol="0">
              <a:spAutoFit/>
            </a:bodyPr>
            <a:lstStyle/>
            <a:p>
              <a:r>
                <a:rPr lang="it-IT" dirty="0">
                  <a:latin typeface="Ubuntu Mono" panose="020B0509030602030204" pitchFamily="49" charset="0"/>
                </a:rPr>
                <a:t>1:1</a:t>
              </a:r>
              <a:endParaRPr lang="en-GB" dirty="0">
                <a:latin typeface="Ubuntu Mono" panose="020B0509030602030204" pitchFamily="49" charset="0"/>
              </a:endParaRPr>
            </a:p>
          </p:txBody>
        </p:sp>
        <p:sp>
          <p:nvSpPr>
            <p:cNvPr id="71" name="TextBox 70">
              <a:extLst>
                <a:ext uri="{FF2B5EF4-FFF2-40B4-BE49-F238E27FC236}">
                  <a16:creationId xmlns:a16="http://schemas.microsoft.com/office/drawing/2014/main" id="{11EEB0CE-CC25-AEB3-AF99-12CD0CD932A3}"/>
                </a:ext>
              </a:extLst>
            </p:cNvPr>
            <p:cNvSpPr txBox="1"/>
            <p:nvPr/>
          </p:nvSpPr>
          <p:spPr>
            <a:xfrm>
              <a:off x="9268880" y="3172300"/>
              <a:ext cx="760396" cy="369332"/>
            </a:xfrm>
            <a:prstGeom prst="rect">
              <a:avLst/>
            </a:prstGeom>
            <a:noFill/>
          </p:spPr>
          <p:txBody>
            <a:bodyPr wrap="square" rtlCol="0">
              <a:spAutoFit/>
            </a:bodyPr>
            <a:lstStyle/>
            <a:p>
              <a:r>
                <a:rPr lang="it-IT" dirty="0">
                  <a:latin typeface="Ubuntu Mono" panose="020B0509030602030204" pitchFamily="49" charset="0"/>
                </a:rPr>
                <a:t>0:N</a:t>
              </a:r>
              <a:endParaRPr lang="en-GB" dirty="0">
                <a:latin typeface="Ubuntu Mono" panose="020B0509030602030204" pitchFamily="49" charset="0"/>
              </a:endParaRPr>
            </a:p>
          </p:txBody>
        </p:sp>
        <p:cxnSp>
          <p:nvCxnSpPr>
            <p:cNvPr id="73" name="Straight Connector 72">
              <a:extLst>
                <a:ext uri="{FF2B5EF4-FFF2-40B4-BE49-F238E27FC236}">
                  <a16:creationId xmlns:a16="http://schemas.microsoft.com/office/drawing/2014/main" id="{5F461F0E-B7FB-74AE-F209-9A9077318942}"/>
                </a:ext>
              </a:extLst>
            </p:cNvPr>
            <p:cNvCxnSpPr/>
            <p:nvPr/>
          </p:nvCxnSpPr>
          <p:spPr>
            <a:xfrm flipV="1">
              <a:off x="7616949" y="1663973"/>
              <a:ext cx="0" cy="14523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319B9770-2C7F-CBA8-BA9F-A36FA53B6DF4}"/>
                </a:ext>
              </a:extLst>
            </p:cNvPr>
            <p:cNvSpPr/>
            <p:nvPr/>
          </p:nvSpPr>
          <p:spPr>
            <a:xfrm>
              <a:off x="7569887" y="3122234"/>
              <a:ext cx="118467" cy="11846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Oval 74">
              <a:extLst>
                <a:ext uri="{FF2B5EF4-FFF2-40B4-BE49-F238E27FC236}">
                  <a16:creationId xmlns:a16="http://schemas.microsoft.com/office/drawing/2014/main" id="{056933BD-CCF4-7AC0-A08D-3B79A9481AC2}"/>
                </a:ext>
              </a:extLst>
            </p:cNvPr>
            <p:cNvSpPr/>
            <p:nvPr/>
          </p:nvSpPr>
          <p:spPr>
            <a:xfrm>
              <a:off x="912104" y="4895014"/>
              <a:ext cx="337568" cy="306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latin typeface="Roboto Mono" panose="00000009000000000000" pitchFamily="49" charset="0"/>
                <a:ea typeface="Roboto Mono" panose="00000009000000000000" pitchFamily="49" charset="0"/>
              </a:endParaRPr>
            </a:p>
          </p:txBody>
        </p:sp>
        <p:cxnSp>
          <p:nvCxnSpPr>
            <p:cNvPr id="76" name="Straight Connector 75">
              <a:extLst>
                <a:ext uri="{FF2B5EF4-FFF2-40B4-BE49-F238E27FC236}">
                  <a16:creationId xmlns:a16="http://schemas.microsoft.com/office/drawing/2014/main" id="{851B7DD5-478C-E5F7-5E20-19CF4EC318F3}"/>
                </a:ext>
              </a:extLst>
            </p:cNvPr>
            <p:cNvCxnSpPr>
              <a:cxnSpLocks/>
              <a:stCxn id="75" idx="6"/>
            </p:cNvCxnSpPr>
            <p:nvPr/>
          </p:nvCxnSpPr>
          <p:spPr>
            <a:xfrm flipV="1">
              <a:off x="1249672" y="5047052"/>
              <a:ext cx="1577702" cy="14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220A54E6-C328-5C38-1F62-313A021537C2}"/>
                </a:ext>
              </a:extLst>
            </p:cNvPr>
            <p:cNvSpPr txBox="1"/>
            <p:nvPr/>
          </p:nvSpPr>
          <p:spPr>
            <a:xfrm>
              <a:off x="1255403" y="4759413"/>
              <a:ext cx="1582505" cy="261610"/>
            </a:xfrm>
            <a:prstGeom prst="rect">
              <a:avLst/>
            </a:prstGeom>
            <a:noFill/>
          </p:spPr>
          <p:txBody>
            <a:bodyPr wrap="square" rtlCol="0">
              <a:spAutoFit/>
            </a:bodyPr>
            <a:lstStyle/>
            <a:p>
              <a:r>
                <a:rPr lang="it-IT" sz="1100" u="sng" dirty="0">
                  <a:latin typeface="Roboto Mono" panose="00000009000000000000" pitchFamily="49" charset="0"/>
                  <a:ea typeface="Roboto Mono" panose="00000009000000000000" pitchFamily="49" charset="0"/>
                </a:rPr>
                <a:t>name</a:t>
              </a:r>
              <a:endParaRPr lang="en-GB" u="sng" dirty="0">
                <a:latin typeface="Roboto Mono" panose="00000009000000000000" pitchFamily="49" charset="0"/>
                <a:ea typeface="Roboto Mono" panose="00000009000000000000" pitchFamily="49" charset="0"/>
              </a:endParaRPr>
            </a:p>
          </p:txBody>
        </p:sp>
        <p:sp>
          <p:nvSpPr>
            <p:cNvPr id="78" name="Oval 77">
              <a:extLst>
                <a:ext uri="{FF2B5EF4-FFF2-40B4-BE49-F238E27FC236}">
                  <a16:creationId xmlns:a16="http://schemas.microsoft.com/office/drawing/2014/main" id="{D5597651-DFEF-9176-0070-0B2B1A642553}"/>
                </a:ext>
              </a:extLst>
            </p:cNvPr>
            <p:cNvSpPr/>
            <p:nvPr/>
          </p:nvSpPr>
          <p:spPr>
            <a:xfrm>
              <a:off x="912104" y="4461462"/>
              <a:ext cx="337568" cy="306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latin typeface="Roboto Mono" panose="00000009000000000000" pitchFamily="49" charset="0"/>
                <a:ea typeface="Roboto Mono" panose="00000009000000000000" pitchFamily="49" charset="0"/>
              </a:endParaRPr>
            </a:p>
          </p:txBody>
        </p:sp>
        <p:cxnSp>
          <p:nvCxnSpPr>
            <p:cNvPr id="79" name="Straight Connector 78">
              <a:extLst>
                <a:ext uri="{FF2B5EF4-FFF2-40B4-BE49-F238E27FC236}">
                  <a16:creationId xmlns:a16="http://schemas.microsoft.com/office/drawing/2014/main" id="{55DE8DDF-DD44-BE88-FCD9-DAAB4AAC3B3D}"/>
                </a:ext>
              </a:extLst>
            </p:cNvPr>
            <p:cNvCxnSpPr>
              <a:cxnSpLocks/>
              <a:stCxn id="78" idx="6"/>
            </p:cNvCxnSpPr>
            <p:nvPr/>
          </p:nvCxnSpPr>
          <p:spPr>
            <a:xfrm flipV="1">
              <a:off x="1249672" y="4613500"/>
              <a:ext cx="1577702" cy="14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9CB410A8-FCF3-7734-D439-E5594F75AAE4}"/>
                </a:ext>
              </a:extLst>
            </p:cNvPr>
            <p:cNvSpPr txBox="1"/>
            <p:nvPr/>
          </p:nvSpPr>
          <p:spPr>
            <a:xfrm>
              <a:off x="1255403" y="4325861"/>
              <a:ext cx="1582505" cy="261610"/>
            </a:xfrm>
            <a:prstGeom prst="rect">
              <a:avLst/>
            </a:prstGeom>
            <a:noFill/>
          </p:spPr>
          <p:txBody>
            <a:bodyPr wrap="square" rtlCol="0">
              <a:spAutoFit/>
            </a:bodyPr>
            <a:lstStyle/>
            <a:p>
              <a:r>
                <a:rPr lang="it-IT" sz="1100">
                  <a:latin typeface="Roboto Mono" panose="00000009000000000000" pitchFamily="49" charset="0"/>
                  <a:ea typeface="Roboto Mono" panose="00000009000000000000" pitchFamily="49" charset="0"/>
                </a:rPr>
                <a:t>summary</a:t>
              </a:r>
              <a:endParaRPr lang="en-GB" dirty="0">
                <a:latin typeface="Roboto Mono" panose="00000009000000000000" pitchFamily="49" charset="0"/>
                <a:ea typeface="Roboto Mono" panose="00000009000000000000" pitchFamily="49" charset="0"/>
              </a:endParaRPr>
            </a:p>
          </p:txBody>
        </p:sp>
        <p:sp>
          <p:nvSpPr>
            <p:cNvPr id="81" name="Oval 80">
              <a:extLst>
                <a:ext uri="{FF2B5EF4-FFF2-40B4-BE49-F238E27FC236}">
                  <a16:creationId xmlns:a16="http://schemas.microsoft.com/office/drawing/2014/main" id="{5C874938-CD0D-77D0-7143-C45A0F6486C1}"/>
                </a:ext>
              </a:extLst>
            </p:cNvPr>
            <p:cNvSpPr/>
            <p:nvPr/>
          </p:nvSpPr>
          <p:spPr>
            <a:xfrm>
              <a:off x="912104" y="4031372"/>
              <a:ext cx="337568" cy="306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latin typeface="Roboto Mono" panose="00000009000000000000" pitchFamily="49" charset="0"/>
                <a:ea typeface="Roboto Mono" panose="00000009000000000000" pitchFamily="49" charset="0"/>
              </a:endParaRPr>
            </a:p>
          </p:txBody>
        </p:sp>
        <p:cxnSp>
          <p:nvCxnSpPr>
            <p:cNvPr id="82" name="Straight Connector 81">
              <a:extLst>
                <a:ext uri="{FF2B5EF4-FFF2-40B4-BE49-F238E27FC236}">
                  <a16:creationId xmlns:a16="http://schemas.microsoft.com/office/drawing/2014/main" id="{F1F1A0CD-42E6-1B61-4598-56FEDE07EE4F}"/>
                </a:ext>
              </a:extLst>
            </p:cNvPr>
            <p:cNvCxnSpPr>
              <a:cxnSpLocks/>
              <a:stCxn id="81" idx="6"/>
            </p:cNvCxnSpPr>
            <p:nvPr/>
          </p:nvCxnSpPr>
          <p:spPr>
            <a:xfrm>
              <a:off x="1249672" y="4184812"/>
              <a:ext cx="21137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7973B9DB-CFA2-67D5-A68E-B5C3D6F3452D}"/>
                </a:ext>
              </a:extLst>
            </p:cNvPr>
            <p:cNvSpPr txBox="1"/>
            <p:nvPr/>
          </p:nvSpPr>
          <p:spPr>
            <a:xfrm>
              <a:off x="1255403" y="3895771"/>
              <a:ext cx="1582505" cy="261610"/>
            </a:xfrm>
            <a:prstGeom prst="rect">
              <a:avLst/>
            </a:prstGeom>
            <a:noFill/>
          </p:spPr>
          <p:txBody>
            <a:bodyPr wrap="square" rtlCol="0">
              <a:spAutoFit/>
            </a:bodyPr>
            <a:lstStyle/>
            <a:p>
              <a:r>
                <a:rPr lang="it-IT" sz="1100" dirty="0">
                  <a:latin typeface="Roboto Mono" panose="00000009000000000000" pitchFamily="49" charset="0"/>
                  <a:ea typeface="Roboto Mono" panose="00000009000000000000" pitchFamily="49" charset="0"/>
                </a:rPr>
                <a:t>body</a:t>
              </a:r>
              <a:endParaRPr lang="en-GB" dirty="0">
                <a:latin typeface="Roboto Mono" panose="00000009000000000000" pitchFamily="49" charset="0"/>
                <a:ea typeface="Roboto Mono" panose="00000009000000000000" pitchFamily="49" charset="0"/>
              </a:endParaRPr>
            </a:p>
          </p:txBody>
        </p:sp>
        <p:sp>
          <p:nvSpPr>
            <p:cNvPr id="84" name="Oval 83">
              <a:extLst>
                <a:ext uri="{FF2B5EF4-FFF2-40B4-BE49-F238E27FC236}">
                  <a16:creationId xmlns:a16="http://schemas.microsoft.com/office/drawing/2014/main" id="{C2391F28-7F3C-8AFB-9888-A2EA1290C661}"/>
                </a:ext>
              </a:extLst>
            </p:cNvPr>
            <p:cNvSpPr/>
            <p:nvPr/>
          </p:nvSpPr>
          <p:spPr>
            <a:xfrm>
              <a:off x="912104" y="5328450"/>
              <a:ext cx="337568" cy="306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latin typeface="Roboto Mono" panose="00000009000000000000" pitchFamily="49" charset="0"/>
                <a:ea typeface="Roboto Mono" panose="00000009000000000000" pitchFamily="49" charset="0"/>
              </a:endParaRPr>
            </a:p>
          </p:txBody>
        </p:sp>
        <p:cxnSp>
          <p:nvCxnSpPr>
            <p:cNvPr id="85" name="Straight Connector 84">
              <a:extLst>
                <a:ext uri="{FF2B5EF4-FFF2-40B4-BE49-F238E27FC236}">
                  <a16:creationId xmlns:a16="http://schemas.microsoft.com/office/drawing/2014/main" id="{16204E76-A274-BE29-0D47-99DF7B36EEEB}"/>
                </a:ext>
              </a:extLst>
            </p:cNvPr>
            <p:cNvCxnSpPr>
              <a:cxnSpLocks/>
              <a:stCxn id="84" idx="6"/>
            </p:cNvCxnSpPr>
            <p:nvPr/>
          </p:nvCxnSpPr>
          <p:spPr>
            <a:xfrm>
              <a:off x="1249672" y="5481890"/>
              <a:ext cx="21137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6DAA3678-5DED-653A-399A-4747DB8DD741}"/>
                </a:ext>
              </a:extLst>
            </p:cNvPr>
            <p:cNvSpPr txBox="1"/>
            <p:nvPr/>
          </p:nvSpPr>
          <p:spPr>
            <a:xfrm>
              <a:off x="1255403" y="5192849"/>
              <a:ext cx="1582505" cy="261610"/>
            </a:xfrm>
            <a:prstGeom prst="rect">
              <a:avLst/>
            </a:prstGeom>
            <a:noFill/>
          </p:spPr>
          <p:txBody>
            <a:bodyPr wrap="square" rtlCol="0">
              <a:spAutoFit/>
            </a:bodyPr>
            <a:lstStyle/>
            <a:p>
              <a:r>
                <a:rPr lang="it-IT" sz="1100" u="sng" dirty="0" err="1">
                  <a:latin typeface="Roboto Mono" panose="00000009000000000000" pitchFamily="49" charset="0"/>
                  <a:ea typeface="Roboto Mono" panose="00000009000000000000" pitchFamily="49" charset="0"/>
                </a:rPr>
                <a:t>type</a:t>
              </a:r>
              <a:endParaRPr lang="en-GB" u="sng" dirty="0">
                <a:latin typeface="Roboto Mono" panose="00000009000000000000" pitchFamily="49" charset="0"/>
                <a:ea typeface="Roboto Mono" panose="00000009000000000000" pitchFamily="49" charset="0"/>
              </a:endParaRPr>
            </a:p>
          </p:txBody>
        </p:sp>
        <p:cxnSp>
          <p:nvCxnSpPr>
            <p:cNvPr id="87" name="Straight Connector 86">
              <a:extLst>
                <a:ext uri="{FF2B5EF4-FFF2-40B4-BE49-F238E27FC236}">
                  <a16:creationId xmlns:a16="http://schemas.microsoft.com/office/drawing/2014/main" id="{C89C24AB-F9A8-FDA5-82D6-DA5912536890}"/>
                </a:ext>
              </a:extLst>
            </p:cNvPr>
            <p:cNvCxnSpPr>
              <a:cxnSpLocks/>
            </p:cNvCxnSpPr>
            <p:nvPr/>
          </p:nvCxnSpPr>
          <p:spPr>
            <a:xfrm>
              <a:off x="3360127" y="4184812"/>
              <a:ext cx="0" cy="12970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id="{4530C3EE-404E-3844-0FD7-BDF9BB305B78}"/>
                </a:ext>
              </a:extLst>
            </p:cNvPr>
            <p:cNvSpPr/>
            <p:nvPr/>
          </p:nvSpPr>
          <p:spPr>
            <a:xfrm>
              <a:off x="908774" y="3602275"/>
              <a:ext cx="337568" cy="306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latin typeface="Roboto Mono" panose="00000009000000000000" pitchFamily="49" charset="0"/>
                <a:ea typeface="Roboto Mono" panose="00000009000000000000" pitchFamily="49" charset="0"/>
              </a:endParaRPr>
            </a:p>
          </p:txBody>
        </p:sp>
        <p:sp>
          <p:nvSpPr>
            <p:cNvPr id="89" name="TextBox 88">
              <a:extLst>
                <a:ext uri="{FF2B5EF4-FFF2-40B4-BE49-F238E27FC236}">
                  <a16:creationId xmlns:a16="http://schemas.microsoft.com/office/drawing/2014/main" id="{5BB2B599-4829-6C71-3C4B-F9CDB5F0B0DD}"/>
                </a:ext>
              </a:extLst>
            </p:cNvPr>
            <p:cNvSpPr txBox="1"/>
            <p:nvPr/>
          </p:nvSpPr>
          <p:spPr>
            <a:xfrm>
              <a:off x="1252073" y="3466674"/>
              <a:ext cx="1582505" cy="261610"/>
            </a:xfrm>
            <a:prstGeom prst="rect">
              <a:avLst/>
            </a:prstGeom>
            <a:noFill/>
          </p:spPr>
          <p:txBody>
            <a:bodyPr wrap="square" rtlCol="0">
              <a:spAutoFit/>
            </a:bodyPr>
            <a:lstStyle/>
            <a:p>
              <a:r>
                <a:rPr lang="it-IT" sz="1100" dirty="0">
                  <a:latin typeface="Roboto Mono" panose="00000009000000000000" pitchFamily="49" charset="0"/>
                  <a:ea typeface="Roboto Mono" panose="00000009000000000000" pitchFamily="49" charset="0"/>
                </a:rPr>
                <a:t>date</a:t>
              </a:r>
              <a:endParaRPr lang="en-GB" dirty="0">
                <a:latin typeface="Roboto Mono" panose="00000009000000000000" pitchFamily="49" charset="0"/>
                <a:ea typeface="Roboto Mono" panose="00000009000000000000" pitchFamily="49" charset="0"/>
              </a:endParaRPr>
            </a:p>
          </p:txBody>
        </p:sp>
        <p:cxnSp>
          <p:nvCxnSpPr>
            <p:cNvPr id="90" name="Straight Connector 89">
              <a:extLst>
                <a:ext uri="{FF2B5EF4-FFF2-40B4-BE49-F238E27FC236}">
                  <a16:creationId xmlns:a16="http://schemas.microsoft.com/office/drawing/2014/main" id="{EA190669-5B85-065F-8DD3-640D69B7E14E}"/>
                </a:ext>
              </a:extLst>
            </p:cNvPr>
            <p:cNvCxnSpPr>
              <a:cxnSpLocks/>
            </p:cNvCxnSpPr>
            <p:nvPr/>
          </p:nvCxnSpPr>
          <p:spPr>
            <a:xfrm>
              <a:off x="3606800" y="3749974"/>
              <a:ext cx="0" cy="12970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DE3BA37-389E-4822-D5CE-9E1B4B903B40}"/>
                </a:ext>
              </a:extLst>
            </p:cNvPr>
            <p:cNvCxnSpPr>
              <a:cxnSpLocks/>
            </p:cNvCxnSpPr>
            <p:nvPr/>
          </p:nvCxnSpPr>
          <p:spPr>
            <a:xfrm>
              <a:off x="1255403" y="3755715"/>
              <a:ext cx="235139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004E7A12-CB56-1C07-AC7E-5745F43CB1FB}"/>
                </a:ext>
              </a:extLst>
            </p:cNvPr>
            <p:cNvSpPr/>
            <p:nvPr/>
          </p:nvSpPr>
          <p:spPr>
            <a:xfrm>
              <a:off x="2831266" y="4368467"/>
              <a:ext cx="1750140" cy="94232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err="1">
                  <a:latin typeface="Ubuntu Mono" panose="020B0509030602030204" pitchFamily="49" charset="0"/>
                </a:rPr>
                <a:t>Document</a:t>
              </a:r>
              <a:endParaRPr lang="it-IT" b="1" dirty="0">
                <a:latin typeface="Ubuntu Mono" panose="020B0509030602030204" pitchFamily="49" charset="0"/>
              </a:endParaRPr>
            </a:p>
          </p:txBody>
        </p:sp>
        <p:cxnSp>
          <p:nvCxnSpPr>
            <p:cNvPr id="93" name="Straight Connector 92">
              <a:extLst>
                <a:ext uri="{FF2B5EF4-FFF2-40B4-BE49-F238E27FC236}">
                  <a16:creationId xmlns:a16="http://schemas.microsoft.com/office/drawing/2014/main" id="{F9333947-1AAE-1FE8-82F5-F0EBE200A4C1}"/>
                </a:ext>
              </a:extLst>
            </p:cNvPr>
            <p:cNvCxnSpPr>
              <a:cxnSpLocks/>
            </p:cNvCxnSpPr>
            <p:nvPr/>
          </p:nvCxnSpPr>
          <p:spPr>
            <a:xfrm flipV="1">
              <a:off x="2536949" y="4833351"/>
              <a:ext cx="0" cy="10159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Oval 93">
              <a:extLst>
                <a:ext uri="{FF2B5EF4-FFF2-40B4-BE49-F238E27FC236}">
                  <a16:creationId xmlns:a16="http://schemas.microsoft.com/office/drawing/2014/main" id="{5FECC173-1B06-9027-1B22-652146405906}"/>
                </a:ext>
              </a:extLst>
            </p:cNvPr>
            <p:cNvSpPr/>
            <p:nvPr/>
          </p:nvSpPr>
          <p:spPr>
            <a:xfrm>
              <a:off x="2484973" y="4758573"/>
              <a:ext cx="118467" cy="11846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97" name="Straight Connector 96">
              <a:extLst>
                <a:ext uri="{FF2B5EF4-FFF2-40B4-BE49-F238E27FC236}">
                  <a16:creationId xmlns:a16="http://schemas.microsoft.com/office/drawing/2014/main" id="{BD1B2366-E68C-3B78-0E21-D4F5B52E4F71}"/>
                </a:ext>
              </a:extLst>
            </p:cNvPr>
            <p:cNvCxnSpPr>
              <a:cxnSpLocks/>
            </p:cNvCxnSpPr>
            <p:nvPr/>
          </p:nvCxnSpPr>
          <p:spPr>
            <a:xfrm>
              <a:off x="2536949" y="5849257"/>
              <a:ext cx="291769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87164A0D-0337-46F1-3908-EFD2F92E354A}"/>
                </a:ext>
              </a:extLst>
            </p:cNvPr>
            <p:cNvCxnSpPr>
              <a:cxnSpLocks/>
              <a:endCxn id="25" idx="3"/>
            </p:cNvCxnSpPr>
            <p:nvPr/>
          </p:nvCxnSpPr>
          <p:spPr>
            <a:xfrm flipV="1">
              <a:off x="5466913" y="4554235"/>
              <a:ext cx="0" cy="12950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75038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0E57BCF-FCF5-EBE3-83DC-8C8B8581C8CF}"/>
              </a:ext>
            </a:extLst>
          </p:cNvPr>
          <p:cNvSpPr txBox="1">
            <a:spLocks/>
          </p:cNvSpPr>
          <p:nvPr/>
        </p:nvSpPr>
        <p:spPr>
          <a:xfrm>
            <a:off x="2074984" y="246810"/>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ea typeface="Roboto" panose="02000000000000000000" pitchFamily="2" charset="0"/>
              </a:rPr>
              <a:t>Database Design</a:t>
            </a:r>
          </a:p>
        </p:txBody>
      </p:sp>
      <p:grpSp>
        <p:nvGrpSpPr>
          <p:cNvPr id="7" name="Group 6">
            <a:extLst>
              <a:ext uri="{FF2B5EF4-FFF2-40B4-BE49-F238E27FC236}">
                <a16:creationId xmlns:a16="http://schemas.microsoft.com/office/drawing/2014/main" id="{5550E1C1-3303-9EA2-A1B4-9D71DC186952}"/>
              </a:ext>
            </a:extLst>
          </p:cNvPr>
          <p:cNvGrpSpPr/>
          <p:nvPr/>
        </p:nvGrpSpPr>
        <p:grpSpPr>
          <a:xfrm>
            <a:off x="415225" y="2011584"/>
            <a:ext cx="11361549" cy="3589576"/>
            <a:chOff x="512007" y="2105729"/>
            <a:chExt cx="11361549" cy="3589576"/>
          </a:xfrm>
        </p:grpSpPr>
        <p:sp>
          <p:nvSpPr>
            <p:cNvPr id="34" name="TextBox 33">
              <a:extLst>
                <a:ext uri="{FF2B5EF4-FFF2-40B4-BE49-F238E27FC236}">
                  <a16:creationId xmlns:a16="http://schemas.microsoft.com/office/drawing/2014/main" id="{8708E5BD-8D4A-BBF0-CFC6-0FAF331BDE3B}"/>
                </a:ext>
              </a:extLst>
            </p:cNvPr>
            <p:cNvSpPr txBox="1"/>
            <p:nvPr/>
          </p:nvSpPr>
          <p:spPr>
            <a:xfrm>
              <a:off x="9679408" y="2105729"/>
              <a:ext cx="2194148" cy="1117229"/>
            </a:xfrm>
            <a:prstGeom prst="rect">
              <a:avLst/>
            </a:prstGeom>
            <a:noFill/>
          </p:spPr>
          <p:txBody>
            <a:bodyPr wrap="square" rtlCol="0">
              <a:spAutoFit/>
            </a:bodyPr>
            <a:lstStyle/>
            <a:p>
              <a:r>
                <a:rPr lang="it-IT" b="1" u="sng" dirty="0">
                  <a:latin typeface="Ubuntu Mono" panose="020B0509030602030204" pitchFamily="49" charset="0"/>
                </a:rPr>
                <a:t>name</a:t>
              </a:r>
            </a:p>
            <a:p>
              <a:r>
                <a:rPr lang="it-IT" b="1" u="sng" dirty="0">
                  <a:latin typeface="Ubuntu Mono" panose="020B0509030602030204" pitchFamily="49" charset="0"/>
                </a:rPr>
                <a:t>username</a:t>
              </a:r>
            </a:p>
            <a:p>
              <a:r>
                <a:rPr lang="it-IT" dirty="0">
                  <a:latin typeface="Ubuntu Mono" panose="020B0509030602030204" pitchFamily="49" charset="0"/>
                </a:rPr>
                <a:t>date</a:t>
              </a:r>
            </a:p>
          </p:txBody>
        </p:sp>
        <p:grpSp>
          <p:nvGrpSpPr>
            <p:cNvPr id="4" name="Group 3">
              <a:extLst>
                <a:ext uri="{FF2B5EF4-FFF2-40B4-BE49-F238E27FC236}">
                  <a16:creationId xmlns:a16="http://schemas.microsoft.com/office/drawing/2014/main" id="{F8000758-A89B-2A6E-802F-2A0BE22C27F2}"/>
                </a:ext>
              </a:extLst>
            </p:cNvPr>
            <p:cNvGrpSpPr/>
            <p:nvPr/>
          </p:nvGrpSpPr>
          <p:grpSpPr>
            <a:xfrm>
              <a:off x="512007" y="2152267"/>
              <a:ext cx="9681329" cy="3543038"/>
              <a:chOff x="512007" y="2152267"/>
              <a:chExt cx="9681329" cy="3543038"/>
            </a:xfrm>
          </p:grpSpPr>
          <p:grpSp>
            <p:nvGrpSpPr>
              <p:cNvPr id="3" name="Group 2">
                <a:extLst>
                  <a:ext uri="{FF2B5EF4-FFF2-40B4-BE49-F238E27FC236}">
                    <a16:creationId xmlns:a16="http://schemas.microsoft.com/office/drawing/2014/main" id="{E0CB845F-B06B-4398-E373-49A5B0E7C8AA}"/>
                  </a:ext>
                </a:extLst>
              </p:cNvPr>
              <p:cNvGrpSpPr/>
              <p:nvPr/>
            </p:nvGrpSpPr>
            <p:grpSpPr>
              <a:xfrm>
                <a:off x="2831266" y="2152267"/>
                <a:ext cx="7362070" cy="3158521"/>
                <a:chOff x="2831266" y="2152267"/>
                <a:chExt cx="7362070" cy="3158521"/>
              </a:xfrm>
            </p:grpSpPr>
            <p:sp>
              <p:nvSpPr>
                <p:cNvPr id="2" name="Rectangle: Rounded Corners 1">
                  <a:extLst>
                    <a:ext uri="{FF2B5EF4-FFF2-40B4-BE49-F238E27FC236}">
                      <a16:creationId xmlns:a16="http://schemas.microsoft.com/office/drawing/2014/main" id="{0F6683F4-D3BB-4EE6-FF3C-03ABE372973B}"/>
                    </a:ext>
                  </a:extLst>
                </p:cNvPr>
                <p:cNvSpPr/>
                <p:nvPr/>
              </p:nvSpPr>
              <p:spPr>
                <a:xfrm>
                  <a:off x="2831266" y="2152267"/>
                  <a:ext cx="1750140" cy="94232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latin typeface="Ubuntu Mono" panose="020B0509030602030204" pitchFamily="49" charset="0"/>
                    </a:rPr>
                    <a:t>User</a:t>
                  </a:r>
                </a:p>
              </p:txBody>
            </p:sp>
            <p:sp>
              <p:nvSpPr>
                <p:cNvPr id="6" name="Rectangle: Rounded Corners 5">
                  <a:extLst>
                    <a:ext uri="{FF2B5EF4-FFF2-40B4-BE49-F238E27FC236}">
                      <a16:creationId xmlns:a16="http://schemas.microsoft.com/office/drawing/2014/main" id="{636D626E-D38C-F8C4-6171-46547076422B}"/>
                    </a:ext>
                  </a:extLst>
                </p:cNvPr>
                <p:cNvSpPr/>
                <p:nvPr/>
              </p:nvSpPr>
              <p:spPr>
                <a:xfrm>
                  <a:off x="7798162" y="2152267"/>
                  <a:ext cx="1750140" cy="94232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latin typeface="Ubuntu Mono" panose="020B0509030602030204" pitchFamily="49" charset="0"/>
                    </a:rPr>
                    <a:t>Folder</a:t>
                  </a:r>
                </a:p>
              </p:txBody>
            </p:sp>
            <p:sp>
              <p:nvSpPr>
                <p:cNvPr id="8" name="Rectangle: Rounded Corners 7">
                  <a:extLst>
                    <a:ext uri="{FF2B5EF4-FFF2-40B4-BE49-F238E27FC236}">
                      <a16:creationId xmlns:a16="http://schemas.microsoft.com/office/drawing/2014/main" id="{099C5E37-665C-5E34-BAFE-DA023E4F2693}"/>
                    </a:ext>
                  </a:extLst>
                </p:cNvPr>
                <p:cNvSpPr/>
                <p:nvPr/>
              </p:nvSpPr>
              <p:spPr>
                <a:xfrm>
                  <a:off x="2831266" y="4368467"/>
                  <a:ext cx="1750140" cy="94232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err="1">
                      <a:latin typeface="Ubuntu Mono" panose="020B0509030602030204" pitchFamily="49" charset="0"/>
                    </a:rPr>
                    <a:t>Document</a:t>
                  </a:r>
                  <a:endParaRPr lang="it-IT" b="1" dirty="0">
                    <a:latin typeface="Ubuntu Mono" panose="020B0509030602030204" pitchFamily="49" charset="0"/>
                  </a:endParaRPr>
                </a:p>
              </p:txBody>
            </p:sp>
            <p:sp>
              <p:nvSpPr>
                <p:cNvPr id="9" name="Rectangle: Rounded Corners 8">
                  <a:extLst>
                    <a:ext uri="{FF2B5EF4-FFF2-40B4-BE49-F238E27FC236}">
                      <a16:creationId xmlns:a16="http://schemas.microsoft.com/office/drawing/2014/main" id="{20E0D61C-EF7D-4C98-DE15-1A27F6B03B55}"/>
                    </a:ext>
                  </a:extLst>
                </p:cNvPr>
                <p:cNvSpPr/>
                <p:nvPr/>
              </p:nvSpPr>
              <p:spPr>
                <a:xfrm>
                  <a:off x="7798162" y="4368467"/>
                  <a:ext cx="1750140" cy="94232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err="1">
                      <a:latin typeface="Ubuntu Mono" panose="020B0509030602030204" pitchFamily="49" charset="0"/>
                    </a:rPr>
                    <a:t>Subfolder</a:t>
                  </a:r>
                  <a:endParaRPr lang="it-IT" b="1" dirty="0">
                    <a:latin typeface="Ubuntu Mono" panose="020B0509030602030204" pitchFamily="49" charset="0"/>
                  </a:endParaRPr>
                </a:p>
              </p:txBody>
            </p:sp>
            <p:sp>
              <p:nvSpPr>
                <p:cNvPr id="10" name="Diamond 9">
                  <a:extLst>
                    <a:ext uri="{FF2B5EF4-FFF2-40B4-BE49-F238E27FC236}">
                      <a16:creationId xmlns:a16="http://schemas.microsoft.com/office/drawing/2014/main" id="{E72F0ACC-8AAE-6882-17A6-5801E9332F01}"/>
                    </a:ext>
                  </a:extLst>
                </p:cNvPr>
                <p:cNvSpPr/>
                <p:nvPr/>
              </p:nvSpPr>
              <p:spPr>
                <a:xfrm>
                  <a:off x="5809586" y="2243229"/>
                  <a:ext cx="760396" cy="760396"/>
                </a:xfrm>
                <a:prstGeom prst="diamond">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cxnSp>
              <p:nvCxnSpPr>
                <p:cNvPr id="12" name="Straight Connector 11">
                  <a:extLst>
                    <a:ext uri="{FF2B5EF4-FFF2-40B4-BE49-F238E27FC236}">
                      <a16:creationId xmlns:a16="http://schemas.microsoft.com/office/drawing/2014/main" id="{5EFE1799-47BD-0BDC-A0EA-1D46B6B01288}"/>
                    </a:ext>
                  </a:extLst>
                </p:cNvPr>
                <p:cNvCxnSpPr>
                  <a:stCxn id="10" idx="1"/>
                  <a:endCxn id="2" idx="3"/>
                </p:cNvCxnSpPr>
                <p:nvPr/>
              </p:nvCxnSpPr>
              <p:spPr>
                <a:xfrm flipH="1">
                  <a:off x="4581406" y="2623427"/>
                  <a:ext cx="1228180"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72F976E-62F6-1EAE-7FAA-DBB5FEC25A45}"/>
                    </a:ext>
                  </a:extLst>
                </p:cNvPr>
                <p:cNvCxnSpPr/>
                <p:nvPr/>
              </p:nvCxnSpPr>
              <p:spPr>
                <a:xfrm flipH="1">
                  <a:off x="6569982" y="2623427"/>
                  <a:ext cx="1228180"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Diamond 13">
                  <a:extLst>
                    <a:ext uri="{FF2B5EF4-FFF2-40B4-BE49-F238E27FC236}">
                      <a16:creationId xmlns:a16="http://schemas.microsoft.com/office/drawing/2014/main" id="{052B758E-B350-AE86-23B4-65CDFE36E50C}"/>
                    </a:ext>
                  </a:extLst>
                </p:cNvPr>
                <p:cNvSpPr/>
                <p:nvPr/>
              </p:nvSpPr>
              <p:spPr>
                <a:xfrm>
                  <a:off x="5810453" y="4436185"/>
                  <a:ext cx="760396" cy="760396"/>
                </a:xfrm>
                <a:prstGeom prst="diamond">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cxnSp>
              <p:nvCxnSpPr>
                <p:cNvPr id="15" name="Straight Connector 14">
                  <a:extLst>
                    <a:ext uri="{FF2B5EF4-FFF2-40B4-BE49-F238E27FC236}">
                      <a16:creationId xmlns:a16="http://schemas.microsoft.com/office/drawing/2014/main" id="{36BDA2DF-9AF3-048D-BB1A-79007B1F8C68}"/>
                    </a:ext>
                  </a:extLst>
                </p:cNvPr>
                <p:cNvCxnSpPr>
                  <a:stCxn id="14" idx="1"/>
                </p:cNvCxnSpPr>
                <p:nvPr/>
              </p:nvCxnSpPr>
              <p:spPr>
                <a:xfrm flipH="1">
                  <a:off x="4582273" y="4816383"/>
                  <a:ext cx="1228180"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D6F2416-2D02-EB42-3447-E592F6A4FF21}"/>
                    </a:ext>
                  </a:extLst>
                </p:cNvPr>
                <p:cNvCxnSpPr/>
                <p:nvPr/>
              </p:nvCxnSpPr>
              <p:spPr>
                <a:xfrm flipH="1">
                  <a:off x="6570849" y="4816383"/>
                  <a:ext cx="1228180"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0BB7F7E-9251-9B13-5911-E8A137CFFA53}"/>
                    </a:ext>
                  </a:extLst>
                </p:cNvPr>
                <p:cNvSpPr txBox="1"/>
                <p:nvPr/>
              </p:nvSpPr>
              <p:spPr>
                <a:xfrm>
                  <a:off x="5663357" y="2464055"/>
                  <a:ext cx="1058779" cy="276999"/>
                </a:xfrm>
                <a:prstGeom prst="rect">
                  <a:avLst/>
                </a:prstGeom>
                <a:noFill/>
              </p:spPr>
              <p:txBody>
                <a:bodyPr wrap="square" rtlCol="0">
                  <a:spAutoFit/>
                </a:bodyPr>
                <a:lstStyle/>
                <a:p>
                  <a:pPr algn="ctr"/>
                  <a:r>
                    <a:rPr lang="it-IT" sz="1200" dirty="0" err="1">
                      <a:latin typeface="Ubuntu Mono" panose="020B0509030602030204" pitchFamily="49" charset="0"/>
                    </a:rPr>
                    <a:t>owns</a:t>
                  </a:r>
                  <a:endParaRPr lang="en-GB" sz="1200" dirty="0">
                    <a:latin typeface="Ubuntu Mono" panose="020B0509030602030204" pitchFamily="49" charset="0"/>
                  </a:endParaRPr>
                </a:p>
              </p:txBody>
            </p:sp>
            <p:sp>
              <p:nvSpPr>
                <p:cNvPr id="18" name="TextBox 17">
                  <a:extLst>
                    <a:ext uri="{FF2B5EF4-FFF2-40B4-BE49-F238E27FC236}">
                      <a16:creationId xmlns:a16="http://schemas.microsoft.com/office/drawing/2014/main" id="{9E64DD95-751E-5DE7-E60A-F9FD567E6038}"/>
                    </a:ext>
                  </a:extLst>
                </p:cNvPr>
                <p:cNvSpPr txBox="1"/>
                <p:nvPr/>
              </p:nvSpPr>
              <p:spPr>
                <a:xfrm>
                  <a:off x="5581421" y="4669646"/>
                  <a:ext cx="1224362" cy="276999"/>
                </a:xfrm>
                <a:prstGeom prst="rect">
                  <a:avLst/>
                </a:prstGeom>
                <a:noFill/>
              </p:spPr>
              <p:txBody>
                <a:bodyPr wrap="square" rtlCol="0">
                  <a:spAutoFit/>
                </a:bodyPr>
                <a:lstStyle/>
                <a:p>
                  <a:pPr algn="ctr"/>
                  <a:r>
                    <a:rPr lang="it-IT" sz="1200" dirty="0" err="1">
                      <a:latin typeface="Ubuntu Mono" panose="020B0509030602030204" pitchFamily="49" charset="0"/>
                    </a:rPr>
                    <a:t>contains</a:t>
                  </a:r>
                  <a:endParaRPr lang="en-GB" sz="1200" dirty="0">
                    <a:latin typeface="Ubuntu Mono" panose="020B0509030602030204" pitchFamily="49" charset="0"/>
                  </a:endParaRPr>
                </a:p>
              </p:txBody>
            </p:sp>
            <p:sp>
              <p:nvSpPr>
                <p:cNvPr id="19" name="Diamond 18">
                  <a:extLst>
                    <a:ext uri="{FF2B5EF4-FFF2-40B4-BE49-F238E27FC236}">
                      <a16:creationId xmlns:a16="http://schemas.microsoft.com/office/drawing/2014/main" id="{FC2FE245-78EB-884D-EA42-4E91834C5E5D}"/>
                    </a:ext>
                  </a:extLst>
                </p:cNvPr>
                <p:cNvSpPr/>
                <p:nvPr/>
              </p:nvSpPr>
              <p:spPr>
                <a:xfrm>
                  <a:off x="8580927" y="3351329"/>
                  <a:ext cx="760396" cy="760396"/>
                </a:xfrm>
                <a:prstGeom prst="diamond">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C645011C-9B4C-DEB1-B4B7-2839E733263E}"/>
                    </a:ext>
                  </a:extLst>
                </p:cNvPr>
                <p:cNvSpPr txBox="1"/>
                <p:nvPr/>
              </p:nvSpPr>
              <p:spPr>
                <a:xfrm>
                  <a:off x="8349251" y="3570632"/>
                  <a:ext cx="1224362" cy="276999"/>
                </a:xfrm>
                <a:prstGeom prst="rect">
                  <a:avLst/>
                </a:prstGeom>
                <a:noFill/>
              </p:spPr>
              <p:txBody>
                <a:bodyPr wrap="square" rtlCol="0">
                  <a:spAutoFit/>
                </a:bodyPr>
                <a:lstStyle/>
                <a:p>
                  <a:pPr algn="ctr"/>
                  <a:r>
                    <a:rPr lang="it-IT" sz="1200" dirty="0" err="1">
                      <a:latin typeface="Ubuntu Mono" panose="020B0509030602030204" pitchFamily="49" charset="0"/>
                    </a:rPr>
                    <a:t>contains</a:t>
                  </a:r>
                  <a:endParaRPr lang="en-GB" sz="1200" dirty="0">
                    <a:latin typeface="Ubuntu Mono" panose="020B0509030602030204" pitchFamily="49" charset="0"/>
                  </a:endParaRPr>
                </a:p>
              </p:txBody>
            </p:sp>
            <p:cxnSp>
              <p:nvCxnSpPr>
                <p:cNvPr id="21" name="Straight Connector 20">
                  <a:extLst>
                    <a:ext uri="{FF2B5EF4-FFF2-40B4-BE49-F238E27FC236}">
                      <a16:creationId xmlns:a16="http://schemas.microsoft.com/office/drawing/2014/main" id="{34ABA6EE-9B6B-5BF1-4CDF-FD966455559F}"/>
                    </a:ext>
                  </a:extLst>
                </p:cNvPr>
                <p:cNvCxnSpPr>
                  <a:cxnSpLocks/>
                </p:cNvCxnSpPr>
                <p:nvPr/>
              </p:nvCxnSpPr>
              <p:spPr>
                <a:xfrm flipH="1" flipV="1">
                  <a:off x="8968974" y="3094587"/>
                  <a:ext cx="1945" cy="2567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EDF594E-2ECA-4E7C-B0ED-59263F48F66C}"/>
                    </a:ext>
                  </a:extLst>
                </p:cNvPr>
                <p:cNvCxnSpPr>
                  <a:cxnSpLocks/>
                </p:cNvCxnSpPr>
                <p:nvPr/>
              </p:nvCxnSpPr>
              <p:spPr>
                <a:xfrm flipH="1" flipV="1">
                  <a:off x="8975392" y="4111725"/>
                  <a:ext cx="1945" cy="2567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0BEB734-9BD7-A948-0CF8-22FFE802001C}"/>
                    </a:ext>
                  </a:extLst>
                </p:cNvPr>
                <p:cNvCxnSpPr/>
                <p:nvPr/>
              </p:nvCxnSpPr>
              <p:spPr>
                <a:xfrm flipV="1">
                  <a:off x="8356962" y="3094587"/>
                  <a:ext cx="0" cy="12738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3A5F943-B423-57CD-FBB8-448FC219BBE2}"/>
                    </a:ext>
                  </a:extLst>
                </p:cNvPr>
                <p:cNvSpPr txBox="1"/>
                <p:nvPr/>
              </p:nvSpPr>
              <p:spPr>
                <a:xfrm>
                  <a:off x="4694243" y="2190297"/>
                  <a:ext cx="760396" cy="369332"/>
                </a:xfrm>
                <a:prstGeom prst="rect">
                  <a:avLst/>
                </a:prstGeom>
                <a:noFill/>
              </p:spPr>
              <p:txBody>
                <a:bodyPr wrap="square" rtlCol="0">
                  <a:spAutoFit/>
                </a:bodyPr>
                <a:lstStyle/>
                <a:p>
                  <a:r>
                    <a:rPr lang="it-IT" dirty="0">
                      <a:latin typeface="Ubuntu Mono" panose="020B0509030602030204" pitchFamily="49" charset="0"/>
                    </a:rPr>
                    <a:t>0:N</a:t>
                  </a:r>
                  <a:endParaRPr lang="en-GB" dirty="0">
                    <a:latin typeface="Ubuntu Mono" panose="020B0509030602030204" pitchFamily="49" charset="0"/>
                  </a:endParaRPr>
                </a:p>
              </p:txBody>
            </p:sp>
            <p:sp>
              <p:nvSpPr>
                <p:cNvPr id="29" name="TextBox 28">
                  <a:extLst>
                    <a:ext uri="{FF2B5EF4-FFF2-40B4-BE49-F238E27FC236}">
                      <a16:creationId xmlns:a16="http://schemas.microsoft.com/office/drawing/2014/main" id="{87DB7DDA-7558-DA69-6E70-644B6DDBB675}"/>
                    </a:ext>
                  </a:extLst>
                </p:cNvPr>
                <p:cNvSpPr txBox="1"/>
                <p:nvPr/>
              </p:nvSpPr>
              <p:spPr>
                <a:xfrm>
                  <a:off x="7076158" y="2182020"/>
                  <a:ext cx="760396" cy="369332"/>
                </a:xfrm>
                <a:prstGeom prst="rect">
                  <a:avLst/>
                </a:prstGeom>
                <a:noFill/>
              </p:spPr>
              <p:txBody>
                <a:bodyPr wrap="square" rtlCol="0">
                  <a:spAutoFit/>
                </a:bodyPr>
                <a:lstStyle/>
                <a:p>
                  <a:r>
                    <a:rPr lang="it-IT" dirty="0">
                      <a:latin typeface="Ubuntu Mono" panose="020B0509030602030204" pitchFamily="49" charset="0"/>
                    </a:rPr>
                    <a:t>1:1</a:t>
                  </a:r>
                  <a:endParaRPr lang="en-GB" dirty="0">
                    <a:latin typeface="Ubuntu Mono" panose="020B0509030602030204" pitchFamily="49" charset="0"/>
                  </a:endParaRPr>
                </a:p>
              </p:txBody>
            </p:sp>
            <p:sp>
              <p:nvSpPr>
                <p:cNvPr id="30" name="TextBox 29">
                  <a:extLst>
                    <a:ext uri="{FF2B5EF4-FFF2-40B4-BE49-F238E27FC236}">
                      <a16:creationId xmlns:a16="http://schemas.microsoft.com/office/drawing/2014/main" id="{02E16E53-308F-EA9D-8BBE-5B91721704BA}"/>
                    </a:ext>
                  </a:extLst>
                </p:cNvPr>
                <p:cNvSpPr txBox="1"/>
                <p:nvPr/>
              </p:nvSpPr>
              <p:spPr>
                <a:xfrm>
                  <a:off x="9432940" y="3180849"/>
                  <a:ext cx="760396" cy="369332"/>
                </a:xfrm>
                <a:prstGeom prst="rect">
                  <a:avLst/>
                </a:prstGeom>
                <a:noFill/>
              </p:spPr>
              <p:txBody>
                <a:bodyPr wrap="square" rtlCol="0">
                  <a:spAutoFit/>
                </a:bodyPr>
                <a:lstStyle/>
                <a:p>
                  <a:r>
                    <a:rPr lang="it-IT" dirty="0">
                      <a:latin typeface="Ubuntu Mono" panose="020B0509030602030204" pitchFamily="49" charset="0"/>
                    </a:rPr>
                    <a:t>0:N</a:t>
                  </a:r>
                  <a:endParaRPr lang="en-GB" dirty="0">
                    <a:latin typeface="Ubuntu Mono" panose="020B0509030602030204" pitchFamily="49" charset="0"/>
                  </a:endParaRPr>
                </a:p>
              </p:txBody>
            </p:sp>
            <p:sp>
              <p:nvSpPr>
                <p:cNvPr id="31" name="TextBox 30">
                  <a:extLst>
                    <a:ext uri="{FF2B5EF4-FFF2-40B4-BE49-F238E27FC236}">
                      <a16:creationId xmlns:a16="http://schemas.microsoft.com/office/drawing/2014/main" id="{1F06178E-8104-FB09-0672-AA4243FF477D}"/>
                    </a:ext>
                  </a:extLst>
                </p:cNvPr>
                <p:cNvSpPr txBox="1"/>
                <p:nvPr/>
              </p:nvSpPr>
              <p:spPr>
                <a:xfrm>
                  <a:off x="9432940" y="3911980"/>
                  <a:ext cx="760396" cy="369332"/>
                </a:xfrm>
                <a:prstGeom prst="rect">
                  <a:avLst/>
                </a:prstGeom>
                <a:noFill/>
              </p:spPr>
              <p:txBody>
                <a:bodyPr wrap="square" rtlCol="0">
                  <a:spAutoFit/>
                </a:bodyPr>
                <a:lstStyle/>
                <a:p>
                  <a:r>
                    <a:rPr lang="it-IT" dirty="0">
                      <a:latin typeface="Ubuntu Mono" panose="020B0509030602030204" pitchFamily="49" charset="0"/>
                    </a:rPr>
                    <a:t>1:1</a:t>
                  </a:r>
                  <a:endParaRPr lang="en-GB" dirty="0">
                    <a:latin typeface="Ubuntu Mono" panose="020B0509030602030204" pitchFamily="49" charset="0"/>
                  </a:endParaRPr>
                </a:p>
              </p:txBody>
            </p:sp>
            <p:sp>
              <p:nvSpPr>
                <p:cNvPr id="32" name="TextBox 31">
                  <a:extLst>
                    <a:ext uri="{FF2B5EF4-FFF2-40B4-BE49-F238E27FC236}">
                      <a16:creationId xmlns:a16="http://schemas.microsoft.com/office/drawing/2014/main" id="{6939F205-805D-F4EF-166C-A0D651B8F568}"/>
                    </a:ext>
                  </a:extLst>
                </p:cNvPr>
                <p:cNvSpPr txBox="1"/>
                <p:nvPr/>
              </p:nvSpPr>
              <p:spPr>
                <a:xfrm>
                  <a:off x="7076158" y="4352441"/>
                  <a:ext cx="760396" cy="369332"/>
                </a:xfrm>
                <a:prstGeom prst="rect">
                  <a:avLst/>
                </a:prstGeom>
                <a:noFill/>
              </p:spPr>
              <p:txBody>
                <a:bodyPr wrap="square" rtlCol="0">
                  <a:spAutoFit/>
                </a:bodyPr>
                <a:lstStyle/>
                <a:p>
                  <a:r>
                    <a:rPr lang="it-IT" dirty="0">
                      <a:latin typeface="Ubuntu Mono" panose="020B0509030602030204" pitchFamily="49" charset="0"/>
                    </a:rPr>
                    <a:t>0:N</a:t>
                  </a:r>
                  <a:endParaRPr lang="en-GB" dirty="0">
                    <a:latin typeface="Ubuntu Mono" panose="020B0509030602030204" pitchFamily="49" charset="0"/>
                  </a:endParaRPr>
                </a:p>
              </p:txBody>
            </p:sp>
            <p:sp>
              <p:nvSpPr>
                <p:cNvPr id="33" name="TextBox 32">
                  <a:extLst>
                    <a:ext uri="{FF2B5EF4-FFF2-40B4-BE49-F238E27FC236}">
                      <a16:creationId xmlns:a16="http://schemas.microsoft.com/office/drawing/2014/main" id="{EFFA6EB9-74EE-D81F-2FBA-F0A526AA1240}"/>
                    </a:ext>
                  </a:extLst>
                </p:cNvPr>
                <p:cNvSpPr txBox="1"/>
                <p:nvPr/>
              </p:nvSpPr>
              <p:spPr>
                <a:xfrm>
                  <a:off x="4706517" y="4369569"/>
                  <a:ext cx="760396" cy="369332"/>
                </a:xfrm>
                <a:prstGeom prst="rect">
                  <a:avLst/>
                </a:prstGeom>
                <a:noFill/>
              </p:spPr>
              <p:txBody>
                <a:bodyPr wrap="square" rtlCol="0">
                  <a:spAutoFit/>
                </a:bodyPr>
                <a:lstStyle/>
                <a:p>
                  <a:r>
                    <a:rPr lang="it-IT" dirty="0">
                      <a:latin typeface="Ubuntu Mono" panose="020B0509030602030204" pitchFamily="49" charset="0"/>
                    </a:rPr>
                    <a:t>1:1</a:t>
                  </a:r>
                  <a:endParaRPr lang="en-GB" dirty="0">
                    <a:latin typeface="Ubuntu Mono" panose="020B0509030602030204" pitchFamily="49" charset="0"/>
                  </a:endParaRPr>
                </a:p>
              </p:txBody>
            </p:sp>
          </p:grpSp>
          <p:sp>
            <p:nvSpPr>
              <p:cNvPr id="35" name="TextBox 34">
                <a:extLst>
                  <a:ext uri="{FF2B5EF4-FFF2-40B4-BE49-F238E27FC236}">
                    <a16:creationId xmlns:a16="http://schemas.microsoft.com/office/drawing/2014/main" id="{F6964D62-8B43-69C5-6275-C34094DDC18D}"/>
                  </a:ext>
                </a:extLst>
              </p:cNvPr>
              <p:cNvSpPr txBox="1"/>
              <p:nvPr/>
            </p:nvSpPr>
            <p:spPr>
              <a:xfrm>
                <a:off x="512007" y="4217977"/>
                <a:ext cx="2194148" cy="1477328"/>
              </a:xfrm>
              <a:prstGeom prst="rect">
                <a:avLst/>
              </a:prstGeom>
              <a:noFill/>
            </p:spPr>
            <p:txBody>
              <a:bodyPr wrap="square" rtlCol="0">
                <a:spAutoFit/>
              </a:bodyPr>
              <a:lstStyle/>
              <a:p>
                <a:pPr algn="r"/>
                <a:r>
                  <a:rPr lang="it-IT" b="1" u="sng" dirty="0">
                    <a:latin typeface="Ubuntu Mono" panose="020B0509030602030204" pitchFamily="49" charset="0"/>
                  </a:rPr>
                  <a:t>name</a:t>
                </a:r>
              </a:p>
              <a:p>
                <a:pPr algn="r"/>
                <a:r>
                  <a:rPr lang="it-IT" b="1" u="sng" dirty="0" err="1">
                    <a:latin typeface="Ubuntu Mono" panose="020B0509030602030204" pitchFamily="49" charset="0"/>
                  </a:rPr>
                  <a:t>type</a:t>
                </a:r>
                <a:endParaRPr lang="it-IT" b="1" u="sng" dirty="0">
                  <a:latin typeface="Ubuntu Mono" panose="020B0509030602030204" pitchFamily="49" charset="0"/>
                </a:endParaRPr>
              </a:p>
              <a:p>
                <a:pPr algn="r"/>
                <a:r>
                  <a:rPr lang="it-IT" b="1" u="sng" dirty="0" err="1">
                    <a:latin typeface="Ubuntu Mono" panose="020B0509030602030204" pitchFamily="49" charset="0"/>
                  </a:rPr>
                  <a:t>subFolder</a:t>
                </a:r>
                <a:endParaRPr lang="it-IT" b="1" u="sng" dirty="0">
                  <a:latin typeface="Ubuntu Mono" panose="020B0509030602030204" pitchFamily="49" charset="0"/>
                </a:endParaRPr>
              </a:p>
              <a:p>
                <a:pPr algn="r"/>
                <a:r>
                  <a:rPr lang="it-IT" dirty="0" err="1">
                    <a:latin typeface="Ubuntu Mono" panose="020B0509030602030204" pitchFamily="49" charset="0"/>
                  </a:rPr>
                  <a:t>summary</a:t>
                </a:r>
                <a:endParaRPr lang="it-IT" dirty="0">
                  <a:latin typeface="Ubuntu Mono" panose="020B0509030602030204" pitchFamily="49" charset="0"/>
                </a:endParaRPr>
              </a:p>
              <a:p>
                <a:pPr algn="r"/>
                <a:r>
                  <a:rPr lang="it-IT" dirty="0">
                    <a:latin typeface="Ubuntu Mono" panose="020B0509030602030204" pitchFamily="49" charset="0"/>
                  </a:rPr>
                  <a:t>date</a:t>
                </a:r>
              </a:p>
            </p:txBody>
          </p:sp>
          <p:sp>
            <p:nvSpPr>
              <p:cNvPr id="36" name="TextBox 35">
                <a:extLst>
                  <a:ext uri="{FF2B5EF4-FFF2-40B4-BE49-F238E27FC236}">
                    <a16:creationId xmlns:a16="http://schemas.microsoft.com/office/drawing/2014/main" id="{4B312BB7-2305-7BE1-8EC8-BA56B7139C02}"/>
                  </a:ext>
                </a:extLst>
              </p:cNvPr>
              <p:cNvSpPr txBox="1"/>
              <p:nvPr/>
            </p:nvSpPr>
            <p:spPr>
              <a:xfrm>
                <a:off x="714316" y="2300261"/>
                <a:ext cx="1994680" cy="646331"/>
              </a:xfrm>
              <a:prstGeom prst="rect">
                <a:avLst/>
              </a:prstGeom>
              <a:noFill/>
            </p:spPr>
            <p:txBody>
              <a:bodyPr wrap="square" rtlCol="0">
                <a:spAutoFit/>
              </a:bodyPr>
              <a:lstStyle/>
              <a:p>
                <a:pPr algn="r"/>
                <a:r>
                  <a:rPr lang="it-IT" b="1" u="sng" dirty="0" err="1">
                    <a:latin typeface="Ubuntu Mono" panose="020B0509030602030204" pitchFamily="49" charset="0"/>
                  </a:rPr>
                  <a:t>userName</a:t>
                </a:r>
                <a:endParaRPr lang="it-IT" b="1" u="sng" dirty="0">
                  <a:latin typeface="Ubuntu Mono" panose="020B0509030602030204" pitchFamily="49" charset="0"/>
                </a:endParaRPr>
              </a:p>
              <a:p>
                <a:pPr algn="r"/>
                <a:r>
                  <a:rPr lang="it-IT" dirty="0">
                    <a:latin typeface="Ubuntu Mono" panose="020B0509030602030204" pitchFamily="49" charset="0"/>
                  </a:rPr>
                  <a:t>password</a:t>
                </a:r>
                <a:endParaRPr lang="en-GB" dirty="0">
                  <a:latin typeface="Ubuntu Mono" panose="020B0509030602030204" pitchFamily="49" charset="0"/>
                </a:endParaRPr>
              </a:p>
            </p:txBody>
          </p:sp>
        </p:grpSp>
      </p:grpSp>
    </p:spTree>
    <p:extLst>
      <p:ext uri="{BB962C8B-B14F-4D97-AF65-F5344CB8AC3E}">
        <p14:creationId xmlns:p14="http://schemas.microsoft.com/office/powerpoint/2010/main" val="3423298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54BE-6380-80AC-C4DD-53BAE9946D60}"/>
              </a:ext>
            </a:extLst>
          </p:cNvPr>
          <p:cNvSpPr>
            <a:spLocks noGrp="1"/>
          </p:cNvSpPr>
          <p:nvPr>
            <p:ph type="title"/>
          </p:nvPr>
        </p:nvSpPr>
        <p:spPr/>
        <p:txBody>
          <a:bodyPr/>
          <a:lstStyle/>
          <a:p>
            <a:pPr algn="ctr"/>
            <a:r>
              <a:rPr lang="it-IT" b="1" dirty="0" err="1">
                <a:ea typeface="Roboto" panose="02000000000000000000" pitchFamily="2" charset="0"/>
              </a:rPr>
              <a:t>Logical</a:t>
            </a:r>
            <a:r>
              <a:rPr lang="it-IT" b="1" dirty="0">
                <a:ea typeface="Roboto" panose="02000000000000000000" pitchFamily="2" charset="0"/>
              </a:rPr>
              <a:t> Database Schema 1/4</a:t>
            </a:r>
            <a:endParaRPr lang="en-GB" b="1" dirty="0">
              <a:ea typeface="Roboto" panose="02000000000000000000" pitchFamily="2" charset="0"/>
            </a:endParaRPr>
          </a:p>
        </p:txBody>
      </p:sp>
      <p:sp>
        <p:nvSpPr>
          <p:cNvPr id="3" name="Content Placeholder 2">
            <a:extLst>
              <a:ext uri="{FF2B5EF4-FFF2-40B4-BE49-F238E27FC236}">
                <a16:creationId xmlns:a16="http://schemas.microsoft.com/office/drawing/2014/main" id="{C67384B4-5A51-5EA2-E575-981650D89B28}"/>
              </a:ext>
            </a:extLst>
          </p:cNvPr>
          <p:cNvSpPr>
            <a:spLocks noGrp="1"/>
          </p:cNvSpPr>
          <p:nvPr>
            <p:ph idx="1"/>
          </p:nvPr>
        </p:nvSpPr>
        <p:spPr/>
        <p:txBody>
          <a:bodyPr>
            <a:normAutofit lnSpcReduction="10000"/>
          </a:bodyPr>
          <a:lstStyle/>
          <a:p>
            <a:pPr marL="0" indent="0">
              <a:buNone/>
            </a:pPr>
            <a:r>
              <a:rPr lang="en-GB" sz="2000" dirty="0">
                <a:latin typeface="Roboto Mono" panose="00000009000000000000" pitchFamily="49" charset="0"/>
                <a:ea typeface="Roboto Mono" panose="00000009000000000000" pitchFamily="49" charset="0"/>
              </a:rPr>
              <a:t>CREATE TABLE `</a:t>
            </a:r>
            <a:r>
              <a:rPr lang="en-GB" sz="2000" b="1" dirty="0">
                <a:solidFill>
                  <a:srgbClr val="00B0F0"/>
                </a:solidFill>
                <a:latin typeface="Roboto Mono" panose="00000009000000000000" pitchFamily="49" charset="0"/>
                <a:ea typeface="Roboto Mono" panose="00000009000000000000" pitchFamily="49" charset="0"/>
              </a:rPr>
              <a:t>document</a:t>
            </a:r>
            <a:r>
              <a:rPr lang="en-GB" sz="2000" dirty="0">
                <a:latin typeface="Roboto Mono" panose="00000009000000000000" pitchFamily="49" charset="0"/>
                <a:ea typeface="Roboto Mono" panose="00000009000000000000" pitchFamily="49" charset="0"/>
              </a:rPr>
              <a:t>` (</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r>
              <a:rPr lang="en-GB" sz="2000" b="1" dirty="0">
                <a:solidFill>
                  <a:srgbClr val="00B0F0"/>
                </a:solidFill>
                <a:latin typeface="Roboto Mono" panose="00000009000000000000" pitchFamily="49" charset="0"/>
                <a:ea typeface="Roboto Mono" panose="00000009000000000000" pitchFamily="49" charset="0"/>
              </a:rPr>
              <a:t>username</a:t>
            </a:r>
            <a:r>
              <a:rPr lang="en-GB" sz="2000" dirty="0">
                <a:latin typeface="Roboto Mono" panose="00000009000000000000" pitchFamily="49" charset="0"/>
                <a:ea typeface="Roboto Mono" panose="00000009000000000000" pitchFamily="49" charset="0"/>
              </a:rPr>
              <a:t>`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r>
              <a:rPr lang="en-GB" sz="2000" b="1" dirty="0" err="1">
                <a:solidFill>
                  <a:srgbClr val="00B0F0"/>
                </a:solidFill>
                <a:latin typeface="Roboto Mono" panose="00000009000000000000" pitchFamily="49" charset="0"/>
                <a:ea typeface="Roboto Mono" panose="00000009000000000000" pitchFamily="49" charset="0"/>
              </a:rPr>
              <a:t>foldername</a:t>
            </a:r>
            <a:r>
              <a:rPr lang="en-GB" sz="2000" dirty="0">
                <a:latin typeface="Roboto Mono" panose="00000009000000000000" pitchFamily="49" charset="0"/>
                <a:ea typeface="Roboto Mono" panose="00000009000000000000" pitchFamily="49" charset="0"/>
              </a:rPr>
              <a:t>`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r>
              <a:rPr lang="en-GB" sz="2000" b="1" dirty="0" err="1">
                <a:solidFill>
                  <a:srgbClr val="00B0F0"/>
                </a:solidFill>
                <a:latin typeface="Roboto Mono" panose="00000009000000000000" pitchFamily="49" charset="0"/>
                <a:ea typeface="Roboto Mono" panose="00000009000000000000" pitchFamily="49" charset="0"/>
              </a:rPr>
              <a:t>subfoldername</a:t>
            </a:r>
            <a:r>
              <a:rPr lang="en-GB" sz="2000" dirty="0">
                <a:latin typeface="Roboto Mono" panose="00000009000000000000" pitchFamily="49" charset="0"/>
                <a:ea typeface="Roboto Mono" panose="00000009000000000000" pitchFamily="49" charset="0"/>
              </a:rPr>
              <a:t>`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r>
              <a:rPr lang="en-GB" sz="2000" b="1" dirty="0" err="1">
                <a:solidFill>
                  <a:srgbClr val="00B0F0"/>
                </a:solidFill>
                <a:latin typeface="Roboto Mono" panose="00000009000000000000" pitchFamily="49" charset="0"/>
                <a:ea typeface="Roboto Mono" panose="00000009000000000000" pitchFamily="49" charset="0"/>
              </a:rPr>
              <a:t>documentname</a:t>
            </a:r>
            <a:r>
              <a:rPr lang="en-GB" sz="2000" dirty="0">
                <a:latin typeface="Roboto Mono" panose="00000009000000000000" pitchFamily="49" charset="0"/>
                <a:ea typeface="Roboto Mono" panose="00000009000000000000" pitchFamily="49" charset="0"/>
              </a:rPr>
              <a:t>`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r>
              <a:rPr lang="en-GB" sz="2000" b="1" dirty="0">
                <a:solidFill>
                  <a:srgbClr val="00B0F0"/>
                </a:solidFill>
                <a:latin typeface="Roboto Mono" panose="00000009000000000000" pitchFamily="49" charset="0"/>
                <a:ea typeface="Roboto Mono" panose="00000009000000000000" pitchFamily="49" charset="0"/>
              </a:rPr>
              <a:t>type</a:t>
            </a:r>
            <a:r>
              <a:rPr lang="en-GB" sz="2000" dirty="0">
                <a:latin typeface="Roboto Mono" panose="00000009000000000000" pitchFamily="49" charset="0"/>
                <a:ea typeface="Roboto Mono" panose="00000009000000000000" pitchFamily="49" charset="0"/>
              </a:rPr>
              <a:t>`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r>
              <a:rPr lang="en-GB" sz="2000" b="1" dirty="0">
                <a:solidFill>
                  <a:srgbClr val="00B0F0"/>
                </a:solidFill>
                <a:latin typeface="Roboto Mono" panose="00000009000000000000" pitchFamily="49" charset="0"/>
                <a:ea typeface="Roboto Mono" panose="00000009000000000000" pitchFamily="49" charset="0"/>
              </a:rPr>
              <a:t>summary</a:t>
            </a:r>
            <a:r>
              <a:rPr lang="en-GB" sz="2000" dirty="0">
                <a:latin typeface="Roboto Mono" panose="00000009000000000000" pitchFamily="49" charset="0"/>
                <a:ea typeface="Roboto Mono" panose="00000009000000000000" pitchFamily="49" charset="0"/>
              </a:rPr>
              <a:t>` varchar(255)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r>
              <a:rPr lang="en-GB" sz="2000" b="1" dirty="0">
                <a:solidFill>
                  <a:srgbClr val="00B0F0"/>
                </a:solidFill>
                <a:latin typeface="Roboto Mono" panose="00000009000000000000" pitchFamily="49" charset="0"/>
                <a:ea typeface="Roboto Mono" panose="00000009000000000000" pitchFamily="49" charset="0"/>
              </a:rPr>
              <a:t>date</a:t>
            </a:r>
            <a:r>
              <a:rPr lang="en-GB" sz="2000" dirty="0">
                <a:latin typeface="Roboto Mono" panose="00000009000000000000" pitchFamily="49" charset="0"/>
                <a:ea typeface="Roboto Mono" panose="00000009000000000000" pitchFamily="49" charset="0"/>
              </a:rPr>
              <a:t>` date NOT NULL, </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r>
              <a:rPr lang="en-GB" sz="2000" b="1" dirty="0">
                <a:solidFill>
                  <a:srgbClr val="00B0F0"/>
                </a:solidFill>
                <a:latin typeface="Roboto Mono" panose="00000009000000000000" pitchFamily="49" charset="0"/>
                <a:ea typeface="Roboto Mono" panose="00000009000000000000" pitchFamily="49" charset="0"/>
              </a:rPr>
              <a:t>body</a:t>
            </a:r>
            <a:r>
              <a:rPr lang="en-GB" sz="2000" dirty="0">
                <a:latin typeface="Roboto Mono" panose="00000009000000000000" pitchFamily="49" charset="0"/>
                <a:ea typeface="Roboto Mono" panose="00000009000000000000" pitchFamily="49" charset="0"/>
              </a:rPr>
              <a:t>` medium blob NOT NULL,</a:t>
            </a:r>
          </a:p>
          <a:p>
            <a:pPr marL="0" indent="0">
              <a:buNone/>
            </a:pPr>
            <a:r>
              <a:rPr lang="en-GB" sz="2000" dirty="0">
                <a:latin typeface="Roboto Mono" panose="00000009000000000000" pitchFamily="49" charset="0"/>
                <a:ea typeface="Roboto Mono" panose="00000009000000000000" pitchFamily="49" charset="0"/>
              </a:rPr>
              <a:t>PRIMARY KEY (`</a:t>
            </a:r>
            <a:r>
              <a:rPr lang="en-GB" sz="2000" b="1" dirty="0">
                <a:latin typeface="Roboto Mono" panose="00000009000000000000" pitchFamily="49" charset="0"/>
                <a:ea typeface="Roboto Mono" panose="00000009000000000000" pitchFamily="49" charset="0"/>
              </a:rPr>
              <a:t>username</a:t>
            </a:r>
            <a:r>
              <a:rPr lang="en-GB" sz="2000" dirty="0">
                <a:latin typeface="Roboto Mono" panose="00000009000000000000" pitchFamily="49" charset="0"/>
                <a:ea typeface="Roboto Mono" panose="00000009000000000000" pitchFamily="49" charset="0"/>
              </a:rPr>
              <a:t>`,`</a:t>
            </a:r>
            <a:r>
              <a:rPr lang="en-GB" sz="2000" b="1" dirty="0" err="1">
                <a:latin typeface="Roboto Mono" panose="00000009000000000000" pitchFamily="49" charset="0"/>
                <a:ea typeface="Roboto Mono" panose="00000009000000000000" pitchFamily="49" charset="0"/>
              </a:rPr>
              <a:t>foldername</a:t>
            </a:r>
            <a:r>
              <a:rPr lang="en-GB" sz="2000" dirty="0">
                <a:latin typeface="Roboto Mono" panose="00000009000000000000" pitchFamily="49" charset="0"/>
                <a:ea typeface="Roboto Mono" panose="00000009000000000000" pitchFamily="49" charset="0"/>
              </a:rPr>
              <a:t>`,`</a:t>
            </a:r>
            <a:r>
              <a:rPr lang="en-GB" sz="2000" b="1" dirty="0" err="1">
                <a:latin typeface="Roboto Mono" panose="00000009000000000000" pitchFamily="49" charset="0"/>
                <a:ea typeface="Roboto Mono" panose="00000009000000000000" pitchFamily="49" charset="0"/>
              </a:rPr>
              <a:t>subfoldername</a:t>
            </a:r>
            <a:r>
              <a:rPr lang="en-GB" sz="2000" dirty="0">
                <a:latin typeface="Roboto Mono" panose="00000009000000000000" pitchFamily="49" charset="0"/>
                <a:ea typeface="Roboto Mono" panose="00000009000000000000" pitchFamily="49" charset="0"/>
              </a:rPr>
              <a:t>`,`</a:t>
            </a:r>
            <a:r>
              <a:rPr lang="en-GB" sz="2000" b="1" dirty="0" err="1">
                <a:latin typeface="Roboto Mono" panose="00000009000000000000" pitchFamily="49" charset="0"/>
                <a:ea typeface="Roboto Mono" panose="00000009000000000000" pitchFamily="49" charset="0"/>
              </a:rPr>
              <a:t>documentname</a:t>
            </a:r>
            <a:r>
              <a:rPr lang="en-GB" sz="2000" dirty="0">
                <a:latin typeface="Roboto Mono" panose="00000009000000000000" pitchFamily="49" charset="0"/>
                <a:ea typeface="Roboto Mono" panose="00000009000000000000" pitchFamily="49" charset="0"/>
              </a:rPr>
              <a:t>`,`</a:t>
            </a:r>
            <a:r>
              <a:rPr lang="en-GB" sz="2000" b="1" dirty="0">
                <a:latin typeface="Roboto Mono" panose="00000009000000000000" pitchFamily="49" charset="0"/>
                <a:ea typeface="Roboto Mono" panose="00000009000000000000" pitchFamily="49" charset="0"/>
              </a:rPr>
              <a:t>type</a:t>
            </a:r>
            <a:r>
              <a:rPr lang="en-GB" sz="2000" dirty="0">
                <a:latin typeface="Roboto Mono" panose="00000009000000000000" pitchFamily="49" charset="0"/>
                <a:ea typeface="Roboto Mono" panose="00000009000000000000" pitchFamily="49" charset="0"/>
              </a:rPr>
              <a:t>`),</a:t>
            </a:r>
          </a:p>
          <a:p>
            <a:pPr marL="0" indent="0">
              <a:buNone/>
            </a:pPr>
            <a:r>
              <a:rPr lang="en-GB" sz="2000" dirty="0">
                <a:latin typeface="Roboto Mono" panose="00000009000000000000" pitchFamily="49" charset="0"/>
                <a:ea typeface="Roboto Mono" panose="00000009000000000000" pitchFamily="49" charset="0"/>
              </a:rPr>
              <a:t>FOREIGN KEY (`username`, `</a:t>
            </a:r>
            <a:r>
              <a:rPr lang="en-GB" sz="2000" dirty="0" err="1">
                <a:latin typeface="Roboto Mono" panose="00000009000000000000" pitchFamily="49" charset="0"/>
                <a:ea typeface="Roboto Mono" panose="00000009000000000000" pitchFamily="49" charset="0"/>
              </a:rPr>
              <a:t>foldername</a:t>
            </a:r>
            <a:r>
              <a:rPr lang="en-GB" sz="2000" dirty="0">
                <a:latin typeface="Roboto Mono" panose="00000009000000000000" pitchFamily="49" charset="0"/>
                <a:ea typeface="Roboto Mono" panose="00000009000000000000" pitchFamily="49" charset="0"/>
              </a:rPr>
              <a:t>`, `</a:t>
            </a:r>
            <a:r>
              <a:rPr lang="en-GB" sz="2000" dirty="0" err="1">
                <a:latin typeface="Roboto Mono" panose="00000009000000000000" pitchFamily="49" charset="0"/>
                <a:ea typeface="Roboto Mono" panose="00000009000000000000" pitchFamily="49" charset="0"/>
              </a:rPr>
              <a:t>subfoldername</a:t>
            </a:r>
            <a:r>
              <a:rPr lang="en-GB" sz="2000" dirty="0">
                <a:latin typeface="Roboto Mono" panose="00000009000000000000" pitchFamily="49" charset="0"/>
                <a:ea typeface="Roboto Mono" panose="00000009000000000000" pitchFamily="49" charset="0"/>
              </a:rPr>
              <a:t>`) REFERENCES `subfolder` (`username`, `</a:t>
            </a:r>
            <a:r>
              <a:rPr lang="en-GB" sz="2000" dirty="0" err="1">
                <a:latin typeface="Roboto Mono" panose="00000009000000000000" pitchFamily="49" charset="0"/>
                <a:ea typeface="Roboto Mono" panose="00000009000000000000" pitchFamily="49" charset="0"/>
              </a:rPr>
              <a:t>foldername</a:t>
            </a:r>
            <a:r>
              <a:rPr lang="en-GB" sz="2000" dirty="0">
                <a:latin typeface="Roboto Mono" panose="00000009000000000000" pitchFamily="49" charset="0"/>
                <a:ea typeface="Roboto Mono" panose="00000009000000000000" pitchFamily="49" charset="0"/>
              </a:rPr>
              <a:t>`, `</a:t>
            </a:r>
            <a:r>
              <a:rPr lang="en-GB" sz="2000" dirty="0" err="1">
                <a:latin typeface="Roboto Mono" panose="00000009000000000000" pitchFamily="49" charset="0"/>
                <a:ea typeface="Roboto Mono" panose="00000009000000000000" pitchFamily="49" charset="0"/>
              </a:rPr>
              <a:t>subfoldername</a:t>
            </a:r>
            <a:r>
              <a:rPr lang="en-GB" sz="2000" dirty="0">
                <a:latin typeface="Roboto Mono" panose="00000009000000000000" pitchFamily="49" charset="0"/>
                <a:ea typeface="Roboto Mono" panose="00000009000000000000" pitchFamily="49" charset="0"/>
              </a:rPr>
              <a:t>`)</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	ON DELETE CASCADE</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	ON UPDATE CASCADE</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p>
        </p:txBody>
      </p:sp>
    </p:spTree>
    <p:extLst>
      <p:ext uri="{BB962C8B-B14F-4D97-AF65-F5344CB8AC3E}">
        <p14:creationId xmlns:p14="http://schemas.microsoft.com/office/powerpoint/2010/main" val="1802982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54BE-6380-80AC-C4DD-53BAE9946D60}"/>
              </a:ext>
            </a:extLst>
          </p:cNvPr>
          <p:cNvSpPr>
            <a:spLocks noGrp="1"/>
          </p:cNvSpPr>
          <p:nvPr>
            <p:ph type="title"/>
          </p:nvPr>
        </p:nvSpPr>
        <p:spPr/>
        <p:txBody>
          <a:bodyPr/>
          <a:lstStyle/>
          <a:p>
            <a:pPr algn="ctr"/>
            <a:r>
              <a:rPr lang="it-IT" b="1" dirty="0" err="1">
                <a:ea typeface="Roboto" panose="02000000000000000000" pitchFamily="2" charset="0"/>
              </a:rPr>
              <a:t>Logical</a:t>
            </a:r>
            <a:r>
              <a:rPr lang="it-IT" b="1" dirty="0">
                <a:ea typeface="Roboto" panose="02000000000000000000" pitchFamily="2" charset="0"/>
              </a:rPr>
              <a:t> Database Schema 2/4</a:t>
            </a:r>
            <a:endParaRPr lang="en-GB" b="1" dirty="0">
              <a:ea typeface="Roboto" panose="02000000000000000000" pitchFamily="2" charset="0"/>
            </a:endParaRPr>
          </a:p>
        </p:txBody>
      </p:sp>
      <p:sp>
        <p:nvSpPr>
          <p:cNvPr id="3" name="Content Placeholder 2">
            <a:extLst>
              <a:ext uri="{FF2B5EF4-FFF2-40B4-BE49-F238E27FC236}">
                <a16:creationId xmlns:a16="http://schemas.microsoft.com/office/drawing/2014/main" id="{C67384B4-5A51-5EA2-E575-981650D89B28}"/>
              </a:ext>
            </a:extLst>
          </p:cNvPr>
          <p:cNvSpPr>
            <a:spLocks noGrp="1"/>
          </p:cNvSpPr>
          <p:nvPr>
            <p:ph idx="1"/>
          </p:nvPr>
        </p:nvSpPr>
        <p:spPr/>
        <p:txBody>
          <a:bodyPr>
            <a:normAutofit/>
          </a:bodyPr>
          <a:lstStyle/>
          <a:p>
            <a:pPr marL="0" indent="0">
              <a:buNone/>
            </a:pPr>
            <a:r>
              <a:rPr lang="en-GB" sz="2000" dirty="0">
                <a:latin typeface="Roboto Mono" panose="00000009000000000000" pitchFamily="49" charset="0"/>
                <a:ea typeface="Roboto Mono" panose="00000009000000000000" pitchFamily="49" charset="0"/>
              </a:rPr>
              <a:t>CREATE TABLE `</a:t>
            </a:r>
            <a:r>
              <a:rPr lang="en-GB" sz="2000" b="1" dirty="0">
                <a:solidFill>
                  <a:srgbClr val="00B0F0"/>
                </a:solidFill>
                <a:latin typeface="Roboto Mono" panose="00000009000000000000" pitchFamily="49" charset="0"/>
                <a:ea typeface="Roboto Mono" panose="00000009000000000000" pitchFamily="49" charset="0"/>
              </a:rPr>
              <a:t>folder</a:t>
            </a:r>
            <a:r>
              <a:rPr lang="en-GB" sz="2000" dirty="0">
                <a:latin typeface="Roboto Mono" panose="00000009000000000000" pitchFamily="49" charset="0"/>
                <a:ea typeface="Roboto Mono" panose="00000009000000000000" pitchFamily="49" charset="0"/>
              </a:rPr>
              <a:t>` (</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r>
              <a:rPr lang="en-GB" sz="2000" b="1" dirty="0">
                <a:solidFill>
                  <a:srgbClr val="00B0F0"/>
                </a:solidFill>
                <a:latin typeface="Roboto Mono" panose="00000009000000000000" pitchFamily="49" charset="0"/>
                <a:ea typeface="Roboto Mono" panose="00000009000000000000" pitchFamily="49" charset="0"/>
              </a:rPr>
              <a:t>username</a:t>
            </a:r>
            <a:r>
              <a:rPr lang="en-GB" sz="2000" dirty="0">
                <a:latin typeface="Roboto Mono" panose="00000009000000000000" pitchFamily="49" charset="0"/>
                <a:ea typeface="Roboto Mono" panose="00000009000000000000" pitchFamily="49" charset="0"/>
              </a:rPr>
              <a:t>`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r>
              <a:rPr lang="en-GB" sz="2000" b="1" dirty="0" err="1">
                <a:solidFill>
                  <a:srgbClr val="00B0F0"/>
                </a:solidFill>
                <a:latin typeface="Roboto Mono" panose="00000009000000000000" pitchFamily="49" charset="0"/>
                <a:ea typeface="Roboto Mono" panose="00000009000000000000" pitchFamily="49" charset="0"/>
              </a:rPr>
              <a:t>foldername</a:t>
            </a:r>
            <a:r>
              <a:rPr lang="en-GB" sz="2000" dirty="0">
                <a:latin typeface="Roboto Mono" panose="00000009000000000000" pitchFamily="49" charset="0"/>
                <a:ea typeface="Roboto Mono" panose="00000009000000000000" pitchFamily="49" charset="0"/>
              </a:rPr>
              <a:t>`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r>
              <a:rPr lang="en-GB" sz="2000" b="1" dirty="0">
                <a:solidFill>
                  <a:srgbClr val="00B0F0"/>
                </a:solidFill>
                <a:latin typeface="Roboto Mono" panose="00000009000000000000" pitchFamily="49" charset="0"/>
                <a:ea typeface="Roboto Mono" panose="00000009000000000000" pitchFamily="49" charset="0"/>
              </a:rPr>
              <a:t>date</a:t>
            </a:r>
            <a:r>
              <a:rPr lang="en-GB" sz="2000" dirty="0">
                <a:latin typeface="Roboto Mono" panose="00000009000000000000" pitchFamily="49" charset="0"/>
                <a:ea typeface="Roboto Mono" panose="00000009000000000000" pitchFamily="49" charset="0"/>
              </a:rPr>
              <a:t>` date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PRIMARY KEY (`username`,`</a:t>
            </a:r>
            <a:r>
              <a:rPr lang="en-GB" sz="2000" dirty="0" err="1">
                <a:latin typeface="Roboto Mono" panose="00000009000000000000" pitchFamily="49" charset="0"/>
                <a:ea typeface="Roboto Mono" panose="00000009000000000000" pitchFamily="49" charset="0"/>
              </a:rPr>
              <a:t>foldername</a:t>
            </a:r>
            <a:r>
              <a:rPr lang="en-GB" sz="2000" dirty="0">
                <a:latin typeface="Roboto Mono" panose="00000009000000000000" pitchFamily="49" charset="0"/>
                <a:ea typeface="Roboto Mono" panose="00000009000000000000" pitchFamily="49" charset="0"/>
              </a:rPr>
              <a:t>`),</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FOREIGN KEY (`username`) REFERENCES `user` (`username`)</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	ON DELETE CASCADE</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	ON UPDATE CASCADE</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p>
        </p:txBody>
      </p:sp>
    </p:spTree>
    <p:extLst>
      <p:ext uri="{BB962C8B-B14F-4D97-AF65-F5344CB8AC3E}">
        <p14:creationId xmlns:p14="http://schemas.microsoft.com/office/powerpoint/2010/main" val="2382394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54BE-6380-80AC-C4DD-53BAE9946D60}"/>
              </a:ext>
            </a:extLst>
          </p:cNvPr>
          <p:cNvSpPr>
            <a:spLocks noGrp="1"/>
          </p:cNvSpPr>
          <p:nvPr>
            <p:ph type="title"/>
          </p:nvPr>
        </p:nvSpPr>
        <p:spPr/>
        <p:txBody>
          <a:bodyPr/>
          <a:lstStyle/>
          <a:p>
            <a:pPr algn="ctr"/>
            <a:r>
              <a:rPr lang="it-IT" b="1" dirty="0" err="1">
                <a:ea typeface="Roboto" panose="02000000000000000000" pitchFamily="2" charset="0"/>
              </a:rPr>
              <a:t>Logical</a:t>
            </a:r>
            <a:r>
              <a:rPr lang="it-IT" b="1" dirty="0">
                <a:ea typeface="Roboto" panose="02000000000000000000" pitchFamily="2" charset="0"/>
              </a:rPr>
              <a:t> Database Schema 3/4</a:t>
            </a:r>
            <a:endParaRPr lang="en-GB" b="1" dirty="0">
              <a:ea typeface="Roboto" panose="02000000000000000000" pitchFamily="2" charset="0"/>
            </a:endParaRPr>
          </a:p>
        </p:txBody>
      </p:sp>
      <p:sp>
        <p:nvSpPr>
          <p:cNvPr id="3" name="Content Placeholder 2">
            <a:extLst>
              <a:ext uri="{FF2B5EF4-FFF2-40B4-BE49-F238E27FC236}">
                <a16:creationId xmlns:a16="http://schemas.microsoft.com/office/drawing/2014/main" id="{C67384B4-5A51-5EA2-E575-981650D89B28}"/>
              </a:ext>
            </a:extLst>
          </p:cNvPr>
          <p:cNvSpPr>
            <a:spLocks noGrp="1"/>
          </p:cNvSpPr>
          <p:nvPr>
            <p:ph idx="1"/>
          </p:nvPr>
        </p:nvSpPr>
        <p:spPr/>
        <p:txBody>
          <a:bodyPr>
            <a:normAutofit/>
          </a:bodyPr>
          <a:lstStyle/>
          <a:p>
            <a:pPr marL="0" indent="0">
              <a:buNone/>
            </a:pPr>
            <a:r>
              <a:rPr lang="en-GB" sz="2000" dirty="0">
                <a:latin typeface="Roboto Mono" panose="00000009000000000000" pitchFamily="49" charset="0"/>
                <a:ea typeface="Roboto Mono" panose="00000009000000000000" pitchFamily="49" charset="0"/>
              </a:rPr>
              <a:t>CREATE TABLE `</a:t>
            </a:r>
            <a:r>
              <a:rPr lang="en-GB" sz="2000" b="1" dirty="0">
                <a:solidFill>
                  <a:srgbClr val="00B0F0"/>
                </a:solidFill>
                <a:latin typeface="Roboto Mono" panose="00000009000000000000" pitchFamily="49" charset="0"/>
                <a:ea typeface="Roboto Mono" panose="00000009000000000000" pitchFamily="49" charset="0"/>
              </a:rPr>
              <a:t>subfolder</a:t>
            </a:r>
            <a:r>
              <a:rPr lang="en-GB" sz="2000" dirty="0">
                <a:latin typeface="Roboto Mono" panose="00000009000000000000" pitchFamily="49" charset="0"/>
                <a:ea typeface="Roboto Mono" panose="00000009000000000000" pitchFamily="49" charset="0"/>
              </a:rPr>
              <a:t>` (</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r>
              <a:rPr lang="en-GB" sz="2000" b="1" dirty="0">
                <a:solidFill>
                  <a:srgbClr val="00B0F0"/>
                </a:solidFill>
                <a:latin typeface="Roboto Mono" panose="00000009000000000000" pitchFamily="49" charset="0"/>
                <a:ea typeface="Roboto Mono" panose="00000009000000000000" pitchFamily="49" charset="0"/>
              </a:rPr>
              <a:t>username</a:t>
            </a:r>
            <a:r>
              <a:rPr lang="en-GB" sz="2000" dirty="0">
                <a:latin typeface="Roboto Mono" panose="00000009000000000000" pitchFamily="49" charset="0"/>
                <a:ea typeface="Roboto Mono" panose="00000009000000000000" pitchFamily="49" charset="0"/>
              </a:rPr>
              <a:t>`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r>
              <a:rPr lang="en-GB" sz="2000" b="1" dirty="0" err="1">
                <a:solidFill>
                  <a:srgbClr val="00B0F0"/>
                </a:solidFill>
                <a:latin typeface="Roboto Mono" panose="00000009000000000000" pitchFamily="49" charset="0"/>
                <a:ea typeface="Roboto Mono" panose="00000009000000000000" pitchFamily="49" charset="0"/>
              </a:rPr>
              <a:t>foldername</a:t>
            </a:r>
            <a:r>
              <a:rPr lang="en-GB" sz="2000" dirty="0">
                <a:latin typeface="Roboto Mono" panose="00000009000000000000" pitchFamily="49" charset="0"/>
                <a:ea typeface="Roboto Mono" panose="00000009000000000000" pitchFamily="49" charset="0"/>
              </a:rPr>
              <a:t>`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r>
              <a:rPr lang="en-GB" sz="2000" b="1" dirty="0" err="1">
                <a:solidFill>
                  <a:srgbClr val="00B0F0"/>
                </a:solidFill>
                <a:latin typeface="Roboto Mono" panose="00000009000000000000" pitchFamily="49" charset="0"/>
                <a:ea typeface="Roboto Mono" panose="00000009000000000000" pitchFamily="49" charset="0"/>
              </a:rPr>
              <a:t>subfoldername</a:t>
            </a:r>
            <a:r>
              <a:rPr lang="en-GB" sz="2000" dirty="0">
                <a:latin typeface="Roboto Mono" panose="00000009000000000000" pitchFamily="49" charset="0"/>
                <a:ea typeface="Roboto Mono" panose="00000009000000000000" pitchFamily="49" charset="0"/>
              </a:rPr>
              <a:t>`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r>
              <a:rPr lang="en-GB" sz="2000" b="1" dirty="0">
                <a:solidFill>
                  <a:srgbClr val="00B0F0"/>
                </a:solidFill>
                <a:latin typeface="Roboto Mono" panose="00000009000000000000" pitchFamily="49" charset="0"/>
                <a:ea typeface="Roboto Mono" panose="00000009000000000000" pitchFamily="49" charset="0"/>
              </a:rPr>
              <a:t>date</a:t>
            </a:r>
            <a:r>
              <a:rPr lang="en-GB" sz="2000" dirty="0">
                <a:latin typeface="Roboto Mono" panose="00000009000000000000" pitchFamily="49" charset="0"/>
                <a:ea typeface="Roboto Mono" panose="00000009000000000000" pitchFamily="49" charset="0"/>
              </a:rPr>
              <a:t>` date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PRIMARY KEY (`username`,`</a:t>
            </a:r>
            <a:r>
              <a:rPr lang="en-GB" sz="2000" dirty="0" err="1">
                <a:latin typeface="Roboto Mono" panose="00000009000000000000" pitchFamily="49" charset="0"/>
                <a:ea typeface="Roboto Mono" panose="00000009000000000000" pitchFamily="49" charset="0"/>
              </a:rPr>
              <a:t>foldername</a:t>
            </a:r>
            <a:r>
              <a:rPr lang="en-GB" sz="2000" dirty="0">
                <a:latin typeface="Roboto Mono" panose="00000009000000000000" pitchFamily="49" charset="0"/>
                <a:ea typeface="Roboto Mono" panose="00000009000000000000" pitchFamily="49" charset="0"/>
              </a:rPr>
              <a:t>`,`</a:t>
            </a:r>
            <a:r>
              <a:rPr lang="en-GB" sz="2000" dirty="0" err="1">
                <a:latin typeface="Roboto Mono" panose="00000009000000000000" pitchFamily="49" charset="0"/>
                <a:ea typeface="Roboto Mono" panose="00000009000000000000" pitchFamily="49" charset="0"/>
              </a:rPr>
              <a:t>subfoldername</a:t>
            </a:r>
            <a:r>
              <a:rPr lang="en-GB" sz="2000" dirty="0">
                <a:latin typeface="Roboto Mono" panose="00000009000000000000" pitchFamily="49" charset="0"/>
                <a:ea typeface="Roboto Mono" panose="00000009000000000000" pitchFamily="49" charset="0"/>
              </a:rPr>
              <a:t>`),</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FOREIGN KEY (`username`, `</a:t>
            </a:r>
            <a:r>
              <a:rPr lang="en-GB" sz="2000" dirty="0" err="1">
                <a:latin typeface="Roboto Mono" panose="00000009000000000000" pitchFamily="49" charset="0"/>
                <a:ea typeface="Roboto Mono" panose="00000009000000000000" pitchFamily="49" charset="0"/>
              </a:rPr>
              <a:t>foldername</a:t>
            </a:r>
            <a:r>
              <a:rPr lang="en-GB" sz="2000" dirty="0">
                <a:latin typeface="Roboto Mono" panose="00000009000000000000" pitchFamily="49" charset="0"/>
                <a:ea typeface="Roboto Mono" panose="00000009000000000000" pitchFamily="49" charset="0"/>
              </a:rPr>
              <a:t>`)</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REFERENCES `folder` (`username`, `</a:t>
            </a:r>
            <a:r>
              <a:rPr lang="en-GB" sz="2000" dirty="0" err="1">
                <a:latin typeface="Roboto Mono" panose="00000009000000000000" pitchFamily="49" charset="0"/>
                <a:ea typeface="Roboto Mono" panose="00000009000000000000" pitchFamily="49" charset="0"/>
              </a:rPr>
              <a:t>foldername</a:t>
            </a:r>
            <a:r>
              <a:rPr lang="en-GB" sz="2000" dirty="0">
                <a:latin typeface="Roboto Mono" panose="00000009000000000000" pitchFamily="49" charset="0"/>
                <a:ea typeface="Roboto Mono" panose="00000009000000000000" pitchFamily="49" charset="0"/>
              </a:rPr>
              <a:t>`)</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	ON DELETE CASCADE</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	ON UPDATE CASCADE</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p>
        </p:txBody>
      </p:sp>
    </p:spTree>
    <p:extLst>
      <p:ext uri="{BB962C8B-B14F-4D97-AF65-F5344CB8AC3E}">
        <p14:creationId xmlns:p14="http://schemas.microsoft.com/office/powerpoint/2010/main" val="1555788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54BE-6380-80AC-C4DD-53BAE9946D60}"/>
              </a:ext>
            </a:extLst>
          </p:cNvPr>
          <p:cNvSpPr>
            <a:spLocks noGrp="1"/>
          </p:cNvSpPr>
          <p:nvPr>
            <p:ph type="title"/>
          </p:nvPr>
        </p:nvSpPr>
        <p:spPr/>
        <p:txBody>
          <a:bodyPr/>
          <a:lstStyle/>
          <a:p>
            <a:pPr algn="ctr"/>
            <a:r>
              <a:rPr lang="it-IT" b="1" dirty="0" err="1">
                <a:ea typeface="Roboto Bold" panose="02000000000000000000" pitchFamily="2" charset="0"/>
              </a:rPr>
              <a:t>Logical</a:t>
            </a:r>
            <a:r>
              <a:rPr lang="it-IT" b="1" dirty="0">
                <a:ea typeface="Roboto Bold" panose="02000000000000000000" pitchFamily="2" charset="0"/>
              </a:rPr>
              <a:t> Database Schema 4/4</a:t>
            </a:r>
            <a:endParaRPr lang="en-GB" b="1" dirty="0">
              <a:ea typeface="Roboto Bold" panose="02000000000000000000" pitchFamily="2" charset="0"/>
            </a:endParaRPr>
          </a:p>
        </p:txBody>
      </p:sp>
      <p:sp>
        <p:nvSpPr>
          <p:cNvPr id="3" name="Content Placeholder 2">
            <a:extLst>
              <a:ext uri="{FF2B5EF4-FFF2-40B4-BE49-F238E27FC236}">
                <a16:creationId xmlns:a16="http://schemas.microsoft.com/office/drawing/2014/main" id="{C67384B4-5A51-5EA2-E575-981650D89B28}"/>
              </a:ext>
            </a:extLst>
          </p:cNvPr>
          <p:cNvSpPr>
            <a:spLocks noGrp="1"/>
          </p:cNvSpPr>
          <p:nvPr>
            <p:ph idx="1"/>
          </p:nvPr>
        </p:nvSpPr>
        <p:spPr/>
        <p:txBody>
          <a:bodyPr>
            <a:normAutofit/>
          </a:bodyPr>
          <a:lstStyle/>
          <a:p>
            <a:pPr marL="0" indent="0">
              <a:buNone/>
            </a:pPr>
            <a:r>
              <a:rPr lang="en-GB" sz="2000" dirty="0">
                <a:latin typeface="Roboto Mono" panose="00000009000000000000" pitchFamily="49" charset="0"/>
                <a:ea typeface="Roboto Mono" panose="00000009000000000000" pitchFamily="49" charset="0"/>
              </a:rPr>
              <a:t>CREATE TABLE `</a:t>
            </a:r>
            <a:r>
              <a:rPr lang="en-GB" sz="2000" b="1" dirty="0">
                <a:solidFill>
                  <a:srgbClr val="00B0F0"/>
                </a:solidFill>
                <a:latin typeface="Roboto Mono" panose="00000009000000000000" pitchFamily="49" charset="0"/>
                <a:ea typeface="Roboto Mono" panose="00000009000000000000" pitchFamily="49" charset="0"/>
              </a:rPr>
              <a:t>user</a:t>
            </a:r>
            <a:r>
              <a:rPr lang="en-GB" sz="2000" dirty="0">
                <a:latin typeface="Roboto Mono" panose="00000009000000000000" pitchFamily="49" charset="0"/>
                <a:ea typeface="Roboto Mono" panose="00000009000000000000" pitchFamily="49" charset="0"/>
              </a:rPr>
              <a:t>` (</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r>
              <a:rPr lang="en-GB" sz="2000" b="1" dirty="0">
                <a:solidFill>
                  <a:srgbClr val="00B0F0"/>
                </a:solidFill>
                <a:latin typeface="Roboto Mono" panose="00000009000000000000" pitchFamily="49" charset="0"/>
                <a:ea typeface="Roboto Mono" panose="00000009000000000000" pitchFamily="49" charset="0"/>
              </a:rPr>
              <a:t>username</a:t>
            </a:r>
            <a:r>
              <a:rPr lang="en-GB" sz="2000" dirty="0">
                <a:latin typeface="Roboto Mono" panose="00000009000000000000" pitchFamily="49" charset="0"/>
                <a:ea typeface="Roboto Mono" panose="00000009000000000000" pitchFamily="49" charset="0"/>
              </a:rPr>
              <a:t>`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r>
              <a:rPr lang="en-GB" sz="2000" b="1" dirty="0">
                <a:solidFill>
                  <a:srgbClr val="00B0F0"/>
                </a:solidFill>
                <a:latin typeface="Roboto Mono" panose="00000009000000000000" pitchFamily="49" charset="0"/>
                <a:ea typeface="Roboto Mono" panose="00000009000000000000" pitchFamily="49" charset="0"/>
              </a:rPr>
              <a:t>email</a:t>
            </a:r>
            <a:r>
              <a:rPr lang="en-GB" sz="2000" dirty="0">
                <a:latin typeface="Roboto Mono" panose="00000009000000000000" pitchFamily="49" charset="0"/>
                <a:ea typeface="Roboto Mono" panose="00000009000000000000" pitchFamily="49" charset="0"/>
              </a:rPr>
              <a:t>`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r>
              <a:rPr lang="en-GB" sz="2000" b="1" dirty="0">
                <a:solidFill>
                  <a:srgbClr val="00B0F0"/>
                </a:solidFill>
                <a:latin typeface="Roboto Mono" panose="00000009000000000000" pitchFamily="49" charset="0"/>
                <a:ea typeface="Roboto Mono" panose="00000009000000000000" pitchFamily="49" charset="0"/>
              </a:rPr>
              <a:t>name</a:t>
            </a:r>
            <a:r>
              <a:rPr lang="en-GB" sz="2000" dirty="0">
                <a:latin typeface="Roboto Mono" panose="00000009000000000000" pitchFamily="49" charset="0"/>
                <a:ea typeface="Roboto Mono" panose="00000009000000000000" pitchFamily="49" charset="0"/>
              </a:rPr>
              <a:t>`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r>
              <a:rPr lang="en-GB" sz="2000" b="1" dirty="0">
                <a:solidFill>
                  <a:srgbClr val="00B0F0"/>
                </a:solidFill>
                <a:latin typeface="Roboto Mono" panose="00000009000000000000" pitchFamily="49" charset="0"/>
                <a:ea typeface="Roboto Mono" panose="00000009000000000000" pitchFamily="49" charset="0"/>
              </a:rPr>
              <a:t>password</a:t>
            </a:r>
            <a:r>
              <a:rPr lang="en-GB" sz="2000" dirty="0">
                <a:latin typeface="Roboto Mono" panose="00000009000000000000" pitchFamily="49" charset="0"/>
                <a:ea typeface="Roboto Mono" panose="00000009000000000000" pitchFamily="49" charset="0"/>
              </a:rPr>
              <a:t>`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PRIMARY KEY (`username`),</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UNIQUE KEY `email` (`email`))</a:t>
            </a:r>
          </a:p>
        </p:txBody>
      </p:sp>
    </p:spTree>
    <p:extLst>
      <p:ext uri="{BB962C8B-B14F-4D97-AF65-F5344CB8AC3E}">
        <p14:creationId xmlns:p14="http://schemas.microsoft.com/office/powerpoint/2010/main" val="433731887"/>
      </p:ext>
    </p:extLst>
  </p:cSld>
  <p:clrMapOvr>
    <a:masterClrMapping/>
  </p:clrMapOvr>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Roboto">
      <a:majorFont>
        <a:latin typeface="Roboto Black"/>
        <a:ea typeface=""/>
        <a:cs typeface=""/>
      </a:majorFont>
      <a:minorFont>
        <a:latin typeface="Robo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2146</Words>
  <Application>Microsoft Office PowerPoint</Application>
  <PresentationFormat>Widescreen</PresentationFormat>
  <Paragraphs>367</Paragraphs>
  <Slides>24</Slides>
  <Notes>9</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24</vt:i4>
      </vt:variant>
    </vt:vector>
  </HeadingPairs>
  <TitlesOfParts>
    <vt:vector size="32" baseType="lpstr">
      <vt:lpstr>Arial</vt:lpstr>
      <vt:lpstr>Calibri</vt:lpstr>
      <vt:lpstr>Roboto</vt:lpstr>
      <vt:lpstr>Roboto Black</vt:lpstr>
      <vt:lpstr>Roboto Bold</vt:lpstr>
      <vt:lpstr>Roboto Mono</vt:lpstr>
      <vt:lpstr>Ubuntu Mono</vt:lpstr>
      <vt:lpstr>Office Theme</vt:lpstr>
      <vt:lpstr>Esercizio 3: Gestione Documenti</vt:lpstr>
      <vt:lpstr>Presentazione standard di PowerPoint</vt:lpstr>
      <vt:lpstr>Presentazione standard di PowerPoint</vt:lpstr>
      <vt:lpstr>Database Design </vt:lpstr>
      <vt:lpstr>Presentazione standard di PowerPoint</vt:lpstr>
      <vt:lpstr>Logical Database Schema 1/4</vt:lpstr>
      <vt:lpstr>Logical Database Schema 2/4</vt:lpstr>
      <vt:lpstr>Logical Database Schema 3/4</vt:lpstr>
      <vt:lpstr>Logical Database Schema 4/4</vt:lpstr>
      <vt:lpstr>Application Requirements Analysis</vt:lpstr>
      <vt:lpstr>Presentazione standard di PowerPoint</vt:lpstr>
      <vt:lpstr>Event: GoToHomePage</vt:lpstr>
      <vt:lpstr>Presentazione standard di PowerPoint</vt:lpstr>
      <vt:lpstr>Presentazione standard di PowerPoint</vt:lpstr>
      <vt:lpstr>Event: MoveToHomePage (action:updateFolder)</vt:lpstr>
      <vt:lpstr>RIA Version</vt:lpstr>
      <vt:lpstr>Summary</vt:lpstr>
      <vt:lpstr>Server side: DAO &amp; model objects  (more details in components for HTML version )</vt:lpstr>
      <vt:lpstr>Client side: view &amp; view component</vt:lpstr>
      <vt:lpstr>Presentazione standard di PowerPoint</vt:lpstr>
      <vt:lpstr>Presentazione standard di PowerPoint</vt:lpstr>
      <vt:lpstr>Event: move</vt:lpstr>
      <vt:lpstr>Presentazione standard di PowerPoint</vt:lpstr>
      <vt:lpstr>Thanks!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Esercizio 3: gestione documenti</dc:title>
  <dc:creator>Alessandro Cogollo</dc:creator>
  <cp:lastModifiedBy>lorenzo franzè</cp:lastModifiedBy>
  <cp:revision>47</cp:revision>
  <dcterms:created xsi:type="dcterms:W3CDTF">2022-06-02T13:55:09Z</dcterms:created>
  <dcterms:modified xsi:type="dcterms:W3CDTF">2022-06-09T18:10:14Z</dcterms:modified>
</cp:coreProperties>
</file>