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38080" y="2909160"/>
            <a:ext cx="33854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5732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8080" y="29091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573280" y="29091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982520" y="18255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127320" y="18255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8080" y="29091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982520" y="29091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127320" y="29091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3385440" cy="207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20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573280" y="1825560"/>
            <a:ext cx="16520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573280" y="1825560"/>
            <a:ext cx="16520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38080" y="29091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3385440" cy="207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20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5732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573280" y="29091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5732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2909160"/>
            <a:ext cx="33854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8080" y="2909160"/>
            <a:ext cx="33854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5732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29091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2573280" y="29091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982520" y="18255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27320" y="18255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29091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1982520" y="29091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127320" y="29091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3385440" cy="207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20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573280" y="1825560"/>
            <a:ext cx="16520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573280" y="1825560"/>
            <a:ext cx="16520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38080" y="29091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20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5732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2573280" y="29091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25732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38080" y="2909160"/>
            <a:ext cx="33854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8080" y="2909160"/>
            <a:ext cx="33854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5732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38080" y="29091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2573280" y="29091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982520" y="18255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127320" y="18255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838080" y="29091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1982520" y="29091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3127320" y="2909160"/>
            <a:ext cx="108972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20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573280" y="1825560"/>
            <a:ext cx="16520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573280" y="1825560"/>
            <a:ext cx="16520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838080" y="29091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20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5732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573280" y="29091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573280" y="1825560"/>
            <a:ext cx="16520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38080" y="2909160"/>
            <a:ext cx="3385440" cy="98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4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4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4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53640" y="549000"/>
            <a:ext cx="12610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Hello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556360" y="1527840"/>
            <a:ext cx="705564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Dans cet exercice, 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tu vas apprendre des mots en Hongrois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465960" y="3968280"/>
            <a:ext cx="1159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282920" y="3968280"/>
            <a:ext cx="12016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4284000" y="4596480"/>
            <a:ext cx="11545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6590160" y="4596480"/>
            <a:ext cx="10342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3378960" y="2968200"/>
            <a:ext cx="5406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Essaye de retenir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 cet exemple: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2830680" y="5670720"/>
            <a:ext cx="65296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5689800" y="4319280"/>
            <a:ext cx="4032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62400" y="918360"/>
            <a:ext cx="48121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21960" y="2238120"/>
            <a:ext cx="40518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Ecrit le mot en français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504240" y="3558240"/>
            <a:ext cx="11545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482520" y="3558240"/>
            <a:ext cx="3924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5241600" y="3558240"/>
            <a:ext cx="4032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320280" y="1256760"/>
            <a:ext cx="4670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605760" y="2959920"/>
            <a:ext cx="11545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263280" y="2959920"/>
            <a:ext cx="10342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5343120" y="2959920"/>
            <a:ext cx="4032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2279880" y="4339080"/>
            <a:ext cx="65296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308240" y="997200"/>
            <a:ext cx="894204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535560" y="3851280"/>
            <a:ext cx="131760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203160" y="3851280"/>
            <a:ext cx="117756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5335200" y="3851280"/>
            <a:ext cx="44136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6288120" y="3429000"/>
            <a:ext cx="1159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3531960" y="3450960"/>
            <a:ext cx="12016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1576440" y="5229720"/>
            <a:ext cx="795924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réessayer !</a:t>
            </a:r>
            <a:endParaRPr b="0" lang="en-GB" sz="35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44680" y="573120"/>
            <a:ext cx="107391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On va te présenter 15 paires de mots à la suite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671840" y="5653800"/>
            <a:ext cx="832968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commencer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020240" y="1758600"/>
            <a:ext cx="978804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la traduction de tous les mots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1449720" y="3183120"/>
            <a:ext cx="877464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Plus tard, on te donnera le mot Hongrois et </a:t>
            </a:r>
            <a:endParaRPr b="0" lang="en-GB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tu devras écrire la traduction en français</a:t>
            </a:r>
            <a:endParaRPr b="0" lang="en-GB" sz="35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952000" y="3176640"/>
            <a:ext cx="14792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347800" y="3253680"/>
            <a:ext cx="44136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598080" y="3176640"/>
            <a:ext cx="13176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3587400" y="1259640"/>
            <a:ext cx="388548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!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535920" y="206640"/>
            <a:ext cx="4670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948480" y="1280880"/>
            <a:ext cx="11545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6606360" y="1280880"/>
            <a:ext cx="10342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5686200" y="1280880"/>
            <a:ext cx="4032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3446640" y="2112840"/>
            <a:ext cx="50346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833400" y="3191760"/>
            <a:ext cx="73724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837360" y="4023720"/>
            <a:ext cx="79210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838800" y="4855680"/>
            <a:ext cx="82594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3855240" y="5780880"/>
            <a:ext cx="44737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838080" y="1825560"/>
            <a:ext cx="3385440" cy="20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4393440" y="1825560"/>
            <a:ext cx="3385440" cy="20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7949160" y="1825560"/>
            <a:ext cx="3385440" cy="20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838080" y="4098240"/>
            <a:ext cx="3385440" cy="20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6"/>
          <p:cNvSpPr/>
          <p:nvPr/>
        </p:nvSpPr>
        <p:spPr>
          <a:xfrm>
            <a:off x="4393440" y="4098240"/>
            <a:ext cx="3385440" cy="20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7"/>
          <p:cNvSpPr/>
          <p:nvPr/>
        </p:nvSpPr>
        <p:spPr>
          <a:xfrm>
            <a:off x="7949160" y="4098240"/>
            <a:ext cx="3385440" cy="20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176000" y="2376000"/>
            <a:ext cx="3404520" cy="4165200"/>
          </a:xfrm>
          <a:prstGeom prst="rect">
            <a:avLst/>
          </a:prstGeom>
          <a:ln>
            <a:noFill/>
          </a:ln>
        </p:spPr>
      </p:pic>
      <p:sp>
        <p:nvSpPr>
          <p:cNvPr id="170" name="CustomShape 8"/>
          <p:cNvSpPr/>
          <p:nvPr/>
        </p:nvSpPr>
        <p:spPr>
          <a:xfrm>
            <a:off x="3535920" y="206640"/>
            <a:ext cx="4670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Merci d’avoir participé !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À bientôt !</a:t>
            </a:r>
            <a:endParaRPr b="0" lang="en-GB" sz="4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Application>LibreOffice/6.0.7.3$Linux_X86_64 LibreOffice_project/00m0$Build-3</Application>
  <Words>221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2020-02-10T14:55:39Z</dcterms:created>
  <dc:creator>Soldier of Hell</dc:creator>
  <dc:description/>
  <dc:language>en-GB</dc:language>
  <cp:lastModifiedBy/>
  <dcterms:modified xsi:type="dcterms:W3CDTF">2020-03-18T16:51:36Z</dcterms:modified>
  <cp:revision>14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