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</a:t>
            </a:r>
            <a:r>
              <a:rPr b="0" lang="en-GB" sz="4400" spc="-1" strike="noStrike">
                <a:latin typeface="Arial"/>
              </a:rPr>
              <a:t>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</a:t>
            </a:r>
            <a:r>
              <a:rPr b="0" lang="en-GB" sz="4400" spc="-1" strike="noStrike">
                <a:latin typeface="Arial"/>
              </a:rPr>
              <a:t>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for</a:t>
            </a:r>
            <a:r>
              <a:rPr b="0" lang="en-GB" sz="4400" spc="-1" strike="noStrike">
                <a:latin typeface="Arial"/>
              </a:rPr>
              <a:t>ma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53640" y="549000"/>
            <a:ext cx="125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556360" y="1527840"/>
            <a:ext cx="705312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65960" y="3968280"/>
            <a:ext cx="11566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282920" y="3968280"/>
            <a:ext cx="11991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284000" y="4596480"/>
            <a:ext cx="11520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d1f63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90160" y="4596480"/>
            <a:ext cx="10317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d1f63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378960" y="2968200"/>
            <a:ext cx="540432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830680" y="5670720"/>
            <a:ext cx="65271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5689800" y="43192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62400" y="918000"/>
            <a:ext cx="48096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21960" y="2237760"/>
            <a:ext cx="40492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82520" y="3557880"/>
            <a:ext cx="3898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241600" y="35578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20280" y="125676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5760" y="2959920"/>
            <a:ext cx="11520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106802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263280" y="2959920"/>
            <a:ext cx="10317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106802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343120" y="295992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279880" y="4339080"/>
            <a:ext cx="65271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20280" y="125676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343120" y="295992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279880" y="4339080"/>
            <a:ext cx="65271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320280" y="125676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279880" y="4339080"/>
            <a:ext cx="65271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08240" y="997200"/>
            <a:ext cx="893952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35560" y="3851280"/>
            <a:ext cx="131508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d1f63"/>
                </a:solidFill>
                <a:latin typeface="Arial"/>
                <a:ea typeface="DejaVu Sans"/>
              </a:rPr>
              <a:t>Vonat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203160" y="3851280"/>
            <a:ext cx="11750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d1f63"/>
                </a:solidFill>
                <a:latin typeface="Arial"/>
                <a:ea typeface="DejaVu Sans"/>
              </a:rPr>
              <a:t>Train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335200" y="3851280"/>
            <a:ext cx="4388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288120" y="3429000"/>
            <a:ext cx="11566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3531960" y="3450960"/>
            <a:ext cx="11991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1576440" y="5229720"/>
            <a:ext cx="79567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08240" y="997200"/>
            <a:ext cx="893952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576440" y="5229720"/>
            <a:ext cx="79567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265400" y="400320"/>
            <a:ext cx="893952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292360" y="3254400"/>
            <a:ext cx="4388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245280" y="2860560"/>
            <a:ext cx="11566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489120" y="2854080"/>
            <a:ext cx="11991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473840" y="5353560"/>
            <a:ext cx="79567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45840" y="4273560"/>
            <a:ext cx="79567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as écrit :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62400" y="917640"/>
            <a:ext cx="48096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21960" y="2237400"/>
            <a:ext cx="40492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482520" y="3557520"/>
            <a:ext cx="3898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241600" y="355752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308240" y="997200"/>
            <a:ext cx="893952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335200" y="3851280"/>
            <a:ext cx="4388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288120" y="3429000"/>
            <a:ext cx="11566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531960" y="3450960"/>
            <a:ext cx="11991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576440" y="5229720"/>
            <a:ext cx="79567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44680" y="573120"/>
            <a:ext cx="1073664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671840" y="5653800"/>
            <a:ext cx="83271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020240" y="1758600"/>
            <a:ext cx="97855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449720" y="3183120"/>
            <a:ext cx="877212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18720" y="648000"/>
            <a:ext cx="125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Bonjour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521440" y="1626840"/>
            <a:ext cx="705312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Avant de commencer, tu vas écrire, tour à tour :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numéro d’identification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âge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sexe (G ou F)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degré scolaire (ex: 8H)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880000" y="5256000"/>
            <a:ext cx="65271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4680" y="573120"/>
            <a:ext cx="1073664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40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671840" y="5653800"/>
            <a:ext cx="83271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020240" y="1758600"/>
            <a:ext cx="97855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449720" y="3183120"/>
            <a:ext cx="877212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952000" y="3176640"/>
            <a:ext cx="14767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347800" y="3253680"/>
            <a:ext cx="4388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598080" y="3176640"/>
            <a:ext cx="13150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587400" y="1259640"/>
            <a:ext cx="38829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3592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948480" y="1280880"/>
            <a:ext cx="11520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606360" y="1280880"/>
            <a:ext cx="10317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686200" y="12808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3446640" y="2112840"/>
            <a:ext cx="50320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833400" y="3191760"/>
            <a:ext cx="736992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837360" y="4023720"/>
            <a:ext cx="791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838800" y="4855680"/>
            <a:ext cx="82569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3855240" y="5780880"/>
            <a:ext cx="44712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53556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685840" y="12808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446280" y="2112840"/>
            <a:ext cx="50320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33040" y="3191760"/>
            <a:ext cx="736992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837000" y="4023720"/>
            <a:ext cx="791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838440" y="4855680"/>
            <a:ext cx="82569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3854880" y="5780880"/>
            <a:ext cx="44712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53556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685840" y="12808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446280" y="2112840"/>
            <a:ext cx="50320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33040" y="3191760"/>
            <a:ext cx="736992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837000" y="4023720"/>
            <a:ext cx="791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838440" y="4855680"/>
            <a:ext cx="82569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854880" y="5780880"/>
            <a:ext cx="44712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53520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finit le test 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685480" y="12808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Une dernière question: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si DANS UNE SEMAINE on te présente les mots Hongrois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 tu viens d’apprendre;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combien environ penses-tu pouvoir en traduire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correctement en français 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54520" y="5780880"/>
            <a:ext cx="44712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Inscrit un chiffre entre 0 et 100 et appuie sur « enter »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944000" y="4855680"/>
            <a:ext cx="82569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( 0% = aucun; 100% = tous)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838080" y="182556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4393440" y="182556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7949160" y="182556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838080" y="409824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4393440" y="409824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7949160" y="409824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8"/>
          <p:cNvSpPr/>
          <p:nvPr/>
        </p:nvSpPr>
        <p:spPr>
          <a:xfrm>
            <a:off x="353592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838080" y="182556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4393440" y="182556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7949160" y="182556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838080" y="409824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4393440" y="409824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7949160" y="4098240"/>
            <a:ext cx="33829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176000" y="2376000"/>
            <a:ext cx="3402000" cy="4162680"/>
          </a:xfrm>
          <a:prstGeom prst="rect">
            <a:avLst/>
          </a:prstGeom>
          <a:ln>
            <a:noFill/>
          </a:ln>
        </p:spPr>
      </p:pic>
      <p:sp>
        <p:nvSpPr>
          <p:cNvPr id="239" name="CustomShape 8"/>
          <p:cNvSpPr/>
          <p:nvPr/>
        </p:nvSpPr>
        <p:spPr>
          <a:xfrm>
            <a:off x="353592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421240" y="1664640"/>
            <a:ext cx="125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numéro d’identification ?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423040" y="1664640"/>
            <a:ext cx="125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âge, en chiffre (ex: 12) ?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25920" y="1664640"/>
            <a:ext cx="125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sexe (G ou F) ?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25920" y="1664640"/>
            <a:ext cx="125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degré scolaire (ex: 8H) ?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35560" y="206640"/>
            <a:ext cx="46677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48120" y="1280880"/>
            <a:ext cx="11520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606000" y="1280880"/>
            <a:ext cx="10317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5685840" y="128088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446280" y="2112840"/>
            <a:ext cx="50320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33040" y="3191760"/>
            <a:ext cx="736992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7000" y="4023720"/>
            <a:ext cx="79185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838440" y="4855680"/>
            <a:ext cx="825696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3854880" y="5780880"/>
            <a:ext cx="44712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347800" y="3254040"/>
            <a:ext cx="4388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587400" y="1260000"/>
            <a:ext cx="38829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62400" y="918360"/>
            <a:ext cx="48096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21960" y="2238120"/>
            <a:ext cx="40492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504240" y="3558240"/>
            <a:ext cx="115200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d1f63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482520" y="3558240"/>
            <a:ext cx="3898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5241600" y="3558240"/>
            <a:ext cx="4006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Application>LibreOffice/6.4.5.2$Linux_X86_64 LibreOffice_project/40$Build-2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2020-08-31T14:49:38Z</dcterms:modified>
  <cp:revision>48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