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84F1C5E-8BA6-4AE8-B4DB-A0936E372C7F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18/03/20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AAB401A-E939-41F6-B1DF-A82BED772D20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outline text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Outlin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nt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h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Ou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tli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ve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36B5BC7-4C51-4CF2-9E18-9118BC9CE1B3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18/03/20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AE8A23F-1050-46EC-82C1-6CF37B0311B0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453640" y="549000"/>
            <a:ext cx="12614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Hello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556360" y="1527840"/>
            <a:ext cx="7056000" cy="10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Dans cet exercice, 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tu vas apprendre des mots en Hongrois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465960" y="3968280"/>
            <a:ext cx="1159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282920" y="3968280"/>
            <a:ext cx="12020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4284000" y="4596480"/>
            <a:ext cx="115488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6590160" y="4596480"/>
            <a:ext cx="1034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3378960" y="2968200"/>
            <a:ext cx="54072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 u="sng">
                <a:solidFill>
                  <a:srgbClr val="000000"/>
                </a:solidFill>
                <a:uFillTx/>
                <a:latin typeface="Arial"/>
              </a:rPr>
              <a:t>Essaye de retenir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 cet exemple: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2830680" y="5670720"/>
            <a:ext cx="65300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5689800" y="4319280"/>
            <a:ext cx="40356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362400" y="918360"/>
            <a:ext cx="481248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Essaye de traduire ce mot !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621960" y="2238120"/>
            <a:ext cx="405216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Ecrit le mot en français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504240" y="3558240"/>
            <a:ext cx="115488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6482520" y="3558240"/>
            <a:ext cx="39276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5241600" y="3558240"/>
            <a:ext cx="40356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320280" y="1256760"/>
            <a:ext cx="46706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05760" y="2959920"/>
            <a:ext cx="115488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6263280" y="2959920"/>
            <a:ext cx="1034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5343120" y="2959920"/>
            <a:ext cx="40356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2279880" y="4339080"/>
            <a:ext cx="65300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Appuie sur une touche pour continuer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08240" y="997200"/>
            <a:ext cx="894240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Ooups ! </a:t>
            </a: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Tu n’as pas écrit le mot correctement...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535560" y="3851280"/>
            <a:ext cx="131796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</a:rPr>
              <a:t>Vonat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6203160" y="3851280"/>
            <a:ext cx="117792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</a:rPr>
              <a:t>Train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335200" y="3851280"/>
            <a:ext cx="44172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6288120" y="3429000"/>
            <a:ext cx="1159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Français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3531960" y="3450960"/>
            <a:ext cx="12020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Hongrois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1576440" y="5229720"/>
            <a:ext cx="795960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</a:rPr>
              <a:t>Appuie sur une touche pour réessayer !</a:t>
            </a:r>
            <a:endParaRPr b="0" lang="en-GB" sz="35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4680" y="573120"/>
            <a:ext cx="107395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On va te présenter 15 paires de mots à la suite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671840" y="5653800"/>
            <a:ext cx="833004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</a:rPr>
              <a:t>Appuie sur une touche pour commencer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020240" y="1758600"/>
            <a:ext cx="978840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</a:rPr>
              <a:t>Essaye de retenir la traduction de tous les mots !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449720" y="3183120"/>
            <a:ext cx="877500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</a:rPr>
              <a:t>Plus tard, on te donnera le mot Hongrois et </a:t>
            </a:r>
            <a:endParaRPr b="0" lang="en-GB" sz="3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</a:rPr>
              <a:t>tu devras écrire la traduction en français</a:t>
            </a:r>
            <a:endParaRPr b="0" lang="en-GB" sz="35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952000" y="3176640"/>
            <a:ext cx="14796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Vonat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347800" y="3253680"/>
            <a:ext cx="44172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</a:rPr>
              <a:t>=</a:t>
            </a:r>
            <a:endParaRPr b="0" lang="en-GB" sz="35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598080" y="3176640"/>
            <a:ext cx="13179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Train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3587400" y="1259640"/>
            <a:ext cx="388584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500" spc="-1" strike="noStrike">
                <a:solidFill>
                  <a:srgbClr val="000000"/>
                </a:solidFill>
                <a:latin typeface="Arial"/>
              </a:rPr>
              <a:t>Essaye de retenir !</a:t>
            </a:r>
            <a:endParaRPr b="0" lang="en-GB" sz="3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535920" y="206640"/>
            <a:ext cx="46706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Bravo ! Tu as réussi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948480" y="1280880"/>
            <a:ext cx="115488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Vonat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606360" y="1280880"/>
            <a:ext cx="1034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Train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5686200" y="1280880"/>
            <a:ext cx="40356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=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3446640" y="2112840"/>
            <a:ext cx="50349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</a:rPr>
              <a:t>Que souhaiterais-tu 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833400" y="3191760"/>
            <a:ext cx="73728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1- Je veux revoir la paire de mots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837360" y="4023720"/>
            <a:ext cx="79214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2- Je veux me re-tester avec la paire plus tard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838800" y="4855680"/>
            <a:ext cx="82598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3- Je ne veux pas revoir la paire ni me re-tester 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24" name="CustomShape 9"/>
          <p:cNvSpPr/>
          <p:nvPr/>
        </p:nvSpPr>
        <p:spPr>
          <a:xfrm>
            <a:off x="3855240" y="5780880"/>
            <a:ext cx="447408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Tape ton choix (1, 2 ou 3)</a:t>
            </a:r>
            <a:endParaRPr b="0" lang="en-GB" sz="30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5"/>
          <p:cNvSpPr txBox="1"/>
          <p:nvPr/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6"/>
          <p:cNvSpPr txBox="1"/>
          <p:nvPr/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7"/>
          <p:cNvSpPr txBox="1"/>
          <p:nvPr/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Application>LibreOffice/6.0.7.3$Linux_X86_64 LibreOffice_project/00m0$Build-3</Application>
  <Words>221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2020-02-10T14:55:39Z</dcterms:created>
  <dc:creator>Soldier of Hell</dc:creator>
  <dc:description/>
  <dc:language>en-GB</dc:language>
  <cp:lastModifiedBy/>
  <dcterms:modified xsi:type="dcterms:W3CDTF">2020-03-18T13:40:48Z</dcterms:modified>
  <cp:revision>13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