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</a:t>
            </a:r>
            <a:r>
              <a:rPr b="0" lang="en-GB" sz="4400" spc="-1" strike="noStrike">
                <a:latin typeface="Arial"/>
              </a:rPr>
              <a:t>ck </a:t>
            </a:r>
            <a:r>
              <a:rPr b="0" lang="en-GB" sz="4400" spc="-1" strike="noStrike">
                <a:latin typeface="Arial"/>
              </a:rPr>
              <a:t>to </a:t>
            </a:r>
            <a:r>
              <a:rPr b="0" lang="en-GB" sz="4400" spc="-1" strike="noStrike">
                <a:latin typeface="Arial"/>
              </a:rPr>
              <a:t>edi</a:t>
            </a:r>
            <a:r>
              <a:rPr b="0" lang="en-GB" sz="4400" spc="-1" strike="noStrike">
                <a:latin typeface="Arial"/>
              </a:rPr>
              <a:t>t </a:t>
            </a:r>
            <a:r>
              <a:rPr b="0" lang="en-GB" sz="4400" spc="-1" strike="noStrike">
                <a:latin typeface="Arial"/>
              </a:rPr>
              <a:t>the </a:t>
            </a:r>
            <a:r>
              <a:rPr b="0" lang="en-GB" sz="4400" spc="-1" strike="noStrike">
                <a:latin typeface="Arial"/>
              </a:rPr>
              <a:t>titl</a:t>
            </a:r>
            <a:r>
              <a:rPr b="0" lang="en-GB" sz="4400" spc="-1" strike="noStrike">
                <a:latin typeface="Arial"/>
              </a:rPr>
              <a:t>e </a:t>
            </a:r>
            <a:r>
              <a:rPr b="0" lang="en-GB" sz="4400" spc="-1" strike="noStrike">
                <a:latin typeface="Arial"/>
              </a:rPr>
              <a:t>tex</a:t>
            </a:r>
            <a:r>
              <a:rPr b="0" lang="en-GB" sz="4400" spc="-1" strike="noStrike">
                <a:latin typeface="Arial"/>
              </a:rPr>
              <a:t>t </a:t>
            </a:r>
            <a:r>
              <a:rPr b="0" lang="en-GB" sz="4400" spc="-1" strike="noStrike">
                <a:latin typeface="Arial"/>
              </a:rPr>
              <a:t>for</a:t>
            </a:r>
            <a:r>
              <a:rPr b="0" lang="en-GB" sz="4400" spc="-1" strike="noStrike">
                <a:latin typeface="Arial"/>
              </a:rPr>
              <a:t>ma</a:t>
            </a:r>
            <a:r>
              <a:rPr b="0" lang="en-GB" sz="4400" spc="-1" strike="noStrike">
                <a:latin typeface="Arial"/>
              </a:rPr>
              <a:t>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53640" y="549000"/>
            <a:ext cx="126000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Hello !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2556360" y="1527840"/>
            <a:ext cx="7054560" cy="10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Dans cet exercice, </a:t>
            </a:r>
            <a:endParaRPr b="0" lang="en-GB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tu vas apprendre des mots en Hongrois !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6465960" y="3968280"/>
            <a:ext cx="115812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Français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4282920" y="3968280"/>
            <a:ext cx="120060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Hongrois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18" name="CustomShape 5"/>
          <p:cNvSpPr/>
          <p:nvPr/>
        </p:nvSpPr>
        <p:spPr>
          <a:xfrm>
            <a:off x="4284000" y="4596480"/>
            <a:ext cx="115344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Vonat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19" name="CustomShape 6"/>
          <p:cNvSpPr/>
          <p:nvPr/>
        </p:nvSpPr>
        <p:spPr>
          <a:xfrm>
            <a:off x="6590160" y="4596480"/>
            <a:ext cx="103320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Train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20" name="CustomShape 7"/>
          <p:cNvSpPr/>
          <p:nvPr/>
        </p:nvSpPr>
        <p:spPr>
          <a:xfrm>
            <a:off x="3378960" y="2968200"/>
            <a:ext cx="540576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Essaye de retenir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 cet exemple: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21" name="CustomShape 8"/>
          <p:cNvSpPr/>
          <p:nvPr/>
        </p:nvSpPr>
        <p:spPr>
          <a:xfrm>
            <a:off x="2830680" y="5670720"/>
            <a:ext cx="652860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continuer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22" name="CustomShape 9"/>
          <p:cNvSpPr/>
          <p:nvPr/>
        </p:nvSpPr>
        <p:spPr>
          <a:xfrm>
            <a:off x="5689800" y="4319280"/>
            <a:ext cx="40212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362400" y="917640"/>
            <a:ext cx="481104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Essaye de traduire ce mot !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621960" y="2237400"/>
            <a:ext cx="405072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Ecrit le mot en français</a:t>
            </a:r>
            <a:endParaRPr b="0" lang="en-GB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6482520" y="3557520"/>
            <a:ext cx="39132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5241600" y="3557520"/>
            <a:ext cx="40212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308240" y="997200"/>
            <a:ext cx="8940960" cy="19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Ooups ! </a:t>
            </a: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Tu n’as pas écrit le mot correctement...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335200" y="3851280"/>
            <a:ext cx="44028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6288120" y="3429000"/>
            <a:ext cx="115812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Français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3531960" y="3450960"/>
            <a:ext cx="120060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Hongrois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1576440" y="5229720"/>
            <a:ext cx="795816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continuer !</a:t>
            </a:r>
            <a:endParaRPr b="0" lang="en-GB" sz="35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44680" y="573120"/>
            <a:ext cx="1073808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On va te présenter 15 paires de mots à la suite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671840" y="5653800"/>
            <a:ext cx="832860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commencer !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1020240" y="1758600"/>
            <a:ext cx="978696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Essaye de retenir la traduction de tous les mots !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1449720" y="3183120"/>
            <a:ext cx="8773560" cy="11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Plus tard, on te donnera le mot Hongrois et </a:t>
            </a:r>
            <a:endParaRPr b="0" lang="en-GB" sz="3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tu devras écrire la traduction en français</a:t>
            </a:r>
            <a:endParaRPr b="0" lang="en-GB" sz="35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44680" y="573120"/>
            <a:ext cx="1073808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On va te présenter 40 paires de mots à la suite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1671840" y="5653800"/>
            <a:ext cx="832860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commencer !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1020240" y="1758600"/>
            <a:ext cx="978696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Essaye de retenir la traduction de tous les mots !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1449720" y="3183120"/>
            <a:ext cx="8773560" cy="11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Plus tard, on te donnera le mot Hongrois et </a:t>
            </a:r>
            <a:endParaRPr b="0" lang="en-GB" sz="3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tu devras écrire la traduction en français</a:t>
            </a:r>
            <a:endParaRPr b="0" lang="en-GB" sz="35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2952000" y="3176640"/>
            <a:ext cx="147816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Vonat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5347800" y="3253680"/>
            <a:ext cx="44028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6598080" y="3176640"/>
            <a:ext cx="131652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Train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3587400" y="1259640"/>
            <a:ext cx="388440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Essaye de retenir !</a:t>
            </a:r>
            <a:endParaRPr b="0" lang="en-GB" sz="35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535920" y="206640"/>
            <a:ext cx="466920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Bravo ! Tu as réussi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3948480" y="1280880"/>
            <a:ext cx="115344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Vonat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6606360" y="1280880"/>
            <a:ext cx="103320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Train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5686200" y="1280880"/>
            <a:ext cx="40212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3446640" y="2112840"/>
            <a:ext cx="503352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Que souhaiterais-tu 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90" name="CustomShape 6"/>
          <p:cNvSpPr/>
          <p:nvPr/>
        </p:nvSpPr>
        <p:spPr>
          <a:xfrm>
            <a:off x="833400" y="3191760"/>
            <a:ext cx="737136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1- Je veux revoir la paire de mots plus tard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91" name="CustomShape 7"/>
          <p:cNvSpPr/>
          <p:nvPr/>
        </p:nvSpPr>
        <p:spPr>
          <a:xfrm>
            <a:off x="837360" y="4023720"/>
            <a:ext cx="792000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2- Je veux me re-tester avec la paire plus tard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92" name="CustomShape 8"/>
          <p:cNvSpPr/>
          <p:nvPr/>
        </p:nvSpPr>
        <p:spPr>
          <a:xfrm>
            <a:off x="838800" y="4855680"/>
            <a:ext cx="825840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3- Je ne veux pas revoir la paire ni me re-tester 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93" name="CustomShape 9"/>
          <p:cNvSpPr/>
          <p:nvPr/>
        </p:nvSpPr>
        <p:spPr>
          <a:xfrm>
            <a:off x="3855240" y="5780880"/>
            <a:ext cx="447264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Tape ton choix (1, 2 ou 3)</a:t>
            </a:r>
            <a:endParaRPr b="0" lang="en-GB" sz="3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535560" y="206640"/>
            <a:ext cx="466920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Bravo ! Tu as réussi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685840" y="1280880"/>
            <a:ext cx="40212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3446280" y="2112840"/>
            <a:ext cx="503352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Que souhaiterais-tu 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833040" y="3191760"/>
            <a:ext cx="737136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1- Je veux revoir la paire de mots plus tard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837000" y="4023720"/>
            <a:ext cx="792000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2- Je veux me re-tester avec la paire plus tard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99" name="CustomShape 6"/>
          <p:cNvSpPr/>
          <p:nvPr/>
        </p:nvSpPr>
        <p:spPr>
          <a:xfrm>
            <a:off x="838440" y="4855680"/>
            <a:ext cx="825840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3- Je ne veux pas revoir la paire ni me re-tester 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00" name="CustomShape 7"/>
          <p:cNvSpPr/>
          <p:nvPr/>
        </p:nvSpPr>
        <p:spPr>
          <a:xfrm>
            <a:off x="3854880" y="5780880"/>
            <a:ext cx="447264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Tape ton choix (1, 2 ou 3)</a:t>
            </a:r>
            <a:endParaRPr b="0" lang="en-GB" sz="300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535560" y="206640"/>
            <a:ext cx="466920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Bravo ! Tu as réussi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685840" y="1280880"/>
            <a:ext cx="40212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3446280" y="2112840"/>
            <a:ext cx="503352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Que souhaiterais-tu 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833040" y="3191760"/>
            <a:ext cx="737136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1- Je veux revoir la paire de mots plus tard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837000" y="4023720"/>
            <a:ext cx="792000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2- Je veux me re-tester avec la paire plus tard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838440" y="4855680"/>
            <a:ext cx="825840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3- Je ne veux pas revoir la paire ni me re-tester 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854880" y="5780880"/>
            <a:ext cx="447264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Tape ton choix (1, 2 ou 3)</a:t>
            </a:r>
            <a:endParaRPr b="0" lang="en-GB" sz="3000" spc="-1" strike="noStrike"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"/>
          <p:cNvSpPr/>
          <p:nvPr/>
        </p:nvSpPr>
        <p:spPr>
          <a:xfrm>
            <a:off x="838080" y="1825560"/>
            <a:ext cx="3384360" cy="20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3"/>
          <p:cNvSpPr/>
          <p:nvPr/>
        </p:nvSpPr>
        <p:spPr>
          <a:xfrm>
            <a:off x="4393440" y="1825560"/>
            <a:ext cx="3384360" cy="20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4"/>
          <p:cNvSpPr/>
          <p:nvPr/>
        </p:nvSpPr>
        <p:spPr>
          <a:xfrm>
            <a:off x="7949160" y="1825560"/>
            <a:ext cx="3384360" cy="20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5"/>
          <p:cNvSpPr/>
          <p:nvPr/>
        </p:nvSpPr>
        <p:spPr>
          <a:xfrm>
            <a:off x="838080" y="4098240"/>
            <a:ext cx="3384360" cy="20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6"/>
          <p:cNvSpPr/>
          <p:nvPr/>
        </p:nvSpPr>
        <p:spPr>
          <a:xfrm>
            <a:off x="4393440" y="4098240"/>
            <a:ext cx="3384360" cy="20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7"/>
          <p:cNvSpPr/>
          <p:nvPr/>
        </p:nvSpPr>
        <p:spPr>
          <a:xfrm>
            <a:off x="7949160" y="4098240"/>
            <a:ext cx="3384360" cy="20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4176000" y="2376000"/>
            <a:ext cx="3403440" cy="4164120"/>
          </a:xfrm>
          <a:prstGeom prst="rect">
            <a:avLst/>
          </a:prstGeom>
          <a:ln>
            <a:noFill/>
          </a:ln>
        </p:spPr>
      </p:pic>
      <p:sp>
        <p:nvSpPr>
          <p:cNvPr id="216" name="CustomShape 8"/>
          <p:cNvSpPr/>
          <p:nvPr/>
        </p:nvSpPr>
        <p:spPr>
          <a:xfrm>
            <a:off x="3535920" y="206640"/>
            <a:ext cx="466920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Merci d’avoir participé !</a:t>
            </a: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À bientôt !</a:t>
            </a:r>
            <a:endParaRPr b="0" lang="en-GB" sz="4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535560" y="206640"/>
            <a:ext cx="466920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Bravo ! Tu as réussi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948120" y="1280880"/>
            <a:ext cx="115344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6606000" y="1280880"/>
            <a:ext cx="103320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5685840" y="1280880"/>
            <a:ext cx="40212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3446280" y="2112840"/>
            <a:ext cx="503352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Que souhaiterais-tu 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833040" y="3191760"/>
            <a:ext cx="737136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1- Je veux revoir la paire de mots plus tard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837000" y="4023720"/>
            <a:ext cx="792000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2- Je veux me re-tester avec la paire plus tard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30" name="CustomShape 8"/>
          <p:cNvSpPr/>
          <p:nvPr/>
        </p:nvSpPr>
        <p:spPr>
          <a:xfrm>
            <a:off x="838440" y="4855680"/>
            <a:ext cx="825840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3- Je ne veux pas revoir la paire ni me re-tester 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31" name="CustomShape 9"/>
          <p:cNvSpPr/>
          <p:nvPr/>
        </p:nvSpPr>
        <p:spPr>
          <a:xfrm>
            <a:off x="3854880" y="5780880"/>
            <a:ext cx="447264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Tape ton choix (1, 2 ou 3)</a:t>
            </a:r>
            <a:endParaRPr b="0" lang="en-GB" sz="3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347800" y="3254040"/>
            <a:ext cx="44028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587400" y="1260000"/>
            <a:ext cx="388440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Essaye de retenir !</a:t>
            </a:r>
            <a:endParaRPr b="0" lang="en-GB" sz="35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362400" y="918360"/>
            <a:ext cx="481104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Essaye de traduire ce mot !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621960" y="2238120"/>
            <a:ext cx="405072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Ecrit le mot en français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3504240" y="3558240"/>
            <a:ext cx="115344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Vonat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6482520" y="3558240"/>
            <a:ext cx="39132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5241600" y="3558240"/>
            <a:ext cx="40212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362400" y="918000"/>
            <a:ext cx="481104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Essaye de traduire ce mot !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621960" y="2237760"/>
            <a:ext cx="405072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Ecrit le mot en français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6482520" y="3557880"/>
            <a:ext cx="39132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5241600" y="3557880"/>
            <a:ext cx="40212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320280" y="1256760"/>
            <a:ext cx="466920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Bravo ! Tu as réussi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605760" y="2959920"/>
            <a:ext cx="115344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Vonat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6263280" y="2959920"/>
            <a:ext cx="103320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Train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5343120" y="2959920"/>
            <a:ext cx="40212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47" name="CustomShape 5"/>
          <p:cNvSpPr/>
          <p:nvPr/>
        </p:nvSpPr>
        <p:spPr>
          <a:xfrm>
            <a:off x="2279880" y="4339080"/>
            <a:ext cx="652860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continuer</a:t>
            </a:r>
            <a:endParaRPr b="0" lang="en-GB" sz="30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320280" y="1256760"/>
            <a:ext cx="4669200" cy="6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Bravo ! Tu as réussi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343120" y="2959920"/>
            <a:ext cx="40212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2279880" y="4339080"/>
            <a:ext cx="652860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continuer</a:t>
            </a:r>
            <a:endParaRPr b="0" lang="en-GB" sz="30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308240" y="997200"/>
            <a:ext cx="8940960" cy="19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Ooups ! </a:t>
            </a: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Tu n’as pas écrit le mot correctement...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535560" y="3851280"/>
            <a:ext cx="131652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Vonat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6203160" y="3851280"/>
            <a:ext cx="117648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Train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5335200" y="3851280"/>
            <a:ext cx="44028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6288120" y="3429000"/>
            <a:ext cx="115812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Français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56" name="CustomShape 6"/>
          <p:cNvSpPr/>
          <p:nvPr/>
        </p:nvSpPr>
        <p:spPr>
          <a:xfrm>
            <a:off x="3531960" y="3450960"/>
            <a:ext cx="120060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Hongrois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57" name="CustomShape 7"/>
          <p:cNvSpPr/>
          <p:nvPr/>
        </p:nvSpPr>
        <p:spPr>
          <a:xfrm>
            <a:off x="1576440" y="5229720"/>
            <a:ext cx="795816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réessayer !</a:t>
            </a:r>
            <a:endParaRPr b="0" lang="en-GB" sz="35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265400" y="400320"/>
            <a:ext cx="8940960" cy="191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Ooups ! </a:t>
            </a: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Tu n’as pas écrit le mot correctement...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292360" y="3254400"/>
            <a:ext cx="44028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6245280" y="2860560"/>
            <a:ext cx="115812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Français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3489120" y="2854080"/>
            <a:ext cx="120060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Hongrois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1473840" y="5353560"/>
            <a:ext cx="795816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Appuie sur une touche pour continuer !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63" name="CustomShape 6"/>
          <p:cNvSpPr/>
          <p:nvPr/>
        </p:nvSpPr>
        <p:spPr>
          <a:xfrm>
            <a:off x="1545840" y="4273560"/>
            <a:ext cx="795816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  <a:ea typeface="DejaVu Sans"/>
              </a:rPr>
              <a:t>Tu as écrit :</a:t>
            </a:r>
            <a:endParaRPr b="0" lang="en-GB" sz="35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Application>LibreOffice/6.0.7.3$Linux_X86_64 LibreOffice_project/00m0$Build-3</Application>
  <Words>221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2020-02-10T14:55:39Z</dcterms:created>
  <dc:creator>Soldier of Hell</dc:creator>
  <dc:description/>
  <dc:language>en-GB</dc:language>
  <cp:lastModifiedBy/>
  <dcterms:modified xsi:type="dcterms:W3CDTF">2020-03-19T13:05:54Z</dcterms:modified>
  <cp:revision>30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