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4"/>
  </p:normalViewPr>
  <p:slideViewPr>
    <p:cSldViewPr snapToGrid="0" snapToObjects="1">
      <p:cViewPr>
        <p:scale>
          <a:sx n="100" d="100"/>
          <a:sy n="100" d="100"/>
        </p:scale>
        <p:origin x="-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248A0-BDC3-C943-AF55-B3737F15B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3491B2-A874-154C-9843-6D2C0E37B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2F0E2-2517-234B-8EE5-351383D2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A4E-E703-0841-B2B2-3C65EA6C494E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C1E42-3CCD-834D-92A4-78BED356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0FEBD-4510-D946-873F-15FE70A8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273-07EB-D740-AA08-BEBD67DF5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34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F2403-84E4-8045-B93B-6710EA2E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E9A546-97BE-C44D-8ED2-14D11979A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719772-03C7-1E42-9491-9A88AD77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A4E-E703-0841-B2B2-3C65EA6C494E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FA0AD-204E-9E4A-A688-935F4100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105C90-815F-0A47-8E8B-324C76F7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273-07EB-D740-AA08-BEBD67DF5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26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119AD9-D433-5C4C-AF9C-B9BB856E9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4DC786-C6A1-6340-8A7C-12F2D4644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D2C51B-5D53-BD4D-9FCC-AD868D12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A4E-E703-0841-B2B2-3C65EA6C494E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AFD95-26DF-F54B-8D16-EC60BFE7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F9E28-D973-DE4C-8A4C-FE2C974B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273-07EB-D740-AA08-BEBD67DF5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73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36C3A-DBCA-F64E-8089-325182F2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16FD7C-9B63-3646-951B-EC023559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A056B5-11D1-BA49-B60B-0AA9210B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A4E-E703-0841-B2B2-3C65EA6C494E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319F43-EE01-FF49-82E7-1C11D32E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27261-3196-7B48-B5E5-9AC3BA19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273-07EB-D740-AA08-BEBD67DF5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23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AF09A-1B09-1347-A307-BE6C63DE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34C350-BEBC-7241-BAC9-905126260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E94F1E-240E-CC45-81C7-6FE765D6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A4E-E703-0841-B2B2-3C65EA6C494E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2BD875-7546-FD49-87FE-C03756C1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B9140-81FF-F443-A906-614C194B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273-07EB-D740-AA08-BEBD67DF5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9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C9E1C-B398-0C47-AC74-F558B3CC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F0683-675F-3C4B-8B86-9A83B118F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1E164D-8066-2648-BC2F-9612A2ED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1725A1-7956-E142-BE24-FBC61285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A4E-E703-0841-B2B2-3C65EA6C494E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EF594E-55EA-0749-A714-79CA9B81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5D8C74-652E-114F-BE33-F278DF48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273-07EB-D740-AA08-BEBD67DF5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60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FA622-7151-2649-A512-A6B9691F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BACF87-3332-0543-9736-94339F4B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C9EFD1-BBA8-EC4B-A2ED-D977F60D9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72EB94-D490-F042-9325-FFAE2BDCE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472914-F7D3-544C-8C45-6E23AF311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B409CB-F67B-2240-B089-811289DB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A4E-E703-0841-B2B2-3C65EA6C494E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A23AB9-03C0-F549-9C8C-E1B395DB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1EEEF9-C673-214D-B9E8-04A28F76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273-07EB-D740-AA08-BEBD67DF5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52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20BD2-F87E-1149-A3D6-F241ACDC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4C9A59-3095-AF47-B468-25E99B08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A4E-E703-0841-B2B2-3C65EA6C494E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56AE57-7C6D-F445-914B-A079D6A8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FD5DEF-8FFB-B547-BD51-6EA18FFB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273-07EB-D740-AA08-BEBD67DF5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61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9B4345-63C7-2B4E-845D-421B2C91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A4E-E703-0841-B2B2-3C65EA6C494E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B83B11-FE1A-7744-8BA4-153BDC3E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92DAC-5816-2645-930F-B6645B6E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273-07EB-D740-AA08-BEBD67DF5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57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27A4D-1E28-024A-8C0C-4D0FC38D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3E50DA-B864-1147-B42C-799EF19D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317843-FD75-FA45-8B18-5F3BB55AF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E3C802-11CE-4045-BFA2-30742CA0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A4E-E703-0841-B2B2-3C65EA6C494E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7414DD-7AEC-1C4F-A9B1-099CE29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B44BEE-F631-FC45-B6A0-CB395751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273-07EB-D740-AA08-BEBD67DF5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8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A7610-B9E7-8149-8F51-3ABEDC97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8D5DC7-6C90-C34C-A606-69C190B80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3677D1-31B3-0343-9EA6-95CB1AF5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C514B4-611A-1140-809B-E16B9AF1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A4E-E703-0841-B2B2-3C65EA6C494E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EC3C97-8924-F346-9D6C-CA2E9D05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9B0BF5-99CB-B142-9275-F376E1DA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273-07EB-D740-AA08-BEBD67DF5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85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FDDE37-931B-794F-84F0-21191844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478243-2ABD-8E44-AD80-5E80432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EDC61-DA09-474D-B937-6870F0CD7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1A4E-E703-0841-B2B2-3C65EA6C494E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AAB47F-7A2C-E846-A321-B3499E1C8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7F37C5-8265-014F-8FAE-9F5DA1A7F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2273-07EB-D740-AA08-BEBD67DF5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1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FD2897F-D4FE-E140-BBA7-62E45A89EA95}"/>
              </a:ext>
            </a:extLst>
          </p:cNvPr>
          <p:cNvSpPr txBox="1"/>
          <p:nvPr/>
        </p:nvSpPr>
        <p:spPr>
          <a:xfrm>
            <a:off x="5448159" y="548991"/>
            <a:ext cx="12731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Hello 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2D9AA4-FB58-8A45-9E67-5F853502289C}"/>
              </a:ext>
            </a:extLst>
          </p:cNvPr>
          <p:cNvSpPr txBox="1"/>
          <p:nvPr/>
        </p:nvSpPr>
        <p:spPr>
          <a:xfrm>
            <a:off x="2521877" y="1527797"/>
            <a:ext cx="7125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Dans cet exercice, </a:t>
            </a:r>
          </a:p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tu vas apprendre des mots en Hongrois 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CCAA666-0640-0F4C-A339-6E9C1F358DFD}"/>
              </a:ext>
            </a:extLst>
          </p:cNvPr>
          <p:cNvSpPr txBox="1"/>
          <p:nvPr/>
        </p:nvSpPr>
        <p:spPr>
          <a:xfrm>
            <a:off x="6461760" y="3968399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Français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EAF8B8-F2F6-DA40-840D-1E2706F69E99}"/>
              </a:ext>
            </a:extLst>
          </p:cNvPr>
          <p:cNvSpPr txBox="1"/>
          <p:nvPr/>
        </p:nvSpPr>
        <p:spPr>
          <a:xfrm>
            <a:off x="4278399" y="3968399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Hongrois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2D278A-D30F-484B-9071-E06E1E93844C}"/>
              </a:ext>
            </a:extLst>
          </p:cNvPr>
          <p:cNvSpPr txBox="1"/>
          <p:nvPr/>
        </p:nvSpPr>
        <p:spPr>
          <a:xfrm>
            <a:off x="4278399" y="4596406"/>
            <a:ext cx="11669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Vonat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D9081F-4AD0-E445-AA0F-E0C7CDA0E51C}"/>
              </a:ext>
            </a:extLst>
          </p:cNvPr>
          <p:cNvSpPr txBox="1"/>
          <p:nvPr/>
        </p:nvSpPr>
        <p:spPr>
          <a:xfrm>
            <a:off x="6585063" y="4596406"/>
            <a:ext cx="10456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3A2D6B-DF40-EA4F-ACEB-F7A97ED5BA86}"/>
              </a:ext>
            </a:extLst>
          </p:cNvPr>
          <p:cNvSpPr txBox="1"/>
          <p:nvPr/>
        </p:nvSpPr>
        <p:spPr>
          <a:xfrm>
            <a:off x="3352569" y="2968268"/>
            <a:ext cx="5460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u="sng" dirty="0">
                <a:latin typeface="Arial" panose="020B0604020202020204" pitchFamily="34" charset="0"/>
                <a:cs typeface="Arial" panose="020B0604020202020204" pitchFamily="34" charset="0"/>
              </a:rPr>
              <a:t>Essaye de retenir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cet exemple: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87129E0-97ED-8242-AEF4-5576458F2CAD}"/>
              </a:ext>
            </a:extLst>
          </p:cNvPr>
          <p:cNvSpPr txBox="1"/>
          <p:nvPr/>
        </p:nvSpPr>
        <p:spPr>
          <a:xfrm>
            <a:off x="2801668" y="5670546"/>
            <a:ext cx="6588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Appuie sur une touche pour continuer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CBC37AE-5104-7C44-AD85-5E6416EBE5B1}"/>
              </a:ext>
            </a:extLst>
          </p:cNvPr>
          <p:cNvSpPr txBox="1"/>
          <p:nvPr/>
        </p:nvSpPr>
        <p:spPr>
          <a:xfrm>
            <a:off x="5687347" y="4319407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3579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F496A9D-F4E5-144D-8076-1ADA9162369A}"/>
              </a:ext>
            </a:extLst>
          </p:cNvPr>
          <p:cNvSpPr txBox="1"/>
          <p:nvPr/>
        </p:nvSpPr>
        <p:spPr>
          <a:xfrm>
            <a:off x="3336712" y="918197"/>
            <a:ext cx="4863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Essaye de traduire ce mot 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7E8C63-62C0-7149-AB11-553A9CFE7B22}"/>
              </a:ext>
            </a:extLst>
          </p:cNvPr>
          <p:cNvSpPr txBox="1"/>
          <p:nvPr/>
        </p:nvSpPr>
        <p:spPr>
          <a:xfrm>
            <a:off x="3600913" y="2238188"/>
            <a:ext cx="40943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Ecrit le mot en français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A9654A8-95E5-E743-B4B3-32A53B9F931C}"/>
              </a:ext>
            </a:extLst>
          </p:cNvPr>
          <p:cNvSpPr txBox="1"/>
          <p:nvPr/>
        </p:nvSpPr>
        <p:spPr>
          <a:xfrm>
            <a:off x="3498317" y="3558180"/>
            <a:ext cx="11669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Vonat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B56C16-4501-3349-AF2A-D519EEF98385}"/>
              </a:ext>
            </a:extLst>
          </p:cNvPr>
          <p:cNvSpPr txBox="1"/>
          <p:nvPr/>
        </p:nvSpPr>
        <p:spPr>
          <a:xfrm>
            <a:off x="6480529" y="3558180"/>
            <a:ext cx="397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9BD901-37EF-414D-AD7E-651D4562A94E}"/>
              </a:ext>
            </a:extLst>
          </p:cNvPr>
          <p:cNvSpPr txBox="1"/>
          <p:nvPr/>
        </p:nvSpPr>
        <p:spPr>
          <a:xfrm>
            <a:off x="5239023" y="3558180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933548B-8059-9B45-82BE-134B3F1600F5}"/>
              </a:ext>
            </a:extLst>
          </p:cNvPr>
          <p:cNvSpPr txBox="1"/>
          <p:nvPr/>
        </p:nvSpPr>
        <p:spPr>
          <a:xfrm>
            <a:off x="454514" y="4924140"/>
            <a:ext cx="10628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Alessandro: tous les essais du test devraient ressembler à ça</a:t>
            </a:r>
          </a:p>
          <a:p>
            <a:pPr algn="ctr"/>
            <a:r>
              <a:rPr lang="fr-F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(essayez de faire au mieux)</a:t>
            </a:r>
          </a:p>
        </p:txBody>
      </p:sp>
    </p:spTree>
    <p:extLst>
      <p:ext uri="{BB962C8B-B14F-4D97-AF65-F5344CB8AC3E}">
        <p14:creationId xmlns:p14="http://schemas.microsoft.com/office/powerpoint/2010/main" val="273739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493D2B3-A004-9949-8949-ADEA08A7A0FB}"/>
              </a:ext>
            </a:extLst>
          </p:cNvPr>
          <p:cNvSpPr txBox="1"/>
          <p:nvPr/>
        </p:nvSpPr>
        <p:spPr>
          <a:xfrm>
            <a:off x="3296508" y="1256863"/>
            <a:ext cx="4718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Bravo ! Tu as réussi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43F922-BB3A-B842-8E35-4DC12D6BA78A}"/>
              </a:ext>
            </a:extLst>
          </p:cNvPr>
          <p:cNvSpPr txBox="1"/>
          <p:nvPr/>
        </p:nvSpPr>
        <p:spPr>
          <a:xfrm>
            <a:off x="3599917" y="2959869"/>
            <a:ext cx="11669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Vonat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42CC9D-D743-4A45-9BB3-F01069AC81EC}"/>
              </a:ext>
            </a:extLst>
          </p:cNvPr>
          <p:cNvSpPr txBox="1"/>
          <p:nvPr/>
        </p:nvSpPr>
        <p:spPr>
          <a:xfrm>
            <a:off x="6258259" y="2959869"/>
            <a:ext cx="10456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1EED93-6497-164B-B136-8A18C8E95581}"/>
              </a:ext>
            </a:extLst>
          </p:cNvPr>
          <p:cNvSpPr txBox="1"/>
          <p:nvPr/>
        </p:nvSpPr>
        <p:spPr>
          <a:xfrm>
            <a:off x="5340623" y="2959869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7E7F2B-3526-9B43-BC04-E84FB5E99B78}"/>
              </a:ext>
            </a:extLst>
          </p:cNvPr>
          <p:cNvSpPr txBox="1"/>
          <p:nvPr/>
        </p:nvSpPr>
        <p:spPr>
          <a:xfrm>
            <a:off x="2250834" y="4339254"/>
            <a:ext cx="6588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Appuie sur une touche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63295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37740F-BFC8-E947-9BA8-0F6F5D539849}"/>
              </a:ext>
            </a:extLst>
          </p:cNvPr>
          <p:cNvSpPr txBox="1"/>
          <p:nvPr/>
        </p:nvSpPr>
        <p:spPr>
          <a:xfrm>
            <a:off x="1261608" y="997219"/>
            <a:ext cx="90366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Ooups ! </a:t>
            </a:r>
          </a:p>
          <a:p>
            <a:pPr algn="ctr"/>
            <a:endParaRPr 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Tu n’as pas écrit le mot correctement...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F3FBD9-671B-D145-8049-06F8756B52E9}"/>
              </a:ext>
            </a:extLst>
          </p:cNvPr>
          <p:cNvSpPr txBox="1"/>
          <p:nvPr/>
        </p:nvSpPr>
        <p:spPr>
          <a:xfrm>
            <a:off x="3527208" y="3851234"/>
            <a:ext cx="133491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500" dirty="0">
                <a:latin typeface="Arial" panose="020B0604020202020204" pitchFamily="34" charset="0"/>
                <a:cs typeface="Arial" panose="020B0604020202020204" pitchFamily="34" charset="0"/>
              </a:rPr>
              <a:t>Vonat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E5BFAA-5B36-A642-B849-43B945635345}"/>
              </a:ext>
            </a:extLst>
          </p:cNvPr>
          <p:cNvSpPr txBox="1"/>
          <p:nvPr/>
        </p:nvSpPr>
        <p:spPr>
          <a:xfrm>
            <a:off x="6196995" y="3851234"/>
            <a:ext cx="11907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5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321EA2-0B5A-A14F-9802-E59D292D67E5}"/>
              </a:ext>
            </a:extLst>
          </p:cNvPr>
          <p:cNvSpPr txBox="1"/>
          <p:nvPr/>
        </p:nvSpPr>
        <p:spPr>
          <a:xfrm>
            <a:off x="5332675" y="3851234"/>
            <a:ext cx="4475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5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222C7B-FEB2-5145-836B-D23BCC314FC2}"/>
              </a:ext>
            </a:extLst>
          </p:cNvPr>
          <p:cNvSpPr txBox="1"/>
          <p:nvPr/>
        </p:nvSpPr>
        <p:spPr>
          <a:xfrm>
            <a:off x="6283693" y="3429000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Français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BFD5E6-7DD0-574C-BDDD-66920322BF9A}"/>
              </a:ext>
            </a:extLst>
          </p:cNvPr>
          <p:cNvSpPr txBox="1"/>
          <p:nvPr/>
        </p:nvSpPr>
        <p:spPr>
          <a:xfrm>
            <a:off x="3527208" y="3451124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Hongrois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2DE4DD-D1AB-C244-A2A6-108BABAADC1B}"/>
              </a:ext>
            </a:extLst>
          </p:cNvPr>
          <p:cNvSpPr txBox="1"/>
          <p:nvPr/>
        </p:nvSpPr>
        <p:spPr>
          <a:xfrm>
            <a:off x="1455010" y="5229839"/>
            <a:ext cx="82028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500" dirty="0">
                <a:latin typeface="Arial" panose="020B0604020202020204" pitchFamily="34" charset="0"/>
                <a:cs typeface="Arial" panose="020B0604020202020204" pitchFamily="34" charset="0"/>
              </a:rPr>
              <a:t>Appuie sur une touche pour réessayer !</a:t>
            </a:r>
          </a:p>
        </p:txBody>
      </p:sp>
    </p:spTree>
    <p:extLst>
      <p:ext uri="{BB962C8B-B14F-4D97-AF65-F5344CB8AC3E}">
        <p14:creationId xmlns:p14="http://schemas.microsoft.com/office/powerpoint/2010/main" val="12691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37740F-BFC8-E947-9BA8-0F6F5D539849}"/>
              </a:ext>
            </a:extLst>
          </p:cNvPr>
          <p:cNvSpPr txBox="1"/>
          <p:nvPr/>
        </p:nvSpPr>
        <p:spPr>
          <a:xfrm>
            <a:off x="487474" y="573103"/>
            <a:ext cx="10854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On va te présenter 15 paires de mots à la suite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2DE4DD-D1AB-C244-A2A6-108BABAADC1B}"/>
              </a:ext>
            </a:extLst>
          </p:cNvPr>
          <p:cNvSpPr txBox="1"/>
          <p:nvPr/>
        </p:nvSpPr>
        <p:spPr>
          <a:xfrm>
            <a:off x="1623730" y="5653955"/>
            <a:ext cx="842730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500" dirty="0">
                <a:latin typeface="Arial" panose="020B0604020202020204" pitchFamily="34" charset="0"/>
                <a:cs typeface="Arial" panose="020B0604020202020204" pitchFamily="34" charset="0"/>
              </a:rPr>
              <a:t>Appuie sur une touche pour commencer !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55CB51-E982-1C4F-AD73-BDB3D5D759CC}"/>
              </a:ext>
            </a:extLst>
          </p:cNvPr>
          <p:cNvSpPr txBox="1"/>
          <p:nvPr/>
        </p:nvSpPr>
        <p:spPr>
          <a:xfrm>
            <a:off x="964368" y="1758528"/>
            <a:ext cx="99004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500" dirty="0">
                <a:latin typeface="Arial" panose="020B0604020202020204" pitchFamily="34" charset="0"/>
                <a:cs typeface="Arial" panose="020B0604020202020204" pitchFamily="34" charset="0"/>
              </a:rPr>
              <a:t>Essaye de retenir la traduction de tous les mots !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B5268F-F808-EE47-A5F8-F81A93BA8F2D}"/>
              </a:ext>
            </a:extLst>
          </p:cNvPr>
          <p:cNvSpPr txBox="1"/>
          <p:nvPr/>
        </p:nvSpPr>
        <p:spPr>
          <a:xfrm>
            <a:off x="1398509" y="3183170"/>
            <a:ext cx="88777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500" dirty="0">
                <a:latin typeface="Arial" panose="020B0604020202020204" pitchFamily="34" charset="0"/>
                <a:cs typeface="Arial" panose="020B0604020202020204" pitchFamily="34" charset="0"/>
              </a:rPr>
              <a:t>Plus tard, on te donnera le mot Hongrois et </a:t>
            </a:r>
          </a:p>
          <a:p>
            <a:pPr algn="ctr"/>
            <a:r>
              <a:rPr lang="fr-FR" sz="3500" dirty="0">
                <a:latin typeface="Arial" panose="020B0604020202020204" pitchFamily="34" charset="0"/>
                <a:cs typeface="Arial" panose="020B0604020202020204" pitchFamily="34" charset="0"/>
              </a:rPr>
              <a:t>tu devras écrire la traduction en français</a:t>
            </a:r>
          </a:p>
        </p:txBody>
      </p:sp>
    </p:spTree>
    <p:extLst>
      <p:ext uri="{BB962C8B-B14F-4D97-AF65-F5344CB8AC3E}">
        <p14:creationId xmlns:p14="http://schemas.microsoft.com/office/powerpoint/2010/main" val="198264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5F474A-0C62-7C45-9178-DE54DD41BC20}"/>
              </a:ext>
            </a:extLst>
          </p:cNvPr>
          <p:cNvSpPr txBox="1"/>
          <p:nvPr/>
        </p:nvSpPr>
        <p:spPr>
          <a:xfrm>
            <a:off x="2943852" y="3176603"/>
            <a:ext cx="1496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Vonat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9877C0-9ED4-2040-8642-786C70E84F8D}"/>
              </a:ext>
            </a:extLst>
          </p:cNvPr>
          <p:cNvSpPr txBox="1"/>
          <p:nvPr/>
        </p:nvSpPr>
        <p:spPr>
          <a:xfrm>
            <a:off x="5345375" y="3253547"/>
            <a:ext cx="4475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5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8ACE731-20E8-F949-BD80-C165D80C3E58}"/>
              </a:ext>
            </a:extLst>
          </p:cNvPr>
          <p:cNvSpPr txBox="1"/>
          <p:nvPr/>
        </p:nvSpPr>
        <p:spPr>
          <a:xfrm>
            <a:off x="6590295" y="3176603"/>
            <a:ext cx="1334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9A264C-9A61-4E4C-97D5-0991CD7E43AC}"/>
              </a:ext>
            </a:extLst>
          </p:cNvPr>
          <p:cNvSpPr txBox="1"/>
          <p:nvPr/>
        </p:nvSpPr>
        <p:spPr>
          <a:xfrm>
            <a:off x="3565102" y="1259755"/>
            <a:ext cx="39308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500" dirty="0">
                <a:latin typeface="Arial" panose="020B0604020202020204" pitchFamily="34" charset="0"/>
                <a:cs typeface="Arial" panose="020B0604020202020204" pitchFamily="34" charset="0"/>
              </a:rPr>
              <a:t>Essaye de retenir !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883A10-652C-3043-9282-92077B08F593}"/>
              </a:ext>
            </a:extLst>
          </p:cNvPr>
          <p:cNvSpPr txBox="1"/>
          <p:nvPr/>
        </p:nvSpPr>
        <p:spPr>
          <a:xfrm>
            <a:off x="478818" y="5406740"/>
            <a:ext cx="10628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Alessandro: tous les essais du test devraient ressembler à ça</a:t>
            </a:r>
          </a:p>
          <a:p>
            <a:pPr algn="ctr"/>
            <a:r>
              <a:rPr lang="fr-FR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(essayez de faire au mieux)</a:t>
            </a:r>
          </a:p>
        </p:txBody>
      </p:sp>
    </p:spTree>
    <p:extLst>
      <p:ext uri="{BB962C8B-B14F-4D97-AF65-F5344CB8AC3E}">
        <p14:creationId xmlns:p14="http://schemas.microsoft.com/office/powerpoint/2010/main" val="314452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88E58B0-45D5-5542-99D3-A93B1FFEAA06}"/>
              </a:ext>
            </a:extLst>
          </p:cNvPr>
          <p:cNvSpPr txBox="1"/>
          <p:nvPr/>
        </p:nvSpPr>
        <p:spPr>
          <a:xfrm>
            <a:off x="3512129" y="206737"/>
            <a:ext cx="4718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Bravo ! Tu as réussi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8E4723-AB10-BC48-9A30-323D7B3F9AC1}"/>
              </a:ext>
            </a:extLst>
          </p:cNvPr>
          <p:cNvSpPr txBox="1"/>
          <p:nvPr/>
        </p:nvSpPr>
        <p:spPr>
          <a:xfrm>
            <a:off x="3942817" y="1280988"/>
            <a:ext cx="11669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Vonat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2ADA14-C15C-854E-886B-76F22103A3CB}"/>
              </a:ext>
            </a:extLst>
          </p:cNvPr>
          <p:cNvSpPr txBox="1"/>
          <p:nvPr/>
        </p:nvSpPr>
        <p:spPr>
          <a:xfrm>
            <a:off x="6601159" y="1280988"/>
            <a:ext cx="10456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3859C7-A12B-5947-8482-D0DB1F0DA8CE}"/>
              </a:ext>
            </a:extLst>
          </p:cNvPr>
          <p:cNvSpPr txBox="1"/>
          <p:nvPr/>
        </p:nvSpPr>
        <p:spPr>
          <a:xfrm>
            <a:off x="5683523" y="1280988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8C8947-8223-4E49-9FA0-59BD50D00A57}"/>
              </a:ext>
            </a:extLst>
          </p:cNvPr>
          <p:cNvSpPr txBox="1"/>
          <p:nvPr/>
        </p:nvSpPr>
        <p:spPr>
          <a:xfrm>
            <a:off x="3418543" y="2112866"/>
            <a:ext cx="5091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Que souhaiterais-tu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4748C9-6D95-1E4A-88FD-F753B43DED48}"/>
              </a:ext>
            </a:extLst>
          </p:cNvPr>
          <p:cNvSpPr txBox="1"/>
          <p:nvPr/>
        </p:nvSpPr>
        <p:spPr>
          <a:xfrm>
            <a:off x="797032" y="3191871"/>
            <a:ext cx="7446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1- Je veux revoir la paire de mots plus tard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FF5801E-640B-6C42-AE07-AAD38F233D8E}"/>
              </a:ext>
            </a:extLst>
          </p:cNvPr>
          <p:cNvSpPr txBox="1"/>
          <p:nvPr/>
        </p:nvSpPr>
        <p:spPr>
          <a:xfrm>
            <a:off x="797032" y="4023749"/>
            <a:ext cx="80025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2- Je veux me re-tester avec la paire plus tard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9232AF8-0677-1D48-813F-E3405AE60E56}"/>
              </a:ext>
            </a:extLst>
          </p:cNvPr>
          <p:cNvSpPr txBox="1"/>
          <p:nvPr/>
        </p:nvSpPr>
        <p:spPr>
          <a:xfrm>
            <a:off x="797032" y="4855627"/>
            <a:ext cx="834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3- Je ne veux pas revoir la paire ni me re-tester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4FC02A0-6760-374E-8042-F9DCB373BA00}"/>
              </a:ext>
            </a:extLst>
          </p:cNvPr>
          <p:cNvSpPr txBox="1"/>
          <p:nvPr/>
        </p:nvSpPr>
        <p:spPr>
          <a:xfrm>
            <a:off x="3831893" y="5780744"/>
            <a:ext cx="45214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Tape ton choix (1, 2 ou 3)</a:t>
            </a:r>
          </a:p>
        </p:txBody>
      </p:sp>
    </p:spTree>
    <p:extLst>
      <p:ext uri="{BB962C8B-B14F-4D97-AF65-F5344CB8AC3E}">
        <p14:creationId xmlns:p14="http://schemas.microsoft.com/office/powerpoint/2010/main" val="5487555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221</Words>
  <Application>Microsoft Macintosh PowerPoint</Application>
  <PresentationFormat>Grand écran</PresentationFormat>
  <Paragraphs>51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Soldier of Hell</dc:creator>
  <cp:lastModifiedBy>Soldier of Hell</cp:lastModifiedBy>
  <cp:revision>11</cp:revision>
  <dcterms:created xsi:type="dcterms:W3CDTF">2020-02-10T14:55:39Z</dcterms:created>
  <dcterms:modified xsi:type="dcterms:W3CDTF">2020-02-12T15:19:04Z</dcterms:modified>
</cp:coreProperties>
</file>