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EEFD-18E5-4458-8D3A-BAEF2922C12A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664C3-9EBA-4CB8-A737-BA482F3A25C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0036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664C3-9EBA-4CB8-A737-BA482F3A25CA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2263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5008497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9814760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297292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4945211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822415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0894596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96377963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073812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155578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064196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4014614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5169861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271748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4113746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6736367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835649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9C93-06BA-4DDF-A646-B21768814E39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747FCB-DB5F-4A2F-8B94-C132BDC714F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0840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80339E-9E72-B034-DBA9-0BD3F45D8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CH" sz="6600" dirty="0" err="1"/>
              <a:t>Fruit</a:t>
            </a:r>
            <a:r>
              <a:rPr lang="it-CH" sz="6600" dirty="0"/>
              <a:t> Ninja Webcam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91F943-3457-E1D3-A7D8-AF6930BC5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CH" dirty="0">
                <a:solidFill>
                  <a:schemeClr val="tx1"/>
                </a:solidFill>
              </a:rPr>
              <a:t>Curiale Alessandro I3BB</a:t>
            </a:r>
          </a:p>
          <a:p>
            <a:endParaRPr lang="it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10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13129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BDE36F2B-4B46-D5FB-21D2-F670F715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it-IT" dirty="0"/>
              <a:t>Mancanze conosciute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624D2A-F413-3672-2655-16C776E3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870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it-CH" dirty="0"/>
              <a:t>Conoscenze generale</a:t>
            </a:r>
          </a:p>
          <a:p>
            <a:r>
              <a:rPr lang="it-CH" dirty="0"/>
              <a:t>Algoritmo di Hand </a:t>
            </a:r>
            <a:r>
              <a:rPr lang="it-CH" dirty="0" err="1"/>
              <a:t>gesture</a:t>
            </a:r>
            <a:endParaRPr lang="it-CH" dirty="0"/>
          </a:p>
          <a:p>
            <a:r>
              <a:rPr lang="it-CH" dirty="0"/>
              <a:t>Nessuna gestione di perdita o delle vite</a:t>
            </a:r>
          </a:p>
          <a:p>
            <a:r>
              <a:rPr lang="it-CH" dirty="0"/>
              <a:t>Nessuna gestione di punteggio</a:t>
            </a:r>
          </a:p>
          <a:p>
            <a:r>
              <a:rPr lang="it-CH" dirty="0"/>
              <a:t>Nessuna gestione di tempo</a:t>
            </a:r>
          </a:p>
          <a:p>
            <a:r>
              <a:rPr lang="it-CH" dirty="0"/>
              <a:t>Impossibile selezione una webcam</a:t>
            </a:r>
          </a:p>
          <a:p>
            <a:r>
              <a:rPr lang="it-CH" dirty="0"/>
              <a:t>Crash all’avvio se webcam non trovata</a:t>
            </a:r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15355670"/>
      </p:ext>
    </p:extLst>
  </p:cSld>
  <p:clrMapOvr>
    <a:masterClrMapping/>
  </p:clrMapOvr>
  <p:transition spd="slow" advTm="92286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452C24-5C73-09C8-60F4-D77CCFE4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it-IT"/>
              <a:t>Conclusioni</a:t>
            </a:r>
            <a:endParaRPr lang="it-CH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FEA291-6DEB-0E40-2124-088F6FDF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it-CH" dirty="0"/>
              <a:t>Progetto scadente</a:t>
            </a:r>
          </a:p>
          <a:p>
            <a:r>
              <a:rPr lang="it-CH" dirty="0"/>
              <a:t>Linguaggio di programmazione sbagliato</a:t>
            </a:r>
          </a:p>
          <a:p>
            <a:r>
              <a:rPr lang="it-CH" dirty="0"/>
              <a:t>Troppo ambizioso</a:t>
            </a:r>
          </a:p>
          <a:p>
            <a:r>
              <a:rPr lang="it-CH" dirty="0"/>
              <a:t>Potevo dare di più</a:t>
            </a:r>
          </a:p>
          <a:p>
            <a:endParaRPr lang="it-CH" dirty="0"/>
          </a:p>
          <a:p>
            <a:r>
              <a:rPr lang="it-CH" dirty="0"/>
              <a:t>Ho incrementato la mia conoscenza di java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546873"/>
      </p:ext>
    </p:extLst>
  </p:cSld>
  <p:clrMapOvr>
    <a:masterClrMapping/>
  </p:clrMapOvr>
  <p:transition spd="slow" advTm="55459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1AEF498-7291-5F51-0ADC-2B6C8037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/>
              <a:t>Grazie</a:t>
            </a:r>
            <a:r>
              <a:rPr lang="en-US" sz="5400" dirty="0"/>
              <a:t> per </a:t>
            </a:r>
            <a:r>
              <a:rPr lang="en-US" sz="5400" dirty="0" err="1"/>
              <a:t>l’attenzione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05107016"/>
      </p:ext>
    </p:extLst>
  </p:cSld>
  <p:clrMapOvr>
    <a:masterClrMapping/>
  </p:clrMapOvr>
  <p:transition spd="slow" advTm="955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C7BCF2-9254-495D-8120-F4C32A172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300F88-100F-497A-94AF-634DA690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F989CC-A02B-4B8A-946E-E47729162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3460194-35A9-4C0D-BB74-CA8B24E0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C31FCA4-2862-4AAF-8345-EF05E4E3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D40B2E4-0C94-4F89-B149-F9B0AB7A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DB16AFCB-50B7-4346-ABC6-3A8C5D02D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356DF69-976D-4483-99D0-DBBD1C054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5DDB3B9F-0EE7-417C-A3F1-D8F2F2C6F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2CDDF67-D03A-4E88-8BF9-0B44B61A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AA7EFCE-40F3-4772-874E-436BE0FA0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A2A6264-6A6F-0E5A-2ECD-9A74C8AF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CH" sz="4800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F37778-192B-C298-C020-CD9CB3CA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it-CH" dirty="0"/>
              <a:t>Progetto</a:t>
            </a:r>
          </a:p>
          <a:p>
            <a:r>
              <a:rPr lang="it-CH" dirty="0"/>
              <a:t>Pianificazione</a:t>
            </a:r>
          </a:p>
          <a:p>
            <a:r>
              <a:rPr lang="it-CH" dirty="0"/>
              <a:t>Design</a:t>
            </a:r>
          </a:p>
          <a:p>
            <a:r>
              <a:rPr lang="it-CH" dirty="0"/>
              <a:t>Parte importante</a:t>
            </a:r>
          </a:p>
          <a:p>
            <a:r>
              <a:rPr lang="it-CH" dirty="0"/>
              <a:t>Mancanze sconosciute conclusioni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73494008"/>
      </p:ext>
    </p:extLst>
  </p:cSld>
  <p:clrMapOvr>
    <a:masterClrMapping/>
  </p:clrMapOvr>
  <p:transition spd="slow" advTm="83439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uit Ninja VR su Steam">
            <a:extLst>
              <a:ext uri="{FF2B5EF4-FFF2-40B4-BE49-F238E27FC236}">
                <a16:creationId xmlns:a16="http://schemas.microsoft.com/office/drawing/2014/main" id="{0CD6B8D2-7ED2-E826-657C-3CE836E47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 bwMode="auto">
          <a:xfrm>
            <a:off x="1" y="8477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5" name="Isosceles Triangle 2054">
            <a:extLst>
              <a:ext uri="{FF2B5EF4-FFF2-40B4-BE49-F238E27FC236}">
                <a16:creationId xmlns:a16="http://schemas.microsoft.com/office/drawing/2014/main" id="{637F63F2-649A-41EF-BE19-65258648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7" name="Parallelogram 2056">
            <a:extLst>
              <a:ext uri="{FF2B5EF4-FFF2-40B4-BE49-F238E27FC236}">
                <a16:creationId xmlns:a16="http://schemas.microsoft.com/office/drawing/2014/main" id="{054F7F79-F447-429D-8CB8-7459C972E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8C18954F-0B0F-44A8-91E0-847BF7010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C0A67AA-69E1-4F6D-A8A6-E7A2EAB7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3" name="Rectangle 23">
            <a:extLst>
              <a:ext uri="{FF2B5EF4-FFF2-40B4-BE49-F238E27FC236}">
                <a16:creationId xmlns:a16="http://schemas.microsoft.com/office/drawing/2014/main" id="{1D6D9E94-9FEE-4E26-AE7D-4E3E03A0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577378-3810-0584-F61B-3CF953BB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it-CH" sz="4800" dirty="0"/>
              <a:t>Progetto</a:t>
            </a:r>
            <a:endParaRPr lang="it-CH" dirty="0"/>
          </a:p>
        </p:txBody>
      </p:sp>
      <p:sp>
        <p:nvSpPr>
          <p:cNvPr id="2065" name="Rectangle 25">
            <a:extLst>
              <a:ext uri="{FF2B5EF4-FFF2-40B4-BE49-F238E27FC236}">
                <a16:creationId xmlns:a16="http://schemas.microsoft.com/office/drawing/2014/main" id="{0CC2471B-F98C-4D94-8777-C8D8912A9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E943A1EA-7FA0-4E82-9E41-7778E1659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BCEB9E-E682-521C-57FC-DB46D0F5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it-CH" dirty="0"/>
              <a:t>Riprodurre il gioco mobile </a:t>
            </a:r>
            <a:r>
              <a:rPr lang="it-CH" dirty="0" err="1"/>
              <a:t>Fruit</a:t>
            </a:r>
            <a:r>
              <a:rPr lang="it-CH" dirty="0"/>
              <a:t> Ninja</a:t>
            </a:r>
          </a:p>
          <a:p>
            <a:r>
              <a:rPr lang="it-CH" dirty="0"/>
              <a:t>Applicazione a scopo ludico</a:t>
            </a:r>
          </a:p>
          <a:p>
            <a:endParaRPr lang="it-CH" dirty="0"/>
          </a:p>
        </p:txBody>
      </p:sp>
      <p:sp>
        <p:nvSpPr>
          <p:cNvPr id="2069" name="Rectangle 27">
            <a:extLst>
              <a:ext uri="{FF2B5EF4-FFF2-40B4-BE49-F238E27FC236}">
                <a16:creationId xmlns:a16="http://schemas.microsoft.com/office/drawing/2014/main" id="{AFAAF75F-1732-434D-983C-04B19185B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1" name="Rectangle 28">
            <a:extLst>
              <a:ext uri="{FF2B5EF4-FFF2-40B4-BE49-F238E27FC236}">
                <a16:creationId xmlns:a16="http://schemas.microsoft.com/office/drawing/2014/main" id="{B5721446-F8B2-46D7-B9FA-197016D0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3" name="Rectangle 29">
            <a:extLst>
              <a:ext uri="{FF2B5EF4-FFF2-40B4-BE49-F238E27FC236}">
                <a16:creationId xmlns:a16="http://schemas.microsoft.com/office/drawing/2014/main" id="{AF09704D-A239-4559-A447-A072A7E86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5" name="Isosceles Triangle 2074">
            <a:extLst>
              <a:ext uri="{FF2B5EF4-FFF2-40B4-BE49-F238E27FC236}">
                <a16:creationId xmlns:a16="http://schemas.microsoft.com/office/drawing/2014/main" id="{CDB22AD5-4F36-43F4-985C-AF8CC39B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4610463"/>
      </p:ext>
    </p:extLst>
  </p:cSld>
  <p:clrMapOvr>
    <a:masterClrMapping/>
  </p:clrMapOvr>
  <p:transition spd="slow" advTm="51976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CFF79B9-2674-DA96-F290-5F4CD9DA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Pianificazione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98677"/>
      </p:ext>
    </p:extLst>
  </p:cSld>
  <p:clrMapOvr>
    <a:masterClrMapping/>
  </p:clrMapOvr>
  <p:transition spd="slow" advTm="3191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41D92-CC5A-9247-8B8F-445B5E73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/>
              <a:t>Gantt iniziale</a:t>
            </a:r>
            <a:endParaRPr lang="it-CH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463228D-611F-C9AD-DBA7-BE7F9372A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" t="3257" r="2458" b="29028"/>
          <a:stretch/>
        </p:blipFill>
        <p:spPr>
          <a:xfrm>
            <a:off x="677334" y="1270000"/>
            <a:ext cx="9928244" cy="4991100"/>
          </a:xfrm>
        </p:spPr>
      </p:pic>
    </p:spTree>
    <p:extLst>
      <p:ext uri="{BB962C8B-B14F-4D97-AF65-F5344CB8AC3E}">
        <p14:creationId xmlns:p14="http://schemas.microsoft.com/office/powerpoint/2010/main" val="2637452932"/>
      </p:ext>
    </p:extLst>
  </p:cSld>
  <p:clrMapOvr>
    <a:masterClrMapping/>
  </p:clrMapOvr>
  <p:transition spd="slow" advTm="5799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1F315-2D75-EB7C-1BE3-4C6DFDDC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Gantt</a:t>
            </a:r>
            <a:r>
              <a:rPr lang="it-CH" dirty="0"/>
              <a:t> consuntivo</a:t>
            </a:r>
            <a:br>
              <a:rPr lang="it-CH" dirty="0"/>
            </a:b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977083-A697-06A1-1B75-778BFEFF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579744-78EB-9FBE-F766-C0D5FAD4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382250" cy="48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62321"/>
      </p:ext>
    </p:extLst>
  </p:cSld>
  <p:clrMapOvr>
    <a:masterClrMapping/>
  </p:clrMapOvr>
  <p:transition spd="slow" advTm="57131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7F1E1-9B29-5C14-0D1D-A859A626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Use case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6A5C1F8-0660-38D2-CE3F-58B1ECB44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135564" cy="5286724"/>
          </a:xfrm>
        </p:spPr>
      </p:pic>
    </p:spTree>
    <p:extLst>
      <p:ext uri="{BB962C8B-B14F-4D97-AF65-F5344CB8AC3E}">
        <p14:creationId xmlns:p14="http://schemas.microsoft.com/office/powerpoint/2010/main" val="2349207278"/>
      </p:ext>
    </p:extLst>
  </p:cSld>
  <p:clrMapOvr>
    <a:masterClrMapping/>
  </p:clrMapOvr>
  <p:transition spd="slow" advTm="66953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uit Ninja Classic+ su App Store">
            <a:extLst>
              <a:ext uri="{FF2B5EF4-FFF2-40B4-BE49-F238E27FC236}">
                <a16:creationId xmlns:a16="http://schemas.microsoft.com/office/drawing/2014/main" id="{A86EB7C7-36A7-6D46-449C-CEA619D485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" b="11848"/>
          <a:stretch/>
        </p:blipFill>
        <p:spPr bwMode="auto">
          <a:xfrm>
            <a:off x="801159" y="1270000"/>
            <a:ext cx="8076141" cy="5328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DE15000-0888-7ADB-B4D9-7BE47BA8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Design ispirati</a:t>
            </a:r>
          </a:p>
        </p:txBody>
      </p:sp>
    </p:spTree>
    <p:extLst>
      <p:ext uri="{BB962C8B-B14F-4D97-AF65-F5344CB8AC3E}">
        <p14:creationId xmlns:p14="http://schemas.microsoft.com/office/powerpoint/2010/main" val="2723359199"/>
      </p:ext>
    </p:extLst>
  </p:cSld>
  <p:clrMapOvr>
    <a:masterClrMapping/>
  </p:clrMapOvr>
  <p:transition spd="slow" advTm="34468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6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7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8" name="Isosceles Triangle 4107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9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0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1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2" name="Isosceles Triangle 4111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3" name="Isosceles Triangle 4112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98" name="Picture 2" descr="Mobile AR - ManoMotion">
            <a:extLst>
              <a:ext uri="{FF2B5EF4-FFF2-40B4-BE49-F238E27FC236}">
                <a16:creationId xmlns:a16="http://schemas.microsoft.com/office/drawing/2014/main" id="{3C92A007-EA61-5463-E87A-E4D276002F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r="7617" b="21303"/>
          <a:stretch/>
        </p:blipFill>
        <p:spPr bwMode="auto">
          <a:xfrm>
            <a:off x="2446346" y="0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887982-5121-E2E0-B8A7-AFFF25E2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34962"/>
            <a:ext cx="4088190" cy="856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Hand gesture</a:t>
            </a:r>
          </a:p>
        </p:txBody>
      </p:sp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7" name="Straight Connector 4116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9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21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23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25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2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29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31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235205"/>
      </p:ext>
    </p:extLst>
  </p:cSld>
  <p:clrMapOvr>
    <a:masterClrMapping/>
  </p:clrMapOvr>
  <p:transition spd="slow" advTm="94422">
    <p:cover/>
  </p:transition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155</TotalTime>
  <Words>95</Words>
  <Application>Microsoft Office PowerPoint</Application>
  <PresentationFormat>Widescreen</PresentationFormat>
  <Paragraphs>34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Sfaccettatura</vt:lpstr>
      <vt:lpstr>Fruit Ninja Webcam</vt:lpstr>
      <vt:lpstr>Indice</vt:lpstr>
      <vt:lpstr>Progetto</vt:lpstr>
      <vt:lpstr>Pianificazione</vt:lpstr>
      <vt:lpstr>Gantt iniziale</vt:lpstr>
      <vt:lpstr>Gantt consuntivo </vt:lpstr>
      <vt:lpstr>Use case</vt:lpstr>
      <vt:lpstr>Design ispirati</vt:lpstr>
      <vt:lpstr>Hand gesture</vt:lpstr>
      <vt:lpstr>Mancanze conosciute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Ninja Webcam</dc:title>
  <dc:creator>Curiale Alessandro (ALLIEVO)</dc:creator>
  <cp:lastModifiedBy>Curiale Alessandro (ALLIEVO)</cp:lastModifiedBy>
  <cp:revision>6</cp:revision>
  <dcterms:created xsi:type="dcterms:W3CDTF">2023-01-12T17:34:13Z</dcterms:created>
  <dcterms:modified xsi:type="dcterms:W3CDTF">2023-01-12T20:09:31Z</dcterms:modified>
</cp:coreProperties>
</file>