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58" r:id="rId4"/>
    <p:sldId id="263" r:id="rId5"/>
    <p:sldId id="262" r:id="rId6"/>
    <p:sldId id="264" r:id="rId7"/>
    <p:sldId id="265" r:id="rId8"/>
    <p:sldId id="268" r:id="rId9"/>
    <p:sldId id="259" r:id="rId10"/>
    <p:sldId id="260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6" r:id="rId25"/>
    <p:sldId id="267" r:id="rId2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3981" autoAdjust="0"/>
  </p:normalViewPr>
  <p:slideViewPr>
    <p:cSldViewPr snapToGrid="0">
      <p:cViewPr varScale="1">
        <p:scale>
          <a:sx n="62" d="100"/>
          <a:sy n="62" d="100"/>
        </p:scale>
        <p:origin x="1397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C71F2-27D7-48F5-BEFB-2F74D7E8145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D376D6-E624-412E-A701-BBD9D3FBE36D}">
      <dgm:prSet/>
      <dgm:spPr/>
      <dgm:t>
        <a:bodyPr/>
        <a:lstStyle/>
        <a:p>
          <a:pPr>
            <a:lnSpc>
              <a:spcPct val="100000"/>
            </a:lnSpc>
          </a:pPr>
          <a:r>
            <a:rPr lang="it-CH" b="1"/>
            <a:t>Repository  Centrale</a:t>
          </a:r>
          <a:endParaRPr lang="en-US"/>
        </a:p>
      </dgm:t>
    </dgm:pt>
    <dgm:pt modelId="{3C5F9C92-7B38-4B56-A39B-4CFDD80DB537}" type="parTrans" cxnId="{1413459C-33F5-4CE6-AAF3-67F0636047AE}">
      <dgm:prSet/>
      <dgm:spPr/>
      <dgm:t>
        <a:bodyPr/>
        <a:lstStyle/>
        <a:p>
          <a:endParaRPr lang="en-US"/>
        </a:p>
      </dgm:t>
    </dgm:pt>
    <dgm:pt modelId="{D3E03CBF-B296-44E5-BBA3-F4BF430A15EB}" type="sibTrans" cxnId="{1413459C-33F5-4CE6-AAF3-67F0636047AE}">
      <dgm:prSet/>
      <dgm:spPr/>
      <dgm:t>
        <a:bodyPr/>
        <a:lstStyle/>
        <a:p>
          <a:endParaRPr lang="en-US"/>
        </a:p>
      </dgm:t>
    </dgm:pt>
    <dgm:pt modelId="{ACAA6544-045B-4AD6-94E9-1AE39B018697}">
      <dgm:prSet/>
      <dgm:spPr/>
      <dgm:t>
        <a:bodyPr/>
        <a:lstStyle/>
        <a:p>
          <a:pPr>
            <a:lnSpc>
              <a:spcPct val="100000"/>
            </a:lnSpc>
          </a:pPr>
          <a:r>
            <a:rPr lang="it-CH" b="1"/>
            <a:t>Richiede una connessione</a:t>
          </a:r>
          <a:endParaRPr lang="en-US"/>
        </a:p>
      </dgm:t>
    </dgm:pt>
    <dgm:pt modelId="{44AAC0E9-DC54-4013-B84E-44BB27E14938}" type="parTrans" cxnId="{A50CFF61-2E9A-4BA0-8464-BB0F47984923}">
      <dgm:prSet/>
      <dgm:spPr/>
      <dgm:t>
        <a:bodyPr/>
        <a:lstStyle/>
        <a:p>
          <a:endParaRPr lang="en-US"/>
        </a:p>
      </dgm:t>
    </dgm:pt>
    <dgm:pt modelId="{20CF3859-E4BD-4A59-9784-11CC29D5B20B}" type="sibTrans" cxnId="{A50CFF61-2E9A-4BA0-8464-BB0F47984923}">
      <dgm:prSet/>
      <dgm:spPr/>
      <dgm:t>
        <a:bodyPr/>
        <a:lstStyle/>
        <a:p>
          <a:endParaRPr lang="en-US"/>
        </a:p>
      </dgm:t>
    </dgm:pt>
    <dgm:pt modelId="{4DC2357B-2332-4EDC-AF24-86CA558E5A20}">
      <dgm:prSet/>
      <dgm:spPr/>
      <dgm:t>
        <a:bodyPr/>
        <a:lstStyle/>
        <a:p>
          <a:pPr>
            <a:lnSpc>
              <a:spcPct val="100000"/>
            </a:lnSpc>
          </a:pPr>
          <a:r>
            <a:rPr lang="it-CH" b="1"/>
            <a:t>Modifiche direttamente alla sorgente</a:t>
          </a:r>
          <a:endParaRPr lang="en-US"/>
        </a:p>
      </dgm:t>
    </dgm:pt>
    <dgm:pt modelId="{AB1F9C9C-E7C9-4074-872D-E02CC4B7870A}" type="parTrans" cxnId="{772B0D1D-0F4D-49AE-B5A4-C0480A400F36}">
      <dgm:prSet/>
      <dgm:spPr/>
      <dgm:t>
        <a:bodyPr/>
        <a:lstStyle/>
        <a:p>
          <a:endParaRPr lang="en-US"/>
        </a:p>
      </dgm:t>
    </dgm:pt>
    <dgm:pt modelId="{C90C54F9-004B-4B9A-81AE-79692EC2F061}" type="sibTrans" cxnId="{772B0D1D-0F4D-49AE-B5A4-C0480A400F36}">
      <dgm:prSet/>
      <dgm:spPr/>
      <dgm:t>
        <a:bodyPr/>
        <a:lstStyle/>
        <a:p>
          <a:endParaRPr lang="en-US"/>
        </a:p>
      </dgm:t>
    </dgm:pt>
    <dgm:pt modelId="{9BDCF825-E3D0-4A2B-B795-74CFA132E2D9}">
      <dgm:prSet/>
      <dgm:spPr/>
      <dgm:t>
        <a:bodyPr/>
        <a:lstStyle/>
        <a:p>
          <a:pPr>
            <a:lnSpc>
              <a:spcPct val="100000"/>
            </a:lnSpc>
          </a:pPr>
          <a:r>
            <a:rPr lang="it-CH" b="1"/>
            <a:t>Rischio di blocco di produttivita</a:t>
          </a:r>
          <a:endParaRPr lang="en-US"/>
        </a:p>
      </dgm:t>
    </dgm:pt>
    <dgm:pt modelId="{29A70F11-52B5-42A2-90A3-35D00F09A9E5}" type="parTrans" cxnId="{28461A87-7610-401C-824C-1D0C87956F1E}">
      <dgm:prSet/>
      <dgm:spPr/>
      <dgm:t>
        <a:bodyPr/>
        <a:lstStyle/>
        <a:p>
          <a:endParaRPr lang="en-US"/>
        </a:p>
      </dgm:t>
    </dgm:pt>
    <dgm:pt modelId="{7014E67D-CDCA-48C5-8E6C-1FF15D4CE41A}" type="sibTrans" cxnId="{28461A87-7610-401C-824C-1D0C87956F1E}">
      <dgm:prSet/>
      <dgm:spPr/>
      <dgm:t>
        <a:bodyPr/>
        <a:lstStyle/>
        <a:p>
          <a:endParaRPr lang="en-US"/>
        </a:p>
      </dgm:t>
    </dgm:pt>
    <dgm:pt modelId="{4C6FE17A-A7CA-4CD7-9460-19EA1691E746}">
      <dgm:prSet/>
      <dgm:spPr/>
      <dgm:t>
        <a:bodyPr/>
        <a:lstStyle/>
        <a:p>
          <a:pPr>
            <a:lnSpc>
              <a:spcPct val="100000"/>
            </a:lnSpc>
          </a:pPr>
          <a:r>
            <a:rPr lang="it-CH" b="1"/>
            <a:t>Perforce, Subversion</a:t>
          </a:r>
          <a:endParaRPr lang="en-US"/>
        </a:p>
      </dgm:t>
    </dgm:pt>
    <dgm:pt modelId="{24E2D717-AE7E-4082-923F-A4AE38A4C60E}" type="parTrans" cxnId="{54D3C16E-7735-46E0-A281-F612670E62D6}">
      <dgm:prSet/>
      <dgm:spPr/>
      <dgm:t>
        <a:bodyPr/>
        <a:lstStyle/>
        <a:p>
          <a:endParaRPr lang="en-US"/>
        </a:p>
      </dgm:t>
    </dgm:pt>
    <dgm:pt modelId="{14ADB159-1776-4A5A-BE9C-744E8057A9F5}" type="sibTrans" cxnId="{54D3C16E-7735-46E0-A281-F612670E62D6}">
      <dgm:prSet/>
      <dgm:spPr/>
      <dgm:t>
        <a:bodyPr/>
        <a:lstStyle/>
        <a:p>
          <a:endParaRPr lang="en-US"/>
        </a:p>
      </dgm:t>
    </dgm:pt>
    <dgm:pt modelId="{5ADAAC0D-BB28-4754-9621-7F204E7B92F5}" type="pres">
      <dgm:prSet presAssocID="{957C71F2-27D7-48F5-BEFB-2F74D7E8145C}" presName="root" presStyleCnt="0">
        <dgm:presLayoutVars>
          <dgm:dir/>
          <dgm:resizeHandles val="exact"/>
        </dgm:presLayoutVars>
      </dgm:prSet>
      <dgm:spPr/>
    </dgm:pt>
    <dgm:pt modelId="{E351DE79-308C-4CB6-855E-6AE6E0BB64AA}" type="pres">
      <dgm:prSet presAssocID="{CBD376D6-E624-412E-A701-BBD9D3FBE36D}" presName="compNode" presStyleCnt="0"/>
      <dgm:spPr/>
    </dgm:pt>
    <dgm:pt modelId="{4C2B454C-7848-459E-AB35-E7F8231AC4F4}" type="pres">
      <dgm:prSet presAssocID="{CBD376D6-E624-412E-A701-BBD9D3FBE36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1C29DE-5D1B-4A05-8356-AA0DAE5EEDAE}" type="pres">
      <dgm:prSet presAssocID="{CBD376D6-E624-412E-A701-BBD9D3FBE36D}" presName="spaceRect" presStyleCnt="0"/>
      <dgm:spPr/>
    </dgm:pt>
    <dgm:pt modelId="{C03C4071-C1E5-4071-850F-A34898C7CBE6}" type="pres">
      <dgm:prSet presAssocID="{CBD376D6-E624-412E-A701-BBD9D3FBE36D}" presName="textRect" presStyleLbl="revTx" presStyleIdx="0" presStyleCnt="5">
        <dgm:presLayoutVars>
          <dgm:chMax val="1"/>
          <dgm:chPref val="1"/>
        </dgm:presLayoutVars>
      </dgm:prSet>
      <dgm:spPr/>
    </dgm:pt>
    <dgm:pt modelId="{C09504F1-39EB-4CB5-9F7C-D90BC098BDD1}" type="pres">
      <dgm:prSet presAssocID="{D3E03CBF-B296-44E5-BBA3-F4BF430A15EB}" presName="sibTrans" presStyleCnt="0"/>
      <dgm:spPr/>
    </dgm:pt>
    <dgm:pt modelId="{9BD7F4E4-FFA0-4924-851E-380B6BB745A0}" type="pres">
      <dgm:prSet presAssocID="{ACAA6544-045B-4AD6-94E9-1AE39B018697}" presName="compNode" presStyleCnt="0"/>
      <dgm:spPr/>
    </dgm:pt>
    <dgm:pt modelId="{D017F578-1CE5-453B-B585-5F1ED3B08A66}" type="pres">
      <dgm:prSet presAssocID="{ACAA6544-045B-4AD6-94E9-1AE39B01869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te"/>
        </a:ext>
      </dgm:extLst>
    </dgm:pt>
    <dgm:pt modelId="{72952063-D14F-4274-BF72-854C37885ACB}" type="pres">
      <dgm:prSet presAssocID="{ACAA6544-045B-4AD6-94E9-1AE39B018697}" presName="spaceRect" presStyleCnt="0"/>
      <dgm:spPr/>
    </dgm:pt>
    <dgm:pt modelId="{560BCC08-4012-4C80-8742-4BFC5D8EA7C9}" type="pres">
      <dgm:prSet presAssocID="{ACAA6544-045B-4AD6-94E9-1AE39B018697}" presName="textRect" presStyleLbl="revTx" presStyleIdx="1" presStyleCnt="5">
        <dgm:presLayoutVars>
          <dgm:chMax val="1"/>
          <dgm:chPref val="1"/>
        </dgm:presLayoutVars>
      </dgm:prSet>
      <dgm:spPr/>
    </dgm:pt>
    <dgm:pt modelId="{8DCC2C9E-F64C-4B1D-BFBF-72E7CA7DECED}" type="pres">
      <dgm:prSet presAssocID="{20CF3859-E4BD-4A59-9784-11CC29D5B20B}" presName="sibTrans" presStyleCnt="0"/>
      <dgm:spPr/>
    </dgm:pt>
    <dgm:pt modelId="{3E3D97A3-CDD7-4180-892E-3934ABC03C51}" type="pres">
      <dgm:prSet presAssocID="{4DC2357B-2332-4EDC-AF24-86CA558E5A20}" presName="compNode" presStyleCnt="0"/>
      <dgm:spPr/>
    </dgm:pt>
    <dgm:pt modelId="{38FA3A78-DBD5-4F46-87E4-3CF01928FF98}" type="pres">
      <dgm:prSet presAssocID="{4DC2357B-2332-4EDC-AF24-86CA558E5A2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1AACCE3-DC6B-4EED-8AC8-7A06378DA615}" type="pres">
      <dgm:prSet presAssocID="{4DC2357B-2332-4EDC-AF24-86CA558E5A20}" presName="spaceRect" presStyleCnt="0"/>
      <dgm:spPr/>
    </dgm:pt>
    <dgm:pt modelId="{DDFDC484-C20E-4578-98CC-EF06F82FEF8D}" type="pres">
      <dgm:prSet presAssocID="{4DC2357B-2332-4EDC-AF24-86CA558E5A20}" presName="textRect" presStyleLbl="revTx" presStyleIdx="2" presStyleCnt="5">
        <dgm:presLayoutVars>
          <dgm:chMax val="1"/>
          <dgm:chPref val="1"/>
        </dgm:presLayoutVars>
      </dgm:prSet>
      <dgm:spPr/>
    </dgm:pt>
    <dgm:pt modelId="{07588968-D59B-4237-898C-E8A15D71B73F}" type="pres">
      <dgm:prSet presAssocID="{C90C54F9-004B-4B9A-81AE-79692EC2F061}" presName="sibTrans" presStyleCnt="0"/>
      <dgm:spPr/>
    </dgm:pt>
    <dgm:pt modelId="{911A57B8-4637-454B-9258-32DDB753088E}" type="pres">
      <dgm:prSet presAssocID="{9BDCF825-E3D0-4A2B-B795-74CFA132E2D9}" presName="compNode" presStyleCnt="0"/>
      <dgm:spPr/>
    </dgm:pt>
    <dgm:pt modelId="{946562D6-9EE4-48DE-B166-CB3EC4C7CCBB}" type="pres">
      <dgm:prSet presAssocID="{9BDCF825-E3D0-4A2B-B795-74CFA132E2D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47BE1D3-BACC-47CF-8BF2-B2A17BB3A196}" type="pres">
      <dgm:prSet presAssocID="{9BDCF825-E3D0-4A2B-B795-74CFA132E2D9}" presName="spaceRect" presStyleCnt="0"/>
      <dgm:spPr/>
    </dgm:pt>
    <dgm:pt modelId="{0458B966-172B-44F0-AE98-30F033A16648}" type="pres">
      <dgm:prSet presAssocID="{9BDCF825-E3D0-4A2B-B795-74CFA132E2D9}" presName="textRect" presStyleLbl="revTx" presStyleIdx="3" presStyleCnt="5">
        <dgm:presLayoutVars>
          <dgm:chMax val="1"/>
          <dgm:chPref val="1"/>
        </dgm:presLayoutVars>
      </dgm:prSet>
      <dgm:spPr/>
    </dgm:pt>
    <dgm:pt modelId="{77E658A3-64A7-4949-9F00-230FB50D51C9}" type="pres">
      <dgm:prSet presAssocID="{7014E67D-CDCA-48C5-8E6C-1FF15D4CE41A}" presName="sibTrans" presStyleCnt="0"/>
      <dgm:spPr/>
    </dgm:pt>
    <dgm:pt modelId="{DE972C7A-5B06-4367-A89E-30A2636D813C}" type="pres">
      <dgm:prSet presAssocID="{4C6FE17A-A7CA-4CD7-9460-19EA1691E746}" presName="compNode" presStyleCnt="0"/>
      <dgm:spPr/>
    </dgm:pt>
    <dgm:pt modelId="{85CFA99F-3AA0-4FF1-B65C-B44C5BD0ACC8}" type="pres">
      <dgm:prSet presAssocID="{4C6FE17A-A7CA-4CD7-9460-19EA1691E74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4D0A380C-7D6A-4FB9-A467-D5EB8E52F8E2}" type="pres">
      <dgm:prSet presAssocID="{4C6FE17A-A7CA-4CD7-9460-19EA1691E746}" presName="spaceRect" presStyleCnt="0"/>
      <dgm:spPr/>
    </dgm:pt>
    <dgm:pt modelId="{A4EB6B8F-0844-414F-97B0-793FE62230FF}" type="pres">
      <dgm:prSet presAssocID="{4C6FE17A-A7CA-4CD7-9460-19EA1691E74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72B0D1D-0F4D-49AE-B5A4-C0480A400F36}" srcId="{957C71F2-27D7-48F5-BEFB-2F74D7E8145C}" destId="{4DC2357B-2332-4EDC-AF24-86CA558E5A20}" srcOrd="2" destOrd="0" parTransId="{AB1F9C9C-E7C9-4074-872D-E02CC4B7870A}" sibTransId="{C90C54F9-004B-4B9A-81AE-79692EC2F061}"/>
    <dgm:cxn modelId="{A50CFF61-2E9A-4BA0-8464-BB0F47984923}" srcId="{957C71F2-27D7-48F5-BEFB-2F74D7E8145C}" destId="{ACAA6544-045B-4AD6-94E9-1AE39B018697}" srcOrd="1" destOrd="0" parTransId="{44AAC0E9-DC54-4013-B84E-44BB27E14938}" sibTransId="{20CF3859-E4BD-4A59-9784-11CC29D5B20B}"/>
    <dgm:cxn modelId="{5EFF7E63-CDBF-4CAC-8E98-C6E8AD66C055}" type="presOf" srcId="{9BDCF825-E3D0-4A2B-B795-74CFA132E2D9}" destId="{0458B966-172B-44F0-AE98-30F033A16648}" srcOrd="0" destOrd="0" presId="urn:microsoft.com/office/officeart/2018/2/layout/IconLabelList"/>
    <dgm:cxn modelId="{54D3C16E-7735-46E0-A281-F612670E62D6}" srcId="{957C71F2-27D7-48F5-BEFB-2F74D7E8145C}" destId="{4C6FE17A-A7CA-4CD7-9460-19EA1691E746}" srcOrd="4" destOrd="0" parTransId="{24E2D717-AE7E-4082-923F-A4AE38A4C60E}" sibTransId="{14ADB159-1776-4A5A-BE9C-744E8057A9F5}"/>
    <dgm:cxn modelId="{62530852-8DCC-4A6A-B7E1-B069D143E8F0}" type="presOf" srcId="{4C6FE17A-A7CA-4CD7-9460-19EA1691E746}" destId="{A4EB6B8F-0844-414F-97B0-793FE62230FF}" srcOrd="0" destOrd="0" presId="urn:microsoft.com/office/officeart/2018/2/layout/IconLabelList"/>
    <dgm:cxn modelId="{28461A87-7610-401C-824C-1D0C87956F1E}" srcId="{957C71F2-27D7-48F5-BEFB-2F74D7E8145C}" destId="{9BDCF825-E3D0-4A2B-B795-74CFA132E2D9}" srcOrd="3" destOrd="0" parTransId="{29A70F11-52B5-42A2-90A3-35D00F09A9E5}" sibTransId="{7014E67D-CDCA-48C5-8E6C-1FF15D4CE41A}"/>
    <dgm:cxn modelId="{4AB5D293-4D18-495F-AF96-566E0827061E}" type="presOf" srcId="{ACAA6544-045B-4AD6-94E9-1AE39B018697}" destId="{560BCC08-4012-4C80-8742-4BFC5D8EA7C9}" srcOrd="0" destOrd="0" presId="urn:microsoft.com/office/officeart/2018/2/layout/IconLabelList"/>
    <dgm:cxn modelId="{1413459C-33F5-4CE6-AAF3-67F0636047AE}" srcId="{957C71F2-27D7-48F5-BEFB-2F74D7E8145C}" destId="{CBD376D6-E624-412E-A701-BBD9D3FBE36D}" srcOrd="0" destOrd="0" parTransId="{3C5F9C92-7B38-4B56-A39B-4CFDD80DB537}" sibTransId="{D3E03CBF-B296-44E5-BBA3-F4BF430A15EB}"/>
    <dgm:cxn modelId="{12252CB8-3C46-49D5-AD3B-75F2D3972A4E}" type="presOf" srcId="{CBD376D6-E624-412E-A701-BBD9D3FBE36D}" destId="{C03C4071-C1E5-4071-850F-A34898C7CBE6}" srcOrd="0" destOrd="0" presId="urn:microsoft.com/office/officeart/2018/2/layout/IconLabelList"/>
    <dgm:cxn modelId="{C24027DB-BFF8-43EB-90D1-B55851053937}" type="presOf" srcId="{4DC2357B-2332-4EDC-AF24-86CA558E5A20}" destId="{DDFDC484-C20E-4578-98CC-EF06F82FEF8D}" srcOrd="0" destOrd="0" presId="urn:microsoft.com/office/officeart/2018/2/layout/IconLabelList"/>
    <dgm:cxn modelId="{360C97F4-12EA-4F7E-9B74-A2D58346C203}" type="presOf" srcId="{957C71F2-27D7-48F5-BEFB-2F74D7E8145C}" destId="{5ADAAC0D-BB28-4754-9621-7F204E7B92F5}" srcOrd="0" destOrd="0" presId="urn:microsoft.com/office/officeart/2018/2/layout/IconLabelList"/>
    <dgm:cxn modelId="{E1B6FFE4-802C-49C7-9DBD-4F1DB895343D}" type="presParOf" srcId="{5ADAAC0D-BB28-4754-9621-7F204E7B92F5}" destId="{E351DE79-308C-4CB6-855E-6AE6E0BB64AA}" srcOrd="0" destOrd="0" presId="urn:microsoft.com/office/officeart/2018/2/layout/IconLabelList"/>
    <dgm:cxn modelId="{BD3C8008-56B0-46C9-AE2E-50306612CFE0}" type="presParOf" srcId="{E351DE79-308C-4CB6-855E-6AE6E0BB64AA}" destId="{4C2B454C-7848-459E-AB35-E7F8231AC4F4}" srcOrd="0" destOrd="0" presId="urn:microsoft.com/office/officeart/2018/2/layout/IconLabelList"/>
    <dgm:cxn modelId="{2F75D3E4-8F3C-44D8-8C79-92015D1A06F1}" type="presParOf" srcId="{E351DE79-308C-4CB6-855E-6AE6E0BB64AA}" destId="{011C29DE-5D1B-4A05-8356-AA0DAE5EEDAE}" srcOrd="1" destOrd="0" presId="urn:microsoft.com/office/officeart/2018/2/layout/IconLabelList"/>
    <dgm:cxn modelId="{4CE50CCA-C9A0-471B-AD2A-2DA8266B2F35}" type="presParOf" srcId="{E351DE79-308C-4CB6-855E-6AE6E0BB64AA}" destId="{C03C4071-C1E5-4071-850F-A34898C7CBE6}" srcOrd="2" destOrd="0" presId="urn:microsoft.com/office/officeart/2018/2/layout/IconLabelList"/>
    <dgm:cxn modelId="{D5E99B09-E0A1-4EF5-91E5-906B4D3A37D6}" type="presParOf" srcId="{5ADAAC0D-BB28-4754-9621-7F204E7B92F5}" destId="{C09504F1-39EB-4CB5-9F7C-D90BC098BDD1}" srcOrd="1" destOrd="0" presId="urn:microsoft.com/office/officeart/2018/2/layout/IconLabelList"/>
    <dgm:cxn modelId="{E94399D5-8099-4490-95E2-777124986911}" type="presParOf" srcId="{5ADAAC0D-BB28-4754-9621-7F204E7B92F5}" destId="{9BD7F4E4-FFA0-4924-851E-380B6BB745A0}" srcOrd="2" destOrd="0" presId="urn:microsoft.com/office/officeart/2018/2/layout/IconLabelList"/>
    <dgm:cxn modelId="{6E63345C-2E30-422F-B151-25A5A6B57288}" type="presParOf" srcId="{9BD7F4E4-FFA0-4924-851E-380B6BB745A0}" destId="{D017F578-1CE5-453B-B585-5F1ED3B08A66}" srcOrd="0" destOrd="0" presId="urn:microsoft.com/office/officeart/2018/2/layout/IconLabelList"/>
    <dgm:cxn modelId="{B967A4D5-034F-4F88-8EEC-8F8A1246E3B3}" type="presParOf" srcId="{9BD7F4E4-FFA0-4924-851E-380B6BB745A0}" destId="{72952063-D14F-4274-BF72-854C37885ACB}" srcOrd="1" destOrd="0" presId="urn:microsoft.com/office/officeart/2018/2/layout/IconLabelList"/>
    <dgm:cxn modelId="{4593A6BD-3465-4BED-9C33-22D2B1D373E5}" type="presParOf" srcId="{9BD7F4E4-FFA0-4924-851E-380B6BB745A0}" destId="{560BCC08-4012-4C80-8742-4BFC5D8EA7C9}" srcOrd="2" destOrd="0" presId="urn:microsoft.com/office/officeart/2018/2/layout/IconLabelList"/>
    <dgm:cxn modelId="{855FE899-097F-421A-80B3-1878B8A7CD4F}" type="presParOf" srcId="{5ADAAC0D-BB28-4754-9621-7F204E7B92F5}" destId="{8DCC2C9E-F64C-4B1D-BFBF-72E7CA7DECED}" srcOrd="3" destOrd="0" presId="urn:microsoft.com/office/officeart/2018/2/layout/IconLabelList"/>
    <dgm:cxn modelId="{C95F04BC-E5AA-4AD7-96DE-CB062A6B9B9C}" type="presParOf" srcId="{5ADAAC0D-BB28-4754-9621-7F204E7B92F5}" destId="{3E3D97A3-CDD7-4180-892E-3934ABC03C51}" srcOrd="4" destOrd="0" presId="urn:microsoft.com/office/officeart/2018/2/layout/IconLabelList"/>
    <dgm:cxn modelId="{887B81A2-0A0C-49B5-89E7-A8CF4AC1866D}" type="presParOf" srcId="{3E3D97A3-CDD7-4180-892E-3934ABC03C51}" destId="{38FA3A78-DBD5-4F46-87E4-3CF01928FF98}" srcOrd="0" destOrd="0" presId="urn:microsoft.com/office/officeart/2018/2/layout/IconLabelList"/>
    <dgm:cxn modelId="{5DB01DE4-7DAF-43D1-A544-28E334CE0450}" type="presParOf" srcId="{3E3D97A3-CDD7-4180-892E-3934ABC03C51}" destId="{51AACCE3-DC6B-4EED-8AC8-7A06378DA615}" srcOrd="1" destOrd="0" presId="urn:microsoft.com/office/officeart/2018/2/layout/IconLabelList"/>
    <dgm:cxn modelId="{448CFE75-19E7-4780-922B-86F25DDE1B82}" type="presParOf" srcId="{3E3D97A3-CDD7-4180-892E-3934ABC03C51}" destId="{DDFDC484-C20E-4578-98CC-EF06F82FEF8D}" srcOrd="2" destOrd="0" presId="urn:microsoft.com/office/officeart/2018/2/layout/IconLabelList"/>
    <dgm:cxn modelId="{FC39D3DB-82AA-4082-8C92-20B058D040E7}" type="presParOf" srcId="{5ADAAC0D-BB28-4754-9621-7F204E7B92F5}" destId="{07588968-D59B-4237-898C-E8A15D71B73F}" srcOrd="5" destOrd="0" presId="urn:microsoft.com/office/officeart/2018/2/layout/IconLabelList"/>
    <dgm:cxn modelId="{62085E8A-78D7-4531-ACC2-127C16608953}" type="presParOf" srcId="{5ADAAC0D-BB28-4754-9621-7F204E7B92F5}" destId="{911A57B8-4637-454B-9258-32DDB753088E}" srcOrd="6" destOrd="0" presId="urn:microsoft.com/office/officeart/2018/2/layout/IconLabelList"/>
    <dgm:cxn modelId="{716D045C-E075-475F-997A-009E0F21D459}" type="presParOf" srcId="{911A57B8-4637-454B-9258-32DDB753088E}" destId="{946562D6-9EE4-48DE-B166-CB3EC4C7CCBB}" srcOrd="0" destOrd="0" presId="urn:microsoft.com/office/officeart/2018/2/layout/IconLabelList"/>
    <dgm:cxn modelId="{521A7B4B-585F-4FCF-A023-6352F37EB708}" type="presParOf" srcId="{911A57B8-4637-454B-9258-32DDB753088E}" destId="{847BE1D3-BACC-47CF-8BF2-B2A17BB3A196}" srcOrd="1" destOrd="0" presId="urn:microsoft.com/office/officeart/2018/2/layout/IconLabelList"/>
    <dgm:cxn modelId="{241D1857-4EB5-4103-BB79-D30132A5F154}" type="presParOf" srcId="{911A57B8-4637-454B-9258-32DDB753088E}" destId="{0458B966-172B-44F0-AE98-30F033A16648}" srcOrd="2" destOrd="0" presId="urn:microsoft.com/office/officeart/2018/2/layout/IconLabelList"/>
    <dgm:cxn modelId="{B3EDF288-6E21-4C65-ADC2-BA94C64CF611}" type="presParOf" srcId="{5ADAAC0D-BB28-4754-9621-7F204E7B92F5}" destId="{77E658A3-64A7-4949-9F00-230FB50D51C9}" srcOrd="7" destOrd="0" presId="urn:microsoft.com/office/officeart/2018/2/layout/IconLabelList"/>
    <dgm:cxn modelId="{6BD02DF1-4A8D-470A-9C20-A403EF322431}" type="presParOf" srcId="{5ADAAC0D-BB28-4754-9621-7F204E7B92F5}" destId="{DE972C7A-5B06-4367-A89E-30A2636D813C}" srcOrd="8" destOrd="0" presId="urn:microsoft.com/office/officeart/2018/2/layout/IconLabelList"/>
    <dgm:cxn modelId="{FA296698-7FE2-4783-BA45-80BE7BAD72F1}" type="presParOf" srcId="{DE972C7A-5B06-4367-A89E-30A2636D813C}" destId="{85CFA99F-3AA0-4FF1-B65C-B44C5BD0ACC8}" srcOrd="0" destOrd="0" presId="urn:microsoft.com/office/officeart/2018/2/layout/IconLabelList"/>
    <dgm:cxn modelId="{EC4665C5-EB80-49F3-BAA4-63C6BD153684}" type="presParOf" srcId="{DE972C7A-5B06-4367-A89E-30A2636D813C}" destId="{4D0A380C-7D6A-4FB9-A467-D5EB8E52F8E2}" srcOrd="1" destOrd="0" presId="urn:microsoft.com/office/officeart/2018/2/layout/IconLabelList"/>
    <dgm:cxn modelId="{9D1CE06B-95C6-4B31-90B0-94417F8FB782}" type="presParOf" srcId="{DE972C7A-5B06-4367-A89E-30A2636D813C}" destId="{A4EB6B8F-0844-414F-97B0-793FE62230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16E3BB-B673-4686-AD85-DC2B574154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17D489-B9FC-4CF7-A9AA-3B1A6932C628}">
      <dgm:prSet/>
      <dgm:spPr>
        <a:solidFill>
          <a:schemeClr val="accent3"/>
        </a:solidFill>
      </dgm:spPr>
      <dgm:t>
        <a:bodyPr/>
        <a:lstStyle/>
        <a:p>
          <a:r>
            <a:rPr lang="it-CH" b="1"/>
            <a:t>Repository Locali</a:t>
          </a:r>
          <a:endParaRPr lang="en-US"/>
        </a:p>
      </dgm:t>
    </dgm:pt>
    <dgm:pt modelId="{332BB613-463C-44AA-8C0A-E7A2BF4F12E1}" type="parTrans" cxnId="{18476AD8-D7D7-4086-8EB7-F80CB0F3FFC6}">
      <dgm:prSet/>
      <dgm:spPr/>
      <dgm:t>
        <a:bodyPr/>
        <a:lstStyle/>
        <a:p>
          <a:endParaRPr lang="en-US"/>
        </a:p>
      </dgm:t>
    </dgm:pt>
    <dgm:pt modelId="{A770C9E0-5E38-41D7-A411-DAF7B3E79D58}" type="sibTrans" cxnId="{18476AD8-D7D7-4086-8EB7-F80CB0F3FFC6}">
      <dgm:prSet/>
      <dgm:spPr/>
      <dgm:t>
        <a:bodyPr/>
        <a:lstStyle/>
        <a:p>
          <a:endParaRPr lang="en-US"/>
        </a:p>
      </dgm:t>
    </dgm:pt>
    <dgm:pt modelId="{589CC187-F226-40D3-A95C-D043DB648F13}">
      <dgm:prSet/>
      <dgm:spPr>
        <a:solidFill>
          <a:schemeClr val="accent3"/>
        </a:solidFill>
      </dgm:spPr>
      <dgm:t>
        <a:bodyPr/>
        <a:lstStyle/>
        <a:p>
          <a:r>
            <a:rPr lang="it-CH" b="1" dirty="0"/>
            <a:t>Lavoro possibile anche offline</a:t>
          </a:r>
          <a:endParaRPr lang="en-US" dirty="0"/>
        </a:p>
      </dgm:t>
    </dgm:pt>
    <dgm:pt modelId="{C128EE8A-AAFF-4046-A316-755974664415}" type="parTrans" cxnId="{0C1BD026-8E5D-478E-BE5C-A3DDD6649F57}">
      <dgm:prSet/>
      <dgm:spPr/>
      <dgm:t>
        <a:bodyPr/>
        <a:lstStyle/>
        <a:p>
          <a:endParaRPr lang="en-US"/>
        </a:p>
      </dgm:t>
    </dgm:pt>
    <dgm:pt modelId="{E3E744E7-77CB-4720-9BEE-8510FAD46B60}" type="sibTrans" cxnId="{0C1BD026-8E5D-478E-BE5C-A3DDD6649F57}">
      <dgm:prSet/>
      <dgm:spPr/>
      <dgm:t>
        <a:bodyPr/>
        <a:lstStyle/>
        <a:p>
          <a:endParaRPr lang="en-US"/>
        </a:p>
      </dgm:t>
    </dgm:pt>
    <dgm:pt modelId="{4E7E12B4-4E5E-4033-AB52-CE9C19DAE4A7}">
      <dgm:prSet/>
      <dgm:spPr>
        <a:solidFill>
          <a:schemeClr val="accent3"/>
        </a:solidFill>
      </dgm:spPr>
      <dgm:t>
        <a:bodyPr/>
        <a:lstStyle/>
        <a:p>
          <a:r>
            <a:rPr lang="it-CH" b="1"/>
            <a:t>Dati salvati prima localmente</a:t>
          </a:r>
          <a:endParaRPr lang="en-US"/>
        </a:p>
      </dgm:t>
    </dgm:pt>
    <dgm:pt modelId="{4D835FEB-568D-45B7-86AF-20A27C1AE04C}" type="parTrans" cxnId="{9FEB2A5B-50C3-42ED-B4E0-BDB916617FA5}">
      <dgm:prSet/>
      <dgm:spPr/>
      <dgm:t>
        <a:bodyPr/>
        <a:lstStyle/>
        <a:p>
          <a:endParaRPr lang="en-US"/>
        </a:p>
      </dgm:t>
    </dgm:pt>
    <dgm:pt modelId="{FF1F623C-7592-4283-B0C7-C01B76DBDFD9}" type="sibTrans" cxnId="{9FEB2A5B-50C3-42ED-B4E0-BDB916617FA5}">
      <dgm:prSet/>
      <dgm:spPr/>
      <dgm:t>
        <a:bodyPr/>
        <a:lstStyle/>
        <a:p>
          <a:endParaRPr lang="en-US"/>
        </a:p>
      </dgm:t>
    </dgm:pt>
    <dgm:pt modelId="{9649725F-D127-4AE3-911C-C6C34377D20D}">
      <dgm:prSet/>
      <dgm:spPr>
        <a:solidFill>
          <a:schemeClr val="accent3"/>
        </a:solidFill>
      </dgm:spPr>
      <dgm:t>
        <a:bodyPr/>
        <a:lstStyle/>
        <a:p>
          <a:r>
            <a:rPr lang="it-CH" b="1" dirty="0"/>
            <a:t>Sempre operabile</a:t>
          </a:r>
          <a:endParaRPr lang="en-US" dirty="0"/>
        </a:p>
      </dgm:t>
    </dgm:pt>
    <dgm:pt modelId="{D0115BDD-46B1-4477-998B-0080FB008B5C}" type="parTrans" cxnId="{03CE40E4-D3B5-4D25-9BF9-57F83A49C563}">
      <dgm:prSet/>
      <dgm:spPr/>
      <dgm:t>
        <a:bodyPr/>
        <a:lstStyle/>
        <a:p>
          <a:endParaRPr lang="en-US"/>
        </a:p>
      </dgm:t>
    </dgm:pt>
    <dgm:pt modelId="{0343BC58-410C-434A-ABB1-A94D36F1F51F}" type="sibTrans" cxnId="{03CE40E4-D3B5-4D25-9BF9-57F83A49C563}">
      <dgm:prSet/>
      <dgm:spPr/>
      <dgm:t>
        <a:bodyPr/>
        <a:lstStyle/>
        <a:p>
          <a:endParaRPr lang="en-US"/>
        </a:p>
      </dgm:t>
    </dgm:pt>
    <dgm:pt modelId="{EAE85574-6606-4018-8B55-5932A308D707}">
      <dgm:prSet/>
      <dgm:spPr>
        <a:solidFill>
          <a:schemeClr val="accent3"/>
        </a:solidFill>
      </dgm:spPr>
      <dgm:t>
        <a:bodyPr/>
        <a:lstStyle/>
        <a:p>
          <a:r>
            <a:rPr lang="it-CH" b="1"/>
            <a:t>Mercurial, Git</a:t>
          </a:r>
          <a:endParaRPr lang="en-US"/>
        </a:p>
      </dgm:t>
    </dgm:pt>
    <dgm:pt modelId="{BAE1FD4A-235A-4492-93B5-ADC49F8FB113}" type="parTrans" cxnId="{D49AD02D-5427-488D-8E2D-F5AF77050831}">
      <dgm:prSet/>
      <dgm:spPr/>
      <dgm:t>
        <a:bodyPr/>
        <a:lstStyle/>
        <a:p>
          <a:endParaRPr lang="en-US"/>
        </a:p>
      </dgm:t>
    </dgm:pt>
    <dgm:pt modelId="{AB7A3F6E-E61B-45E4-8472-CBFEFE890582}" type="sibTrans" cxnId="{D49AD02D-5427-488D-8E2D-F5AF77050831}">
      <dgm:prSet/>
      <dgm:spPr/>
      <dgm:t>
        <a:bodyPr/>
        <a:lstStyle/>
        <a:p>
          <a:endParaRPr lang="en-US"/>
        </a:p>
      </dgm:t>
    </dgm:pt>
    <dgm:pt modelId="{E549EABA-94B6-4C9A-9B87-583F0D8803C1}" type="pres">
      <dgm:prSet presAssocID="{8416E3BB-B673-4686-AD85-DC2B574154E6}" presName="linear" presStyleCnt="0">
        <dgm:presLayoutVars>
          <dgm:animLvl val="lvl"/>
          <dgm:resizeHandles val="exact"/>
        </dgm:presLayoutVars>
      </dgm:prSet>
      <dgm:spPr/>
    </dgm:pt>
    <dgm:pt modelId="{6100688F-2EC6-4E26-BB02-3349CD03F675}" type="pres">
      <dgm:prSet presAssocID="{FC17D489-B9FC-4CF7-A9AA-3B1A6932C62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A169CDD-EC2A-45DF-B322-AB5DD2904491}" type="pres">
      <dgm:prSet presAssocID="{A770C9E0-5E38-41D7-A411-DAF7B3E79D58}" presName="spacer" presStyleCnt="0"/>
      <dgm:spPr/>
    </dgm:pt>
    <dgm:pt modelId="{841FE018-ECFB-42F1-A2DE-E843326E3443}" type="pres">
      <dgm:prSet presAssocID="{589CC187-F226-40D3-A95C-D043DB648F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C6696B2-B908-44F9-A80C-2A4619B679E3}" type="pres">
      <dgm:prSet presAssocID="{E3E744E7-77CB-4720-9BEE-8510FAD46B60}" presName="spacer" presStyleCnt="0"/>
      <dgm:spPr/>
    </dgm:pt>
    <dgm:pt modelId="{1BDE21EF-2C00-406C-AA33-872507CCA216}" type="pres">
      <dgm:prSet presAssocID="{4E7E12B4-4E5E-4033-AB52-CE9C19DAE4A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CF74AA-2499-494E-8589-14B8BF6C5262}" type="pres">
      <dgm:prSet presAssocID="{FF1F623C-7592-4283-B0C7-C01B76DBDFD9}" presName="spacer" presStyleCnt="0"/>
      <dgm:spPr/>
    </dgm:pt>
    <dgm:pt modelId="{DD46A521-ECAE-466A-A266-FA8E4F10B1C8}" type="pres">
      <dgm:prSet presAssocID="{9649725F-D127-4AE3-911C-C6C34377D20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D94E23-D89E-46BA-BE38-D82F7CA05B44}" type="pres">
      <dgm:prSet presAssocID="{0343BC58-410C-434A-ABB1-A94D36F1F51F}" presName="spacer" presStyleCnt="0"/>
      <dgm:spPr/>
    </dgm:pt>
    <dgm:pt modelId="{0D33C67B-25C8-4863-B19E-DDD6AD1E9D08}" type="pres">
      <dgm:prSet presAssocID="{EAE85574-6606-4018-8B55-5932A308D70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524FF16-0946-42B1-9595-FC47A4D40408}" type="presOf" srcId="{FC17D489-B9FC-4CF7-A9AA-3B1A6932C628}" destId="{6100688F-2EC6-4E26-BB02-3349CD03F675}" srcOrd="0" destOrd="0" presId="urn:microsoft.com/office/officeart/2005/8/layout/vList2"/>
    <dgm:cxn modelId="{72928817-A621-46BC-961F-7DCFF8194B98}" type="presOf" srcId="{589CC187-F226-40D3-A95C-D043DB648F13}" destId="{841FE018-ECFB-42F1-A2DE-E843326E3443}" srcOrd="0" destOrd="0" presId="urn:microsoft.com/office/officeart/2005/8/layout/vList2"/>
    <dgm:cxn modelId="{0C1BD026-8E5D-478E-BE5C-A3DDD6649F57}" srcId="{8416E3BB-B673-4686-AD85-DC2B574154E6}" destId="{589CC187-F226-40D3-A95C-D043DB648F13}" srcOrd="1" destOrd="0" parTransId="{C128EE8A-AAFF-4046-A316-755974664415}" sibTransId="{E3E744E7-77CB-4720-9BEE-8510FAD46B60}"/>
    <dgm:cxn modelId="{72A0592D-A7C2-4FED-8596-D0123B6EC98B}" type="presOf" srcId="{4E7E12B4-4E5E-4033-AB52-CE9C19DAE4A7}" destId="{1BDE21EF-2C00-406C-AA33-872507CCA216}" srcOrd="0" destOrd="0" presId="urn:microsoft.com/office/officeart/2005/8/layout/vList2"/>
    <dgm:cxn modelId="{D49AD02D-5427-488D-8E2D-F5AF77050831}" srcId="{8416E3BB-B673-4686-AD85-DC2B574154E6}" destId="{EAE85574-6606-4018-8B55-5932A308D707}" srcOrd="4" destOrd="0" parTransId="{BAE1FD4A-235A-4492-93B5-ADC49F8FB113}" sibTransId="{AB7A3F6E-E61B-45E4-8472-CBFEFE890582}"/>
    <dgm:cxn modelId="{F5579738-67A8-4A5C-888E-4C93B79C0540}" type="presOf" srcId="{9649725F-D127-4AE3-911C-C6C34377D20D}" destId="{DD46A521-ECAE-466A-A266-FA8E4F10B1C8}" srcOrd="0" destOrd="0" presId="urn:microsoft.com/office/officeart/2005/8/layout/vList2"/>
    <dgm:cxn modelId="{9FEB2A5B-50C3-42ED-B4E0-BDB916617FA5}" srcId="{8416E3BB-B673-4686-AD85-DC2B574154E6}" destId="{4E7E12B4-4E5E-4033-AB52-CE9C19DAE4A7}" srcOrd="2" destOrd="0" parTransId="{4D835FEB-568D-45B7-86AF-20A27C1AE04C}" sibTransId="{FF1F623C-7592-4283-B0C7-C01B76DBDFD9}"/>
    <dgm:cxn modelId="{2FDE4941-4B3E-4287-B842-5FC987D566A1}" type="presOf" srcId="{8416E3BB-B673-4686-AD85-DC2B574154E6}" destId="{E549EABA-94B6-4C9A-9B87-583F0D8803C1}" srcOrd="0" destOrd="0" presId="urn:microsoft.com/office/officeart/2005/8/layout/vList2"/>
    <dgm:cxn modelId="{8394D38D-12A6-4897-86E1-977A20232057}" type="presOf" srcId="{EAE85574-6606-4018-8B55-5932A308D707}" destId="{0D33C67B-25C8-4863-B19E-DDD6AD1E9D08}" srcOrd="0" destOrd="0" presId="urn:microsoft.com/office/officeart/2005/8/layout/vList2"/>
    <dgm:cxn modelId="{18476AD8-D7D7-4086-8EB7-F80CB0F3FFC6}" srcId="{8416E3BB-B673-4686-AD85-DC2B574154E6}" destId="{FC17D489-B9FC-4CF7-A9AA-3B1A6932C628}" srcOrd="0" destOrd="0" parTransId="{332BB613-463C-44AA-8C0A-E7A2BF4F12E1}" sibTransId="{A770C9E0-5E38-41D7-A411-DAF7B3E79D58}"/>
    <dgm:cxn modelId="{03CE40E4-D3B5-4D25-9BF9-57F83A49C563}" srcId="{8416E3BB-B673-4686-AD85-DC2B574154E6}" destId="{9649725F-D127-4AE3-911C-C6C34377D20D}" srcOrd="3" destOrd="0" parTransId="{D0115BDD-46B1-4477-998B-0080FB008B5C}" sibTransId="{0343BC58-410C-434A-ABB1-A94D36F1F51F}"/>
    <dgm:cxn modelId="{DC301006-8E7E-4460-B7FA-B4EE22314F12}" type="presParOf" srcId="{E549EABA-94B6-4C9A-9B87-583F0D8803C1}" destId="{6100688F-2EC6-4E26-BB02-3349CD03F675}" srcOrd="0" destOrd="0" presId="urn:microsoft.com/office/officeart/2005/8/layout/vList2"/>
    <dgm:cxn modelId="{4C54C90B-07F5-4EF3-82ED-E86688CF9E76}" type="presParOf" srcId="{E549EABA-94B6-4C9A-9B87-583F0D8803C1}" destId="{2A169CDD-EC2A-45DF-B322-AB5DD2904491}" srcOrd="1" destOrd="0" presId="urn:microsoft.com/office/officeart/2005/8/layout/vList2"/>
    <dgm:cxn modelId="{24FAC314-0FF0-4634-9164-42B5ED70F88C}" type="presParOf" srcId="{E549EABA-94B6-4C9A-9B87-583F0D8803C1}" destId="{841FE018-ECFB-42F1-A2DE-E843326E3443}" srcOrd="2" destOrd="0" presId="urn:microsoft.com/office/officeart/2005/8/layout/vList2"/>
    <dgm:cxn modelId="{714F0447-BBF5-4C47-8DF4-373E2CBECD26}" type="presParOf" srcId="{E549EABA-94B6-4C9A-9B87-583F0D8803C1}" destId="{DC6696B2-B908-44F9-A80C-2A4619B679E3}" srcOrd="3" destOrd="0" presId="urn:microsoft.com/office/officeart/2005/8/layout/vList2"/>
    <dgm:cxn modelId="{01E4FB08-7A35-459B-B91D-7E8CF1B67D1F}" type="presParOf" srcId="{E549EABA-94B6-4C9A-9B87-583F0D8803C1}" destId="{1BDE21EF-2C00-406C-AA33-872507CCA216}" srcOrd="4" destOrd="0" presId="urn:microsoft.com/office/officeart/2005/8/layout/vList2"/>
    <dgm:cxn modelId="{1B8E75BE-A139-4616-8368-84F4DBB22119}" type="presParOf" srcId="{E549EABA-94B6-4C9A-9B87-583F0D8803C1}" destId="{87CF74AA-2499-494E-8589-14B8BF6C5262}" srcOrd="5" destOrd="0" presId="urn:microsoft.com/office/officeart/2005/8/layout/vList2"/>
    <dgm:cxn modelId="{9CE853BF-0CB8-4BEA-A644-E0B5A7B7DBDC}" type="presParOf" srcId="{E549EABA-94B6-4C9A-9B87-583F0D8803C1}" destId="{DD46A521-ECAE-466A-A266-FA8E4F10B1C8}" srcOrd="6" destOrd="0" presId="urn:microsoft.com/office/officeart/2005/8/layout/vList2"/>
    <dgm:cxn modelId="{BFDE65B8-AA79-411F-BD8D-A4513EC875FE}" type="presParOf" srcId="{E549EABA-94B6-4C9A-9B87-583F0D8803C1}" destId="{8AD94E23-D89E-46BA-BE38-D82F7CA05B44}" srcOrd="7" destOrd="0" presId="urn:microsoft.com/office/officeart/2005/8/layout/vList2"/>
    <dgm:cxn modelId="{F1245B05-F544-4E71-8C78-65CFEFF856E3}" type="presParOf" srcId="{E549EABA-94B6-4C9A-9B87-583F0D8803C1}" destId="{0D33C67B-25C8-4863-B19E-DDD6AD1E9D0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7A684C-5D25-4F7D-B370-4D5E61AB3B0A}" type="doc">
      <dgm:prSet loTypeId="urn:microsoft.com/office/officeart/2005/8/layout/hProcess10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it-CH"/>
        </a:p>
      </dgm:t>
    </dgm:pt>
    <dgm:pt modelId="{A4F3FDCE-CCA7-47E7-861D-C4334AEFC6D0}">
      <dgm:prSet phldrT="[Testo]"/>
      <dgm:spPr>
        <a:solidFill>
          <a:schemeClr val="accent2"/>
        </a:solidFill>
      </dgm:spPr>
      <dgm:t>
        <a:bodyPr/>
        <a:lstStyle/>
        <a:p>
          <a:r>
            <a:rPr lang="it-CH" dirty="0"/>
            <a:t>CVS</a:t>
          </a:r>
        </a:p>
      </dgm:t>
    </dgm:pt>
    <dgm:pt modelId="{E82CF8DC-FA03-4CC6-AEF7-681BEF7D2A64}" type="parTrans" cxnId="{9434A704-951D-4B94-83D2-BC1ADDF2737D}">
      <dgm:prSet/>
      <dgm:spPr/>
      <dgm:t>
        <a:bodyPr/>
        <a:lstStyle/>
        <a:p>
          <a:endParaRPr lang="it-CH"/>
        </a:p>
      </dgm:t>
    </dgm:pt>
    <dgm:pt modelId="{871192B9-5FF8-4C9C-B933-C79340DFBF6B}" type="sibTrans" cxnId="{9434A704-951D-4B94-83D2-BC1ADDF2737D}">
      <dgm:prSet/>
      <dgm:spPr/>
      <dgm:t>
        <a:bodyPr/>
        <a:lstStyle/>
        <a:p>
          <a:endParaRPr lang="it-CH"/>
        </a:p>
      </dgm:t>
    </dgm:pt>
    <dgm:pt modelId="{D4BEB17C-2493-4D98-B8FE-0831C7133FC7}">
      <dgm:prSet phldrT="[Testo]"/>
      <dgm:spPr>
        <a:solidFill>
          <a:schemeClr val="accent2"/>
        </a:solidFill>
      </dgm:spPr>
      <dgm:t>
        <a:bodyPr/>
        <a:lstStyle/>
        <a:p>
          <a:r>
            <a:rPr lang="it-CH" dirty="0"/>
            <a:t>1980</a:t>
          </a:r>
        </a:p>
      </dgm:t>
    </dgm:pt>
    <dgm:pt modelId="{57474A2A-19B2-42C0-AF39-3601BBD02436}" type="parTrans" cxnId="{6D834EA5-62B9-4FF2-8E12-3F840AEAF8E7}">
      <dgm:prSet/>
      <dgm:spPr/>
      <dgm:t>
        <a:bodyPr/>
        <a:lstStyle/>
        <a:p>
          <a:endParaRPr lang="it-CH"/>
        </a:p>
      </dgm:t>
    </dgm:pt>
    <dgm:pt modelId="{6C5D50B3-8593-4572-B7B7-DD5622462496}" type="sibTrans" cxnId="{6D834EA5-62B9-4FF2-8E12-3F840AEAF8E7}">
      <dgm:prSet/>
      <dgm:spPr/>
      <dgm:t>
        <a:bodyPr/>
        <a:lstStyle/>
        <a:p>
          <a:endParaRPr lang="it-CH"/>
        </a:p>
      </dgm:t>
    </dgm:pt>
    <dgm:pt modelId="{C03DF5D3-DF9C-417C-9652-932C536E7EF2}">
      <dgm:prSet phldrT="[Testo]"/>
      <dgm:spPr>
        <a:solidFill>
          <a:schemeClr val="accent2"/>
        </a:solidFill>
      </dgm:spPr>
      <dgm:t>
        <a:bodyPr/>
        <a:lstStyle/>
        <a:p>
          <a:r>
            <a:rPr lang="it-CH" dirty="0"/>
            <a:t>Primo diffuso</a:t>
          </a:r>
        </a:p>
      </dgm:t>
    </dgm:pt>
    <dgm:pt modelId="{49AEB2DE-269A-4BDA-A311-6DCDD7251236}" type="parTrans" cxnId="{B6935050-6E6B-4ACB-A44F-EAC4F14641CC}">
      <dgm:prSet/>
      <dgm:spPr/>
      <dgm:t>
        <a:bodyPr/>
        <a:lstStyle/>
        <a:p>
          <a:endParaRPr lang="it-CH"/>
        </a:p>
      </dgm:t>
    </dgm:pt>
    <dgm:pt modelId="{009C06D7-3DB5-4506-8971-F4B9E99C1F5F}" type="sibTrans" cxnId="{B6935050-6E6B-4ACB-A44F-EAC4F14641CC}">
      <dgm:prSet/>
      <dgm:spPr/>
      <dgm:t>
        <a:bodyPr/>
        <a:lstStyle/>
        <a:p>
          <a:endParaRPr lang="it-CH"/>
        </a:p>
      </dgm:t>
    </dgm:pt>
    <dgm:pt modelId="{512098B8-501E-4C67-A6CF-DBC307340E5B}">
      <dgm:prSet phldrT="[Testo]"/>
      <dgm:spPr>
        <a:solidFill>
          <a:schemeClr val="accent2"/>
        </a:solidFill>
      </dgm:spPr>
      <dgm:t>
        <a:bodyPr/>
        <a:lstStyle/>
        <a:p>
          <a:r>
            <a:rPr lang="it-CH" dirty="0" err="1"/>
            <a:t>Subversion</a:t>
          </a:r>
          <a:endParaRPr lang="it-CH" dirty="0"/>
        </a:p>
      </dgm:t>
    </dgm:pt>
    <dgm:pt modelId="{0F625462-8FE1-4ADB-8F9D-08C2758DFF1A}" type="parTrans" cxnId="{82246249-184A-4663-A821-46ECB742BDFB}">
      <dgm:prSet/>
      <dgm:spPr/>
      <dgm:t>
        <a:bodyPr/>
        <a:lstStyle/>
        <a:p>
          <a:endParaRPr lang="it-CH"/>
        </a:p>
      </dgm:t>
    </dgm:pt>
    <dgm:pt modelId="{194D84AC-6DA6-41F1-BC39-88CFE24565FE}" type="sibTrans" cxnId="{82246249-184A-4663-A821-46ECB742BDFB}">
      <dgm:prSet/>
      <dgm:spPr/>
      <dgm:t>
        <a:bodyPr/>
        <a:lstStyle/>
        <a:p>
          <a:endParaRPr lang="it-CH" dirty="0"/>
        </a:p>
      </dgm:t>
    </dgm:pt>
    <dgm:pt modelId="{6F7EE6A7-C999-49A3-B63F-F314463621A4}">
      <dgm:prSet phldrT="[Testo]"/>
      <dgm:spPr>
        <a:solidFill>
          <a:schemeClr val="accent2"/>
        </a:solidFill>
      </dgm:spPr>
      <dgm:t>
        <a:bodyPr/>
        <a:lstStyle/>
        <a:p>
          <a:r>
            <a:rPr lang="it-CH" dirty="0"/>
            <a:t>2000</a:t>
          </a:r>
        </a:p>
      </dgm:t>
    </dgm:pt>
    <dgm:pt modelId="{116C54E2-D7B9-472B-8532-7B42AEBB6386}" type="parTrans" cxnId="{6CCE49BC-A01B-4EE8-A1E2-5A93D80AC51D}">
      <dgm:prSet/>
      <dgm:spPr/>
      <dgm:t>
        <a:bodyPr/>
        <a:lstStyle/>
        <a:p>
          <a:endParaRPr lang="it-CH"/>
        </a:p>
      </dgm:t>
    </dgm:pt>
    <dgm:pt modelId="{30FFD099-01FD-45A4-A1EE-104C5BEC6BE2}" type="sibTrans" cxnId="{6CCE49BC-A01B-4EE8-A1E2-5A93D80AC51D}">
      <dgm:prSet/>
      <dgm:spPr/>
      <dgm:t>
        <a:bodyPr/>
        <a:lstStyle/>
        <a:p>
          <a:endParaRPr lang="it-CH"/>
        </a:p>
      </dgm:t>
    </dgm:pt>
    <dgm:pt modelId="{DC00DA02-9155-4737-8848-9DD91640468B}">
      <dgm:prSet phldrT="[Testo]"/>
      <dgm:spPr>
        <a:solidFill>
          <a:schemeClr val="accent2"/>
        </a:solidFill>
      </dgm:spPr>
      <dgm:t>
        <a:bodyPr/>
        <a:lstStyle/>
        <a:p>
          <a:r>
            <a:rPr lang="it-CH" dirty="0"/>
            <a:t>Flessibile</a:t>
          </a:r>
        </a:p>
      </dgm:t>
    </dgm:pt>
    <dgm:pt modelId="{27663C3E-1050-444F-868A-49230E58BC8A}" type="parTrans" cxnId="{37788D73-8450-4C06-8C74-0DD22993A6F5}">
      <dgm:prSet/>
      <dgm:spPr/>
      <dgm:t>
        <a:bodyPr/>
        <a:lstStyle/>
        <a:p>
          <a:endParaRPr lang="it-CH"/>
        </a:p>
      </dgm:t>
    </dgm:pt>
    <dgm:pt modelId="{832120D0-0EC3-4A98-A121-2CD7D54C79CD}" type="sibTrans" cxnId="{37788D73-8450-4C06-8C74-0DD22993A6F5}">
      <dgm:prSet/>
      <dgm:spPr/>
      <dgm:t>
        <a:bodyPr/>
        <a:lstStyle/>
        <a:p>
          <a:endParaRPr lang="it-CH"/>
        </a:p>
      </dgm:t>
    </dgm:pt>
    <dgm:pt modelId="{480907AA-F560-4009-8DEF-214D8F764A62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 err="1"/>
            <a:t>Mercurial</a:t>
          </a:r>
          <a:endParaRPr lang="it-CH" dirty="0"/>
        </a:p>
      </dgm:t>
    </dgm:pt>
    <dgm:pt modelId="{0AA2B0F0-E8C2-4332-A019-6AE86265D40F}" type="parTrans" cxnId="{5513CFD1-7CCB-43F9-B94F-C9E53766987A}">
      <dgm:prSet/>
      <dgm:spPr/>
      <dgm:t>
        <a:bodyPr/>
        <a:lstStyle/>
        <a:p>
          <a:endParaRPr lang="it-CH"/>
        </a:p>
      </dgm:t>
    </dgm:pt>
    <dgm:pt modelId="{6E2C6D5B-96FF-42B7-B47B-3708851B8DEE}" type="sibTrans" cxnId="{5513CFD1-7CCB-43F9-B94F-C9E53766987A}">
      <dgm:prSet/>
      <dgm:spPr/>
      <dgm:t>
        <a:bodyPr/>
        <a:lstStyle/>
        <a:p>
          <a:endParaRPr lang="it-CH"/>
        </a:p>
      </dgm:t>
    </dgm:pt>
    <dgm:pt modelId="{5498B4F0-A8DF-4473-9B76-9FD68BFCE4FF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/>
            <a:t>2005</a:t>
          </a:r>
        </a:p>
      </dgm:t>
    </dgm:pt>
    <dgm:pt modelId="{950F113A-29C4-4F66-8A05-679CB7E47EEE}" type="parTrans" cxnId="{47488E39-B25F-451F-94AC-A1DAD31B1026}">
      <dgm:prSet/>
      <dgm:spPr/>
      <dgm:t>
        <a:bodyPr/>
        <a:lstStyle/>
        <a:p>
          <a:endParaRPr lang="it-CH"/>
        </a:p>
      </dgm:t>
    </dgm:pt>
    <dgm:pt modelId="{D214F1CF-67B4-4223-A16E-591F9458FA20}" type="sibTrans" cxnId="{47488E39-B25F-451F-94AC-A1DAD31B1026}">
      <dgm:prSet/>
      <dgm:spPr/>
      <dgm:t>
        <a:bodyPr/>
        <a:lstStyle/>
        <a:p>
          <a:endParaRPr lang="it-CH"/>
        </a:p>
      </dgm:t>
    </dgm:pt>
    <dgm:pt modelId="{2E723D40-4388-4FC8-A4AB-EE60DAAE5F5D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/>
            <a:t>Intuitivo</a:t>
          </a:r>
        </a:p>
      </dgm:t>
    </dgm:pt>
    <dgm:pt modelId="{A6C93820-BF24-4519-8024-5AA0A3396B83}" type="parTrans" cxnId="{3DA8C4E0-BC5A-492C-9172-A23F64D9E2D6}">
      <dgm:prSet/>
      <dgm:spPr/>
      <dgm:t>
        <a:bodyPr/>
        <a:lstStyle/>
        <a:p>
          <a:endParaRPr lang="it-CH"/>
        </a:p>
      </dgm:t>
    </dgm:pt>
    <dgm:pt modelId="{31FFEF5E-F993-4C76-A9A3-9A406B5C147F}" type="sibTrans" cxnId="{3DA8C4E0-BC5A-492C-9172-A23F64D9E2D6}">
      <dgm:prSet/>
      <dgm:spPr/>
      <dgm:t>
        <a:bodyPr/>
        <a:lstStyle/>
        <a:p>
          <a:endParaRPr lang="it-CH"/>
        </a:p>
      </dgm:t>
    </dgm:pt>
    <dgm:pt modelId="{686EA470-FFFC-4673-8F1C-B000C2A755B5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/>
            <a:t>Facile</a:t>
          </a:r>
        </a:p>
      </dgm:t>
    </dgm:pt>
    <dgm:pt modelId="{CA1782B3-1457-46F9-A768-8EA82DBAAD0E}" type="parTrans" cxnId="{F3E2C2D1-4821-42AB-907A-0DD33837A111}">
      <dgm:prSet/>
      <dgm:spPr/>
    </dgm:pt>
    <dgm:pt modelId="{64A0287F-247D-4C18-81AA-6461E3358CDE}" type="sibTrans" cxnId="{F3E2C2D1-4821-42AB-907A-0DD33837A111}">
      <dgm:prSet/>
      <dgm:spPr/>
    </dgm:pt>
    <dgm:pt modelId="{DAA59E54-0151-4997-AF3E-3048D880BB93}" type="pres">
      <dgm:prSet presAssocID="{B87A684C-5D25-4F7D-B370-4D5E61AB3B0A}" presName="Name0" presStyleCnt="0">
        <dgm:presLayoutVars>
          <dgm:dir/>
          <dgm:resizeHandles val="exact"/>
        </dgm:presLayoutVars>
      </dgm:prSet>
      <dgm:spPr/>
    </dgm:pt>
    <dgm:pt modelId="{92EB0359-7570-4002-93E3-287CB6CACADB}" type="pres">
      <dgm:prSet presAssocID="{A4F3FDCE-CCA7-47E7-861D-C4334AEFC6D0}" presName="composite" presStyleCnt="0"/>
      <dgm:spPr/>
    </dgm:pt>
    <dgm:pt modelId="{76C6E8BE-64A7-4F03-ACA9-3B66159B7896}" type="pres">
      <dgm:prSet presAssocID="{A4F3FDCE-CCA7-47E7-861D-C4334AEFC6D0}" presName="imagSh" presStyleLbl="bgImgPlace1" presStyleIdx="0" presStyleCnt="3" custLinFactNeighborX="15176" custLinFactNeighborY="-40441"/>
      <dgm:spPr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</dgm:spPr>
    </dgm:pt>
    <dgm:pt modelId="{87324AE9-F491-48F4-ACC5-B5030030D53D}" type="pres">
      <dgm:prSet presAssocID="{A4F3FDCE-CCA7-47E7-861D-C4334AEFC6D0}" presName="txNode" presStyleLbl="node1" presStyleIdx="0" presStyleCnt="3">
        <dgm:presLayoutVars>
          <dgm:bulletEnabled val="1"/>
        </dgm:presLayoutVars>
      </dgm:prSet>
      <dgm:spPr/>
    </dgm:pt>
    <dgm:pt modelId="{2340032D-C5FA-462E-9BA2-0C9727D6CE01}" type="pres">
      <dgm:prSet presAssocID="{871192B9-5FF8-4C9C-B933-C79340DFBF6B}" presName="sibTrans" presStyleLbl="sibTrans2D1" presStyleIdx="0" presStyleCnt="2" custAng="21375880" custLinFactY="100000" custLinFactNeighborX="-17440" custLinFactNeighborY="132967"/>
      <dgm:spPr/>
    </dgm:pt>
    <dgm:pt modelId="{6A9F5E9B-1304-4272-9D26-5F504A136CB9}" type="pres">
      <dgm:prSet presAssocID="{871192B9-5FF8-4C9C-B933-C79340DFBF6B}" presName="connTx" presStyleLbl="sibTrans2D1" presStyleIdx="0" presStyleCnt="2"/>
      <dgm:spPr/>
    </dgm:pt>
    <dgm:pt modelId="{55D2D99C-C644-4B1F-BD39-75D24FE8803F}" type="pres">
      <dgm:prSet presAssocID="{512098B8-501E-4C67-A6CF-DBC307340E5B}" presName="composite" presStyleCnt="0"/>
      <dgm:spPr/>
    </dgm:pt>
    <dgm:pt modelId="{5A29FC6B-5D79-488C-B2C0-F58E3F162854}" type="pres">
      <dgm:prSet presAssocID="{512098B8-501E-4C67-A6CF-DBC307340E5B}" presName="imagSh" presStyleLbl="bgImgPlace1" presStyleIdx="1" presStyleCnt="3" custLinFactNeighborX="20612" custLinFactNeighborY="-30098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B944E50C-B6A5-4B26-8EE9-0BE99E46FC6D}" type="pres">
      <dgm:prSet presAssocID="{512098B8-501E-4C67-A6CF-DBC307340E5B}" presName="txNode" presStyleLbl="node1" presStyleIdx="1" presStyleCnt="3">
        <dgm:presLayoutVars>
          <dgm:bulletEnabled val="1"/>
        </dgm:presLayoutVars>
      </dgm:prSet>
      <dgm:spPr/>
    </dgm:pt>
    <dgm:pt modelId="{2F3E6A40-09D1-4817-B5D4-5AF9FE2D6B32}" type="pres">
      <dgm:prSet presAssocID="{194D84AC-6DA6-41F1-BC39-88CFE24565FE}" presName="sibTrans" presStyleLbl="sibTrans2D1" presStyleIdx="1" presStyleCnt="2" custAng="137682" custScaleX="130655" custLinFactY="100000" custLinFactNeighborX="-35289" custLinFactNeighborY="120665"/>
      <dgm:spPr/>
    </dgm:pt>
    <dgm:pt modelId="{C15EC562-2344-4C73-8F5C-5C96C28767D2}" type="pres">
      <dgm:prSet presAssocID="{194D84AC-6DA6-41F1-BC39-88CFE24565FE}" presName="connTx" presStyleLbl="sibTrans2D1" presStyleIdx="1" presStyleCnt="2"/>
      <dgm:spPr/>
    </dgm:pt>
    <dgm:pt modelId="{F56DAD30-0DEC-4B0D-ACB2-0A385E0CF1FB}" type="pres">
      <dgm:prSet presAssocID="{480907AA-F560-4009-8DEF-214D8F764A62}" presName="composite" presStyleCnt="0"/>
      <dgm:spPr/>
    </dgm:pt>
    <dgm:pt modelId="{5DF0BAA4-5FEB-4FE9-9277-17B8DB37A524}" type="pres">
      <dgm:prSet presAssocID="{480907AA-F560-4009-8DEF-214D8F764A62}" presName="imagSh" presStyleLbl="bgImgPlace1" presStyleIdx="2" presStyleCnt="3" custScaleX="89099" custScaleY="85604" custLinFactNeighborX="14022" custLinFactNeighborY="-32229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9F1A80D2-CB2B-4106-BC44-FB69C23E9507}" type="pres">
      <dgm:prSet presAssocID="{480907AA-F560-4009-8DEF-214D8F764A62}" presName="txNode" presStyleLbl="node1" presStyleIdx="2" presStyleCnt="3" custLinFactNeighborX="-2746" custLinFactNeighborY="4255">
        <dgm:presLayoutVars>
          <dgm:bulletEnabled val="1"/>
        </dgm:presLayoutVars>
      </dgm:prSet>
      <dgm:spPr/>
    </dgm:pt>
  </dgm:ptLst>
  <dgm:cxnLst>
    <dgm:cxn modelId="{33685301-3033-49F8-9CDC-DC4645D2B1E8}" type="presOf" srcId="{C03DF5D3-DF9C-417C-9652-932C536E7EF2}" destId="{87324AE9-F491-48F4-ACC5-B5030030D53D}" srcOrd="0" destOrd="2" presId="urn:microsoft.com/office/officeart/2005/8/layout/hProcess10"/>
    <dgm:cxn modelId="{9434A704-951D-4B94-83D2-BC1ADDF2737D}" srcId="{B87A684C-5D25-4F7D-B370-4D5E61AB3B0A}" destId="{A4F3FDCE-CCA7-47E7-861D-C4334AEFC6D0}" srcOrd="0" destOrd="0" parTransId="{E82CF8DC-FA03-4CC6-AEF7-681BEF7D2A64}" sibTransId="{871192B9-5FF8-4C9C-B933-C79340DFBF6B}"/>
    <dgm:cxn modelId="{D5C50E06-9BBB-49D2-99AE-3F87233FDF91}" type="presOf" srcId="{686EA470-FFFC-4673-8F1C-B000C2A755B5}" destId="{9F1A80D2-CB2B-4106-BC44-FB69C23E9507}" srcOrd="0" destOrd="3" presId="urn:microsoft.com/office/officeart/2005/8/layout/hProcess10"/>
    <dgm:cxn modelId="{6F908D13-3D79-4E2B-B7CF-5BAC79235218}" type="presOf" srcId="{B87A684C-5D25-4F7D-B370-4D5E61AB3B0A}" destId="{DAA59E54-0151-4997-AF3E-3048D880BB93}" srcOrd="0" destOrd="0" presId="urn:microsoft.com/office/officeart/2005/8/layout/hProcess10"/>
    <dgm:cxn modelId="{ACDE8016-FF54-40BB-9D21-AF02AA73CBF5}" type="presOf" srcId="{A4F3FDCE-CCA7-47E7-861D-C4334AEFC6D0}" destId="{87324AE9-F491-48F4-ACC5-B5030030D53D}" srcOrd="0" destOrd="0" presId="urn:microsoft.com/office/officeart/2005/8/layout/hProcess10"/>
    <dgm:cxn modelId="{6CDE221C-1B2C-43B9-9DB8-CBC24CE68A1D}" type="presOf" srcId="{512098B8-501E-4C67-A6CF-DBC307340E5B}" destId="{B944E50C-B6A5-4B26-8EE9-0BE99E46FC6D}" srcOrd="0" destOrd="0" presId="urn:microsoft.com/office/officeart/2005/8/layout/hProcess10"/>
    <dgm:cxn modelId="{EBD7DB2D-6951-4773-93B5-760A0ABBC40E}" type="presOf" srcId="{D4BEB17C-2493-4D98-B8FE-0831C7133FC7}" destId="{87324AE9-F491-48F4-ACC5-B5030030D53D}" srcOrd="0" destOrd="1" presId="urn:microsoft.com/office/officeart/2005/8/layout/hProcess10"/>
    <dgm:cxn modelId="{4EFA5532-D46E-4F53-B30C-2759F4A58EE7}" type="presOf" srcId="{871192B9-5FF8-4C9C-B933-C79340DFBF6B}" destId="{6A9F5E9B-1304-4272-9D26-5F504A136CB9}" srcOrd="1" destOrd="0" presId="urn:microsoft.com/office/officeart/2005/8/layout/hProcess10"/>
    <dgm:cxn modelId="{47488E39-B25F-451F-94AC-A1DAD31B1026}" srcId="{480907AA-F560-4009-8DEF-214D8F764A62}" destId="{5498B4F0-A8DF-4473-9B76-9FD68BFCE4FF}" srcOrd="0" destOrd="0" parTransId="{950F113A-29C4-4F66-8A05-679CB7E47EEE}" sibTransId="{D214F1CF-67B4-4223-A16E-591F9458FA20}"/>
    <dgm:cxn modelId="{54019A3A-7631-4172-B497-1050BFA86B96}" type="presOf" srcId="{6F7EE6A7-C999-49A3-B63F-F314463621A4}" destId="{B944E50C-B6A5-4B26-8EE9-0BE99E46FC6D}" srcOrd="0" destOrd="1" presId="urn:microsoft.com/office/officeart/2005/8/layout/hProcess10"/>
    <dgm:cxn modelId="{A7030E5F-C0D5-48EE-8FD6-43040B1F0644}" type="presOf" srcId="{194D84AC-6DA6-41F1-BC39-88CFE24565FE}" destId="{2F3E6A40-09D1-4817-B5D4-5AF9FE2D6B32}" srcOrd="0" destOrd="0" presId="urn:microsoft.com/office/officeart/2005/8/layout/hProcess10"/>
    <dgm:cxn modelId="{82246249-184A-4663-A821-46ECB742BDFB}" srcId="{B87A684C-5D25-4F7D-B370-4D5E61AB3B0A}" destId="{512098B8-501E-4C67-A6CF-DBC307340E5B}" srcOrd="1" destOrd="0" parTransId="{0F625462-8FE1-4ADB-8F9D-08C2758DFF1A}" sibTransId="{194D84AC-6DA6-41F1-BC39-88CFE24565FE}"/>
    <dgm:cxn modelId="{B35C9A49-F44F-4C11-A239-BAA035EEEF27}" type="presOf" srcId="{2E723D40-4388-4FC8-A4AB-EE60DAAE5F5D}" destId="{9F1A80D2-CB2B-4106-BC44-FB69C23E9507}" srcOrd="0" destOrd="2" presId="urn:microsoft.com/office/officeart/2005/8/layout/hProcess10"/>
    <dgm:cxn modelId="{B6935050-6E6B-4ACB-A44F-EAC4F14641CC}" srcId="{A4F3FDCE-CCA7-47E7-861D-C4334AEFC6D0}" destId="{C03DF5D3-DF9C-417C-9652-932C536E7EF2}" srcOrd="1" destOrd="0" parTransId="{49AEB2DE-269A-4BDA-A311-6DCDD7251236}" sibTransId="{009C06D7-3DB5-4506-8971-F4B9E99C1F5F}"/>
    <dgm:cxn modelId="{37788D73-8450-4C06-8C74-0DD22993A6F5}" srcId="{512098B8-501E-4C67-A6CF-DBC307340E5B}" destId="{DC00DA02-9155-4737-8848-9DD91640468B}" srcOrd="1" destOrd="0" parTransId="{27663C3E-1050-444F-868A-49230E58BC8A}" sibTransId="{832120D0-0EC3-4A98-A121-2CD7D54C79CD}"/>
    <dgm:cxn modelId="{FF4170A3-1D09-43AC-B1CE-1920C6CA2C82}" type="presOf" srcId="{480907AA-F560-4009-8DEF-214D8F764A62}" destId="{9F1A80D2-CB2B-4106-BC44-FB69C23E9507}" srcOrd="0" destOrd="0" presId="urn:microsoft.com/office/officeart/2005/8/layout/hProcess10"/>
    <dgm:cxn modelId="{6D834EA5-62B9-4FF2-8E12-3F840AEAF8E7}" srcId="{A4F3FDCE-CCA7-47E7-861D-C4334AEFC6D0}" destId="{D4BEB17C-2493-4D98-B8FE-0831C7133FC7}" srcOrd="0" destOrd="0" parTransId="{57474A2A-19B2-42C0-AF39-3601BBD02436}" sibTransId="{6C5D50B3-8593-4572-B7B7-DD5622462496}"/>
    <dgm:cxn modelId="{4DB8B3A6-0882-4458-891F-631DA8A21E47}" type="presOf" srcId="{DC00DA02-9155-4737-8848-9DD91640468B}" destId="{B944E50C-B6A5-4B26-8EE9-0BE99E46FC6D}" srcOrd="0" destOrd="2" presId="urn:microsoft.com/office/officeart/2005/8/layout/hProcess10"/>
    <dgm:cxn modelId="{41DD1CAE-30F4-4632-80DB-1A013406BF13}" type="presOf" srcId="{871192B9-5FF8-4C9C-B933-C79340DFBF6B}" destId="{2340032D-C5FA-462E-9BA2-0C9727D6CE01}" srcOrd="0" destOrd="0" presId="urn:microsoft.com/office/officeart/2005/8/layout/hProcess10"/>
    <dgm:cxn modelId="{A39332B5-AFF0-4659-976F-264A481E61B1}" type="presOf" srcId="{5498B4F0-A8DF-4473-9B76-9FD68BFCE4FF}" destId="{9F1A80D2-CB2B-4106-BC44-FB69C23E9507}" srcOrd="0" destOrd="1" presId="urn:microsoft.com/office/officeart/2005/8/layout/hProcess10"/>
    <dgm:cxn modelId="{6CCE49BC-A01B-4EE8-A1E2-5A93D80AC51D}" srcId="{512098B8-501E-4C67-A6CF-DBC307340E5B}" destId="{6F7EE6A7-C999-49A3-B63F-F314463621A4}" srcOrd="0" destOrd="0" parTransId="{116C54E2-D7B9-472B-8532-7B42AEBB6386}" sibTransId="{30FFD099-01FD-45A4-A1EE-104C5BEC6BE2}"/>
    <dgm:cxn modelId="{066659C7-F017-453D-BEEB-7AF5EC96B1CA}" type="presOf" srcId="{194D84AC-6DA6-41F1-BC39-88CFE24565FE}" destId="{C15EC562-2344-4C73-8F5C-5C96C28767D2}" srcOrd="1" destOrd="0" presId="urn:microsoft.com/office/officeart/2005/8/layout/hProcess10"/>
    <dgm:cxn modelId="{F3E2C2D1-4821-42AB-907A-0DD33837A111}" srcId="{480907AA-F560-4009-8DEF-214D8F764A62}" destId="{686EA470-FFFC-4673-8F1C-B000C2A755B5}" srcOrd="2" destOrd="0" parTransId="{CA1782B3-1457-46F9-A768-8EA82DBAAD0E}" sibTransId="{64A0287F-247D-4C18-81AA-6461E3358CDE}"/>
    <dgm:cxn modelId="{5513CFD1-7CCB-43F9-B94F-C9E53766987A}" srcId="{B87A684C-5D25-4F7D-B370-4D5E61AB3B0A}" destId="{480907AA-F560-4009-8DEF-214D8F764A62}" srcOrd="2" destOrd="0" parTransId="{0AA2B0F0-E8C2-4332-A019-6AE86265D40F}" sibTransId="{6E2C6D5B-96FF-42B7-B47B-3708851B8DEE}"/>
    <dgm:cxn modelId="{3DA8C4E0-BC5A-492C-9172-A23F64D9E2D6}" srcId="{480907AA-F560-4009-8DEF-214D8F764A62}" destId="{2E723D40-4388-4FC8-A4AB-EE60DAAE5F5D}" srcOrd="1" destOrd="0" parTransId="{A6C93820-BF24-4519-8024-5AA0A3396B83}" sibTransId="{31FFEF5E-F993-4C76-A9A3-9A406B5C147F}"/>
    <dgm:cxn modelId="{19AA3D82-CB7C-4E29-854F-252413836AE3}" type="presParOf" srcId="{DAA59E54-0151-4997-AF3E-3048D880BB93}" destId="{92EB0359-7570-4002-93E3-287CB6CACADB}" srcOrd="0" destOrd="0" presId="urn:microsoft.com/office/officeart/2005/8/layout/hProcess10"/>
    <dgm:cxn modelId="{96C5C444-13AD-45AB-9313-502828A6906E}" type="presParOf" srcId="{92EB0359-7570-4002-93E3-287CB6CACADB}" destId="{76C6E8BE-64A7-4F03-ACA9-3B66159B7896}" srcOrd="0" destOrd="0" presId="urn:microsoft.com/office/officeart/2005/8/layout/hProcess10"/>
    <dgm:cxn modelId="{701BC395-4FF6-4C18-9466-C8330431DF43}" type="presParOf" srcId="{92EB0359-7570-4002-93E3-287CB6CACADB}" destId="{87324AE9-F491-48F4-ACC5-B5030030D53D}" srcOrd="1" destOrd="0" presId="urn:microsoft.com/office/officeart/2005/8/layout/hProcess10"/>
    <dgm:cxn modelId="{78260757-EED5-46FD-9238-FC45CFA2AE6B}" type="presParOf" srcId="{DAA59E54-0151-4997-AF3E-3048D880BB93}" destId="{2340032D-C5FA-462E-9BA2-0C9727D6CE01}" srcOrd="1" destOrd="0" presId="urn:microsoft.com/office/officeart/2005/8/layout/hProcess10"/>
    <dgm:cxn modelId="{D9481C53-EE59-41A3-9893-95E5FFAEF4B6}" type="presParOf" srcId="{2340032D-C5FA-462E-9BA2-0C9727D6CE01}" destId="{6A9F5E9B-1304-4272-9D26-5F504A136CB9}" srcOrd="0" destOrd="0" presId="urn:microsoft.com/office/officeart/2005/8/layout/hProcess10"/>
    <dgm:cxn modelId="{43042F5E-1E88-4724-9033-5F5298EF91B8}" type="presParOf" srcId="{DAA59E54-0151-4997-AF3E-3048D880BB93}" destId="{55D2D99C-C644-4B1F-BD39-75D24FE8803F}" srcOrd="2" destOrd="0" presId="urn:microsoft.com/office/officeart/2005/8/layout/hProcess10"/>
    <dgm:cxn modelId="{8B29F4CC-69C5-4387-B7B6-97188098F680}" type="presParOf" srcId="{55D2D99C-C644-4B1F-BD39-75D24FE8803F}" destId="{5A29FC6B-5D79-488C-B2C0-F58E3F162854}" srcOrd="0" destOrd="0" presId="urn:microsoft.com/office/officeart/2005/8/layout/hProcess10"/>
    <dgm:cxn modelId="{BDC71D8B-00D4-4939-BBA8-4CC1B9F9641F}" type="presParOf" srcId="{55D2D99C-C644-4B1F-BD39-75D24FE8803F}" destId="{B944E50C-B6A5-4B26-8EE9-0BE99E46FC6D}" srcOrd="1" destOrd="0" presId="urn:microsoft.com/office/officeart/2005/8/layout/hProcess10"/>
    <dgm:cxn modelId="{F4463A07-8EC5-4AEC-940E-7DA49F4F540D}" type="presParOf" srcId="{DAA59E54-0151-4997-AF3E-3048D880BB93}" destId="{2F3E6A40-09D1-4817-B5D4-5AF9FE2D6B32}" srcOrd="3" destOrd="0" presId="urn:microsoft.com/office/officeart/2005/8/layout/hProcess10"/>
    <dgm:cxn modelId="{E7A327B9-428F-427D-84FE-38244D17515F}" type="presParOf" srcId="{2F3E6A40-09D1-4817-B5D4-5AF9FE2D6B32}" destId="{C15EC562-2344-4C73-8F5C-5C96C28767D2}" srcOrd="0" destOrd="0" presId="urn:microsoft.com/office/officeart/2005/8/layout/hProcess10"/>
    <dgm:cxn modelId="{4B71FEC9-AA88-412B-A359-F27D36C81AED}" type="presParOf" srcId="{DAA59E54-0151-4997-AF3E-3048D880BB93}" destId="{F56DAD30-0DEC-4B0D-ACB2-0A385E0CF1FB}" srcOrd="4" destOrd="0" presId="urn:microsoft.com/office/officeart/2005/8/layout/hProcess10"/>
    <dgm:cxn modelId="{E03E8454-C6CE-4A65-BD35-2CF98F491F3B}" type="presParOf" srcId="{F56DAD30-0DEC-4B0D-ACB2-0A385E0CF1FB}" destId="{5DF0BAA4-5FEB-4FE9-9277-17B8DB37A524}" srcOrd="0" destOrd="0" presId="urn:microsoft.com/office/officeart/2005/8/layout/hProcess10"/>
    <dgm:cxn modelId="{3FA92663-F2B8-4D93-8C77-0EF1D2991E77}" type="presParOf" srcId="{F56DAD30-0DEC-4B0D-ACB2-0A385E0CF1FB}" destId="{9F1A80D2-CB2B-4106-BC44-FB69C23E950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ABDF1D-C009-45D2-9DA2-42D862B45C8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83D636-7198-48E5-B533-FEAD16464C0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Kernel Linux</a:t>
          </a:r>
          <a:endParaRPr lang="en-US"/>
        </a:p>
      </dgm:t>
    </dgm:pt>
    <dgm:pt modelId="{6EEA015C-2460-4AB3-9DFB-875CB28B7B37}" type="parTrans" cxnId="{990E020F-7F34-4BF4-A018-C9D222D4B4F7}">
      <dgm:prSet/>
      <dgm:spPr/>
      <dgm:t>
        <a:bodyPr/>
        <a:lstStyle/>
        <a:p>
          <a:endParaRPr lang="en-US"/>
        </a:p>
      </dgm:t>
    </dgm:pt>
    <dgm:pt modelId="{A0A92D59-2487-42F4-8E03-0364161F2CF0}" type="sibTrans" cxnId="{990E020F-7F34-4BF4-A018-C9D222D4B4F7}">
      <dgm:prSet/>
      <dgm:spPr/>
      <dgm:t>
        <a:bodyPr/>
        <a:lstStyle/>
        <a:p>
          <a:endParaRPr lang="en-US"/>
        </a:p>
      </dgm:t>
    </dgm:pt>
    <dgm:pt modelId="{00A2F943-EB3A-4533-9B9D-F5CCF34F216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Gratuito e Open Source</a:t>
          </a:r>
          <a:endParaRPr lang="en-US"/>
        </a:p>
      </dgm:t>
    </dgm:pt>
    <dgm:pt modelId="{7FE04E23-48E6-48B6-9E65-98B7E286EFEC}" type="parTrans" cxnId="{C502C714-1573-441B-814A-D55924D0274E}">
      <dgm:prSet/>
      <dgm:spPr/>
      <dgm:t>
        <a:bodyPr/>
        <a:lstStyle/>
        <a:p>
          <a:endParaRPr lang="en-US"/>
        </a:p>
      </dgm:t>
    </dgm:pt>
    <dgm:pt modelId="{1076A103-FB9D-472B-B979-A1F089D74E09}" type="sibTrans" cxnId="{C502C714-1573-441B-814A-D55924D0274E}">
      <dgm:prSet/>
      <dgm:spPr/>
      <dgm:t>
        <a:bodyPr/>
        <a:lstStyle/>
        <a:p>
          <a:endParaRPr lang="en-US"/>
        </a:p>
      </dgm:t>
    </dgm:pt>
    <dgm:pt modelId="{B3F96F3D-CB6F-4C9C-9D39-F87307FCCD5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Standard al giorno d’oggi</a:t>
          </a:r>
          <a:endParaRPr lang="en-US"/>
        </a:p>
      </dgm:t>
    </dgm:pt>
    <dgm:pt modelId="{2CE02281-BA9A-48B6-BDEE-E45E3EF7C032}" type="parTrans" cxnId="{4790A6BA-01F4-4CAA-A48A-7E6D66AD2C10}">
      <dgm:prSet/>
      <dgm:spPr/>
      <dgm:t>
        <a:bodyPr/>
        <a:lstStyle/>
        <a:p>
          <a:endParaRPr lang="en-US"/>
        </a:p>
      </dgm:t>
    </dgm:pt>
    <dgm:pt modelId="{90752A54-DB4A-427A-B36A-0A006F4F5075}" type="sibTrans" cxnId="{4790A6BA-01F4-4CAA-A48A-7E6D66AD2C10}">
      <dgm:prSet/>
      <dgm:spPr/>
      <dgm:t>
        <a:bodyPr/>
        <a:lstStyle/>
        <a:p>
          <a:endParaRPr lang="en-US"/>
        </a:p>
      </dgm:t>
    </dgm:pt>
    <dgm:pt modelId="{20CBBAFE-A633-4E2F-B389-596DD51B03E7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1"/>
            <a:t>Supporta GitHub, GitLab, ecc</a:t>
          </a:r>
          <a:r>
            <a:rPr lang="it-IT"/>
            <a:t>.</a:t>
          </a:r>
          <a:endParaRPr lang="en-US"/>
        </a:p>
      </dgm:t>
    </dgm:pt>
    <dgm:pt modelId="{CD505FD7-EB35-40DF-8FAC-0EE44C2ECB6C}" type="parTrans" cxnId="{CC467566-C2AA-420E-B0AD-76ABED4D3DC8}">
      <dgm:prSet/>
      <dgm:spPr/>
      <dgm:t>
        <a:bodyPr/>
        <a:lstStyle/>
        <a:p>
          <a:endParaRPr lang="en-US"/>
        </a:p>
      </dgm:t>
    </dgm:pt>
    <dgm:pt modelId="{89907950-4C46-47DC-8222-82A6F55BAED7}" type="sibTrans" cxnId="{CC467566-C2AA-420E-B0AD-76ABED4D3DC8}">
      <dgm:prSet/>
      <dgm:spPr/>
      <dgm:t>
        <a:bodyPr/>
        <a:lstStyle/>
        <a:p>
          <a:endParaRPr lang="en-US"/>
        </a:p>
      </dgm:t>
    </dgm:pt>
    <dgm:pt modelId="{04D95456-8EA0-474D-A7B3-1AF699E0DB3E}" type="pres">
      <dgm:prSet presAssocID="{94ABDF1D-C009-45D2-9DA2-42D862B45C81}" presName="root" presStyleCnt="0">
        <dgm:presLayoutVars>
          <dgm:dir/>
          <dgm:resizeHandles val="exact"/>
        </dgm:presLayoutVars>
      </dgm:prSet>
      <dgm:spPr/>
    </dgm:pt>
    <dgm:pt modelId="{024C3786-FF76-46C0-BF30-08B7066C2D49}" type="pres">
      <dgm:prSet presAssocID="{F083D636-7198-48E5-B533-FEAD16464C00}" presName="compNode" presStyleCnt="0"/>
      <dgm:spPr/>
    </dgm:pt>
    <dgm:pt modelId="{8C154D6D-84DD-441C-9637-A5C16719F793}" type="pres">
      <dgm:prSet presAssocID="{F083D636-7198-48E5-B533-FEAD16464C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A62FB3F-7A6F-4048-9225-1BA3E0B647EE}" type="pres">
      <dgm:prSet presAssocID="{F083D636-7198-48E5-B533-FEAD16464C00}" presName="spaceRect" presStyleCnt="0"/>
      <dgm:spPr/>
    </dgm:pt>
    <dgm:pt modelId="{E24C19A5-CDC5-43CE-9B83-A3CA330CE51A}" type="pres">
      <dgm:prSet presAssocID="{F083D636-7198-48E5-B533-FEAD16464C00}" presName="textRect" presStyleLbl="revTx" presStyleIdx="0" presStyleCnt="4">
        <dgm:presLayoutVars>
          <dgm:chMax val="1"/>
          <dgm:chPref val="1"/>
        </dgm:presLayoutVars>
      </dgm:prSet>
      <dgm:spPr/>
    </dgm:pt>
    <dgm:pt modelId="{25735FED-AC77-4C41-84AE-7394B8DAB07D}" type="pres">
      <dgm:prSet presAssocID="{A0A92D59-2487-42F4-8E03-0364161F2CF0}" presName="sibTrans" presStyleCnt="0"/>
      <dgm:spPr/>
    </dgm:pt>
    <dgm:pt modelId="{316A1366-90A3-45A8-AE3C-B3DF0F68FF29}" type="pres">
      <dgm:prSet presAssocID="{00A2F943-EB3A-4533-9B9D-F5CCF34F2164}" presName="compNode" presStyleCnt="0"/>
      <dgm:spPr/>
    </dgm:pt>
    <dgm:pt modelId="{0384E99D-BFCB-4DF7-AB0D-50C20866CB54}" type="pres">
      <dgm:prSet presAssocID="{00A2F943-EB3A-4533-9B9D-F5CCF34F21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0CDC1A8-91C6-4B83-85E4-775178B3A317}" type="pres">
      <dgm:prSet presAssocID="{00A2F943-EB3A-4533-9B9D-F5CCF34F2164}" presName="spaceRect" presStyleCnt="0"/>
      <dgm:spPr/>
    </dgm:pt>
    <dgm:pt modelId="{6E8F32AF-96CE-4752-98C2-576C6D419DD6}" type="pres">
      <dgm:prSet presAssocID="{00A2F943-EB3A-4533-9B9D-F5CCF34F2164}" presName="textRect" presStyleLbl="revTx" presStyleIdx="1" presStyleCnt="4">
        <dgm:presLayoutVars>
          <dgm:chMax val="1"/>
          <dgm:chPref val="1"/>
        </dgm:presLayoutVars>
      </dgm:prSet>
      <dgm:spPr/>
    </dgm:pt>
    <dgm:pt modelId="{19F733BA-DFB8-436C-BB5F-E6E5FA008482}" type="pres">
      <dgm:prSet presAssocID="{1076A103-FB9D-472B-B979-A1F089D74E09}" presName="sibTrans" presStyleCnt="0"/>
      <dgm:spPr/>
    </dgm:pt>
    <dgm:pt modelId="{FEAC26D1-A107-4859-B9B5-142618F5022C}" type="pres">
      <dgm:prSet presAssocID="{B3F96F3D-CB6F-4C9C-9D39-F87307FCCD55}" presName="compNode" presStyleCnt="0"/>
      <dgm:spPr/>
    </dgm:pt>
    <dgm:pt modelId="{26B35926-B588-47C1-BDFC-8A41ACB20232}" type="pres">
      <dgm:prSet presAssocID="{B3F96F3D-CB6F-4C9C-9D39-F87307FCCD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D209E4A9-B1B2-41CA-BEB6-D1A566F7CE88}" type="pres">
      <dgm:prSet presAssocID="{B3F96F3D-CB6F-4C9C-9D39-F87307FCCD55}" presName="spaceRect" presStyleCnt="0"/>
      <dgm:spPr/>
    </dgm:pt>
    <dgm:pt modelId="{EB1B5812-ACCF-4F1A-B78A-59919F4D4E0C}" type="pres">
      <dgm:prSet presAssocID="{B3F96F3D-CB6F-4C9C-9D39-F87307FCCD55}" presName="textRect" presStyleLbl="revTx" presStyleIdx="2" presStyleCnt="4">
        <dgm:presLayoutVars>
          <dgm:chMax val="1"/>
          <dgm:chPref val="1"/>
        </dgm:presLayoutVars>
      </dgm:prSet>
      <dgm:spPr/>
    </dgm:pt>
    <dgm:pt modelId="{9481855B-3912-47D7-ADC8-B08DCE63E0D2}" type="pres">
      <dgm:prSet presAssocID="{90752A54-DB4A-427A-B36A-0A006F4F5075}" presName="sibTrans" presStyleCnt="0"/>
      <dgm:spPr/>
    </dgm:pt>
    <dgm:pt modelId="{76CE971B-C730-4C80-A463-B58FE5868B4C}" type="pres">
      <dgm:prSet presAssocID="{20CBBAFE-A633-4E2F-B389-596DD51B03E7}" presName="compNode" presStyleCnt="0"/>
      <dgm:spPr/>
    </dgm:pt>
    <dgm:pt modelId="{1B50858B-9C4B-432F-96CB-72072790ABDE}" type="pres">
      <dgm:prSet presAssocID="{20CBBAFE-A633-4E2F-B389-596DD51B03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itadocumenti"/>
        </a:ext>
      </dgm:extLst>
    </dgm:pt>
    <dgm:pt modelId="{9307864D-B313-4CCC-89BB-C4F42643E4CD}" type="pres">
      <dgm:prSet presAssocID="{20CBBAFE-A633-4E2F-B389-596DD51B03E7}" presName="spaceRect" presStyleCnt="0"/>
      <dgm:spPr/>
    </dgm:pt>
    <dgm:pt modelId="{941A2CC8-816B-417B-A2B9-4F4B5270A0A2}" type="pres">
      <dgm:prSet presAssocID="{20CBBAFE-A633-4E2F-B389-596DD51B03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90E020F-7F34-4BF4-A018-C9D222D4B4F7}" srcId="{94ABDF1D-C009-45D2-9DA2-42D862B45C81}" destId="{F083D636-7198-48E5-B533-FEAD16464C00}" srcOrd="0" destOrd="0" parTransId="{6EEA015C-2460-4AB3-9DFB-875CB28B7B37}" sibTransId="{A0A92D59-2487-42F4-8E03-0364161F2CF0}"/>
    <dgm:cxn modelId="{C502C714-1573-441B-814A-D55924D0274E}" srcId="{94ABDF1D-C009-45D2-9DA2-42D862B45C81}" destId="{00A2F943-EB3A-4533-9B9D-F5CCF34F2164}" srcOrd="1" destOrd="0" parTransId="{7FE04E23-48E6-48B6-9E65-98B7E286EFEC}" sibTransId="{1076A103-FB9D-472B-B979-A1F089D74E09}"/>
    <dgm:cxn modelId="{231C6719-EB05-472C-B5AD-86713B18E433}" type="presOf" srcId="{94ABDF1D-C009-45D2-9DA2-42D862B45C81}" destId="{04D95456-8EA0-474D-A7B3-1AF699E0DB3E}" srcOrd="0" destOrd="0" presId="urn:microsoft.com/office/officeart/2018/2/layout/IconLabelList"/>
    <dgm:cxn modelId="{59A5E31C-8ADC-40B5-A9AF-A718F44E3B0E}" type="presOf" srcId="{20CBBAFE-A633-4E2F-B389-596DD51B03E7}" destId="{941A2CC8-816B-417B-A2B9-4F4B5270A0A2}" srcOrd="0" destOrd="0" presId="urn:microsoft.com/office/officeart/2018/2/layout/IconLabelList"/>
    <dgm:cxn modelId="{20DEFF28-FF50-4D31-B369-8B6297B46BCA}" type="presOf" srcId="{00A2F943-EB3A-4533-9B9D-F5CCF34F2164}" destId="{6E8F32AF-96CE-4752-98C2-576C6D419DD6}" srcOrd="0" destOrd="0" presId="urn:microsoft.com/office/officeart/2018/2/layout/IconLabelList"/>
    <dgm:cxn modelId="{CC467566-C2AA-420E-B0AD-76ABED4D3DC8}" srcId="{94ABDF1D-C009-45D2-9DA2-42D862B45C81}" destId="{20CBBAFE-A633-4E2F-B389-596DD51B03E7}" srcOrd="3" destOrd="0" parTransId="{CD505FD7-EB35-40DF-8FAC-0EE44C2ECB6C}" sibTransId="{89907950-4C46-47DC-8222-82A6F55BAED7}"/>
    <dgm:cxn modelId="{3CEBB39D-0A47-4711-8F23-CA6F4C83AC8D}" type="presOf" srcId="{F083D636-7198-48E5-B533-FEAD16464C00}" destId="{E24C19A5-CDC5-43CE-9B83-A3CA330CE51A}" srcOrd="0" destOrd="0" presId="urn:microsoft.com/office/officeart/2018/2/layout/IconLabelList"/>
    <dgm:cxn modelId="{4790A6BA-01F4-4CAA-A48A-7E6D66AD2C10}" srcId="{94ABDF1D-C009-45D2-9DA2-42D862B45C81}" destId="{B3F96F3D-CB6F-4C9C-9D39-F87307FCCD55}" srcOrd="2" destOrd="0" parTransId="{2CE02281-BA9A-48B6-BDEE-E45E3EF7C032}" sibTransId="{90752A54-DB4A-427A-B36A-0A006F4F5075}"/>
    <dgm:cxn modelId="{987CEAF4-111F-497D-90A7-87FA932F8B03}" type="presOf" srcId="{B3F96F3D-CB6F-4C9C-9D39-F87307FCCD55}" destId="{EB1B5812-ACCF-4F1A-B78A-59919F4D4E0C}" srcOrd="0" destOrd="0" presId="urn:microsoft.com/office/officeart/2018/2/layout/IconLabelList"/>
    <dgm:cxn modelId="{FD3729DB-44D8-4491-B245-8E7103DF9B0E}" type="presParOf" srcId="{04D95456-8EA0-474D-A7B3-1AF699E0DB3E}" destId="{024C3786-FF76-46C0-BF30-08B7066C2D49}" srcOrd="0" destOrd="0" presId="urn:microsoft.com/office/officeart/2018/2/layout/IconLabelList"/>
    <dgm:cxn modelId="{C2804B6E-FB04-43BD-8F2D-D1CD19B65DA4}" type="presParOf" srcId="{024C3786-FF76-46C0-BF30-08B7066C2D49}" destId="{8C154D6D-84DD-441C-9637-A5C16719F793}" srcOrd="0" destOrd="0" presId="urn:microsoft.com/office/officeart/2018/2/layout/IconLabelList"/>
    <dgm:cxn modelId="{AFAA10CB-67E7-4C6D-BD72-3EF3FE524C7F}" type="presParOf" srcId="{024C3786-FF76-46C0-BF30-08B7066C2D49}" destId="{6A62FB3F-7A6F-4048-9225-1BA3E0B647EE}" srcOrd="1" destOrd="0" presId="urn:microsoft.com/office/officeart/2018/2/layout/IconLabelList"/>
    <dgm:cxn modelId="{27ECA767-2465-4C05-9370-39528A2728DD}" type="presParOf" srcId="{024C3786-FF76-46C0-BF30-08B7066C2D49}" destId="{E24C19A5-CDC5-43CE-9B83-A3CA330CE51A}" srcOrd="2" destOrd="0" presId="urn:microsoft.com/office/officeart/2018/2/layout/IconLabelList"/>
    <dgm:cxn modelId="{1B5E11F8-AA83-48BA-BF92-2533953D97A2}" type="presParOf" srcId="{04D95456-8EA0-474D-A7B3-1AF699E0DB3E}" destId="{25735FED-AC77-4C41-84AE-7394B8DAB07D}" srcOrd="1" destOrd="0" presId="urn:microsoft.com/office/officeart/2018/2/layout/IconLabelList"/>
    <dgm:cxn modelId="{8F577A30-24AF-4B4C-8392-16A6E10BB293}" type="presParOf" srcId="{04D95456-8EA0-474D-A7B3-1AF699E0DB3E}" destId="{316A1366-90A3-45A8-AE3C-B3DF0F68FF29}" srcOrd="2" destOrd="0" presId="urn:microsoft.com/office/officeart/2018/2/layout/IconLabelList"/>
    <dgm:cxn modelId="{B456B349-AC92-4E23-86A9-A26652487DBD}" type="presParOf" srcId="{316A1366-90A3-45A8-AE3C-B3DF0F68FF29}" destId="{0384E99D-BFCB-4DF7-AB0D-50C20866CB54}" srcOrd="0" destOrd="0" presId="urn:microsoft.com/office/officeart/2018/2/layout/IconLabelList"/>
    <dgm:cxn modelId="{B36CEDD6-AD83-4D38-A023-B956F10DCB93}" type="presParOf" srcId="{316A1366-90A3-45A8-AE3C-B3DF0F68FF29}" destId="{90CDC1A8-91C6-4B83-85E4-775178B3A317}" srcOrd="1" destOrd="0" presId="urn:microsoft.com/office/officeart/2018/2/layout/IconLabelList"/>
    <dgm:cxn modelId="{679FB122-6399-48AD-842A-0228C604B638}" type="presParOf" srcId="{316A1366-90A3-45A8-AE3C-B3DF0F68FF29}" destId="{6E8F32AF-96CE-4752-98C2-576C6D419DD6}" srcOrd="2" destOrd="0" presId="urn:microsoft.com/office/officeart/2018/2/layout/IconLabelList"/>
    <dgm:cxn modelId="{66C75E45-6CD1-4B10-A6C1-DDC8EE8FA473}" type="presParOf" srcId="{04D95456-8EA0-474D-A7B3-1AF699E0DB3E}" destId="{19F733BA-DFB8-436C-BB5F-E6E5FA008482}" srcOrd="3" destOrd="0" presId="urn:microsoft.com/office/officeart/2018/2/layout/IconLabelList"/>
    <dgm:cxn modelId="{18815F13-A565-4344-8733-8CC00D8EC492}" type="presParOf" srcId="{04D95456-8EA0-474D-A7B3-1AF699E0DB3E}" destId="{FEAC26D1-A107-4859-B9B5-142618F5022C}" srcOrd="4" destOrd="0" presId="urn:microsoft.com/office/officeart/2018/2/layout/IconLabelList"/>
    <dgm:cxn modelId="{A8BF1B03-2E43-4175-BCBA-9E38B0E80C15}" type="presParOf" srcId="{FEAC26D1-A107-4859-B9B5-142618F5022C}" destId="{26B35926-B588-47C1-BDFC-8A41ACB20232}" srcOrd="0" destOrd="0" presId="urn:microsoft.com/office/officeart/2018/2/layout/IconLabelList"/>
    <dgm:cxn modelId="{8E38D2B4-4227-4DC3-8650-9D75F0650CED}" type="presParOf" srcId="{FEAC26D1-A107-4859-B9B5-142618F5022C}" destId="{D209E4A9-B1B2-41CA-BEB6-D1A566F7CE88}" srcOrd="1" destOrd="0" presId="urn:microsoft.com/office/officeart/2018/2/layout/IconLabelList"/>
    <dgm:cxn modelId="{ED56E6F2-43CC-4659-8440-CF4D892C29E6}" type="presParOf" srcId="{FEAC26D1-A107-4859-B9B5-142618F5022C}" destId="{EB1B5812-ACCF-4F1A-B78A-59919F4D4E0C}" srcOrd="2" destOrd="0" presId="urn:microsoft.com/office/officeart/2018/2/layout/IconLabelList"/>
    <dgm:cxn modelId="{366108DA-34F6-45C0-BD71-ED7071239F34}" type="presParOf" srcId="{04D95456-8EA0-474D-A7B3-1AF699E0DB3E}" destId="{9481855B-3912-47D7-ADC8-B08DCE63E0D2}" srcOrd="5" destOrd="0" presId="urn:microsoft.com/office/officeart/2018/2/layout/IconLabelList"/>
    <dgm:cxn modelId="{049D02EA-2BF6-42F3-B3CF-DA2AF089F5BF}" type="presParOf" srcId="{04D95456-8EA0-474D-A7B3-1AF699E0DB3E}" destId="{76CE971B-C730-4C80-A463-B58FE5868B4C}" srcOrd="6" destOrd="0" presId="urn:microsoft.com/office/officeart/2018/2/layout/IconLabelList"/>
    <dgm:cxn modelId="{3C8E8612-4E91-49E8-9939-1A8713446E3B}" type="presParOf" srcId="{76CE971B-C730-4C80-A463-B58FE5868B4C}" destId="{1B50858B-9C4B-432F-96CB-72072790ABDE}" srcOrd="0" destOrd="0" presId="urn:microsoft.com/office/officeart/2018/2/layout/IconLabelList"/>
    <dgm:cxn modelId="{36771233-C7AC-4D03-B3E7-5A945DF6C2A2}" type="presParOf" srcId="{76CE971B-C730-4C80-A463-B58FE5868B4C}" destId="{9307864D-B313-4CCC-89BB-C4F42643E4CD}" srcOrd="1" destOrd="0" presId="urn:microsoft.com/office/officeart/2018/2/layout/IconLabelList"/>
    <dgm:cxn modelId="{356900B4-BC0E-4C98-B5A7-C23D6859C51A}" type="presParOf" srcId="{76CE971B-C730-4C80-A463-B58FE5868B4C}" destId="{941A2CC8-816B-417B-A2B9-4F4B5270A0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9B450E-CE5D-4F55-98F0-D0323F4055B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CH"/>
        </a:p>
      </dgm:t>
    </dgm:pt>
    <dgm:pt modelId="{9EDFDBCA-60C5-4FF3-A8F1-DEAF86485E93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 err="1"/>
            <a:t>GitLab</a:t>
          </a:r>
          <a:endParaRPr lang="it-CH" dirty="0"/>
        </a:p>
      </dgm:t>
    </dgm:pt>
    <dgm:pt modelId="{02A45642-7986-4A2B-87BC-AD9F624FCF65}" type="parTrans" cxnId="{E1743A5D-AE2D-47B0-AFFE-3D4926FD6D7F}">
      <dgm:prSet/>
      <dgm:spPr/>
      <dgm:t>
        <a:bodyPr/>
        <a:lstStyle/>
        <a:p>
          <a:endParaRPr lang="it-CH"/>
        </a:p>
      </dgm:t>
    </dgm:pt>
    <dgm:pt modelId="{5CB49988-F3CA-411C-A356-934761888AB9}" type="sibTrans" cxnId="{E1743A5D-AE2D-47B0-AFFE-3D4926FD6D7F}">
      <dgm:prSet/>
      <dgm:spPr/>
      <dgm:t>
        <a:bodyPr/>
        <a:lstStyle/>
        <a:p>
          <a:endParaRPr lang="it-CH"/>
        </a:p>
      </dgm:t>
    </dgm:pt>
    <dgm:pt modelId="{8DE801D3-3A42-4F35-8FEF-9014AA8F7871}">
      <dgm:prSet phldrT="[Testo]"/>
      <dgm:spPr/>
      <dgm:t>
        <a:bodyPr/>
        <a:lstStyle/>
        <a:p>
          <a:r>
            <a:rPr lang="it-CH" dirty="0"/>
            <a:t>CI/CD</a:t>
          </a:r>
        </a:p>
      </dgm:t>
    </dgm:pt>
    <dgm:pt modelId="{095113B7-A78A-4703-8EAF-881DC45E8F14}" type="parTrans" cxnId="{2A29046D-2798-49F1-9972-1A8147130A73}">
      <dgm:prSet/>
      <dgm:spPr/>
      <dgm:t>
        <a:bodyPr/>
        <a:lstStyle/>
        <a:p>
          <a:endParaRPr lang="it-CH"/>
        </a:p>
      </dgm:t>
    </dgm:pt>
    <dgm:pt modelId="{EC8DF2A2-4A2C-47D5-9919-818555AB9FA4}" type="sibTrans" cxnId="{2A29046D-2798-49F1-9972-1A8147130A73}">
      <dgm:prSet/>
      <dgm:spPr/>
      <dgm:t>
        <a:bodyPr/>
        <a:lstStyle/>
        <a:p>
          <a:endParaRPr lang="it-CH"/>
        </a:p>
      </dgm:t>
    </dgm:pt>
    <dgm:pt modelId="{CE5C0FE0-AF99-4A57-AEC8-37F4DDDAACB9}">
      <dgm:prSet phldrT="[Testo]"/>
      <dgm:spPr/>
      <dgm:t>
        <a:bodyPr/>
        <a:lstStyle/>
        <a:p>
          <a:r>
            <a:rPr lang="it-CH" dirty="0"/>
            <a:t>Self-</a:t>
          </a:r>
          <a:r>
            <a:rPr lang="it-CH" dirty="0" err="1"/>
            <a:t>host</a:t>
          </a:r>
          <a:endParaRPr lang="it-CH" dirty="0"/>
        </a:p>
      </dgm:t>
    </dgm:pt>
    <dgm:pt modelId="{729BCBF4-546C-4586-A759-320C5002A1E3}" type="parTrans" cxnId="{5C71C9CB-FE55-4C95-B1B4-BE0AC72E794A}">
      <dgm:prSet/>
      <dgm:spPr/>
      <dgm:t>
        <a:bodyPr/>
        <a:lstStyle/>
        <a:p>
          <a:endParaRPr lang="it-CH"/>
        </a:p>
      </dgm:t>
    </dgm:pt>
    <dgm:pt modelId="{3FB5F935-13A3-45D2-9D5C-BE379E937C36}" type="sibTrans" cxnId="{5C71C9CB-FE55-4C95-B1B4-BE0AC72E794A}">
      <dgm:prSet/>
      <dgm:spPr/>
      <dgm:t>
        <a:bodyPr/>
        <a:lstStyle/>
        <a:p>
          <a:endParaRPr lang="it-CH"/>
        </a:p>
      </dgm:t>
    </dgm:pt>
    <dgm:pt modelId="{7D422829-C155-45DB-9908-60487A69ACA2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 err="1"/>
            <a:t>BitBucket</a:t>
          </a:r>
          <a:endParaRPr lang="it-CH" dirty="0"/>
        </a:p>
      </dgm:t>
    </dgm:pt>
    <dgm:pt modelId="{BAF44265-0B18-4A7F-AC95-E59798D5ACB6}" type="parTrans" cxnId="{D8E3D78D-830A-46DE-AF1A-82A3FC3D4131}">
      <dgm:prSet/>
      <dgm:spPr/>
      <dgm:t>
        <a:bodyPr/>
        <a:lstStyle/>
        <a:p>
          <a:endParaRPr lang="it-CH"/>
        </a:p>
      </dgm:t>
    </dgm:pt>
    <dgm:pt modelId="{095353D8-F410-434F-8DD5-32D3DFF98EBE}" type="sibTrans" cxnId="{D8E3D78D-830A-46DE-AF1A-82A3FC3D4131}">
      <dgm:prSet/>
      <dgm:spPr/>
      <dgm:t>
        <a:bodyPr/>
        <a:lstStyle/>
        <a:p>
          <a:endParaRPr lang="it-CH"/>
        </a:p>
      </dgm:t>
    </dgm:pt>
    <dgm:pt modelId="{4D39352F-87F3-4BF5-A8A6-61CFD88A056C}">
      <dgm:prSet phldrT="[Testo]"/>
      <dgm:spPr/>
      <dgm:t>
        <a:bodyPr/>
        <a:lstStyle/>
        <a:p>
          <a:r>
            <a:rPr lang="it-CH" dirty="0" err="1"/>
            <a:t>Jira</a:t>
          </a:r>
          <a:r>
            <a:rPr lang="it-CH" dirty="0"/>
            <a:t>/</a:t>
          </a:r>
          <a:r>
            <a:rPr lang="it-CH" dirty="0" err="1"/>
            <a:t>Trello</a:t>
          </a:r>
          <a:endParaRPr lang="it-CH" dirty="0"/>
        </a:p>
      </dgm:t>
    </dgm:pt>
    <dgm:pt modelId="{17907D68-E1A7-49B6-9457-46B00A21C2DD}" type="parTrans" cxnId="{E0C5716F-FBFE-4EFE-96E1-10EDFEB874D4}">
      <dgm:prSet/>
      <dgm:spPr/>
      <dgm:t>
        <a:bodyPr/>
        <a:lstStyle/>
        <a:p>
          <a:endParaRPr lang="it-CH"/>
        </a:p>
      </dgm:t>
    </dgm:pt>
    <dgm:pt modelId="{C645E314-3ECD-4DF2-8279-BA5230295844}" type="sibTrans" cxnId="{E0C5716F-FBFE-4EFE-96E1-10EDFEB874D4}">
      <dgm:prSet/>
      <dgm:spPr/>
      <dgm:t>
        <a:bodyPr/>
        <a:lstStyle/>
        <a:p>
          <a:endParaRPr lang="it-CH"/>
        </a:p>
      </dgm:t>
    </dgm:pt>
    <dgm:pt modelId="{3B5C6D20-46AF-420C-8293-6287FD22D565}">
      <dgm:prSet phldrT="[Testo]"/>
      <dgm:spPr>
        <a:solidFill>
          <a:schemeClr val="accent3"/>
        </a:solidFill>
      </dgm:spPr>
      <dgm:t>
        <a:bodyPr/>
        <a:lstStyle/>
        <a:p>
          <a:r>
            <a:rPr lang="it-CH" dirty="0" err="1"/>
            <a:t>SourceForge</a:t>
          </a:r>
          <a:endParaRPr lang="it-CH" dirty="0"/>
        </a:p>
      </dgm:t>
    </dgm:pt>
    <dgm:pt modelId="{A81D6624-B335-4B41-A4AA-EE3E85961CC7}" type="parTrans" cxnId="{58DEA759-6A50-4E78-AFE0-042694373602}">
      <dgm:prSet/>
      <dgm:spPr/>
      <dgm:t>
        <a:bodyPr/>
        <a:lstStyle/>
        <a:p>
          <a:endParaRPr lang="it-CH"/>
        </a:p>
      </dgm:t>
    </dgm:pt>
    <dgm:pt modelId="{BB045A6D-4130-4293-8448-B27035E97FFE}" type="sibTrans" cxnId="{58DEA759-6A50-4E78-AFE0-042694373602}">
      <dgm:prSet/>
      <dgm:spPr/>
      <dgm:t>
        <a:bodyPr/>
        <a:lstStyle/>
        <a:p>
          <a:endParaRPr lang="it-CH"/>
        </a:p>
      </dgm:t>
    </dgm:pt>
    <dgm:pt modelId="{4E0792CA-D502-4327-87AB-D4B4EA03EE30}">
      <dgm:prSet phldrT="[Testo]"/>
      <dgm:spPr/>
      <dgm:t>
        <a:bodyPr/>
        <a:lstStyle/>
        <a:p>
          <a:r>
            <a:rPr lang="it-CH" dirty="0" err="1"/>
            <a:t>Old</a:t>
          </a:r>
          <a:endParaRPr lang="it-CH" dirty="0"/>
        </a:p>
      </dgm:t>
    </dgm:pt>
    <dgm:pt modelId="{8BACEE0E-B413-457F-A1DB-5340CAB98E2C}" type="parTrans" cxnId="{19258E3C-1097-4F63-80A5-A08642EDD912}">
      <dgm:prSet/>
      <dgm:spPr/>
      <dgm:t>
        <a:bodyPr/>
        <a:lstStyle/>
        <a:p>
          <a:endParaRPr lang="it-CH"/>
        </a:p>
      </dgm:t>
    </dgm:pt>
    <dgm:pt modelId="{FE231960-F608-4659-965C-AE09995EC99C}" type="sibTrans" cxnId="{19258E3C-1097-4F63-80A5-A08642EDD912}">
      <dgm:prSet/>
      <dgm:spPr/>
      <dgm:t>
        <a:bodyPr/>
        <a:lstStyle/>
        <a:p>
          <a:endParaRPr lang="it-CH"/>
        </a:p>
      </dgm:t>
    </dgm:pt>
    <dgm:pt modelId="{764FF4E2-8D21-4698-85E8-A19E8C22E550}">
      <dgm:prSet phldrT="[Testo]"/>
      <dgm:spPr/>
      <dgm:t>
        <a:bodyPr/>
        <a:lstStyle/>
        <a:p>
          <a:r>
            <a:rPr lang="it-CH" dirty="0"/>
            <a:t>Valido</a:t>
          </a:r>
        </a:p>
      </dgm:t>
    </dgm:pt>
    <dgm:pt modelId="{84B19E92-0050-41A7-B3F0-3445043A6014}" type="parTrans" cxnId="{07F909A7-D0BA-4761-98CC-D0DF79E0393F}">
      <dgm:prSet/>
      <dgm:spPr/>
      <dgm:t>
        <a:bodyPr/>
        <a:lstStyle/>
        <a:p>
          <a:endParaRPr lang="it-CH"/>
        </a:p>
      </dgm:t>
    </dgm:pt>
    <dgm:pt modelId="{63063ACC-EC00-4C9E-AFA7-061A0B31A5CF}" type="sibTrans" cxnId="{07F909A7-D0BA-4761-98CC-D0DF79E0393F}">
      <dgm:prSet/>
      <dgm:spPr/>
      <dgm:t>
        <a:bodyPr/>
        <a:lstStyle/>
        <a:p>
          <a:endParaRPr lang="it-CH"/>
        </a:p>
      </dgm:t>
    </dgm:pt>
    <dgm:pt modelId="{E21AF798-B7EB-4E83-B3BB-974722209339}" type="pres">
      <dgm:prSet presAssocID="{AB9B450E-CE5D-4F55-98F0-D0323F4055BC}" presName="Name0" presStyleCnt="0">
        <dgm:presLayoutVars>
          <dgm:dir/>
          <dgm:animLvl val="lvl"/>
          <dgm:resizeHandles val="exact"/>
        </dgm:presLayoutVars>
      </dgm:prSet>
      <dgm:spPr/>
    </dgm:pt>
    <dgm:pt modelId="{8116C3AF-B888-4415-B5B6-BC475CBD272B}" type="pres">
      <dgm:prSet presAssocID="{9EDFDBCA-60C5-4FF3-A8F1-DEAF86485E93}" presName="composite" presStyleCnt="0"/>
      <dgm:spPr/>
    </dgm:pt>
    <dgm:pt modelId="{637E2E7E-A089-460C-9B01-E4D2C741D622}" type="pres">
      <dgm:prSet presAssocID="{9EDFDBCA-60C5-4FF3-A8F1-DEAF86485E9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C3BD3B-D00F-4428-AA38-04D1B34B946C}" type="pres">
      <dgm:prSet presAssocID="{9EDFDBCA-60C5-4FF3-A8F1-DEAF86485E93}" presName="desTx" presStyleLbl="alignAccFollowNode1" presStyleIdx="0" presStyleCnt="3">
        <dgm:presLayoutVars>
          <dgm:bulletEnabled val="1"/>
        </dgm:presLayoutVars>
      </dgm:prSet>
      <dgm:spPr/>
    </dgm:pt>
    <dgm:pt modelId="{FFA4F6AC-3154-4C45-8C62-6529C9348770}" type="pres">
      <dgm:prSet presAssocID="{5CB49988-F3CA-411C-A356-934761888AB9}" presName="space" presStyleCnt="0"/>
      <dgm:spPr/>
    </dgm:pt>
    <dgm:pt modelId="{DD625A40-C363-4185-BD1D-13B92719E6EA}" type="pres">
      <dgm:prSet presAssocID="{7D422829-C155-45DB-9908-60487A69ACA2}" presName="composite" presStyleCnt="0"/>
      <dgm:spPr/>
    </dgm:pt>
    <dgm:pt modelId="{2506CC39-1CE2-4113-A74F-907A45BE3695}" type="pres">
      <dgm:prSet presAssocID="{7D422829-C155-45DB-9908-60487A69ACA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2DAAC5E-731D-4076-9AD3-A4B04A059180}" type="pres">
      <dgm:prSet presAssocID="{7D422829-C155-45DB-9908-60487A69ACA2}" presName="desTx" presStyleLbl="alignAccFollowNode1" presStyleIdx="1" presStyleCnt="3">
        <dgm:presLayoutVars>
          <dgm:bulletEnabled val="1"/>
        </dgm:presLayoutVars>
      </dgm:prSet>
      <dgm:spPr/>
    </dgm:pt>
    <dgm:pt modelId="{7856EE81-37A5-4EB5-812C-AE235E92E971}" type="pres">
      <dgm:prSet presAssocID="{095353D8-F410-434F-8DD5-32D3DFF98EBE}" presName="space" presStyleCnt="0"/>
      <dgm:spPr/>
    </dgm:pt>
    <dgm:pt modelId="{52CB7C97-EFD5-4555-B409-A43663B3010F}" type="pres">
      <dgm:prSet presAssocID="{3B5C6D20-46AF-420C-8293-6287FD22D565}" presName="composite" presStyleCnt="0"/>
      <dgm:spPr/>
    </dgm:pt>
    <dgm:pt modelId="{B5B22C94-C5C5-4E2F-86A3-8146967CAD11}" type="pres">
      <dgm:prSet presAssocID="{3B5C6D20-46AF-420C-8293-6287FD22D56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720C1C6-2039-4F92-BE51-B9F5B5DE6A56}" type="pres">
      <dgm:prSet presAssocID="{3B5C6D20-46AF-420C-8293-6287FD22D56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A543913-B4C1-4DFF-B251-944ABACD835E}" type="presOf" srcId="{4E0792CA-D502-4327-87AB-D4B4EA03EE30}" destId="{F720C1C6-2039-4F92-BE51-B9F5B5DE6A56}" srcOrd="0" destOrd="0" presId="urn:microsoft.com/office/officeart/2005/8/layout/hList1"/>
    <dgm:cxn modelId="{19258E3C-1097-4F63-80A5-A08642EDD912}" srcId="{3B5C6D20-46AF-420C-8293-6287FD22D565}" destId="{4E0792CA-D502-4327-87AB-D4B4EA03EE30}" srcOrd="0" destOrd="0" parTransId="{8BACEE0E-B413-457F-A1DB-5340CAB98E2C}" sibTransId="{FE231960-F608-4659-965C-AE09995EC99C}"/>
    <dgm:cxn modelId="{E1743A5D-AE2D-47B0-AFFE-3D4926FD6D7F}" srcId="{AB9B450E-CE5D-4F55-98F0-D0323F4055BC}" destId="{9EDFDBCA-60C5-4FF3-A8F1-DEAF86485E93}" srcOrd="0" destOrd="0" parTransId="{02A45642-7986-4A2B-87BC-AD9F624FCF65}" sibTransId="{5CB49988-F3CA-411C-A356-934761888AB9}"/>
    <dgm:cxn modelId="{2F92C366-76FA-4362-90E4-8117A970553E}" type="presOf" srcId="{9EDFDBCA-60C5-4FF3-A8F1-DEAF86485E93}" destId="{637E2E7E-A089-460C-9B01-E4D2C741D622}" srcOrd="0" destOrd="0" presId="urn:microsoft.com/office/officeart/2005/8/layout/hList1"/>
    <dgm:cxn modelId="{475B6449-1ECF-417D-B45C-4AE1BB967019}" type="presOf" srcId="{CE5C0FE0-AF99-4A57-AEC8-37F4DDDAACB9}" destId="{A9C3BD3B-D00F-4428-AA38-04D1B34B946C}" srcOrd="0" destOrd="1" presId="urn:microsoft.com/office/officeart/2005/8/layout/hList1"/>
    <dgm:cxn modelId="{2A29046D-2798-49F1-9972-1A8147130A73}" srcId="{9EDFDBCA-60C5-4FF3-A8F1-DEAF86485E93}" destId="{8DE801D3-3A42-4F35-8FEF-9014AA8F7871}" srcOrd="0" destOrd="0" parTransId="{095113B7-A78A-4703-8EAF-881DC45E8F14}" sibTransId="{EC8DF2A2-4A2C-47D5-9919-818555AB9FA4}"/>
    <dgm:cxn modelId="{E0C5716F-FBFE-4EFE-96E1-10EDFEB874D4}" srcId="{7D422829-C155-45DB-9908-60487A69ACA2}" destId="{4D39352F-87F3-4BF5-A8A6-61CFD88A056C}" srcOrd="0" destOrd="0" parTransId="{17907D68-E1A7-49B6-9457-46B00A21C2DD}" sibTransId="{C645E314-3ECD-4DF2-8279-BA5230295844}"/>
    <dgm:cxn modelId="{58DEA759-6A50-4E78-AFE0-042694373602}" srcId="{AB9B450E-CE5D-4F55-98F0-D0323F4055BC}" destId="{3B5C6D20-46AF-420C-8293-6287FD22D565}" srcOrd="2" destOrd="0" parTransId="{A81D6624-B335-4B41-A4AA-EE3E85961CC7}" sibTransId="{BB045A6D-4130-4293-8448-B27035E97FFE}"/>
    <dgm:cxn modelId="{D8E3D78D-830A-46DE-AF1A-82A3FC3D4131}" srcId="{AB9B450E-CE5D-4F55-98F0-D0323F4055BC}" destId="{7D422829-C155-45DB-9908-60487A69ACA2}" srcOrd="1" destOrd="0" parTransId="{BAF44265-0B18-4A7F-AC95-E59798D5ACB6}" sibTransId="{095353D8-F410-434F-8DD5-32D3DFF98EBE}"/>
    <dgm:cxn modelId="{96EB8B98-51AA-46BD-A003-6D18D3384BEA}" type="presOf" srcId="{8DE801D3-3A42-4F35-8FEF-9014AA8F7871}" destId="{A9C3BD3B-D00F-4428-AA38-04D1B34B946C}" srcOrd="0" destOrd="0" presId="urn:microsoft.com/office/officeart/2005/8/layout/hList1"/>
    <dgm:cxn modelId="{07F909A7-D0BA-4761-98CC-D0DF79E0393F}" srcId="{3B5C6D20-46AF-420C-8293-6287FD22D565}" destId="{764FF4E2-8D21-4698-85E8-A19E8C22E550}" srcOrd="1" destOrd="0" parTransId="{84B19E92-0050-41A7-B3F0-3445043A6014}" sibTransId="{63063ACC-EC00-4C9E-AFA7-061A0B31A5CF}"/>
    <dgm:cxn modelId="{528FE2C5-B8F7-4B86-8245-386BC2C2595F}" type="presOf" srcId="{AB9B450E-CE5D-4F55-98F0-D0323F4055BC}" destId="{E21AF798-B7EB-4E83-B3BB-974722209339}" srcOrd="0" destOrd="0" presId="urn:microsoft.com/office/officeart/2005/8/layout/hList1"/>
    <dgm:cxn modelId="{F42B60C6-9C66-44C2-8D1F-3DDF5A534474}" type="presOf" srcId="{3B5C6D20-46AF-420C-8293-6287FD22D565}" destId="{B5B22C94-C5C5-4E2F-86A3-8146967CAD11}" srcOrd="0" destOrd="0" presId="urn:microsoft.com/office/officeart/2005/8/layout/hList1"/>
    <dgm:cxn modelId="{97EE33CA-BF1D-457C-AF29-E533C872CD41}" type="presOf" srcId="{4D39352F-87F3-4BF5-A8A6-61CFD88A056C}" destId="{92DAAC5E-731D-4076-9AD3-A4B04A059180}" srcOrd="0" destOrd="0" presId="urn:microsoft.com/office/officeart/2005/8/layout/hList1"/>
    <dgm:cxn modelId="{5C71C9CB-FE55-4C95-B1B4-BE0AC72E794A}" srcId="{9EDFDBCA-60C5-4FF3-A8F1-DEAF86485E93}" destId="{CE5C0FE0-AF99-4A57-AEC8-37F4DDDAACB9}" srcOrd="1" destOrd="0" parTransId="{729BCBF4-546C-4586-A759-320C5002A1E3}" sibTransId="{3FB5F935-13A3-45D2-9D5C-BE379E937C36}"/>
    <dgm:cxn modelId="{00FAF7CB-B843-419D-893B-3AE78280D624}" type="presOf" srcId="{7D422829-C155-45DB-9908-60487A69ACA2}" destId="{2506CC39-1CE2-4113-A74F-907A45BE3695}" srcOrd="0" destOrd="0" presId="urn:microsoft.com/office/officeart/2005/8/layout/hList1"/>
    <dgm:cxn modelId="{A678BBF8-AC3B-41A5-99F3-E9873B1B7FDE}" type="presOf" srcId="{764FF4E2-8D21-4698-85E8-A19E8C22E550}" destId="{F720C1C6-2039-4F92-BE51-B9F5B5DE6A56}" srcOrd="0" destOrd="1" presId="urn:microsoft.com/office/officeart/2005/8/layout/hList1"/>
    <dgm:cxn modelId="{030AA380-0B08-4BC0-AF85-A5ABA9D3F33E}" type="presParOf" srcId="{E21AF798-B7EB-4E83-B3BB-974722209339}" destId="{8116C3AF-B888-4415-B5B6-BC475CBD272B}" srcOrd="0" destOrd="0" presId="urn:microsoft.com/office/officeart/2005/8/layout/hList1"/>
    <dgm:cxn modelId="{30AF1783-3474-43EA-8DA1-6CF939A7E8A3}" type="presParOf" srcId="{8116C3AF-B888-4415-B5B6-BC475CBD272B}" destId="{637E2E7E-A089-460C-9B01-E4D2C741D622}" srcOrd="0" destOrd="0" presId="urn:microsoft.com/office/officeart/2005/8/layout/hList1"/>
    <dgm:cxn modelId="{FC61D0C4-B8CB-49B1-BEEC-E014CE82819E}" type="presParOf" srcId="{8116C3AF-B888-4415-B5B6-BC475CBD272B}" destId="{A9C3BD3B-D00F-4428-AA38-04D1B34B946C}" srcOrd="1" destOrd="0" presId="urn:microsoft.com/office/officeart/2005/8/layout/hList1"/>
    <dgm:cxn modelId="{C71DBC52-C922-4D91-8170-55E9174C7EE6}" type="presParOf" srcId="{E21AF798-B7EB-4E83-B3BB-974722209339}" destId="{FFA4F6AC-3154-4C45-8C62-6529C9348770}" srcOrd="1" destOrd="0" presId="urn:microsoft.com/office/officeart/2005/8/layout/hList1"/>
    <dgm:cxn modelId="{85A0CFFD-D57C-4A3E-BF21-68DC2689EE9D}" type="presParOf" srcId="{E21AF798-B7EB-4E83-B3BB-974722209339}" destId="{DD625A40-C363-4185-BD1D-13B92719E6EA}" srcOrd="2" destOrd="0" presId="urn:microsoft.com/office/officeart/2005/8/layout/hList1"/>
    <dgm:cxn modelId="{47D20FA8-9FF0-4F7F-B6D5-525431B73AF8}" type="presParOf" srcId="{DD625A40-C363-4185-BD1D-13B92719E6EA}" destId="{2506CC39-1CE2-4113-A74F-907A45BE3695}" srcOrd="0" destOrd="0" presId="urn:microsoft.com/office/officeart/2005/8/layout/hList1"/>
    <dgm:cxn modelId="{B80A3A3A-471D-4DFA-BDB9-2A530D22C0EC}" type="presParOf" srcId="{DD625A40-C363-4185-BD1D-13B92719E6EA}" destId="{92DAAC5E-731D-4076-9AD3-A4B04A059180}" srcOrd="1" destOrd="0" presId="urn:microsoft.com/office/officeart/2005/8/layout/hList1"/>
    <dgm:cxn modelId="{F19ED7C0-6F24-43D1-9AD3-146029A5F108}" type="presParOf" srcId="{E21AF798-B7EB-4E83-B3BB-974722209339}" destId="{7856EE81-37A5-4EB5-812C-AE235E92E971}" srcOrd="3" destOrd="0" presId="urn:microsoft.com/office/officeart/2005/8/layout/hList1"/>
    <dgm:cxn modelId="{6AEC8AA1-2457-4C0A-818D-B26F1865EDA8}" type="presParOf" srcId="{E21AF798-B7EB-4E83-B3BB-974722209339}" destId="{52CB7C97-EFD5-4555-B409-A43663B3010F}" srcOrd="4" destOrd="0" presId="urn:microsoft.com/office/officeart/2005/8/layout/hList1"/>
    <dgm:cxn modelId="{39CD3CC7-240B-4EA9-B1A1-097ED0F3CAEF}" type="presParOf" srcId="{52CB7C97-EFD5-4555-B409-A43663B3010F}" destId="{B5B22C94-C5C5-4E2F-86A3-8146967CAD11}" srcOrd="0" destOrd="0" presId="urn:microsoft.com/office/officeart/2005/8/layout/hList1"/>
    <dgm:cxn modelId="{5A39BE23-C403-432D-B09F-BEA8B8A0E43F}" type="presParOf" srcId="{52CB7C97-EFD5-4555-B409-A43663B3010F}" destId="{F720C1C6-2039-4F92-BE51-B9F5B5DE6A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B454C-7848-459E-AB35-E7F8231AC4F4}">
      <dsp:nvSpPr>
        <dsp:cNvPr id="0" name=""/>
        <dsp:cNvSpPr/>
      </dsp:nvSpPr>
      <dsp:spPr>
        <a:xfrm>
          <a:off x="439851" y="439648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C4071-C1E5-4071-850F-A34898C7CBE6}">
      <dsp:nvSpPr>
        <dsp:cNvPr id="0" name=""/>
        <dsp:cNvSpPr/>
      </dsp:nvSpPr>
      <dsp:spPr>
        <a:xfrm>
          <a:off x="2375" y="142697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300" b="1" kern="1200"/>
            <a:t>Repository  Centrale</a:t>
          </a:r>
          <a:endParaRPr lang="en-US" sz="1300" kern="1200"/>
        </a:p>
      </dsp:txBody>
      <dsp:txXfrm>
        <a:off x="2375" y="1426976"/>
        <a:ext cx="1590820" cy="636328"/>
      </dsp:txXfrm>
    </dsp:sp>
    <dsp:sp modelId="{D017F578-1CE5-453B-B585-5F1ED3B08A66}">
      <dsp:nvSpPr>
        <dsp:cNvPr id="0" name=""/>
        <dsp:cNvSpPr/>
      </dsp:nvSpPr>
      <dsp:spPr>
        <a:xfrm>
          <a:off x="2309065" y="439648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BCC08-4012-4C80-8742-4BFC5D8EA7C9}">
      <dsp:nvSpPr>
        <dsp:cNvPr id="0" name=""/>
        <dsp:cNvSpPr/>
      </dsp:nvSpPr>
      <dsp:spPr>
        <a:xfrm>
          <a:off x="1871589" y="142697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300" b="1" kern="1200"/>
            <a:t>Richiede una connessione</a:t>
          </a:r>
          <a:endParaRPr lang="en-US" sz="1300" kern="1200"/>
        </a:p>
      </dsp:txBody>
      <dsp:txXfrm>
        <a:off x="1871589" y="1426976"/>
        <a:ext cx="1590820" cy="636328"/>
      </dsp:txXfrm>
    </dsp:sp>
    <dsp:sp modelId="{38FA3A78-DBD5-4F46-87E4-3CF01928FF98}">
      <dsp:nvSpPr>
        <dsp:cNvPr id="0" name=""/>
        <dsp:cNvSpPr/>
      </dsp:nvSpPr>
      <dsp:spPr>
        <a:xfrm>
          <a:off x="4178279" y="439648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DC484-C20E-4578-98CC-EF06F82FEF8D}">
      <dsp:nvSpPr>
        <dsp:cNvPr id="0" name=""/>
        <dsp:cNvSpPr/>
      </dsp:nvSpPr>
      <dsp:spPr>
        <a:xfrm>
          <a:off x="3740803" y="142697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300" b="1" kern="1200"/>
            <a:t>Modifiche direttamente alla sorgente</a:t>
          </a:r>
          <a:endParaRPr lang="en-US" sz="1300" kern="1200"/>
        </a:p>
      </dsp:txBody>
      <dsp:txXfrm>
        <a:off x="3740803" y="1426976"/>
        <a:ext cx="1590820" cy="636328"/>
      </dsp:txXfrm>
    </dsp:sp>
    <dsp:sp modelId="{946562D6-9EE4-48DE-B166-CB3EC4C7CCBB}">
      <dsp:nvSpPr>
        <dsp:cNvPr id="0" name=""/>
        <dsp:cNvSpPr/>
      </dsp:nvSpPr>
      <dsp:spPr>
        <a:xfrm>
          <a:off x="1374458" y="2461010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8B966-172B-44F0-AE98-30F033A16648}">
      <dsp:nvSpPr>
        <dsp:cNvPr id="0" name=""/>
        <dsp:cNvSpPr/>
      </dsp:nvSpPr>
      <dsp:spPr>
        <a:xfrm>
          <a:off x="936982" y="344833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300" b="1" kern="1200"/>
            <a:t>Rischio di blocco di produttivita</a:t>
          </a:r>
          <a:endParaRPr lang="en-US" sz="1300" kern="1200"/>
        </a:p>
      </dsp:txBody>
      <dsp:txXfrm>
        <a:off x="936982" y="3448338"/>
        <a:ext cx="1590820" cy="636328"/>
      </dsp:txXfrm>
    </dsp:sp>
    <dsp:sp modelId="{85CFA99F-3AA0-4FF1-B65C-B44C5BD0ACC8}">
      <dsp:nvSpPr>
        <dsp:cNvPr id="0" name=""/>
        <dsp:cNvSpPr/>
      </dsp:nvSpPr>
      <dsp:spPr>
        <a:xfrm>
          <a:off x="3243672" y="2461010"/>
          <a:ext cx="715869" cy="7158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B6B8F-0844-414F-97B0-793FE62230FF}">
      <dsp:nvSpPr>
        <dsp:cNvPr id="0" name=""/>
        <dsp:cNvSpPr/>
      </dsp:nvSpPr>
      <dsp:spPr>
        <a:xfrm>
          <a:off x="2806196" y="3448338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300" b="1" kern="1200"/>
            <a:t>Perforce, Subversion</a:t>
          </a:r>
          <a:endParaRPr lang="en-US" sz="1300" kern="1200"/>
        </a:p>
      </dsp:txBody>
      <dsp:txXfrm>
        <a:off x="2806196" y="3448338"/>
        <a:ext cx="1590820" cy="6363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0688F-2EC6-4E26-BB02-3349CD03F675}">
      <dsp:nvSpPr>
        <dsp:cNvPr id="0" name=""/>
        <dsp:cNvSpPr/>
      </dsp:nvSpPr>
      <dsp:spPr>
        <a:xfrm>
          <a:off x="0" y="32664"/>
          <a:ext cx="5334000" cy="66338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b="1" kern="1200"/>
            <a:t>Repository Locali</a:t>
          </a:r>
          <a:endParaRPr lang="en-US" sz="2700" kern="1200"/>
        </a:p>
      </dsp:txBody>
      <dsp:txXfrm>
        <a:off x="32384" y="65048"/>
        <a:ext cx="5269232" cy="598621"/>
      </dsp:txXfrm>
    </dsp:sp>
    <dsp:sp modelId="{841FE018-ECFB-42F1-A2DE-E843326E3443}">
      <dsp:nvSpPr>
        <dsp:cNvPr id="0" name=""/>
        <dsp:cNvSpPr/>
      </dsp:nvSpPr>
      <dsp:spPr>
        <a:xfrm>
          <a:off x="0" y="773814"/>
          <a:ext cx="5334000" cy="66338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b="1" kern="1200" dirty="0"/>
            <a:t>Lavoro possibile anche offline</a:t>
          </a:r>
          <a:endParaRPr lang="en-US" sz="2700" kern="1200" dirty="0"/>
        </a:p>
      </dsp:txBody>
      <dsp:txXfrm>
        <a:off x="32384" y="806198"/>
        <a:ext cx="5269232" cy="598621"/>
      </dsp:txXfrm>
    </dsp:sp>
    <dsp:sp modelId="{1BDE21EF-2C00-406C-AA33-872507CCA216}">
      <dsp:nvSpPr>
        <dsp:cNvPr id="0" name=""/>
        <dsp:cNvSpPr/>
      </dsp:nvSpPr>
      <dsp:spPr>
        <a:xfrm>
          <a:off x="0" y="1514964"/>
          <a:ext cx="5334000" cy="66338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b="1" kern="1200"/>
            <a:t>Dati salvati prima localmente</a:t>
          </a:r>
          <a:endParaRPr lang="en-US" sz="2700" kern="1200"/>
        </a:p>
      </dsp:txBody>
      <dsp:txXfrm>
        <a:off x="32384" y="1547348"/>
        <a:ext cx="5269232" cy="598621"/>
      </dsp:txXfrm>
    </dsp:sp>
    <dsp:sp modelId="{DD46A521-ECAE-466A-A266-FA8E4F10B1C8}">
      <dsp:nvSpPr>
        <dsp:cNvPr id="0" name=""/>
        <dsp:cNvSpPr/>
      </dsp:nvSpPr>
      <dsp:spPr>
        <a:xfrm>
          <a:off x="0" y="2256114"/>
          <a:ext cx="5334000" cy="66338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b="1" kern="1200" dirty="0"/>
            <a:t>Sempre operabile</a:t>
          </a:r>
          <a:endParaRPr lang="en-US" sz="2700" kern="1200" dirty="0"/>
        </a:p>
      </dsp:txBody>
      <dsp:txXfrm>
        <a:off x="32384" y="2288498"/>
        <a:ext cx="5269232" cy="598621"/>
      </dsp:txXfrm>
    </dsp:sp>
    <dsp:sp modelId="{0D33C67B-25C8-4863-B19E-DDD6AD1E9D08}">
      <dsp:nvSpPr>
        <dsp:cNvPr id="0" name=""/>
        <dsp:cNvSpPr/>
      </dsp:nvSpPr>
      <dsp:spPr>
        <a:xfrm>
          <a:off x="0" y="2997264"/>
          <a:ext cx="5334000" cy="66338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700" b="1" kern="1200"/>
            <a:t>Mercurial, Git</a:t>
          </a:r>
          <a:endParaRPr lang="en-US" sz="2700" kern="1200"/>
        </a:p>
      </dsp:txBody>
      <dsp:txXfrm>
        <a:off x="32384" y="3029648"/>
        <a:ext cx="5269232" cy="598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C6E8BE-64A7-4F03-ACA9-3B66159B7896}">
      <dsp:nvSpPr>
        <dsp:cNvPr id="0" name=""/>
        <dsp:cNvSpPr/>
      </dsp:nvSpPr>
      <dsp:spPr>
        <a:xfrm>
          <a:off x="298321" y="386730"/>
          <a:ext cx="1928415" cy="192841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14000" r="-14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7324AE9-F491-48F4-ACC5-B5030030D53D}">
      <dsp:nvSpPr>
        <dsp:cNvPr id="0" name=""/>
        <dsp:cNvSpPr/>
      </dsp:nvSpPr>
      <dsp:spPr>
        <a:xfrm>
          <a:off x="319593" y="2323650"/>
          <a:ext cx="1928415" cy="19284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600" kern="1200" dirty="0"/>
            <a:t>CVS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1980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Primo diffuso</a:t>
          </a:r>
        </a:p>
      </dsp:txBody>
      <dsp:txXfrm>
        <a:off x="376074" y="2380131"/>
        <a:ext cx="1815453" cy="1815453"/>
      </dsp:txXfrm>
    </dsp:sp>
    <dsp:sp modelId="{2340032D-C5FA-462E-9BA2-0C9727D6CE01}">
      <dsp:nvSpPr>
        <dsp:cNvPr id="0" name=""/>
        <dsp:cNvSpPr/>
      </dsp:nvSpPr>
      <dsp:spPr>
        <a:xfrm rot="21597151">
          <a:off x="2563131" y="2300361"/>
          <a:ext cx="408992" cy="463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CH" sz="1900" kern="1200"/>
        </a:p>
      </dsp:txBody>
      <dsp:txXfrm>
        <a:off x="2563131" y="2393086"/>
        <a:ext cx="286294" cy="278023"/>
      </dsp:txXfrm>
    </dsp:sp>
    <dsp:sp modelId="{5A29FC6B-5D79-488C-B2C0-F58E3F162854}">
      <dsp:nvSpPr>
        <dsp:cNvPr id="0" name=""/>
        <dsp:cNvSpPr/>
      </dsp:nvSpPr>
      <dsp:spPr>
        <a:xfrm>
          <a:off x="3392867" y="586186"/>
          <a:ext cx="1928415" cy="19284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944E50C-B6A5-4B26-8EE9-0BE99E46FC6D}">
      <dsp:nvSpPr>
        <dsp:cNvPr id="0" name=""/>
        <dsp:cNvSpPr/>
      </dsp:nvSpPr>
      <dsp:spPr>
        <a:xfrm>
          <a:off x="3309310" y="2323650"/>
          <a:ext cx="1928415" cy="1928415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600" kern="1200" dirty="0" err="1"/>
            <a:t>Subversion</a:t>
          </a:r>
          <a:endParaRPr lang="it-CH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2000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Flessibile</a:t>
          </a:r>
        </a:p>
      </dsp:txBody>
      <dsp:txXfrm>
        <a:off x="3365791" y="2380131"/>
        <a:ext cx="1815453" cy="1815453"/>
      </dsp:txXfrm>
    </dsp:sp>
    <dsp:sp modelId="{2F3E6A40-09D1-4817-B5D4-5AF9FE2D6B32}">
      <dsp:nvSpPr>
        <dsp:cNvPr id="0" name=""/>
        <dsp:cNvSpPr/>
      </dsp:nvSpPr>
      <dsp:spPr>
        <a:xfrm rot="21600000">
          <a:off x="5482491" y="2282916"/>
          <a:ext cx="427554" cy="46337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CH" sz="1900" kern="1200" dirty="0"/>
        </a:p>
      </dsp:txBody>
      <dsp:txXfrm rot="-21600000">
        <a:off x="5482491" y="2375590"/>
        <a:ext cx="299288" cy="278023"/>
      </dsp:txXfrm>
    </dsp:sp>
    <dsp:sp modelId="{5DF0BAA4-5FEB-4FE9-9277-17B8DB37A524}">
      <dsp:nvSpPr>
        <dsp:cNvPr id="0" name=""/>
        <dsp:cNvSpPr/>
      </dsp:nvSpPr>
      <dsp:spPr>
        <a:xfrm>
          <a:off x="6255501" y="614495"/>
          <a:ext cx="1718199" cy="165080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F1A80D2-CB2B-4106-BC44-FB69C23E9507}">
      <dsp:nvSpPr>
        <dsp:cNvPr id="0" name=""/>
        <dsp:cNvSpPr/>
      </dsp:nvSpPr>
      <dsp:spPr>
        <a:xfrm>
          <a:off x="6140964" y="2336300"/>
          <a:ext cx="1928415" cy="1928415"/>
        </a:xfrm>
        <a:prstGeom prst="roundRect">
          <a:avLst>
            <a:gd name="adj" fmla="val 10000"/>
          </a:avLst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2600" kern="1200" dirty="0" err="1"/>
            <a:t>Mercurial</a:t>
          </a:r>
          <a:endParaRPr lang="it-CH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2005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Intuitivo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2000" kern="1200" dirty="0"/>
            <a:t>Facile</a:t>
          </a:r>
        </a:p>
      </dsp:txBody>
      <dsp:txXfrm>
        <a:off x="6197445" y="2392781"/>
        <a:ext cx="1815453" cy="1815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54D6D-84DD-441C-9637-A5C16719F793}">
      <dsp:nvSpPr>
        <dsp:cNvPr id="0" name=""/>
        <dsp:cNvSpPr/>
      </dsp:nvSpPr>
      <dsp:spPr>
        <a:xfrm>
          <a:off x="728562" y="620660"/>
          <a:ext cx="919382" cy="919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C19A5-CDC5-43CE-9B83-A3CA330CE51A}">
      <dsp:nvSpPr>
        <dsp:cNvPr id="0" name=""/>
        <dsp:cNvSpPr/>
      </dsp:nvSpPr>
      <dsp:spPr>
        <a:xfrm>
          <a:off x="166717" y="1829438"/>
          <a:ext cx="2043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Kernel Linux</a:t>
          </a:r>
          <a:endParaRPr lang="en-US" sz="2000" kern="1200"/>
        </a:p>
      </dsp:txBody>
      <dsp:txXfrm>
        <a:off x="166717" y="1829438"/>
        <a:ext cx="2043073" cy="720000"/>
      </dsp:txXfrm>
    </dsp:sp>
    <dsp:sp modelId="{0384E99D-BFCB-4DF7-AB0D-50C20866CB54}">
      <dsp:nvSpPr>
        <dsp:cNvPr id="0" name=""/>
        <dsp:cNvSpPr/>
      </dsp:nvSpPr>
      <dsp:spPr>
        <a:xfrm>
          <a:off x="3129173" y="620660"/>
          <a:ext cx="919382" cy="919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F32AF-96CE-4752-98C2-576C6D419DD6}">
      <dsp:nvSpPr>
        <dsp:cNvPr id="0" name=""/>
        <dsp:cNvSpPr/>
      </dsp:nvSpPr>
      <dsp:spPr>
        <a:xfrm>
          <a:off x="2567327" y="1829438"/>
          <a:ext cx="2043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Gratuito e Open Source</a:t>
          </a:r>
          <a:endParaRPr lang="en-US" sz="2000" kern="1200"/>
        </a:p>
      </dsp:txBody>
      <dsp:txXfrm>
        <a:off x="2567327" y="1829438"/>
        <a:ext cx="2043073" cy="720000"/>
      </dsp:txXfrm>
    </dsp:sp>
    <dsp:sp modelId="{26B35926-B588-47C1-BDFC-8A41ACB20232}">
      <dsp:nvSpPr>
        <dsp:cNvPr id="0" name=""/>
        <dsp:cNvSpPr/>
      </dsp:nvSpPr>
      <dsp:spPr>
        <a:xfrm>
          <a:off x="5529784" y="620660"/>
          <a:ext cx="919382" cy="919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B5812-ACCF-4F1A-B78A-59919F4D4E0C}">
      <dsp:nvSpPr>
        <dsp:cNvPr id="0" name=""/>
        <dsp:cNvSpPr/>
      </dsp:nvSpPr>
      <dsp:spPr>
        <a:xfrm>
          <a:off x="4967938" y="1829438"/>
          <a:ext cx="2043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Standard al giorno d’oggi</a:t>
          </a:r>
          <a:endParaRPr lang="en-US" sz="2000" kern="1200"/>
        </a:p>
      </dsp:txBody>
      <dsp:txXfrm>
        <a:off x="4967938" y="1829438"/>
        <a:ext cx="2043073" cy="720000"/>
      </dsp:txXfrm>
    </dsp:sp>
    <dsp:sp modelId="{1B50858B-9C4B-432F-96CB-72072790ABDE}">
      <dsp:nvSpPr>
        <dsp:cNvPr id="0" name=""/>
        <dsp:cNvSpPr/>
      </dsp:nvSpPr>
      <dsp:spPr>
        <a:xfrm>
          <a:off x="7930394" y="620660"/>
          <a:ext cx="919382" cy="9193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A2CC8-816B-417B-A2B9-4F4B5270A0A2}">
      <dsp:nvSpPr>
        <dsp:cNvPr id="0" name=""/>
        <dsp:cNvSpPr/>
      </dsp:nvSpPr>
      <dsp:spPr>
        <a:xfrm>
          <a:off x="7368549" y="1829438"/>
          <a:ext cx="20430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1" kern="1200"/>
            <a:t>Supporta GitHub, GitLab, ecc</a:t>
          </a:r>
          <a:r>
            <a:rPr lang="it-IT" sz="2000" kern="1200"/>
            <a:t>.</a:t>
          </a:r>
          <a:endParaRPr lang="en-US" sz="2000" kern="1200"/>
        </a:p>
      </dsp:txBody>
      <dsp:txXfrm>
        <a:off x="7368549" y="1829438"/>
        <a:ext cx="204307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7E2E7E-A089-460C-9B01-E4D2C741D622}">
      <dsp:nvSpPr>
        <dsp:cNvPr id="0" name=""/>
        <dsp:cNvSpPr/>
      </dsp:nvSpPr>
      <dsp:spPr>
        <a:xfrm>
          <a:off x="2993" y="1540938"/>
          <a:ext cx="2918400" cy="100800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500" kern="1200" dirty="0" err="1"/>
            <a:t>GitLab</a:t>
          </a:r>
          <a:endParaRPr lang="it-CH" sz="3500" kern="1200" dirty="0"/>
        </a:p>
      </dsp:txBody>
      <dsp:txXfrm>
        <a:off x="2993" y="1540938"/>
        <a:ext cx="2918400" cy="1008000"/>
      </dsp:txXfrm>
    </dsp:sp>
    <dsp:sp modelId="{A9C3BD3B-D00F-4428-AA38-04D1B34B946C}">
      <dsp:nvSpPr>
        <dsp:cNvPr id="0" name=""/>
        <dsp:cNvSpPr/>
      </dsp:nvSpPr>
      <dsp:spPr>
        <a:xfrm>
          <a:off x="2993" y="2548938"/>
          <a:ext cx="2918400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500" kern="1200" dirty="0"/>
            <a:t>CI/CD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500" kern="1200" dirty="0"/>
            <a:t>Self-</a:t>
          </a:r>
          <a:r>
            <a:rPr lang="it-CH" sz="3500" kern="1200" dirty="0" err="1"/>
            <a:t>host</a:t>
          </a:r>
          <a:endParaRPr lang="it-CH" sz="3500" kern="1200" dirty="0"/>
        </a:p>
      </dsp:txBody>
      <dsp:txXfrm>
        <a:off x="2993" y="2548938"/>
        <a:ext cx="2918400" cy="1537199"/>
      </dsp:txXfrm>
    </dsp:sp>
    <dsp:sp modelId="{2506CC39-1CE2-4113-A74F-907A45BE3695}">
      <dsp:nvSpPr>
        <dsp:cNvPr id="0" name=""/>
        <dsp:cNvSpPr/>
      </dsp:nvSpPr>
      <dsp:spPr>
        <a:xfrm>
          <a:off x="3329969" y="1540938"/>
          <a:ext cx="2918400" cy="100800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500" kern="1200" dirty="0" err="1"/>
            <a:t>BitBucket</a:t>
          </a:r>
          <a:endParaRPr lang="it-CH" sz="3500" kern="1200" dirty="0"/>
        </a:p>
      </dsp:txBody>
      <dsp:txXfrm>
        <a:off x="3329969" y="1540938"/>
        <a:ext cx="2918400" cy="1008000"/>
      </dsp:txXfrm>
    </dsp:sp>
    <dsp:sp modelId="{92DAAC5E-731D-4076-9AD3-A4B04A059180}">
      <dsp:nvSpPr>
        <dsp:cNvPr id="0" name=""/>
        <dsp:cNvSpPr/>
      </dsp:nvSpPr>
      <dsp:spPr>
        <a:xfrm>
          <a:off x="3329969" y="2548938"/>
          <a:ext cx="2918400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500" kern="1200" dirty="0" err="1"/>
            <a:t>Jira</a:t>
          </a:r>
          <a:r>
            <a:rPr lang="it-CH" sz="3500" kern="1200" dirty="0"/>
            <a:t>/</a:t>
          </a:r>
          <a:r>
            <a:rPr lang="it-CH" sz="3500" kern="1200" dirty="0" err="1"/>
            <a:t>Trello</a:t>
          </a:r>
          <a:endParaRPr lang="it-CH" sz="3500" kern="1200" dirty="0"/>
        </a:p>
      </dsp:txBody>
      <dsp:txXfrm>
        <a:off x="3329969" y="2548938"/>
        <a:ext cx="2918400" cy="1537199"/>
      </dsp:txXfrm>
    </dsp:sp>
    <dsp:sp modelId="{B5B22C94-C5C5-4E2F-86A3-8146967CAD11}">
      <dsp:nvSpPr>
        <dsp:cNvPr id="0" name=""/>
        <dsp:cNvSpPr/>
      </dsp:nvSpPr>
      <dsp:spPr>
        <a:xfrm>
          <a:off x="6656946" y="1540938"/>
          <a:ext cx="2918400" cy="1008000"/>
        </a:xfrm>
        <a:prstGeom prst="rect">
          <a:avLst/>
        </a:prstGeom>
        <a:solidFill>
          <a:schemeClr val="accent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8920" tIns="142240" rIns="248920" bIns="14224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3500" kern="1200" dirty="0" err="1"/>
            <a:t>SourceForge</a:t>
          </a:r>
          <a:endParaRPr lang="it-CH" sz="3500" kern="1200" dirty="0"/>
        </a:p>
      </dsp:txBody>
      <dsp:txXfrm>
        <a:off x="6656946" y="1540938"/>
        <a:ext cx="2918400" cy="1008000"/>
      </dsp:txXfrm>
    </dsp:sp>
    <dsp:sp modelId="{F720C1C6-2039-4F92-BE51-B9F5B5DE6A56}">
      <dsp:nvSpPr>
        <dsp:cNvPr id="0" name=""/>
        <dsp:cNvSpPr/>
      </dsp:nvSpPr>
      <dsp:spPr>
        <a:xfrm>
          <a:off x="6656946" y="2548938"/>
          <a:ext cx="2918400" cy="153719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248920" bIns="280035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500" kern="1200" dirty="0" err="1"/>
            <a:t>Old</a:t>
          </a:r>
          <a:endParaRPr lang="it-CH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CH" sz="3500" kern="1200" dirty="0"/>
            <a:t>Valido</a:t>
          </a:r>
        </a:p>
      </dsp:txBody>
      <dsp:txXfrm>
        <a:off x="6656946" y="2548938"/>
        <a:ext cx="2918400" cy="1537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45C5A-62A8-428B-BAAC-8CDF560D6BA0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74FDD-5A1C-4426-82EF-A61CE7983357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86051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/>
              <a:t>Il version control </a:t>
            </a:r>
            <a:r>
              <a:rPr lang="fr-CH" dirty="0" err="1"/>
              <a:t>tiene</a:t>
            </a:r>
            <a:r>
              <a:rPr lang="fr-CH" dirty="0"/>
              <a:t> nota di tutte le </a:t>
            </a:r>
            <a:r>
              <a:rPr lang="fr-CH" dirty="0" err="1"/>
              <a:t>versioni</a:t>
            </a:r>
            <a:r>
              <a:rPr lang="fr-CH" dirty="0"/>
              <a:t> </a:t>
            </a:r>
            <a:r>
              <a:rPr lang="fr-CH" dirty="0" err="1"/>
              <a:t>fatte</a:t>
            </a:r>
            <a:r>
              <a:rPr lang="fr-CH" dirty="0"/>
              <a:t> </a:t>
            </a:r>
            <a:r>
              <a:rPr lang="fr-CH" dirty="0" err="1"/>
              <a:t>sul</a:t>
            </a:r>
            <a:r>
              <a:rPr lang="fr-CH" dirty="0"/>
              <a:t> file, a </a:t>
            </a:r>
            <a:r>
              <a:rPr lang="fr-CH" dirty="0" err="1"/>
              <a:t>ogni</a:t>
            </a:r>
            <a:r>
              <a:rPr lang="fr-CH" dirty="0"/>
              <a:t> </a:t>
            </a:r>
            <a:r>
              <a:rPr lang="fr-CH" dirty="0" err="1"/>
              <a:t>modifica</a:t>
            </a:r>
            <a:r>
              <a:rPr lang="fr-CH" dirty="0"/>
              <a:t> </a:t>
            </a:r>
            <a:r>
              <a:rPr lang="fr-CH" dirty="0" err="1"/>
              <a:t>assegna</a:t>
            </a:r>
            <a:r>
              <a:rPr lang="fr-CH" dirty="0"/>
              <a:t> </a:t>
            </a:r>
            <a:r>
              <a:rPr lang="fr-CH" dirty="0" err="1"/>
              <a:t>una</a:t>
            </a:r>
            <a:r>
              <a:rPr lang="fr-CH" dirty="0"/>
              <a:t> </a:t>
            </a:r>
            <a:r>
              <a:rPr lang="fr-CH" dirty="0" err="1"/>
              <a:t>nuova</a:t>
            </a:r>
            <a:r>
              <a:rPr lang="fr-CH" dirty="0"/>
              <a:t> </a:t>
            </a:r>
            <a:r>
              <a:rPr lang="fr-CH" dirty="0" err="1"/>
              <a:t>versione</a:t>
            </a:r>
            <a:endParaRPr lang="fr-CH" dirty="0"/>
          </a:p>
          <a:p>
            <a:pPr marL="228600" indent="-228600">
              <a:buAutoNum type="arabicPeriod"/>
            </a:pPr>
            <a:r>
              <a:rPr lang="fr-CH" dirty="0"/>
              <a:t>In </a:t>
            </a:r>
            <a:r>
              <a:rPr lang="fr-CH" dirty="0" err="1"/>
              <a:t>questo</a:t>
            </a:r>
            <a:r>
              <a:rPr lang="fr-CH" dirty="0"/>
              <a:t> modo le </a:t>
            </a:r>
            <a:r>
              <a:rPr lang="fr-CH" dirty="0" err="1"/>
              <a:t>versioni</a:t>
            </a:r>
            <a:r>
              <a:rPr lang="fr-CH" dirty="0"/>
              <a:t> </a:t>
            </a:r>
            <a:r>
              <a:rPr lang="fr-CH" dirty="0" err="1"/>
              <a:t>precedenti</a:t>
            </a:r>
            <a:r>
              <a:rPr lang="fr-CH" dirty="0"/>
              <a:t> </a:t>
            </a:r>
            <a:r>
              <a:rPr lang="fr-CH" dirty="0" err="1"/>
              <a:t>possono</a:t>
            </a:r>
            <a:r>
              <a:rPr lang="fr-CH" dirty="0"/>
              <a:t> </a:t>
            </a:r>
            <a:r>
              <a:rPr lang="fr-CH" dirty="0" err="1"/>
              <a:t>essere</a:t>
            </a:r>
            <a:r>
              <a:rPr lang="fr-CH" dirty="0"/>
              <a:t> </a:t>
            </a:r>
            <a:r>
              <a:rPr lang="fr-CH" dirty="0" err="1"/>
              <a:t>ripristinate</a:t>
            </a:r>
            <a:endParaRPr lang="fr-CH" dirty="0"/>
          </a:p>
          <a:p>
            <a:pPr marL="228600" indent="-228600">
              <a:buAutoNum type="arabicPeriod"/>
            </a:pPr>
            <a:r>
              <a:rPr lang="fr-CH" dirty="0"/>
              <a:t>Offre un </a:t>
            </a:r>
            <a:r>
              <a:rPr lang="fr-CH" dirty="0" err="1"/>
              <a:t>servizio</a:t>
            </a:r>
            <a:r>
              <a:rPr lang="fr-CH" dirty="0"/>
              <a:t> di </a:t>
            </a:r>
            <a:r>
              <a:rPr lang="fr-CH" dirty="0" err="1"/>
              <a:t>gestione</a:t>
            </a:r>
            <a:r>
              <a:rPr lang="fr-CH" dirty="0"/>
              <a:t> </a:t>
            </a:r>
            <a:r>
              <a:rPr lang="fr-CH" dirty="0" err="1"/>
              <a:t>degli</a:t>
            </a:r>
            <a:r>
              <a:rPr lang="fr-CH" dirty="0"/>
              <a:t> </a:t>
            </a:r>
            <a:r>
              <a:rPr lang="fr-CH" dirty="0" err="1"/>
              <a:t>accessi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permette di far </a:t>
            </a:r>
            <a:r>
              <a:rPr lang="fr-CH" dirty="0" err="1"/>
              <a:t>lavorare</a:t>
            </a:r>
            <a:r>
              <a:rPr lang="fr-CH" dirty="0"/>
              <a:t> piu </a:t>
            </a:r>
            <a:r>
              <a:rPr lang="fr-CH" dirty="0" err="1"/>
              <a:t>persone</a:t>
            </a:r>
            <a:r>
              <a:rPr lang="fr-CH" dirty="0"/>
              <a:t> </a:t>
            </a:r>
            <a:r>
              <a:rPr lang="fr-CH" dirty="0" err="1"/>
              <a:t>sullo</a:t>
            </a:r>
            <a:r>
              <a:rPr lang="fr-CH" dirty="0"/>
              <a:t> </a:t>
            </a:r>
            <a:r>
              <a:rPr lang="fr-CH" dirty="0" err="1"/>
              <a:t>stesso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 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347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 err="1"/>
              <a:t>Andare</a:t>
            </a:r>
            <a:r>
              <a:rPr lang="fr-CH" dirty="0"/>
              <a:t> </a:t>
            </a:r>
            <a:r>
              <a:rPr lang="fr-CH" dirty="0" err="1"/>
              <a:t>avanti</a:t>
            </a:r>
            <a:r>
              <a:rPr lang="fr-CH" dirty="0"/>
              <a:t> </a:t>
            </a:r>
            <a:r>
              <a:rPr lang="fr-CH" dirty="0" err="1"/>
              <a:t>nella</a:t>
            </a:r>
            <a:r>
              <a:rPr lang="fr-CH" dirty="0"/>
              <a:t> slide </a:t>
            </a:r>
            <a:r>
              <a:rPr lang="fr-CH" dirty="0" err="1"/>
              <a:t>sucessiva</a:t>
            </a:r>
            <a:r>
              <a:rPr lang="fr-CH" dirty="0"/>
              <a:t> per CSVC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95097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CH" dirty="0"/>
              <a:t>1 il server ha </a:t>
            </a:r>
            <a:r>
              <a:rPr lang="fr-CH" dirty="0" err="1"/>
              <a:t>una</a:t>
            </a:r>
            <a:r>
              <a:rPr lang="fr-CH" dirty="0"/>
              <a:t> </a:t>
            </a:r>
            <a:r>
              <a:rPr lang="fr-CH" dirty="0" err="1"/>
              <a:t>memoria</a:t>
            </a:r>
            <a:r>
              <a:rPr lang="fr-CH" dirty="0"/>
              <a:t> centrale </a:t>
            </a:r>
            <a:r>
              <a:rPr lang="fr-CH" dirty="0" err="1"/>
              <a:t>dove</a:t>
            </a:r>
            <a:r>
              <a:rPr lang="fr-CH" dirty="0"/>
              <a:t> tutti </a:t>
            </a:r>
            <a:r>
              <a:rPr lang="fr-CH" dirty="0" err="1"/>
              <a:t>prendono</a:t>
            </a:r>
            <a:r>
              <a:rPr lang="fr-CH" dirty="0"/>
              <a:t> il </a:t>
            </a:r>
            <a:r>
              <a:rPr lang="fr-CH" dirty="0" err="1"/>
              <a:t>materiale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2 non si ha </a:t>
            </a:r>
            <a:r>
              <a:rPr lang="fr-CH" dirty="0" err="1"/>
              <a:t>una</a:t>
            </a:r>
            <a:r>
              <a:rPr lang="fr-CH" dirty="0"/>
              <a:t> copia di </a:t>
            </a:r>
            <a:r>
              <a:rPr lang="fr-CH" dirty="0" err="1"/>
              <a:t>tutto</a:t>
            </a:r>
            <a:r>
              <a:rPr lang="fr-CH" dirty="0"/>
              <a:t> il server </a:t>
            </a:r>
            <a:r>
              <a:rPr lang="fr-CH" dirty="0" err="1"/>
              <a:t>quindi</a:t>
            </a:r>
            <a:r>
              <a:rPr lang="fr-CH" dirty="0"/>
              <a:t> </a:t>
            </a:r>
            <a:r>
              <a:rPr lang="fr-CH" dirty="0" err="1"/>
              <a:t>bisogna</a:t>
            </a:r>
            <a:r>
              <a:rPr lang="fr-CH" dirty="0"/>
              <a:t> sempre </a:t>
            </a:r>
            <a:r>
              <a:rPr lang="fr-CH" dirty="0" err="1"/>
              <a:t>essere</a:t>
            </a:r>
            <a:r>
              <a:rPr lang="fr-CH" dirty="0"/>
              <a:t> </a:t>
            </a:r>
            <a:r>
              <a:rPr lang="fr-CH" dirty="0" err="1"/>
              <a:t>connessi</a:t>
            </a:r>
            <a:r>
              <a:rPr lang="fr-CH" dirty="0"/>
              <a:t> per </a:t>
            </a:r>
            <a:r>
              <a:rPr lang="fr-CH" dirty="0" err="1"/>
              <a:t>avere</a:t>
            </a:r>
            <a:r>
              <a:rPr lang="fr-CH" dirty="0"/>
              <a:t> </a:t>
            </a:r>
            <a:r>
              <a:rPr lang="fr-CH" dirty="0" err="1"/>
              <a:t>accesso</a:t>
            </a:r>
            <a:r>
              <a:rPr lang="fr-CH" dirty="0"/>
              <a:t> al </a:t>
            </a:r>
            <a:r>
              <a:rPr lang="fr-CH" dirty="0" err="1"/>
              <a:t>materiale</a:t>
            </a:r>
            <a:endParaRPr lang="fr-CH" dirty="0"/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3 pro: tutti </a:t>
            </a:r>
            <a:r>
              <a:rPr lang="fr-CH" dirty="0" err="1"/>
              <a:t>vedono</a:t>
            </a:r>
            <a:r>
              <a:rPr lang="fr-CH" dirty="0"/>
              <a:t> subito le </a:t>
            </a:r>
            <a:r>
              <a:rPr lang="fr-CH" dirty="0" err="1"/>
              <a:t>modifiche</a:t>
            </a:r>
            <a:r>
              <a:rPr lang="fr-CH" dirty="0"/>
              <a:t> ¦¦¦¦¦¦ </a:t>
            </a:r>
            <a:r>
              <a:rPr lang="fr-CH" dirty="0" err="1"/>
              <a:t>contro</a:t>
            </a:r>
            <a:r>
              <a:rPr lang="fr-CH" dirty="0"/>
              <a:t>: ci sono </a:t>
            </a:r>
            <a:r>
              <a:rPr lang="fr-CH" dirty="0" err="1"/>
              <a:t>conflitti</a:t>
            </a:r>
            <a:r>
              <a:rPr lang="fr-CH" dirty="0"/>
              <a:t> </a:t>
            </a:r>
            <a:r>
              <a:rPr lang="fr-CH" dirty="0" err="1"/>
              <a:t>frequenti</a:t>
            </a:r>
            <a:r>
              <a:rPr lang="fr-CH" dirty="0"/>
              <a:t> ad </a:t>
            </a:r>
            <a:r>
              <a:rPr lang="fr-CH" dirty="0" err="1"/>
              <a:t>esempio</a:t>
            </a:r>
            <a:r>
              <a:rPr lang="fr-CH" dirty="0"/>
              <a:t> se si </a:t>
            </a:r>
            <a:r>
              <a:rPr lang="fr-CH" dirty="0" err="1"/>
              <a:t>lavora</a:t>
            </a:r>
            <a:r>
              <a:rPr lang="fr-CH" dirty="0"/>
              <a:t> </a:t>
            </a:r>
            <a:r>
              <a:rPr lang="fr-CH" dirty="0" err="1"/>
              <a:t>sullo</a:t>
            </a:r>
            <a:r>
              <a:rPr lang="fr-CH" dirty="0"/>
              <a:t> </a:t>
            </a:r>
            <a:r>
              <a:rPr lang="fr-CH" dirty="0" err="1"/>
              <a:t>stesso</a:t>
            </a:r>
            <a:r>
              <a:rPr lang="fr-CH" dirty="0"/>
              <a:t> file.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4 se il server centrale ha un </a:t>
            </a:r>
            <a:r>
              <a:rPr lang="fr-CH" dirty="0" err="1"/>
              <a:t>problema</a:t>
            </a:r>
            <a:r>
              <a:rPr lang="fr-CH" dirty="0"/>
              <a:t> si </a:t>
            </a:r>
            <a:r>
              <a:rPr lang="fr-CH" dirty="0" err="1"/>
              <a:t>perdono</a:t>
            </a:r>
            <a:r>
              <a:rPr lang="fr-CH" dirty="0"/>
              <a:t> </a:t>
            </a:r>
            <a:r>
              <a:rPr lang="fr-CH" dirty="0" err="1"/>
              <a:t>dati</a:t>
            </a:r>
            <a:r>
              <a:rPr lang="fr-CH" dirty="0"/>
              <a:t> </a:t>
            </a:r>
            <a:r>
              <a:rPr lang="fr-CH" dirty="0" err="1"/>
              <a:t>dato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il </a:t>
            </a:r>
            <a:r>
              <a:rPr lang="fr-CH" dirty="0" err="1"/>
              <a:t>lavoro</a:t>
            </a:r>
            <a:r>
              <a:rPr lang="fr-CH" dirty="0"/>
              <a:t> </a:t>
            </a:r>
            <a:r>
              <a:rPr lang="fr-CH" dirty="0" err="1"/>
              <a:t>viene</a:t>
            </a:r>
            <a:r>
              <a:rPr lang="fr-CH" dirty="0"/>
              <a:t> </a:t>
            </a:r>
            <a:r>
              <a:rPr lang="fr-CH" dirty="0" err="1"/>
              <a:t>messo</a:t>
            </a:r>
            <a:r>
              <a:rPr lang="fr-CH" dirty="0"/>
              <a:t> </a:t>
            </a:r>
            <a:r>
              <a:rPr lang="fr-CH" dirty="0" err="1"/>
              <a:t>direttamente</a:t>
            </a:r>
            <a:r>
              <a:rPr lang="fr-CH" dirty="0"/>
              <a:t> </a:t>
            </a:r>
            <a:r>
              <a:rPr lang="fr-CH" dirty="0" err="1"/>
              <a:t>sul</a:t>
            </a:r>
            <a:r>
              <a:rPr lang="fr-CH" dirty="0"/>
              <a:t> server centrale online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5 </a:t>
            </a:r>
            <a:r>
              <a:rPr lang="fr-CH" dirty="0" err="1"/>
              <a:t>Videogiochi</a:t>
            </a:r>
            <a:r>
              <a:rPr lang="fr-CH" dirty="0"/>
              <a:t> grandi </a:t>
            </a:r>
            <a:r>
              <a:rPr lang="fr-CH" dirty="0" err="1"/>
              <a:t>aziende</a:t>
            </a:r>
            <a:r>
              <a:rPr lang="fr-CH" dirty="0"/>
              <a:t> ¦¦¦¦    </a:t>
            </a:r>
            <a:r>
              <a:rPr lang="fr-CH" dirty="0" err="1"/>
              <a:t>Usato</a:t>
            </a:r>
            <a:r>
              <a:rPr lang="fr-CH" dirty="0"/>
              <a:t> prima di Git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3394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CH" dirty="0" err="1"/>
              <a:t>Andare</a:t>
            </a:r>
            <a:r>
              <a:rPr lang="fr-CH" dirty="0"/>
              <a:t> </a:t>
            </a:r>
            <a:r>
              <a:rPr lang="fr-CH" dirty="0" err="1"/>
              <a:t>avanti</a:t>
            </a:r>
            <a:r>
              <a:rPr lang="fr-CH" dirty="0"/>
              <a:t> </a:t>
            </a:r>
            <a:r>
              <a:rPr lang="fr-CH" dirty="0" err="1"/>
              <a:t>nella</a:t>
            </a:r>
            <a:r>
              <a:rPr lang="fr-CH" dirty="0"/>
              <a:t> slide </a:t>
            </a:r>
            <a:r>
              <a:rPr lang="fr-CH" dirty="0" err="1"/>
              <a:t>sucessiva</a:t>
            </a:r>
            <a:r>
              <a:rPr lang="fr-CH" dirty="0"/>
              <a:t> per CSVC</a:t>
            </a: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2851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fr-CH" dirty="0"/>
              <a:t>1 </a:t>
            </a:r>
            <a:r>
              <a:rPr lang="fr-CH" dirty="0" err="1"/>
              <a:t>ogni</a:t>
            </a:r>
            <a:r>
              <a:rPr lang="fr-CH" dirty="0"/>
              <a:t> persona ha </a:t>
            </a:r>
            <a:r>
              <a:rPr lang="fr-CH" dirty="0" err="1"/>
              <a:t>una</a:t>
            </a:r>
            <a:r>
              <a:rPr lang="fr-CH" dirty="0"/>
              <a:t> copia </a:t>
            </a:r>
            <a:r>
              <a:rPr lang="fr-CH" dirty="0" err="1"/>
              <a:t>del</a:t>
            </a:r>
            <a:r>
              <a:rPr lang="fr-CH" dirty="0"/>
              <a:t> server 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2 Anche in </a:t>
            </a:r>
            <a:r>
              <a:rPr lang="fr-CH" dirty="0" err="1"/>
              <a:t>assenza</a:t>
            </a:r>
            <a:r>
              <a:rPr lang="fr-CH" dirty="0"/>
              <a:t> di internet si </a:t>
            </a:r>
            <a:r>
              <a:rPr lang="fr-CH" dirty="0" err="1"/>
              <a:t>puo</a:t>
            </a:r>
            <a:r>
              <a:rPr lang="fr-CH" dirty="0"/>
              <a:t> </a:t>
            </a:r>
            <a:r>
              <a:rPr lang="fr-CH" dirty="0" err="1"/>
              <a:t>lavorare</a:t>
            </a:r>
            <a:r>
              <a:rPr lang="fr-CH" dirty="0"/>
              <a:t> al server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3 i </a:t>
            </a:r>
            <a:r>
              <a:rPr lang="fr-CH" dirty="0" err="1"/>
              <a:t>dati</a:t>
            </a:r>
            <a:r>
              <a:rPr lang="fr-CH" dirty="0"/>
              <a:t> </a:t>
            </a:r>
            <a:r>
              <a:rPr lang="fr-CH" dirty="0" err="1"/>
              <a:t>vengono</a:t>
            </a:r>
            <a:r>
              <a:rPr lang="fr-CH" dirty="0"/>
              <a:t> prima </a:t>
            </a:r>
            <a:r>
              <a:rPr lang="fr-CH" dirty="0" err="1"/>
              <a:t>salvati</a:t>
            </a:r>
            <a:r>
              <a:rPr lang="fr-CH" dirty="0"/>
              <a:t> </a:t>
            </a:r>
            <a:r>
              <a:rPr lang="fr-CH" dirty="0" err="1"/>
              <a:t>localmente</a:t>
            </a:r>
            <a:r>
              <a:rPr lang="fr-CH" dirty="0"/>
              <a:t> </a:t>
            </a:r>
            <a:r>
              <a:rPr lang="fr-CH" dirty="0" err="1"/>
              <a:t>quindi</a:t>
            </a:r>
            <a:r>
              <a:rPr lang="fr-CH" dirty="0"/>
              <a:t> la </a:t>
            </a:r>
            <a:r>
              <a:rPr lang="fr-CH" dirty="0" err="1"/>
              <a:t>sincronizzazione</a:t>
            </a:r>
            <a:r>
              <a:rPr lang="fr-CH" dirty="0"/>
              <a:t> con </a:t>
            </a:r>
            <a:r>
              <a:rPr lang="fr-CH" dirty="0" err="1"/>
              <a:t>gli</a:t>
            </a:r>
            <a:r>
              <a:rPr lang="fr-CH" dirty="0"/>
              <a:t> </a:t>
            </a:r>
            <a:r>
              <a:rPr lang="fr-CH" dirty="0" err="1"/>
              <a:t>altri</a:t>
            </a:r>
            <a:r>
              <a:rPr lang="fr-CH" dirty="0"/>
              <a:t> </a:t>
            </a:r>
            <a:r>
              <a:rPr lang="fr-CH" dirty="0" err="1"/>
              <a:t>sul</a:t>
            </a:r>
            <a:r>
              <a:rPr lang="fr-CH" dirty="0"/>
              <a:t> server principale e piu facile 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4 anche se il </a:t>
            </a:r>
            <a:r>
              <a:rPr lang="fr-CH" dirty="0" err="1"/>
              <a:t>servr</a:t>
            </a:r>
            <a:r>
              <a:rPr lang="fr-CH" dirty="0"/>
              <a:t> </a:t>
            </a:r>
            <a:r>
              <a:rPr lang="fr-CH" dirty="0" err="1"/>
              <a:t>dovesse</a:t>
            </a:r>
            <a:r>
              <a:rPr lang="fr-CH" dirty="0"/>
              <a:t> </a:t>
            </a:r>
            <a:r>
              <a:rPr lang="fr-CH" dirty="0" err="1"/>
              <a:t>avere</a:t>
            </a:r>
            <a:r>
              <a:rPr lang="fr-CH" dirty="0"/>
              <a:t> </a:t>
            </a:r>
            <a:r>
              <a:rPr lang="fr-CH" dirty="0" err="1"/>
              <a:t>problemi</a:t>
            </a:r>
            <a:r>
              <a:rPr lang="fr-CH" dirty="0"/>
              <a:t> si </a:t>
            </a:r>
            <a:r>
              <a:rPr lang="fr-CH" dirty="0" err="1"/>
              <a:t>puo</a:t>
            </a:r>
            <a:r>
              <a:rPr lang="fr-CH" dirty="0"/>
              <a:t> sempre </a:t>
            </a:r>
            <a:r>
              <a:rPr lang="fr-CH" dirty="0" err="1"/>
              <a:t>lavorare</a:t>
            </a:r>
            <a:r>
              <a:rPr lang="fr-CH" dirty="0"/>
              <a:t> data la copia</a:t>
            </a:r>
          </a:p>
          <a:p>
            <a:pPr marL="457200" lvl="1" indent="0">
              <a:buNone/>
            </a:pPr>
            <a:endParaRPr lang="fr-CH" dirty="0"/>
          </a:p>
          <a:p>
            <a:pPr marL="457200" lvl="1" indent="0">
              <a:buNone/>
            </a:pPr>
            <a:r>
              <a:rPr lang="fr-CH" dirty="0"/>
              <a:t>5 Semplice e </a:t>
            </a:r>
            <a:r>
              <a:rPr lang="fr-CH" dirty="0" err="1"/>
              <a:t>veloce</a:t>
            </a:r>
            <a:r>
              <a:rPr lang="fr-CH" dirty="0"/>
              <a:t> ¦¦¦¦  </a:t>
            </a:r>
            <a:r>
              <a:rPr lang="it-CH" dirty="0"/>
              <a:t>Linux. </a:t>
            </a:r>
            <a:r>
              <a:rPr lang="fr-CH" dirty="0"/>
              <a:t>kernel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cuore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sistema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operativo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it-IT" dirty="0"/>
              <a:t>gestisce l’hardware, le risorse di sistema (CPU, memoria, dispositivi), e permette al software di comunicare</a:t>
            </a:r>
            <a:endParaRPr lang="fr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53276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ED53A-109E-2655-DE82-E36A61D6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3AD9254-6D12-3368-0162-A4975C7A3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1FD0E0-E68D-335B-A2BE-02DEFE6CE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CH" dirty="0" err="1"/>
              <a:t>Concurrent</a:t>
            </a:r>
            <a:r>
              <a:rPr lang="it-CH" dirty="0"/>
              <a:t> </a:t>
            </a:r>
            <a:r>
              <a:rPr lang="it-CH" dirty="0" err="1"/>
              <a:t>Versions</a:t>
            </a:r>
            <a:r>
              <a:rPr lang="it-CH" dirty="0"/>
              <a:t> System vari problemi, il primo molto usato dato che prima non ne valeva la pena per tutti gli errori</a:t>
            </a:r>
          </a:p>
          <a:p>
            <a:pPr marL="228600" indent="-228600">
              <a:buAutoNum type="arabicPeriod"/>
            </a:pPr>
            <a:endParaRPr lang="it-CH" dirty="0"/>
          </a:p>
          <a:p>
            <a:pPr marL="228600" indent="-228600">
              <a:buAutoNum type="arabicPeriod"/>
            </a:pPr>
            <a:r>
              <a:rPr lang="it-CH" dirty="0" err="1"/>
              <a:t>Sucessore</a:t>
            </a:r>
            <a:r>
              <a:rPr lang="it-CH" dirty="0"/>
              <a:t> di CVS, molto </a:t>
            </a:r>
            <a:r>
              <a:rPr lang="it-CH" dirty="0" err="1"/>
              <a:t>piu</a:t>
            </a:r>
            <a:r>
              <a:rPr lang="it-CH" dirty="0"/>
              <a:t> flessibile </a:t>
            </a:r>
            <a:r>
              <a:rPr lang="it-CH" dirty="0" err="1"/>
              <a:t>cioe</a:t>
            </a:r>
            <a:r>
              <a:rPr lang="it-CH" dirty="0"/>
              <a:t> con molti meno </a:t>
            </a:r>
            <a:r>
              <a:rPr lang="it-CH" dirty="0" err="1"/>
              <a:t>preoblemi</a:t>
            </a:r>
            <a:r>
              <a:rPr lang="it-CH" dirty="0"/>
              <a:t> sulle operazioni </a:t>
            </a:r>
          </a:p>
          <a:p>
            <a:pPr marL="228600" indent="-228600">
              <a:buAutoNum type="arabicPeriod"/>
            </a:pPr>
            <a:endParaRPr lang="it-CH" dirty="0"/>
          </a:p>
          <a:p>
            <a:pPr marL="228600" indent="-228600">
              <a:buAutoNum type="arabicPeriod"/>
            </a:pPr>
            <a:r>
              <a:rPr lang="it-CH" dirty="0"/>
              <a:t>Usato ancora oggi, noto per la sua </a:t>
            </a:r>
            <a:r>
              <a:rPr lang="it-CH" dirty="0" err="1"/>
              <a:t>semplicita</a:t>
            </a:r>
            <a:r>
              <a:rPr lang="it-CH" dirty="0"/>
              <a:t> e </a:t>
            </a:r>
            <a:r>
              <a:rPr lang="it-CH" dirty="0" err="1"/>
              <a:t>lineearita</a:t>
            </a:r>
            <a:r>
              <a:rPr lang="it-CH" dirty="0"/>
              <a:t> intuitivo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5E15B8-D04D-CA3A-9DC1-71D1B4319A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96792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E76D6-7248-D6AC-562D-0403479B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8D13E6-511D-C046-A9CE-D4324CAEC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693AA8F-E4D8-A817-F046-EDF17D06D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CH" dirty="0"/>
              <a:t>Linux. </a:t>
            </a:r>
            <a:r>
              <a:rPr lang="fr-CH" dirty="0"/>
              <a:t>kernel </a:t>
            </a:r>
            <a:r>
              <a:rPr lang="fr-CH" dirty="0">
                <a:sym typeface="Wingdings" panose="05000000000000000000" pitchFamily="2" charset="2"/>
              </a:rPr>
              <a:t> </a:t>
            </a:r>
            <a:r>
              <a:rPr lang="fr-CH" dirty="0" err="1">
                <a:sym typeface="Wingdings" panose="05000000000000000000" pitchFamily="2" charset="2"/>
              </a:rPr>
              <a:t>cuore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sistema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fr-CH" dirty="0" err="1">
                <a:sym typeface="Wingdings" panose="05000000000000000000" pitchFamily="2" charset="2"/>
              </a:rPr>
              <a:t>operativo</a:t>
            </a:r>
            <a:r>
              <a:rPr lang="fr-CH" dirty="0">
                <a:sym typeface="Wingdings" panose="05000000000000000000" pitchFamily="2" charset="2"/>
              </a:rPr>
              <a:t> </a:t>
            </a:r>
            <a:r>
              <a:rPr lang="it-IT" dirty="0"/>
              <a:t>gestisce l’hardware, le risorse di sistema (CPU, memoria, dispositivi), e permette al software di comunicare</a:t>
            </a:r>
            <a:r>
              <a:rPr lang="fr-CH" dirty="0"/>
              <a:t>In </a:t>
            </a:r>
            <a:r>
              <a:rPr lang="fr-CH" dirty="0" err="1"/>
              <a:t>questo</a:t>
            </a:r>
            <a:r>
              <a:rPr lang="fr-CH" dirty="0"/>
              <a:t> modo le </a:t>
            </a:r>
            <a:r>
              <a:rPr lang="fr-CH" dirty="0" err="1"/>
              <a:t>versioni</a:t>
            </a:r>
            <a:r>
              <a:rPr lang="fr-CH" dirty="0"/>
              <a:t> </a:t>
            </a:r>
            <a:r>
              <a:rPr lang="fr-CH" dirty="0" err="1"/>
              <a:t>precedenti</a:t>
            </a:r>
            <a:r>
              <a:rPr lang="fr-CH" dirty="0"/>
              <a:t> </a:t>
            </a:r>
            <a:r>
              <a:rPr lang="fr-CH" dirty="0" err="1"/>
              <a:t>possono</a:t>
            </a:r>
            <a:r>
              <a:rPr lang="fr-CH" dirty="0"/>
              <a:t> </a:t>
            </a:r>
            <a:r>
              <a:rPr lang="fr-CH" dirty="0" err="1"/>
              <a:t>essere</a:t>
            </a:r>
            <a:r>
              <a:rPr lang="fr-CH" dirty="0"/>
              <a:t> </a:t>
            </a:r>
            <a:r>
              <a:rPr lang="fr-CH" dirty="0" err="1"/>
              <a:t>ripristinate</a:t>
            </a:r>
            <a:endParaRPr lang="fr-CH" dirty="0"/>
          </a:p>
          <a:p>
            <a:pPr marL="228600" indent="-228600">
              <a:buAutoNum type="arabicPeriod"/>
            </a:pPr>
            <a:endParaRPr lang="fr-CH" dirty="0"/>
          </a:p>
          <a:p>
            <a:pPr marL="228600" indent="-228600">
              <a:buAutoNum type="arabicPeriod"/>
            </a:pPr>
            <a:r>
              <a:rPr lang="fr-CH" dirty="0" err="1"/>
              <a:t>Chiunque</a:t>
            </a:r>
            <a:r>
              <a:rPr lang="fr-CH" dirty="0"/>
              <a:t> </a:t>
            </a:r>
            <a:r>
              <a:rPr lang="fr-CH" dirty="0" err="1"/>
              <a:t>puo</a:t>
            </a:r>
            <a:r>
              <a:rPr lang="fr-CH" dirty="0"/>
              <a:t> </a:t>
            </a:r>
            <a:r>
              <a:rPr lang="fr-CH" dirty="0" err="1"/>
              <a:t>modificare</a:t>
            </a:r>
            <a:r>
              <a:rPr lang="fr-CH" dirty="0"/>
              <a:t> e </a:t>
            </a:r>
            <a:r>
              <a:rPr lang="fr-CH" dirty="0" err="1"/>
              <a:t>redistribuire</a:t>
            </a:r>
            <a:r>
              <a:rPr lang="fr-CH" dirty="0"/>
              <a:t> il </a:t>
            </a:r>
            <a:r>
              <a:rPr lang="fr-CH" dirty="0" err="1"/>
              <a:t>codice</a:t>
            </a:r>
            <a:r>
              <a:rPr lang="fr-CH" dirty="0"/>
              <a:t>, </a:t>
            </a:r>
            <a:r>
              <a:rPr lang="fr-CH" dirty="0" err="1"/>
              <a:t>modificarlo</a:t>
            </a:r>
            <a:r>
              <a:rPr lang="fr-CH" dirty="0"/>
              <a:t> </a:t>
            </a:r>
            <a:r>
              <a:rPr lang="fr-CH" dirty="0" err="1"/>
              <a:t>secondo</a:t>
            </a:r>
            <a:r>
              <a:rPr lang="fr-CH" dirty="0"/>
              <a:t> </a:t>
            </a:r>
            <a:r>
              <a:rPr lang="fr-CH" dirty="0" err="1"/>
              <a:t>esigenze</a:t>
            </a:r>
            <a:r>
              <a:rPr lang="fr-CH" dirty="0"/>
              <a:t> </a:t>
            </a:r>
            <a:r>
              <a:rPr lang="fr-CH" dirty="0" err="1"/>
              <a:t>specifiche</a:t>
            </a:r>
            <a:endParaRPr lang="fr-CH" dirty="0"/>
          </a:p>
          <a:p>
            <a:pPr marL="228600" indent="-228600">
              <a:buAutoNum type="arabicPeriod"/>
            </a:pPr>
            <a:endParaRPr lang="fr-CH" dirty="0"/>
          </a:p>
          <a:p>
            <a:pPr marL="228600" indent="-228600">
              <a:buAutoNum type="arabicPeriod"/>
            </a:pPr>
            <a:r>
              <a:rPr lang="fr-CH" dirty="0"/>
              <a:t>Al giorno di </a:t>
            </a:r>
            <a:r>
              <a:rPr lang="fr-CH" dirty="0" err="1"/>
              <a:t>oggi</a:t>
            </a:r>
            <a:r>
              <a:rPr lang="fr-CH" dirty="0"/>
              <a:t> e il VS piu </a:t>
            </a:r>
            <a:r>
              <a:rPr lang="fr-CH" dirty="0" err="1"/>
              <a:t>usato</a:t>
            </a:r>
            <a:r>
              <a:rPr lang="fr-CH" dirty="0"/>
              <a:t> </a:t>
            </a:r>
            <a:r>
              <a:rPr lang="fr-CH" dirty="0" err="1"/>
              <a:t>dato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viene</a:t>
            </a:r>
            <a:r>
              <a:rPr lang="fr-CH" dirty="0"/>
              <a:t> sempre </a:t>
            </a:r>
            <a:r>
              <a:rPr lang="fr-CH" dirty="0" err="1"/>
              <a:t>aggiornato</a:t>
            </a:r>
            <a:r>
              <a:rPr lang="fr-CH" dirty="0"/>
              <a:t> e tenuto allo standard di </a:t>
            </a:r>
            <a:r>
              <a:rPr lang="fr-CH" dirty="0" err="1"/>
              <a:t>oggi</a:t>
            </a:r>
            <a:r>
              <a:rPr lang="fr-CH" dirty="0"/>
              <a:t> </a:t>
            </a:r>
            <a:r>
              <a:rPr lang="fr-CH" dirty="0" err="1"/>
              <a:t>grazie</a:t>
            </a:r>
            <a:r>
              <a:rPr lang="fr-CH" dirty="0"/>
              <a:t> anche a :</a:t>
            </a:r>
          </a:p>
          <a:p>
            <a:pPr marL="228600" indent="-228600">
              <a:buAutoNum type="arabicPeriod"/>
            </a:pPr>
            <a:endParaRPr lang="fr-CH" dirty="0"/>
          </a:p>
          <a:p>
            <a:pPr marL="228600" indent="-228600">
              <a:buAutoNum type="arabicPeriod"/>
            </a:pPr>
            <a:r>
              <a:rPr lang="fr-CH" dirty="0"/>
              <a:t>GitHub sono </a:t>
            </a:r>
            <a:r>
              <a:rPr lang="fr-CH" dirty="0" err="1"/>
              <a:t>piattaforme</a:t>
            </a:r>
            <a:r>
              <a:rPr lang="fr-CH" dirty="0"/>
              <a:t> online in </a:t>
            </a:r>
            <a:r>
              <a:rPr lang="fr-CH" dirty="0" err="1"/>
              <a:t>cui</a:t>
            </a:r>
            <a:r>
              <a:rPr lang="fr-CH" dirty="0"/>
              <a:t> </a:t>
            </a:r>
            <a:r>
              <a:rPr lang="fr-CH" dirty="0" err="1"/>
              <a:t>lavorare</a:t>
            </a:r>
            <a:r>
              <a:rPr lang="fr-CH" dirty="0"/>
              <a:t> da </a:t>
            </a:r>
            <a:r>
              <a:rPr lang="fr-CH" dirty="0" err="1"/>
              <a:t>remoto</a:t>
            </a:r>
            <a:r>
              <a:rPr lang="fr-CH" dirty="0"/>
              <a:t> con </a:t>
            </a:r>
            <a:r>
              <a:rPr lang="fr-CH" dirty="0" err="1"/>
              <a:t>molte</a:t>
            </a:r>
            <a:r>
              <a:rPr lang="fr-CH" dirty="0"/>
              <a:t> </a:t>
            </a:r>
            <a:r>
              <a:rPr lang="fr-CH" dirty="0" err="1"/>
              <a:t>funzionalita</a:t>
            </a:r>
            <a:r>
              <a:rPr lang="fr-CH" dirty="0"/>
              <a:t>  extra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rendono</a:t>
            </a:r>
            <a:r>
              <a:rPr lang="fr-CH" dirty="0"/>
              <a:t> git </a:t>
            </a:r>
            <a:r>
              <a:rPr lang="fr-CH" dirty="0" err="1"/>
              <a:t>uno</a:t>
            </a:r>
            <a:r>
              <a:rPr lang="fr-CH" dirty="0"/>
              <a:t> dei </a:t>
            </a:r>
            <a:r>
              <a:rPr lang="fr-CH" dirty="0" err="1"/>
              <a:t>migliori</a:t>
            </a:r>
            <a:r>
              <a:rPr lang="fr-CH" dirty="0"/>
              <a:t> VS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F673E9-20CD-AA33-18A7-1B40EB151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8779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7AE6-D96A-BAE9-3CC1-707880AE4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4ED9400-B1C4-4B2F-4D9E-B4DF6F025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1BF9566-C0F5-311E-273D-06B8782C3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it-CH" dirty="0"/>
              <a:t>CI esegue test , compila CD pubblica automaticamente (sito),,,, </a:t>
            </a:r>
            <a:r>
              <a:rPr lang="it-CH" dirty="0" err="1"/>
              <a:t>Puo</a:t>
            </a:r>
            <a:r>
              <a:rPr lang="it-CH" dirty="0"/>
              <a:t> essere self-</a:t>
            </a:r>
            <a:r>
              <a:rPr lang="it-CH" dirty="0" err="1"/>
              <a:t>hosted</a:t>
            </a:r>
            <a:r>
              <a:rPr lang="it-CH" dirty="0"/>
              <a:t> </a:t>
            </a:r>
            <a:r>
              <a:rPr lang="it-CH" dirty="0" err="1"/>
              <a:t>cioe</a:t>
            </a:r>
            <a:r>
              <a:rPr lang="it-CH" dirty="0"/>
              <a:t> scaricato su un server locale</a:t>
            </a:r>
          </a:p>
          <a:p>
            <a:pPr marL="228600" indent="-228600">
              <a:buAutoNum type="arabicPeriod"/>
            </a:pPr>
            <a:endParaRPr lang="it-CH" dirty="0"/>
          </a:p>
          <a:p>
            <a:pPr marL="228600" indent="-228600">
              <a:buAutoNum type="arabicPeriod"/>
            </a:pPr>
            <a:r>
              <a:rPr lang="it-CH" dirty="0"/>
              <a:t>Sono strumenti per aiutare il team di sviluppo a gestire meglio le attività da fare,,,, offre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0E1D1-719D-A75E-D103-227A75B26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24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36289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1BD7A-8334-02FB-2D99-D2A944F6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C1F5F2-21AF-5CC8-0601-ED03EBE12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0BC840C-6CBB-0752-58CE-87E3F3FD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0B9C910-C210-80F3-F95B-402C80DDC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74FDD-5A1C-4426-82EF-A61CE7983357}" type="slidenum">
              <a:rPr lang="it-CH" smtClean="0"/>
              <a:t>25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62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8CDDE5-213D-40F6-B5C0-D5BCDB699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554AD9F-8FCA-F588-B553-95A9991A0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44C8E2-9D55-3E9C-C8B4-7CE735F1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B91954B-366E-441B-4297-A8BE6302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EBE8AA-532C-9B29-91E0-BAECA226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5113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9D620-B584-D84F-53FB-5CCE52EFC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775577-C0CE-04FA-E717-81943E448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649925-A414-750A-87FB-AEAFBD6D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481E96-DDEC-E3D6-AEBA-CD63038A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16FF8D-32D1-A77B-BC0B-06F529E8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567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AEF12A-A53B-E92B-A0FD-6CE191942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B1B37A4-4FA1-1B7D-1CFB-E8FA5553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6F341-68A3-D8A8-0138-1B754CBA4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7A56E3-60BA-EBB2-365F-B0DC6D9A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AB4068E-CA63-8000-EB08-A4733C6F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9895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1EEF7-951A-33C3-196C-571159E6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FFAB7A-D3D6-DD90-CF4B-FFF711769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0D90367-19AD-F361-39AE-33BEA5C8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3B6555-7E3D-2AC7-B192-856F5F2E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F634A4-004D-D703-BBCD-23AD59B20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9633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87A55A-9CED-29B9-8A31-A2CE5C61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E7B1831-B888-6D53-49EE-187A96AD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FDE960-B349-F931-7EE7-70058B59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E3BE5D-8541-5D6A-9B57-D3F06D22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77742D-3720-494A-A1F1-A031D9B5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6415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B71FE6-F342-2717-B88F-4B006F72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215F01-6F69-E088-150E-C1B031564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F3D3D72-D803-EF1D-6D20-DEC884C73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EF4483-137A-89FB-4CC8-E5FBBF08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88D003-679E-63F1-B99F-C9B052B1A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51A310B-BA67-9ED4-5EA8-1CDAF9A1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656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2CDEA0-1261-940A-4DED-C27644C7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72CDA0-5FAF-3285-2E53-9D025E278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F3CEB72-5F36-B2E3-8325-5578D36A7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FC125E-AA77-8B72-768F-F12F42D8C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209A5E-FC50-2A35-23A4-D6D229CC6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18FC44-AD84-F302-B79A-B1E56AE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D6724-E20C-CF19-161C-20D22B0A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CAE4502-6BBB-3CB9-9A39-E1A97561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0636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5EC7C-A7B1-66C0-2580-08554CE8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4324D4-A7D5-6756-3E15-859FBB40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FD6B1F-AB68-A97C-BD5B-1F62BADA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8D4E578-45E2-17E8-4B0F-2CF744F5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2396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19A1AC1-695B-54E5-339A-8372D330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B0A1DC9-5A98-3E7B-2DCF-8BF51F063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D6D940-11D9-BD85-83FA-3F635EBBE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4588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BCE12-B9F7-5975-2913-C75DE27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4E97D0-1461-BC42-B55E-7F51A132C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1DD8A9A-3813-28D8-92BD-089A7FCB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2A2A71-48DF-44A6-AE34-11B1062E3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005AE0-EA0E-C8BB-CCE0-9E342026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25CB43-23FF-CA31-8271-C0CE2E9F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232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5E8DF5-49DC-7BE8-13E3-9E830C387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5431D0D-B65D-8D76-53F9-1E102AFC1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A7DB59B-3E1A-BC1B-6A20-4677123BB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6FBB70-ACBC-0812-9D5E-0582F256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5706E5-9518-33F9-A143-D65C643B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033A9F-176A-EAFC-787D-6C35FD5B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398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E5D8A5-4B82-A7F6-019D-444863E9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4E0E8B-AEC6-6F0C-AED4-1A002DD82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389562-407B-602C-1B6C-F0659D4B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28010-7870-4103-8223-95624ACBEFA4}" type="datetimeFigureOut">
              <a:rPr lang="it-CH" smtClean="0"/>
              <a:t>12.09.2025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CC7E77-B3BB-2C45-E1C8-53FE4D70A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5E3BA8-04DF-B29B-0BE9-411139E93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F10017-3A09-480F-A448-3A6EE452DD31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46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 descr="Immagine che contiene Policromia, schermata, linea, design&#10;&#10;Il contenuto generato dall'IA potrebbe non essere corretto.">
            <a:extLst>
              <a:ext uri="{FF2B5EF4-FFF2-40B4-BE49-F238E27FC236}">
                <a16:creationId xmlns:a16="http://schemas.microsoft.com/office/drawing/2014/main" id="{82F1B699-7058-8861-E642-53CDA429B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55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6B8D86-4DCE-C0A0-A877-F2A43BAD3E55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>
                <a:effectLst/>
                <a:latin typeface="+mj-lt"/>
                <a:ea typeface="+mj-ea"/>
                <a:cs typeface="+mj-cs"/>
              </a:rPr>
              <a:t>Il </a:t>
            </a:r>
            <a:r>
              <a:rPr lang="en-US" sz="4000" b="1">
                <a:latin typeface="+mj-lt"/>
                <a:ea typeface="+mj-ea"/>
                <a:cs typeface="+mj-cs"/>
              </a:rPr>
              <a:t>V</a:t>
            </a:r>
            <a:r>
              <a:rPr lang="en-US" sz="4000" b="1" i="0">
                <a:effectLst/>
                <a:latin typeface="+mj-lt"/>
                <a:ea typeface="+mj-ea"/>
                <a:cs typeface="+mj-cs"/>
              </a:rPr>
              <a:t>ersion Control</a:t>
            </a: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4D972F-836C-549E-F1F6-AFE9C0E34A58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Tenere un registro delle modifiche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Ripristino di vecchie versioni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Lavorare simultaneamente a un lavoro</a:t>
            </a:r>
          </a:p>
        </p:txBody>
      </p:sp>
    </p:spTree>
    <p:extLst>
      <p:ext uri="{BB962C8B-B14F-4D97-AF65-F5344CB8AC3E}">
        <p14:creationId xmlns:p14="http://schemas.microsoft.com/office/powerpoint/2010/main" val="1955134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CFE5C-B1C8-14AB-A94F-AFACF88B5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D4A1AAC-7450-4949-CB02-47A48016F5F7}"/>
              </a:ext>
            </a:extLst>
          </p:cNvPr>
          <p:cNvSpPr/>
          <p:nvPr/>
        </p:nvSpPr>
        <p:spPr>
          <a:xfrm>
            <a:off x="651754" y="388411"/>
            <a:ext cx="3492229" cy="1391055"/>
          </a:xfrm>
          <a:prstGeom prst="rect">
            <a:avLst/>
          </a:prstGeom>
          <a:gradFill>
            <a:gsLst>
              <a:gs pos="700">
                <a:srgbClr val="77206E"/>
              </a:gs>
              <a:gs pos="0">
                <a:schemeClr val="accent5">
                  <a:lumMod val="75000"/>
                </a:schemeClr>
              </a:gs>
              <a:gs pos="7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89863-5411-1E07-BE7C-84B94FDF5DEC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Repository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377D0-22F2-1FF1-6F55-CAF8F72447AD}"/>
              </a:ext>
            </a:extLst>
          </p:cNvPr>
          <p:cNvSpPr txBox="1"/>
          <p:nvPr/>
        </p:nvSpPr>
        <p:spPr>
          <a:xfrm>
            <a:off x="3702996" y="2890391"/>
            <a:ext cx="47860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La </a:t>
            </a:r>
            <a:r>
              <a:rPr lang="en-US" sz="3200" b="1"/>
              <a:t>cartella</a:t>
            </a:r>
            <a:r>
              <a:rPr lang="en-US" sz="3200"/>
              <a:t> del progetto, contiene </a:t>
            </a:r>
            <a:r>
              <a:rPr lang="en-US" sz="3200" b="1"/>
              <a:t>file</a:t>
            </a:r>
            <a:r>
              <a:rPr lang="en-US" sz="3200"/>
              <a:t> e il </a:t>
            </a:r>
            <a:r>
              <a:rPr lang="en-US" sz="3200" b="1"/>
              <a:t>codice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101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81F12-E4FD-8402-F51E-9ED3303E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12704D-7458-28A1-2F7D-B3363589B5D2}"/>
              </a:ext>
            </a:extLst>
          </p:cNvPr>
          <p:cNvSpPr/>
          <p:nvPr/>
        </p:nvSpPr>
        <p:spPr>
          <a:xfrm>
            <a:off x="651754" y="388411"/>
            <a:ext cx="2529191" cy="1391055"/>
          </a:xfrm>
          <a:prstGeom prst="rect">
            <a:avLst/>
          </a:prstGeom>
          <a:gradFill>
            <a:gsLst>
              <a:gs pos="700">
                <a:srgbClr val="77206E"/>
              </a:gs>
              <a:gs pos="0">
                <a:schemeClr val="accent5">
                  <a:lumMod val="75000"/>
                </a:schemeClr>
              </a:gs>
              <a:gs pos="9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EBBF5-4B9E-CA14-2D33-5E61656C16BF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Clone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498D3-9B3E-0243-0A4A-361AB3FB4DFF}"/>
              </a:ext>
            </a:extLst>
          </p:cNvPr>
          <p:cNvSpPr txBox="1"/>
          <p:nvPr/>
        </p:nvSpPr>
        <p:spPr>
          <a:xfrm>
            <a:off x="3357664" y="2890391"/>
            <a:ext cx="5476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Copia</a:t>
            </a:r>
            <a:r>
              <a:rPr lang="en-US" sz="3200"/>
              <a:t> </a:t>
            </a:r>
            <a:r>
              <a:rPr lang="en-US" sz="3200" b="1"/>
              <a:t>locale</a:t>
            </a:r>
            <a:r>
              <a:rPr lang="en-US" sz="3200"/>
              <a:t> di un repository. Permette di lavorare </a:t>
            </a:r>
            <a:r>
              <a:rPr lang="en-US" sz="3200" b="1"/>
              <a:t>offline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03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CD8E5-692D-387B-5B46-ACD011D2C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BA8C8E4-C70E-6EFF-0C44-44ED98CA1A4C}"/>
              </a:ext>
            </a:extLst>
          </p:cNvPr>
          <p:cNvSpPr/>
          <p:nvPr/>
        </p:nvSpPr>
        <p:spPr>
          <a:xfrm>
            <a:off x="651755" y="388411"/>
            <a:ext cx="1974714" cy="1391055"/>
          </a:xfrm>
          <a:prstGeom prst="rect">
            <a:avLst/>
          </a:prstGeom>
          <a:gradFill>
            <a:gsLst>
              <a:gs pos="700">
                <a:schemeClr val="accent5">
                  <a:lumMod val="50000"/>
                </a:schemeClr>
              </a:gs>
              <a:gs pos="8000">
                <a:schemeClr val="accent5">
                  <a:lumMod val="60000"/>
                  <a:lumOff val="40000"/>
                </a:schemeClr>
              </a:gs>
              <a:gs pos="68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38948-124B-DC32-23C7-DCCB9BAD3500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Add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94E25-CB37-3DEC-D96D-9D56D2868624}"/>
              </a:ext>
            </a:extLst>
          </p:cNvPr>
          <p:cNvSpPr txBox="1"/>
          <p:nvPr/>
        </p:nvSpPr>
        <p:spPr>
          <a:xfrm>
            <a:off x="3163111" y="2890391"/>
            <a:ext cx="5865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Segna le </a:t>
            </a:r>
            <a:r>
              <a:rPr lang="en-US" sz="3200" b="1"/>
              <a:t>modifiche</a:t>
            </a:r>
            <a:r>
              <a:rPr lang="en-US" sz="3200"/>
              <a:t> che vuoi salvare nel </a:t>
            </a:r>
            <a:r>
              <a:rPr lang="en-US" sz="3200" b="1"/>
              <a:t>prossimo</a:t>
            </a:r>
            <a:r>
              <a:rPr lang="en-US" sz="3200"/>
              <a:t> </a:t>
            </a:r>
            <a:r>
              <a:rPr lang="en-US" sz="3200" b="1"/>
              <a:t>commit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3977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241F-6ABB-78B9-DCB9-F568E6CF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D14C294-481E-79A0-DD59-D321765F0583}"/>
              </a:ext>
            </a:extLst>
          </p:cNvPr>
          <p:cNvSpPr/>
          <p:nvPr/>
        </p:nvSpPr>
        <p:spPr>
          <a:xfrm>
            <a:off x="651754" y="388411"/>
            <a:ext cx="3112850" cy="1391055"/>
          </a:xfrm>
          <a:prstGeom prst="rect">
            <a:avLst/>
          </a:prstGeom>
          <a:gradFill>
            <a:gsLst>
              <a:gs pos="700">
                <a:schemeClr val="accent5">
                  <a:lumMod val="60000"/>
                  <a:lumOff val="40000"/>
                </a:schemeClr>
              </a:gs>
              <a:gs pos="0">
                <a:schemeClr val="accent5">
                  <a:lumMod val="75000"/>
                </a:schemeClr>
              </a:gs>
              <a:gs pos="7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6C677D-B13B-DCBD-5537-1B2D80E5F275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A5A3B-A983-26F5-8D45-56476E128A71}"/>
              </a:ext>
            </a:extLst>
          </p:cNvPr>
          <p:cNvSpPr txBox="1"/>
          <p:nvPr/>
        </p:nvSpPr>
        <p:spPr>
          <a:xfrm>
            <a:off x="2769140" y="2890391"/>
            <a:ext cx="6653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Salva</a:t>
            </a:r>
            <a:r>
              <a:rPr lang="en-US" sz="3200"/>
              <a:t> il progetto. Aggiungi un </a:t>
            </a:r>
            <a:r>
              <a:rPr lang="en-US" sz="3200" b="1"/>
              <a:t>commento</a:t>
            </a:r>
            <a:r>
              <a:rPr lang="en-US" sz="3200"/>
              <a:t> dicendo i cambiamenti.</a:t>
            </a:r>
          </a:p>
        </p:txBody>
      </p:sp>
    </p:spTree>
    <p:extLst>
      <p:ext uri="{BB962C8B-B14F-4D97-AF65-F5344CB8AC3E}">
        <p14:creationId xmlns:p14="http://schemas.microsoft.com/office/powerpoint/2010/main" val="3831411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319B-D33E-6D1E-2E72-DAACD6280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25C7-B4ED-A628-FB69-7C7EC6FD4814}"/>
              </a:ext>
            </a:extLst>
          </p:cNvPr>
          <p:cNvSpPr/>
          <p:nvPr/>
        </p:nvSpPr>
        <p:spPr>
          <a:xfrm>
            <a:off x="651754" y="388411"/>
            <a:ext cx="2295727" cy="1391055"/>
          </a:xfrm>
          <a:prstGeom prst="rect">
            <a:avLst/>
          </a:prstGeom>
          <a:gradFill>
            <a:gsLst>
              <a:gs pos="700">
                <a:srgbClr val="77206E"/>
              </a:gs>
              <a:gs pos="0">
                <a:schemeClr val="accent5">
                  <a:lumMod val="75000"/>
                </a:schemeClr>
              </a:gs>
              <a:gs pos="71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46754-C39F-DC90-D4FF-5FAD53A592C1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Push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5D5A42-D374-C442-1F6E-F62052B3721F}"/>
              </a:ext>
            </a:extLst>
          </p:cNvPr>
          <p:cNvSpPr txBox="1"/>
          <p:nvPr/>
        </p:nvSpPr>
        <p:spPr>
          <a:xfrm>
            <a:off x="2769140" y="3136612"/>
            <a:ext cx="665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Mette il </a:t>
            </a:r>
            <a:r>
              <a:rPr lang="en-US" sz="3200" b="1"/>
              <a:t>commit</a:t>
            </a:r>
            <a:r>
              <a:rPr lang="en-US" sz="3200"/>
              <a:t> online su </a:t>
            </a:r>
            <a:r>
              <a:rPr lang="en-US" sz="3200" b="1"/>
              <a:t>Github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8921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C943-8560-D309-9FDC-52B93C7BF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4213806-119A-D49B-9CD4-46EA18FA3627}"/>
              </a:ext>
            </a:extLst>
          </p:cNvPr>
          <p:cNvSpPr/>
          <p:nvPr/>
        </p:nvSpPr>
        <p:spPr>
          <a:xfrm>
            <a:off x="651755" y="388411"/>
            <a:ext cx="2117386" cy="1391055"/>
          </a:xfrm>
          <a:prstGeom prst="rect">
            <a:avLst/>
          </a:prstGeom>
          <a:gradFill>
            <a:gsLst>
              <a:gs pos="5000">
                <a:srgbClr val="77206E"/>
              </a:gs>
              <a:gs pos="20000">
                <a:schemeClr val="accent5">
                  <a:lumMod val="75000"/>
                </a:schemeClr>
              </a:gs>
              <a:gs pos="7100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2A232-1FA3-6576-D618-0E4CDD19E6D0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1F5BAB-45F8-DFB5-0A30-64EF9B71E503}"/>
              </a:ext>
            </a:extLst>
          </p:cNvPr>
          <p:cNvSpPr txBox="1"/>
          <p:nvPr/>
        </p:nvSpPr>
        <p:spPr>
          <a:xfrm>
            <a:off x="2427051" y="3136612"/>
            <a:ext cx="7337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Scarica localmente i </a:t>
            </a:r>
            <a:r>
              <a:rPr lang="en-US" sz="3200" b="1"/>
              <a:t>commit</a:t>
            </a:r>
            <a:r>
              <a:rPr lang="en-US" sz="3200"/>
              <a:t> da </a:t>
            </a:r>
            <a:r>
              <a:rPr lang="en-US" sz="3200" b="1"/>
              <a:t>Github. 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7431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8B851-BB3B-ABCC-7ADE-38748F01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E0B251-FFEE-BC36-E158-3BB8E0EB70FF}"/>
              </a:ext>
            </a:extLst>
          </p:cNvPr>
          <p:cNvSpPr/>
          <p:nvPr/>
        </p:nvSpPr>
        <p:spPr>
          <a:xfrm>
            <a:off x="651755" y="388411"/>
            <a:ext cx="2117386" cy="1391055"/>
          </a:xfrm>
          <a:prstGeom prst="rect">
            <a:avLst/>
          </a:prstGeom>
          <a:gradFill>
            <a:gsLst>
              <a:gs pos="5000">
                <a:srgbClr val="77206E"/>
              </a:gs>
              <a:gs pos="12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FBD37-8418-D19E-7ED0-ADE3E595D1FD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Fork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74790-D8BA-DD5B-ED62-C66093A909F9}"/>
              </a:ext>
            </a:extLst>
          </p:cNvPr>
          <p:cNvSpPr txBox="1"/>
          <p:nvPr/>
        </p:nvSpPr>
        <p:spPr>
          <a:xfrm>
            <a:off x="2427051" y="2644170"/>
            <a:ext cx="73378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Copia personale</a:t>
            </a:r>
            <a:r>
              <a:rPr lang="en-US" sz="3200"/>
              <a:t> di un repository di qualcun </a:t>
            </a:r>
            <a:r>
              <a:rPr lang="en-US" sz="3200" b="1"/>
              <a:t>altro</a:t>
            </a:r>
            <a:r>
              <a:rPr lang="en-US" sz="3200"/>
              <a:t>, permette di modificarlo </a:t>
            </a:r>
            <a:r>
              <a:rPr lang="en-US" sz="3200" b="1"/>
              <a:t>senza</a:t>
            </a:r>
            <a:r>
              <a:rPr lang="en-US" sz="3200"/>
              <a:t> </a:t>
            </a:r>
            <a:r>
              <a:rPr lang="en-US" sz="3200" b="1"/>
              <a:t>modificare</a:t>
            </a:r>
            <a:r>
              <a:rPr lang="en-US" sz="3200"/>
              <a:t> l’</a:t>
            </a:r>
            <a:r>
              <a:rPr lang="en-US" sz="3200" b="1"/>
              <a:t>originale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9605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758B-93BF-E970-1E52-DA7DA0C7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6EB38C-DD93-6902-5B76-D16B4EA35A52}"/>
              </a:ext>
            </a:extLst>
          </p:cNvPr>
          <p:cNvSpPr/>
          <p:nvPr/>
        </p:nvSpPr>
        <p:spPr>
          <a:xfrm>
            <a:off x="651755" y="388411"/>
            <a:ext cx="2645922" cy="1391055"/>
          </a:xfrm>
          <a:prstGeom prst="rect">
            <a:avLst/>
          </a:prstGeom>
          <a:gradFill>
            <a:gsLst>
              <a:gs pos="5000">
                <a:srgbClr val="77206E"/>
              </a:gs>
              <a:gs pos="12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5A6B2-B27E-CA9F-ED70-11F467BE9095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Branch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1EDD1-EDBF-5C4D-1E74-26FA535F9310}"/>
              </a:ext>
            </a:extLst>
          </p:cNvPr>
          <p:cNvSpPr txBox="1"/>
          <p:nvPr/>
        </p:nvSpPr>
        <p:spPr>
          <a:xfrm>
            <a:off x="2338691" y="2890391"/>
            <a:ext cx="7514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Versione </a:t>
            </a:r>
            <a:r>
              <a:rPr lang="en-US" sz="3200" b="1"/>
              <a:t>parallela</a:t>
            </a:r>
            <a:r>
              <a:rPr lang="en-US" sz="3200"/>
              <a:t> per </a:t>
            </a:r>
            <a:r>
              <a:rPr lang="en-US" sz="3200" b="1"/>
              <a:t>testare</a:t>
            </a:r>
            <a:r>
              <a:rPr lang="en-US" sz="3200"/>
              <a:t> modifiche </a:t>
            </a:r>
            <a:r>
              <a:rPr lang="en-US" sz="3200" b="1"/>
              <a:t>senza</a:t>
            </a:r>
            <a:r>
              <a:rPr lang="en-US" sz="3200"/>
              <a:t> </a:t>
            </a:r>
            <a:r>
              <a:rPr lang="en-US" sz="3200" b="1"/>
              <a:t>modificare</a:t>
            </a:r>
            <a:r>
              <a:rPr lang="en-US" sz="3200"/>
              <a:t> il progetto </a:t>
            </a:r>
            <a:r>
              <a:rPr lang="en-US" sz="3200" b="1"/>
              <a:t>principale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572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25528-FA27-847D-EEBB-F89CEBF50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99D3B2-ED60-53E8-8DAD-AA665E588E9F}"/>
              </a:ext>
            </a:extLst>
          </p:cNvPr>
          <p:cNvSpPr/>
          <p:nvPr/>
        </p:nvSpPr>
        <p:spPr>
          <a:xfrm>
            <a:off x="651755" y="388411"/>
            <a:ext cx="2645922" cy="1391055"/>
          </a:xfrm>
          <a:prstGeom prst="rect">
            <a:avLst/>
          </a:prstGeom>
          <a:gradFill>
            <a:gsLst>
              <a:gs pos="5000">
                <a:srgbClr val="77206E"/>
              </a:gs>
              <a:gs pos="12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A3683-82F3-3F4E-2823-AFC6BE22C632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Merge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EB8B2-ECED-E843-41C6-5C32B9D66FF4}"/>
              </a:ext>
            </a:extLst>
          </p:cNvPr>
          <p:cNvSpPr txBox="1"/>
          <p:nvPr/>
        </p:nvSpPr>
        <p:spPr>
          <a:xfrm>
            <a:off x="3009494" y="2890391"/>
            <a:ext cx="61730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Porta</a:t>
            </a:r>
            <a:r>
              <a:rPr lang="en-US" sz="3200"/>
              <a:t> le modifiche di un </a:t>
            </a:r>
            <a:r>
              <a:rPr lang="en-US" sz="3200" b="1"/>
              <a:t>branch</a:t>
            </a:r>
            <a:r>
              <a:rPr lang="en-US" sz="3200"/>
              <a:t> al </a:t>
            </a:r>
            <a:r>
              <a:rPr lang="en-US" sz="3200" b="1"/>
              <a:t>progetto principale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7475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D5EA4-3F91-C5DB-B6A8-2912D9AEE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C25B6C6-EFB5-6003-F2D6-6C680C29ACC2}"/>
              </a:ext>
            </a:extLst>
          </p:cNvPr>
          <p:cNvSpPr/>
          <p:nvPr/>
        </p:nvSpPr>
        <p:spPr>
          <a:xfrm>
            <a:off x="651754" y="388411"/>
            <a:ext cx="3696509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89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5550F-21B7-3BA7-14ED-A40DA3FB4D38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Pull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E85A-2F9E-C769-CC8E-F55A2933F894}"/>
              </a:ext>
            </a:extLst>
          </p:cNvPr>
          <p:cNvSpPr txBox="1"/>
          <p:nvPr/>
        </p:nvSpPr>
        <p:spPr>
          <a:xfrm>
            <a:off x="1997818" y="2890391"/>
            <a:ext cx="8196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Richiesta</a:t>
            </a:r>
            <a:r>
              <a:rPr lang="en-US" sz="3200"/>
              <a:t> di </a:t>
            </a:r>
            <a:r>
              <a:rPr lang="en-US" sz="3200" b="1"/>
              <a:t>aggiungere</a:t>
            </a:r>
            <a:r>
              <a:rPr lang="en-US" sz="3200"/>
              <a:t> le </a:t>
            </a:r>
            <a:r>
              <a:rPr lang="en-US" sz="3200" b="1"/>
              <a:t>tue modifiche</a:t>
            </a:r>
            <a:r>
              <a:rPr lang="en-US" sz="3200"/>
              <a:t> da un branch o fork su un </a:t>
            </a:r>
            <a:r>
              <a:rPr lang="en-US" sz="3200" b="1"/>
              <a:t>repository</a:t>
            </a:r>
            <a:r>
              <a:rPr lang="en-US" sz="3200"/>
              <a:t> di un </a:t>
            </a:r>
            <a:r>
              <a:rPr lang="en-US" sz="3200" b="1"/>
              <a:t>altro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4700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6B8D86-4DCE-C0A0-A877-F2A43BAD3E55}"/>
              </a:ext>
            </a:extLst>
          </p:cNvPr>
          <p:cNvSpPr txBox="1"/>
          <p:nvPr/>
        </p:nvSpPr>
        <p:spPr>
          <a:xfrm>
            <a:off x="1428750" y="629920"/>
            <a:ext cx="957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b="1" i="0" dirty="0">
                <a:solidFill>
                  <a:srgbClr val="001D35"/>
                </a:solidFill>
                <a:effectLst/>
                <a:latin typeface="Google Sans"/>
              </a:rPr>
              <a:t>Versioni di </a:t>
            </a:r>
            <a:r>
              <a:rPr lang="it-CH" sz="4800" b="1" dirty="0">
                <a:solidFill>
                  <a:srgbClr val="001D35"/>
                </a:solidFill>
                <a:latin typeface="Google Sans"/>
              </a:rPr>
              <a:t>V</a:t>
            </a:r>
            <a:r>
              <a:rPr lang="it-CH" sz="4800" b="1" i="0" dirty="0">
                <a:solidFill>
                  <a:srgbClr val="001D35"/>
                </a:solidFill>
                <a:effectLst/>
                <a:latin typeface="Google Sans"/>
              </a:rPr>
              <a:t>ersion Control</a:t>
            </a:r>
            <a:endParaRPr lang="it-CH" sz="4800" b="1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5908EFB-2486-F44F-6525-412827661685}"/>
              </a:ext>
            </a:extLst>
          </p:cNvPr>
          <p:cNvSpPr/>
          <p:nvPr/>
        </p:nvSpPr>
        <p:spPr>
          <a:xfrm>
            <a:off x="6170929" y="2217662"/>
            <a:ext cx="4206240" cy="2691742"/>
          </a:xfrm>
          <a:prstGeom prst="roundRect">
            <a:avLst>
              <a:gd name="adj" fmla="val 8828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5E8A5C-79A6-3EB4-EB3A-3474AD37C14A}"/>
              </a:ext>
            </a:extLst>
          </p:cNvPr>
          <p:cNvSpPr txBox="1"/>
          <p:nvPr/>
        </p:nvSpPr>
        <p:spPr>
          <a:xfrm>
            <a:off x="6036944" y="2655592"/>
            <a:ext cx="4474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600" dirty="0" err="1">
                <a:solidFill>
                  <a:schemeClr val="lt1"/>
                </a:solidFill>
              </a:rPr>
              <a:t>Distribuito</a:t>
            </a:r>
            <a:endParaRPr lang="fr-CH" sz="5600" dirty="0">
              <a:solidFill>
                <a:schemeClr val="lt1"/>
              </a:solidFill>
            </a:endParaRPr>
          </a:p>
          <a:p>
            <a:pPr algn="ctr"/>
            <a:r>
              <a:rPr lang="fr-CH" sz="5600" dirty="0">
                <a:solidFill>
                  <a:schemeClr val="lt1"/>
                </a:solidFill>
              </a:rPr>
              <a:t>DVCS</a:t>
            </a:r>
            <a:endParaRPr lang="it-CH" sz="5600" dirty="0">
              <a:solidFill>
                <a:schemeClr val="lt1"/>
              </a:solidFill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A791DAE-34EA-EC23-24C6-A0FAC5369E74}"/>
              </a:ext>
            </a:extLst>
          </p:cNvPr>
          <p:cNvSpPr/>
          <p:nvPr/>
        </p:nvSpPr>
        <p:spPr>
          <a:xfrm>
            <a:off x="1696720" y="2217662"/>
            <a:ext cx="4206240" cy="2691742"/>
          </a:xfrm>
          <a:prstGeom prst="roundRect">
            <a:avLst>
              <a:gd name="adj" fmla="val 10134"/>
            </a:avLst>
          </a:prstGeom>
          <a:effectLst>
            <a:softEdge rad="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66E9D9-8028-E4C6-7576-C039098D76F7}"/>
              </a:ext>
            </a:extLst>
          </p:cNvPr>
          <p:cNvSpPr txBox="1"/>
          <p:nvPr/>
        </p:nvSpPr>
        <p:spPr>
          <a:xfrm>
            <a:off x="1562735" y="2655592"/>
            <a:ext cx="4474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600" dirty="0" err="1">
                <a:solidFill>
                  <a:schemeClr val="lt1"/>
                </a:solidFill>
              </a:rPr>
              <a:t>Centralizzato</a:t>
            </a:r>
            <a:br>
              <a:rPr lang="fr-CH" sz="5600" dirty="0">
                <a:solidFill>
                  <a:schemeClr val="lt1"/>
                </a:solidFill>
              </a:rPr>
            </a:br>
            <a:r>
              <a:rPr lang="fr-CH" sz="5600" dirty="0">
                <a:solidFill>
                  <a:schemeClr val="lt1"/>
                </a:solidFill>
              </a:rPr>
              <a:t>CSVC</a:t>
            </a:r>
            <a:endParaRPr lang="it-CH" sz="5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19323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07407E-6 L 0.19323 -0.0011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41E31-06D3-397C-8BCD-49C952B80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6FCB99C-F32D-D2AC-F461-C89C6C947C5A}"/>
              </a:ext>
            </a:extLst>
          </p:cNvPr>
          <p:cNvSpPr/>
          <p:nvPr/>
        </p:nvSpPr>
        <p:spPr>
          <a:xfrm>
            <a:off x="8239328" y="4481391"/>
            <a:ext cx="2642679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100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6CC21A-EA98-C160-2A82-15F78C030B48}"/>
              </a:ext>
            </a:extLst>
          </p:cNvPr>
          <p:cNvSpPr/>
          <p:nvPr/>
        </p:nvSpPr>
        <p:spPr>
          <a:xfrm>
            <a:off x="6345677" y="2499486"/>
            <a:ext cx="2642679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56DC4-EC46-F855-C541-8A162C64A6A0}"/>
              </a:ext>
            </a:extLst>
          </p:cNvPr>
          <p:cNvSpPr/>
          <p:nvPr/>
        </p:nvSpPr>
        <p:spPr>
          <a:xfrm>
            <a:off x="2983152" y="4002584"/>
            <a:ext cx="2642679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89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D327E6-905B-EBA9-EEC9-04DE567DD9B0}"/>
              </a:ext>
            </a:extLst>
          </p:cNvPr>
          <p:cNvSpPr/>
          <p:nvPr/>
        </p:nvSpPr>
        <p:spPr>
          <a:xfrm>
            <a:off x="937100" y="2302393"/>
            <a:ext cx="2642679" cy="1391055"/>
          </a:xfrm>
          <a:prstGeom prst="rect">
            <a:avLst/>
          </a:prstGeom>
          <a:gradFill>
            <a:gsLst>
              <a:gs pos="22000">
                <a:srgbClr val="77206E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1D539-9A58-26E0-ED00-A4D0E19A29EC}"/>
              </a:ext>
            </a:extLst>
          </p:cNvPr>
          <p:cNvSpPr txBox="1"/>
          <p:nvPr/>
        </p:nvSpPr>
        <p:spPr>
          <a:xfrm>
            <a:off x="3748714" y="580663"/>
            <a:ext cx="5193925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/>
              <a:t>Diagramma di flusso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2BB405-ED25-2A98-D7DC-67D827111667}"/>
              </a:ext>
            </a:extLst>
          </p:cNvPr>
          <p:cNvSpPr txBox="1"/>
          <p:nvPr/>
        </p:nvSpPr>
        <p:spPr>
          <a:xfrm>
            <a:off x="1566153" y="2674754"/>
            <a:ext cx="1721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Clone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17291-3552-E998-7FE2-3A0B22B857C7}"/>
              </a:ext>
            </a:extLst>
          </p:cNvPr>
          <p:cNvSpPr txBox="1"/>
          <p:nvPr/>
        </p:nvSpPr>
        <p:spPr>
          <a:xfrm>
            <a:off x="3806759" y="4374947"/>
            <a:ext cx="109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Add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B1168-67A9-0AF8-49C8-000936358F2C}"/>
              </a:ext>
            </a:extLst>
          </p:cNvPr>
          <p:cNvSpPr txBox="1"/>
          <p:nvPr/>
        </p:nvSpPr>
        <p:spPr>
          <a:xfrm>
            <a:off x="6791528" y="2871849"/>
            <a:ext cx="192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Commit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A6E61-6494-45C7-1E94-97B8310AF848}"/>
              </a:ext>
            </a:extLst>
          </p:cNvPr>
          <p:cNvSpPr txBox="1"/>
          <p:nvPr/>
        </p:nvSpPr>
        <p:spPr>
          <a:xfrm>
            <a:off x="8988356" y="4853754"/>
            <a:ext cx="1361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Push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A8BAF79-A871-4831-E744-C694DBAF9ED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579778" y="2997921"/>
            <a:ext cx="1005840" cy="1067890"/>
          </a:xfrm>
          <a:prstGeom prst="curvedConnector2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11E9FBA-09FC-AD14-AB3D-D912A9E6BDF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625831" y="3195014"/>
            <a:ext cx="719846" cy="1503098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FF56333B-0EF2-E363-1A21-3873732F4E8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8318417" y="3239140"/>
            <a:ext cx="590850" cy="1893651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45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99B65-0769-A3A9-6FAF-B4E69D8D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2E277A5-8C2F-633B-855C-BC3675A66AA5}"/>
              </a:ext>
            </a:extLst>
          </p:cNvPr>
          <p:cNvSpPr/>
          <p:nvPr/>
        </p:nvSpPr>
        <p:spPr>
          <a:xfrm>
            <a:off x="651754" y="388411"/>
            <a:ext cx="5444246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89000">
                <a:schemeClr val="accent5">
                  <a:lumMod val="60000"/>
                  <a:lumOff val="40000"/>
                </a:schemeClr>
              </a:gs>
              <a:gs pos="67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8F3918-D490-9AA9-7284-101F3E7EC069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Conflitti di versione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58B52-AEEF-115B-D990-CECA6B0A6C16}"/>
              </a:ext>
            </a:extLst>
          </p:cNvPr>
          <p:cNvSpPr txBox="1"/>
          <p:nvPr/>
        </p:nvSpPr>
        <p:spPr>
          <a:xfrm>
            <a:off x="1769015" y="2586442"/>
            <a:ext cx="86539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Succede quando una persona fa </a:t>
            </a:r>
            <a:r>
              <a:rPr lang="en-US" sz="3200" b="1"/>
              <a:t>push</a:t>
            </a:r>
            <a:r>
              <a:rPr lang="en-US" sz="3200"/>
              <a:t>, </a:t>
            </a:r>
            <a:r>
              <a:rPr lang="en-US" sz="3200" b="1"/>
              <a:t>senza</a:t>
            </a:r>
            <a:r>
              <a:rPr lang="en-US" sz="3200"/>
              <a:t> fare </a:t>
            </a:r>
            <a:r>
              <a:rPr lang="en-US" sz="3200" b="1"/>
              <a:t>pull</a:t>
            </a:r>
            <a:r>
              <a:rPr lang="en-US" sz="3200"/>
              <a:t>, e le sue </a:t>
            </a:r>
            <a:r>
              <a:rPr lang="en-US" sz="3200" b="1"/>
              <a:t>modifiche</a:t>
            </a:r>
            <a:r>
              <a:rPr lang="en-US" sz="3200"/>
              <a:t> vanno in </a:t>
            </a:r>
            <a:r>
              <a:rPr lang="en-US" sz="3200" b="1"/>
              <a:t>conflitto</a:t>
            </a:r>
            <a:r>
              <a:rPr lang="en-US" sz="3200"/>
              <a:t> con altre di altre persone già presenti.</a:t>
            </a:r>
          </a:p>
          <a:p>
            <a:endParaRPr lang="en-US" sz="3200"/>
          </a:p>
          <a:p>
            <a:r>
              <a:rPr lang="en-US" sz="3200"/>
              <a:t>Github ti informa, e </a:t>
            </a:r>
            <a:r>
              <a:rPr lang="en-US" sz="3200" b="1"/>
              <a:t>lascia te</a:t>
            </a:r>
            <a:r>
              <a:rPr lang="en-US" sz="3200"/>
              <a:t> a </a:t>
            </a:r>
            <a:r>
              <a:rPr lang="en-US" sz="3200" b="1"/>
              <a:t>decidere</a:t>
            </a:r>
            <a:r>
              <a:rPr lang="en-US" sz="3200"/>
              <a:t> cosa fare.</a:t>
            </a:r>
          </a:p>
        </p:txBody>
      </p:sp>
    </p:spTree>
    <p:extLst>
      <p:ext uri="{BB962C8B-B14F-4D97-AF65-F5344CB8AC3E}">
        <p14:creationId xmlns:p14="http://schemas.microsoft.com/office/powerpoint/2010/main" val="206234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C7BE5-632B-FA5A-E6DC-272C9F127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AF1B6D-A66D-5ACE-60B7-0579B1B7F52C}"/>
              </a:ext>
            </a:extLst>
          </p:cNvPr>
          <p:cNvSpPr/>
          <p:nvPr/>
        </p:nvSpPr>
        <p:spPr>
          <a:xfrm>
            <a:off x="651754" y="388411"/>
            <a:ext cx="3268493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79000">
                <a:schemeClr val="accent5">
                  <a:lumMod val="60000"/>
                  <a:lumOff val="40000"/>
                </a:schemeClr>
              </a:gs>
              <a:gs pos="40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74E85-3232-073A-02DC-FA0014DCD1DE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.gitignore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0E81A0-26A4-2219-D420-647D8023CBAC}"/>
              </a:ext>
            </a:extLst>
          </p:cNvPr>
          <p:cNvSpPr txBox="1"/>
          <p:nvPr/>
        </p:nvSpPr>
        <p:spPr>
          <a:xfrm>
            <a:off x="1997818" y="2890391"/>
            <a:ext cx="8196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Serve a dire a Github di </a:t>
            </a:r>
            <a:r>
              <a:rPr lang="en-US" sz="3200" b="1"/>
              <a:t>non includere</a:t>
            </a:r>
            <a:r>
              <a:rPr lang="en-US" sz="3200"/>
              <a:t> mai i </a:t>
            </a:r>
            <a:r>
              <a:rPr lang="en-US" sz="3200" b="1"/>
              <a:t>file elencati</a:t>
            </a:r>
            <a:r>
              <a:rPr lang="en-US" sz="3200"/>
              <a:t> dentro sui </a:t>
            </a:r>
            <a:r>
              <a:rPr lang="en-US" sz="3200" b="1"/>
              <a:t>commit</a:t>
            </a:r>
            <a:r>
              <a:rPr lang="en-US" sz="3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69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6924A-58D0-B18A-16DD-5B778934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69E7D8-5657-2FBF-F7AE-88050B469B91}"/>
              </a:ext>
            </a:extLst>
          </p:cNvPr>
          <p:cNvSpPr/>
          <p:nvPr/>
        </p:nvSpPr>
        <p:spPr>
          <a:xfrm>
            <a:off x="651754" y="388411"/>
            <a:ext cx="3268493" cy="1391055"/>
          </a:xfrm>
          <a:prstGeom prst="rect">
            <a:avLst/>
          </a:prstGeom>
          <a:gradFill>
            <a:gsLst>
              <a:gs pos="13000">
                <a:srgbClr val="77206E"/>
              </a:gs>
              <a:gs pos="79000">
                <a:schemeClr val="accent5">
                  <a:lumMod val="60000"/>
                  <a:lumOff val="40000"/>
                </a:schemeClr>
              </a:gs>
              <a:gs pos="40000">
                <a:schemeClr val="accent4">
                  <a:lumMod val="75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DEC522-3EB5-B869-CF1C-E8927A762D8B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L’impatto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C3F64-AB29-EAF6-8241-AE43B6E16EAB}"/>
              </a:ext>
            </a:extLst>
          </p:cNvPr>
          <p:cNvSpPr txBox="1"/>
          <p:nvPr/>
        </p:nvSpPr>
        <p:spPr>
          <a:xfrm>
            <a:off x="1997818" y="2345643"/>
            <a:ext cx="8196364" cy="35394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200"/>
              <a:t>Ci sono tantissimi software che sono ospitati in Github, come:</a:t>
            </a:r>
          </a:p>
          <a:p>
            <a:endParaRPr lang="en-US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Linux kernel	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GIMP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Homebrew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/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2751366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72845-C81F-BADA-9224-86D9E8C42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4DFD7B-28F9-EC7C-27D2-C7FBCB5A4002}"/>
              </a:ext>
            </a:extLst>
          </p:cNvPr>
          <p:cNvSpPr txBox="1"/>
          <p:nvPr/>
        </p:nvSpPr>
        <p:spPr>
          <a:xfrm>
            <a:off x="1428750" y="914400"/>
            <a:ext cx="957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b="1" dirty="0">
                <a:solidFill>
                  <a:srgbClr val="001D35"/>
                </a:solidFill>
                <a:latin typeface="Google Sans"/>
              </a:rPr>
              <a:t>Alternative a GitHub</a:t>
            </a:r>
            <a:endParaRPr lang="it-CH" sz="4800" b="1" dirty="0"/>
          </a:p>
        </p:txBody>
      </p:sp>
      <p:graphicFrame>
        <p:nvGraphicFramePr>
          <p:cNvPr id="2" name="Diagramma 1">
            <a:extLst>
              <a:ext uri="{FF2B5EF4-FFF2-40B4-BE49-F238E27FC236}">
                <a16:creationId xmlns:a16="http://schemas.microsoft.com/office/drawing/2014/main" id="{8437B96A-400E-E778-42AC-7A432EBDC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456674"/>
              </p:ext>
            </p:extLst>
          </p:nvPr>
        </p:nvGraphicFramePr>
        <p:xfrm>
          <a:off x="1306830" y="1230923"/>
          <a:ext cx="9578340" cy="5627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1064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E4DB5-A152-4AF0-3504-C51932197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2EE89E9-0431-182B-4B86-EF6D6397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252" r="1" b="22173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13C4FAC-AE75-AB29-94BE-3E9FA0C0C231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>
                <a:effectLst/>
                <a:latin typeface="+mj-lt"/>
                <a:ea typeface="+mj-ea"/>
                <a:cs typeface="+mj-cs"/>
              </a:rPr>
              <a:t>Conclusioni</a:t>
            </a: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951844E-0E06-DCFA-9450-5ACD365D0669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Collaborazione facilitata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Lavorare offline e online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Revisione del codice automatizzata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Fondamentale per sviluppatori</a:t>
            </a:r>
          </a:p>
        </p:txBody>
      </p:sp>
    </p:spTree>
    <p:extLst>
      <p:ext uri="{BB962C8B-B14F-4D97-AF65-F5344CB8AC3E}">
        <p14:creationId xmlns:p14="http://schemas.microsoft.com/office/powerpoint/2010/main" val="23381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D47A08E-28F6-88BA-E798-B108971942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30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177F1EB-8CF8-8693-8B7E-06418B20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6907" y="1366302"/>
            <a:ext cx="3830724" cy="412539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D26CB1-4F3F-4ECC-B219-ADAE8D776EB7}"/>
              </a:ext>
            </a:extLst>
          </p:cNvPr>
          <p:cNvSpPr txBox="1"/>
          <p:nvPr/>
        </p:nvSpPr>
        <p:spPr>
          <a:xfrm>
            <a:off x="1428750" y="629920"/>
            <a:ext cx="957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b="1" i="0" dirty="0">
                <a:solidFill>
                  <a:srgbClr val="001D35"/>
                </a:solidFill>
                <a:effectLst/>
                <a:latin typeface="Google Sans"/>
              </a:rPr>
              <a:t>Centralizzato (CSVC)</a:t>
            </a:r>
            <a:endParaRPr lang="it-CH" sz="4800" b="1" dirty="0"/>
          </a:p>
        </p:txBody>
      </p:sp>
      <p:graphicFrame>
        <p:nvGraphicFramePr>
          <p:cNvPr id="11" name="CasellaDiTesto 5">
            <a:extLst>
              <a:ext uri="{FF2B5EF4-FFF2-40B4-BE49-F238E27FC236}">
                <a16:creationId xmlns:a16="http://schemas.microsoft.com/office/drawing/2014/main" id="{24D9780C-12A5-8844-69FE-0E1C3A73F7B4}"/>
              </a:ext>
            </a:extLst>
          </p:cNvPr>
          <p:cNvGraphicFramePr/>
          <p:nvPr/>
        </p:nvGraphicFramePr>
        <p:xfrm>
          <a:off x="1524000" y="1946031"/>
          <a:ext cx="5334000" cy="452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269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A791DAE-34EA-EC23-24C6-A0FAC5369E74}"/>
              </a:ext>
            </a:extLst>
          </p:cNvPr>
          <p:cNvSpPr/>
          <p:nvPr/>
        </p:nvSpPr>
        <p:spPr>
          <a:xfrm>
            <a:off x="1696720" y="2217662"/>
            <a:ext cx="4206240" cy="2691742"/>
          </a:xfrm>
          <a:prstGeom prst="roundRect">
            <a:avLst>
              <a:gd name="adj" fmla="val 8392"/>
            </a:avLst>
          </a:prstGeom>
          <a:effectLst>
            <a:softEdge rad="0"/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66E9D9-8028-E4C6-7576-C039098D76F7}"/>
              </a:ext>
            </a:extLst>
          </p:cNvPr>
          <p:cNvSpPr txBox="1"/>
          <p:nvPr/>
        </p:nvSpPr>
        <p:spPr>
          <a:xfrm>
            <a:off x="1562735" y="2655592"/>
            <a:ext cx="4474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600" dirty="0" err="1">
                <a:solidFill>
                  <a:schemeClr val="lt1"/>
                </a:solidFill>
              </a:rPr>
              <a:t>Centralizzato</a:t>
            </a:r>
            <a:br>
              <a:rPr lang="fr-CH" sz="5600" dirty="0">
                <a:solidFill>
                  <a:schemeClr val="lt1"/>
                </a:solidFill>
              </a:rPr>
            </a:br>
            <a:r>
              <a:rPr lang="fr-CH" sz="5600" dirty="0">
                <a:solidFill>
                  <a:schemeClr val="lt1"/>
                </a:solidFill>
              </a:rPr>
              <a:t>CSVC</a:t>
            </a:r>
            <a:endParaRPr lang="it-CH" sz="5600" dirty="0">
              <a:solidFill>
                <a:schemeClr val="lt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06B8D86-4DCE-C0A0-A877-F2A43BAD3E55}"/>
              </a:ext>
            </a:extLst>
          </p:cNvPr>
          <p:cNvSpPr txBox="1"/>
          <p:nvPr/>
        </p:nvSpPr>
        <p:spPr>
          <a:xfrm>
            <a:off x="1428750" y="629920"/>
            <a:ext cx="957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b="1" i="0" dirty="0">
                <a:solidFill>
                  <a:srgbClr val="001D35"/>
                </a:solidFill>
                <a:effectLst/>
                <a:latin typeface="Google Sans"/>
              </a:rPr>
              <a:t>Versioni di </a:t>
            </a:r>
            <a:r>
              <a:rPr lang="it-CH" sz="4800" b="1" dirty="0">
                <a:solidFill>
                  <a:srgbClr val="001D35"/>
                </a:solidFill>
                <a:latin typeface="Google Sans"/>
              </a:rPr>
              <a:t>V</a:t>
            </a:r>
            <a:r>
              <a:rPr lang="it-CH" sz="4800" b="1" i="0" dirty="0">
                <a:solidFill>
                  <a:srgbClr val="001D35"/>
                </a:solidFill>
                <a:effectLst/>
                <a:latin typeface="Google Sans"/>
              </a:rPr>
              <a:t>ersion Control</a:t>
            </a:r>
            <a:endParaRPr lang="it-CH" sz="4800" b="1" dirty="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5908EFB-2486-F44F-6525-412827661685}"/>
              </a:ext>
            </a:extLst>
          </p:cNvPr>
          <p:cNvSpPr/>
          <p:nvPr/>
        </p:nvSpPr>
        <p:spPr>
          <a:xfrm>
            <a:off x="6170929" y="2217662"/>
            <a:ext cx="4206240" cy="2691742"/>
          </a:xfrm>
          <a:prstGeom prst="roundRect">
            <a:avLst>
              <a:gd name="adj" fmla="val 8828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5E8A5C-79A6-3EB4-EB3A-3474AD37C14A}"/>
              </a:ext>
            </a:extLst>
          </p:cNvPr>
          <p:cNvSpPr txBox="1"/>
          <p:nvPr/>
        </p:nvSpPr>
        <p:spPr>
          <a:xfrm>
            <a:off x="6036944" y="2655592"/>
            <a:ext cx="44742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5600" dirty="0" err="1">
                <a:solidFill>
                  <a:schemeClr val="lt1"/>
                </a:solidFill>
              </a:rPr>
              <a:t>Distribuito</a:t>
            </a:r>
            <a:endParaRPr lang="fr-CH" sz="5600" dirty="0">
              <a:solidFill>
                <a:schemeClr val="lt1"/>
              </a:solidFill>
            </a:endParaRPr>
          </a:p>
          <a:p>
            <a:pPr algn="ctr"/>
            <a:r>
              <a:rPr lang="fr-CH" sz="5600" dirty="0">
                <a:solidFill>
                  <a:schemeClr val="lt1"/>
                </a:solidFill>
              </a:rPr>
              <a:t>DVCS</a:t>
            </a:r>
            <a:endParaRPr lang="it-CH" sz="56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18347 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-0.18347 0.00023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AD47A08E-28F6-88BA-E798-B108971942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302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3" name="Immagine 2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E8A48F00-1D5F-5B4C-3527-CEC0D92DE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081" y="1503193"/>
            <a:ext cx="3555335" cy="385161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B88FDED-CBFE-AB6F-75CC-3865DF89AA99}"/>
              </a:ext>
            </a:extLst>
          </p:cNvPr>
          <p:cNvSpPr txBox="1"/>
          <p:nvPr/>
        </p:nvSpPr>
        <p:spPr>
          <a:xfrm>
            <a:off x="1428750" y="629920"/>
            <a:ext cx="957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b="1" i="0" dirty="0">
                <a:solidFill>
                  <a:srgbClr val="001D35"/>
                </a:solidFill>
                <a:effectLst/>
                <a:latin typeface="Google Sans"/>
              </a:rPr>
              <a:t>Distribuito (DVCS)</a:t>
            </a:r>
            <a:endParaRPr lang="it-CH" sz="4800" b="1" dirty="0"/>
          </a:p>
        </p:txBody>
      </p:sp>
      <p:graphicFrame>
        <p:nvGraphicFramePr>
          <p:cNvPr id="11" name="CasellaDiTesto 4">
            <a:extLst>
              <a:ext uri="{FF2B5EF4-FFF2-40B4-BE49-F238E27FC236}">
                <a16:creationId xmlns:a16="http://schemas.microsoft.com/office/drawing/2014/main" id="{1D2BBED6-20C7-488B-9BDF-F49582318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6600741"/>
              </p:ext>
            </p:extLst>
          </p:nvPr>
        </p:nvGraphicFramePr>
        <p:xfrm>
          <a:off x="1524000" y="1946031"/>
          <a:ext cx="533400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717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988EE-BE38-95D5-8B7F-0041E5F2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AC9B97-9C71-DE80-F971-9883DF89B996}"/>
              </a:ext>
            </a:extLst>
          </p:cNvPr>
          <p:cNvSpPr txBox="1"/>
          <p:nvPr/>
        </p:nvSpPr>
        <p:spPr>
          <a:xfrm>
            <a:off x="1428750" y="914400"/>
            <a:ext cx="957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4800" b="1" dirty="0"/>
              <a:t>Storia Dei VS</a:t>
            </a: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7A9DA473-9745-F5D9-84D0-A406E6F3D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2831436"/>
              </p:ext>
            </p:extLst>
          </p:nvPr>
        </p:nvGraphicFramePr>
        <p:xfrm>
          <a:off x="1738923" y="13298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Gruppo 8">
            <a:extLst>
              <a:ext uri="{FF2B5EF4-FFF2-40B4-BE49-F238E27FC236}">
                <a16:creationId xmlns:a16="http://schemas.microsoft.com/office/drawing/2014/main" id="{DB728CE6-2854-BAF5-D0F4-CA7DEE1B3DBE}"/>
              </a:ext>
            </a:extLst>
          </p:cNvPr>
          <p:cNvGrpSpPr/>
          <p:nvPr/>
        </p:nvGrpSpPr>
        <p:grpSpPr>
          <a:xfrm>
            <a:off x="10730993" y="3429000"/>
            <a:ext cx="920866" cy="830997"/>
            <a:chOff x="5228095" y="1909161"/>
            <a:chExt cx="366853" cy="457630"/>
          </a:xfrm>
        </p:grpSpPr>
        <p:sp>
          <p:nvSpPr>
            <p:cNvPr id="10" name="Freccia a destra 9">
              <a:extLst>
                <a:ext uri="{FF2B5EF4-FFF2-40B4-BE49-F238E27FC236}">
                  <a16:creationId xmlns:a16="http://schemas.microsoft.com/office/drawing/2014/main" id="{1F7DD1B7-23ED-0241-5F2B-A82DB99D4B8F}"/>
                </a:ext>
              </a:extLst>
            </p:cNvPr>
            <p:cNvSpPr/>
            <p:nvPr/>
          </p:nvSpPr>
          <p:spPr>
            <a:xfrm>
              <a:off x="5228095" y="1909161"/>
              <a:ext cx="366853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CH"/>
            </a:p>
          </p:txBody>
        </p:sp>
        <p:sp>
          <p:nvSpPr>
            <p:cNvPr id="11" name="Freccia a destra 4">
              <a:extLst>
                <a:ext uri="{FF2B5EF4-FFF2-40B4-BE49-F238E27FC236}">
                  <a16:creationId xmlns:a16="http://schemas.microsoft.com/office/drawing/2014/main" id="{9AAE9B89-2F24-1499-BF15-D9AA37F7E279}"/>
                </a:ext>
              </a:extLst>
            </p:cNvPr>
            <p:cNvSpPr txBox="1"/>
            <p:nvPr/>
          </p:nvSpPr>
          <p:spPr>
            <a:xfrm>
              <a:off x="5228095" y="2000687"/>
              <a:ext cx="256797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it-CH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96222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F73F0-B827-68D0-AA7A-85294DCF1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D6ABEDE-386B-20A3-11CD-ED6CD1EA3C92}"/>
              </a:ext>
            </a:extLst>
          </p:cNvPr>
          <p:cNvSpPr/>
          <p:nvPr/>
        </p:nvSpPr>
        <p:spPr>
          <a:xfrm>
            <a:off x="1137138" y="685128"/>
            <a:ext cx="9748032" cy="1289539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3A587F-A51F-E7B6-44E2-97B0531EA3D5}"/>
              </a:ext>
            </a:extLst>
          </p:cNvPr>
          <p:cNvSpPr txBox="1"/>
          <p:nvPr/>
        </p:nvSpPr>
        <p:spPr>
          <a:xfrm>
            <a:off x="1608846" y="651228"/>
            <a:ext cx="9578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8000" b="1" i="0" dirty="0">
                <a:solidFill>
                  <a:schemeClr val="bg1"/>
                </a:solidFill>
                <a:effectLst/>
                <a:latin typeface="Google Sans"/>
              </a:rPr>
              <a:t>GIT</a:t>
            </a:r>
            <a:endParaRPr lang="it-CH" sz="80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arattere, Elementi grafici, logo, simbolo&#10;&#10;Il contenuto generato dall'IA potrebbe non essere corretto.">
            <a:extLst>
              <a:ext uri="{FF2B5EF4-FFF2-40B4-BE49-F238E27FC236}">
                <a16:creationId xmlns:a16="http://schemas.microsoft.com/office/drawing/2014/main" id="{A64E5A48-9BB7-46FF-3CB4-DF6BE0BC5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43" y="807164"/>
            <a:ext cx="2503611" cy="1045464"/>
          </a:xfrm>
          <a:prstGeom prst="rect">
            <a:avLst/>
          </a:prstGeom>
        </p:spPr>
      </p:pic>
      <p:graphicFrame>
        <p:nvGraphicFramePr>
          <p:cNvPr id="8" name="CasellaDiTesto 5">
            <a:extLst>
              <a:ext uri="{FF2B5EF4-FFF2-40B4-BE49-F238E27FC236}">
                <a16:creationId xmlns:a16="http://schemas.microsoft.com/office/drawing/2014/main" id="{2B6E9406-824B-A9C0-90BE-26C82249C38E}"/>
              </a:ext>
            </a:extLst>
          </p:cNvPr>
          <p:cNvGraphicFramePr/>
          <p:nvPr/>
        </p:nvGraphicFramePr>
        <p:xfrm>
          <a:off x="1306830" y="2681696"/>
          <a:ext cx="9578340" cy="3170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651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2AADDE9-D0C9-3F9D-9248-AB2D19A6E23F}"/>
              </a:ext>
            </a:extLst>
          </p:cNvPr>
          <p:cNvSpPr/>
          <p:nvPr/>
        </p:nvSpPr>
        <p:spPr>
          <a:xfrm>
            <a:off x="651754" y="388411"/>
            <a:ext cx="4134255" cy="1391055"/>
          </a:xfrm>
          <a:prstGeom prst="rect">
            <a:avLst/>
          </a:prstGeom>
          <a:gradFill>
            <a:gsLst>
              <a:gs pos="700">
                <a:srgbClr val="77206E"/>
              </a:gs>
              <a:gs pos="0">
                <a:schemeClr val="accent5">
                  <a:lumMod val="75000"/>
                </a:schemeClr>
              </a:gs>
              <a:gs pos="30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7A198-A692-B86C-13F4-C30E15C389F0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latin typeface="+mj-lt"/>
                <a:ea typeface="+mj-ea"/>
                <a:cs typeface="+mj-cs"/>
              </a:rPr>
              <a:t>Cos’è Github?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6568C-DC17-4644-34AE-557322C4CF8C}"/>
              </a:ext>
            </a:extLst>
          </p:cNvPr>
          <p:cNvSpPr txBox="1"/>
          <p:nvPr/>
        </p:nvSpPr>
        <p:spPr>
          <a:xfrm>
            <a:off x="3016174" y="3429000"/>
            <a:ext cx="6159652" cy="2187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È una piattaforma per </a:t>
            </a:r>
            <a:r>
              <a:rPr lang="en-US" sz="2400" b="1"/>
              <a:t>condividere codice</a:t>
            </a:r>
            <a:r>
              <a:rPr lang="en-US" sz="2400"/>
              <a:t>, basata su </a:t>
            </a:r>
            <a:r>
              <a:rPr lang="en-US" sz="2400" b="1"/>
              <a:t>Git</a:t>
            </a:r>
            <a:r>
              <a:rPr lang="en-US" sz="2400"/>
              <a:t>. Permette a più persone di </a:t>
            </a:r>
            <a:r>
              <a:rPr lang="en-US" sz="2400" b="1"/>
              <a:t>collaborare</a:t>
            </a:r>
            <a:r>
              <a:rPr lang="en-US" sz="2400"/>
              <a:t> assieme, e </a:t>
            </a:r>
            <a:r>
              <a:rPr lang="en-US" sz="2400" b="1"/>
              <a:t>tiene</a:t>
            </a:r>
            <a:r>
              <a:rPr lang="en-US" sz="2400"/>
              <a:t> </a:t>
            </a:r>
            <a:r>
              <a:rPr lang="en-US" sz="2400" b="1"/>
              <a:t>traccia</a:t>
            </a:r>
            <a:r>
              <a:rPr lang="en-US" sz="2400"/>
              <a:t> delle </a:t>
            </a:r>
            <a:r>
              <a:rPr lang="en-US" sz="2400" b="1"/>
              <a:t>modifiche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0470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EEBC-E35C-F20E-449D-BA1AC8D1E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E6C462-7882-46FF-036C-7B944085AFF5}"/>
              </a:ext>
            </a:extLst>
          </p:cNvPr>
          <p:cNvSpPr/>
          <p:nvPr/>
        </p:nvSpPr>
        <p:spPr>
          <a:xfrm>
            <a:off x="651754" y="388411"/>
            <a:ext cx="5933872" cy="1391055"/>
          </a:xfrm>
          <a:prstGeom prst="rect">
            <a:avLst/>
          </a:prstGeom>
          <a:gradFill>
            <a:gsLst>
              <a:gs pos="700">
                <a:srgbClr val="77206E"/>
              </a:gs>
              <a:gs pos="0">
                <a:schemeClr val="accent5">
                  <a:lumMod val="75000"/>
                </a:schemeClr>
              </a:gs>
              <a:gs pos="49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2700000" scaled="1"/>
          </a:gradFill>
          <a:ln>
            <a:solidFill>
              <a:schemeClr val="accent1">
                <a:shade val="15000"/>
              </a:schemeClr>
            </a:solidFill>
          </a:ln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AE881-72E0-B4F1-87F2-27D8857E8790}"/>
              </a:ext>
            </a:extLst>
          </p:cNvPr>
          <p:cNvSpPr txBox="1"/>
          <p:nvPr/>
        </p:nvSpPr>
        <p:spPr>
          <a:xfrm>
            <a:off x="1151752" y="791786"/>
            <a:ext cx="9888496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/>
              <a:t>Funzionalità principali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543CD-E64A-6DFE-EF0E-5E768295DC70}"/>
              </a:ext>
            </a:extLst>
          </p:cNvPr>
          <p:cNvSpPr txBox="1"/>
          <p:nvPr/>
        </p:nvSpPr>
        <p:spPr>
          <a:xfrm>
            <a:off x="3989962" y="2704289"/>
            <a:ext cx="1914727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Clone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Push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C3A53-A53E-D41D-CF3D-4D737815AD27}"/>
              </a:ext>
            </a:extLst>
          </p:cNvPr>
          <p:cNvSpPr txBox="1"/>
          <p:nvPr/>
        </p:nvSpPr>
        <p:spPr>
          <a:xfrm>
            <a:off x="5904689" y="2714016"/>
            <a:ext cx="2866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Merge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Pull Request</a:t>
            </a:r>
          </a:p>
        </p:txBody>
      </p:sp>
    </p:spTree>
    <p:extLst>
      <p:ext uri="{BB962C8B-B14F-4D97-AF65-F5344CB8AC3E}">
        <p14:creationId xmlns:p14="http://schemas.microsoft.com/office/powerpoint/2010/main" val="315663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804</Words>
  <Application>Microsoft Office PowerPoint</Application>
  <PresentationFormat>Widescreen</PresentationFormat>
  <Paragraphs>162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Google Sans</vt:lpstr>
      <vt:lpstr>Wingdings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ixm775@cpt.local</dc:creator>
  <cp:lastModifiedBy>WitchVillager</cp:lastModifiedBy>
  <cp:revision>7</cp:revision>
  <dcterms:created xsi:type="dcterms:W3CDTF">2025-09-05T13:53:25Z</dcterms:created>
  <dcterms:modified xsi:type="dcterms:W3CDTF">2025-09-11T23:29:27Z</dcterms:modified>
</cp:coreProperties>
</file>