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7" r:id="rId4"/>
    <p:sldId id="278" r:id="rId5"/>
    <p:sldId id="279" r:id="rId6"/>
    <p:sldId id="281" r:id="rId7"/>
    <p:sldId id="280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914C5-9E19-4D8D-93B9-42795A93A89C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1A1BB-F562-40E6-AD96-EB6CF74FA72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3069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440B-1774-4EDA-9FDA-497B3E129344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75533-FC8F-4558-8CAB-28A31854207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41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1AC8A-43DD-491B-907A-CEECCA0555EB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2DE9D-9158-43E8-9288-F20794BA931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7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C215-4778-4991-BF66-2E38959D1B9E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0B85B-043A-444C-A80A-C7D3803CA9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15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6C196-65D2-4AA2-B443-6D63C138DC21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4B873-CFC7-4681-AE26-5708543D828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0189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6E683-696F-4825-91AA-96C2425DC626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D9CC1-B174-4BDB-8940-832CA44D32E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02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4C2C2-DD21-49C5-A5C1-939104FB1950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E628E-E942-4E3F-9E08-94EBE58284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549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D901A-169F-46F3-A960-ECFB600BA00B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40647-DF43-4E44-A462-3ACA34F5ED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820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9FD0F-8042-4909-BF8D-C7119D2D9FAD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6FB4F-6490-412D-B140-05595BC74A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180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2504-4AEE-481A-AA51-073438BB329D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20D07-BB14-4D3A-A4AB-46160A5594B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871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9546-AB06-4F21-8ADE-D972A7D15816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F63CF-09B1-4A5C-ABE4-828B5702560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18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653F3D-65A1-4DC1-9789-EBEAFEB788FF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FB08D205-F84E-479D-8A96-5570E081607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22" r:id="rId3"/>
    <p:sldLayoutId id="2147483815" r:id="rId4"/>
    <p:sldLayoutId id="2147483823" r:id="rId5"/>
    <p:sldLayoutId id="2147483816" r:id="rId6"/>
    <p:sldLayoutId id="2147483817" r:id="rId7"/>
    <p:sldLayoutId id="2147483824" r:id="rId8"/>
    <p:sldLayoutId id="2147483818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371600"/>
            <a:ext cx="8066856" cy="19272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b="1" dirty="0">
                <a:solidFill>
                  <a:schemeClr val="tx1"/>
                </a:solidFill>
              </a:rPr>
              <a:t>Técnicas de programação para internet I</a:t>
            </a:r>
          </a:p>
        </p:txBody>
      </p:sp>
      <p:sp>
        <p:nvSpPr>
          <p:cNvPr id="6147" name="Subtítulo 2"/>
          <p:cNvSpPr>
            <a:spLocks noGrp="1"/>
          </p:cNvSpPr>
          <p:nvPr>
            <p:ph type="subTitle" idx="1"/>
          </p:nvPr>
        </p:nvSpPr>
        <p:spPr>
          <a:xfrm>
            <a:off x="1561692" y="3573016"/>
            <a:ext cx="6977063" cy="575989"/>
          </a:xfrm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1"/>
                </a:solidFill>
              </a:rPr>
              <a:t>Aula 2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 bwMode="auto">
          <a:xfrm>
            <a:off x="1201651" y="4440581"/>
            <a:ext cx="7697143" cy="115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pt-BR" altLang="pt-BR" dirty="0">
                <a:solidFill>
                  <a:schemeClr val="tx1"/>
                </a:solidFill>
              </a:rPr>
              <a:t>Alessandro Ap. Antonio</a:t>
            </a:r>
          </a:p>
          <a:p>
            <a:pPr algn="r" eaLnBrk="1" hangingPunct="1"/>
            <a:r>
              <a:rPr lang="pt-BR" altLang="pt-BR" dirty="0">
                <a:solidFill>
                  <a:schemeClr val="tx1"/>
                </a:solidFill>
              </a:rPr>
              <a:t>alessandro.antonio@etec.sp.gov.br</a:t>
            </a:r>
          </a:p>
          <a:p>
            <a:pPr algn="r" eaLnBrk="1" hangingPunct="1"/>
            <a:endParaRPr lang="pt-BR" altLang="pt-BR" dirty="0">
              <a:solidFill>
                <a:schemeClr val="tx1"/>
              </a:solidFill>
            </a:endParaRPr>
          </a:p>
          <a:p>
            <a:pPr algn="r" eaLnBrk="1" hangingPunct="1"/>
            <a:r>
              <a:rPr lang="pt-BR" altLang="pt-BR" dirty="0">
                <a:solidFill>
                  <a:schemeClr val="tx1"/>
                </a:solidFill>
              </a:rPr>
              <a:t>Marco Antonio Machado</a:t>
            </a:r>
          </a:p>
          <a:p>
            <a:pPr algn="r" eaLnBrk="1" hangingPunct="1"/>
            <a:r>
              <a:rPr lang="pt-BR" altLang="pt-BR" dirty="0">
                <a:solidFill>
                  <a:schemeClr val="tx1"/>
                </a:solidFill>
              </a:rPr>
              <a:t>marco.machado2@etec.sp.gov.br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412875"/>
            <a:ext cx="8856663" cy="5064125"/>
          </a:xfrm>
        </p:spPr>
        <p:txBody>
          <a:bodyPr rtlCol="0" anchor="ctr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3200" dirty="0">
                <a:latin typeface="+mj-lt"/>
              </a:rPr>
              <a:t>TAGS: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3200" dirty="0">
                <a:latin typeface="+mj-lt"/>
              </a:rPr>
              <a:t>P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3200" dirty="0">
                <a:latin typeface="+mj-lt"/>
              </a:rPr>
              <a:t>B - STRONG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3200" dirty="0">
                <a:latin typeface="+mj-lt"/>
              </a:rPr>
              <a:t>HR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3200" dirty="0">
                <a:latin typeface="+mj-lt"/>
              </a:rPr>
              <a:t>FONT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3200" dirty="0">
                <a:latin typeface="+mj-lt"/>
              </a:rPr>
              <a:t>IMG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3200" dirty="0">
                <a:latin typeface="+mj-lt"/>
              </a:rPr>
              <a:t>Propriedade </a:t>
            </a:r>
            <a:r>
              <a:rPr lang="pt-BR" sz="3200" dirty="0" err="1">
                <a:latin typeface="+mj-lt"/>
              </a:rPr>
              <a:t>align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  <a:cs typeface="+mn-cs"/>
              </a:rPr>
              <a:t>Técnicas de Programação para Internet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&lt;STRONG&gt; - &lt;B&gt;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</a:t>
            </a:r>
          </a:p>
        </p:txBody>
      </p:sp>
      <p:sp>
        <p:nvSpPr>
          <p:cNvPr id="8196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dirty="0"/>
              <a:t>A TAG &lt;</a:t>
            </a:r>
            <a:r>
              <a:rPr lang="pt-BR" altLang="pt-BR" dirty="0" err="1"/>
              <a:t>strong</a:t>
            </a:r>
            <a:r>
              <a:rPr lang="pt-BR" altLang="pt-BR" dirty="0"/>
              <a:t>&gt; ou &lt;b&gt; deixa o texto em negrito.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dirty="0"/>
              <a:t>&lt;B&gt;Este texto deve estar em negrito&lt;/B&gt;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dirty="0"/>
              <a:t>ou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dirty="0"/>
              <a:t>&lt;Strong&gt;Este texto deve estar em negrito&lt;/Strong&gt;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pic>
        <p:nvPicPr>
          <p:cNvPr id="819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29000"/>
            <a:ext cx="8280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ALIGN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</a:t>
            </a:r>
          </a:p>
        </p:txBody>
      </p:sp>
      <p:sp>
        <p:nvSpPr>
          <p:cNvPr id="9220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/>
              <a:t>A propriedade </a:t>
            </a:r>
            <a:r>
              <a:rPr lang="pt-BR" altLang="pt-BR" b="1">
                <a:solidFill>
                  <a:srgbClr val="FF0000"/>
                </a:solidFill>
              </a:rPr>
              <a:t>align </a:t>
            </a:r>
            <a:r>
              <a:rPr lang="pt-BR" altLang="pt-BR"/>
              <a:t>é responsável por realizar o alinhamento de uma tag especifica. </a:t>
            </a:r>
          </a:p>
        </p:txBody>
      </p:sp>
      <p:pic>
        <p:nvPicPr>
          <p:cNvPr id="922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349500"/>
            <a:ext cx="8983663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&lt;HR&gt;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</a:t>
            </a:r>
          </a:p>
        </p:txBody>
      </p:sp>
      <p:sp>
        <p:nvSpPr>
          <p:cNvPr id="10244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dirty="0"/>
              <a:t>A TAG &lt;HR&gt; cria uma linha horizontal na pagina.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dirty="0"/>
              <a:t>Propriedades: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 err="1">
                <a:solidFill>
                  <a:srgbClr val="FF0000"/>
                </a:solidFill>
              </a:rPr>
              <a:t>width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dirty="0">
                <a:sym typeface="Wingdings" panose="05000000000000000000" pitchFamily="2" charset="2"/>
              </a:rPr>
              <a:t> largura da linha</a:t>
            </a: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 err="1">
                <a:solidFill>
                  <a:srgbClr val="FF0000"/>
                </a:solidFill>
              </a:rPr>
              <a:t>align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dirty="0">
                <a:sym typeface="Wingdings" panose="05000000000000000000" pitchFamily="2" charset="2"/>
              </a:rPr>
              <a:t> alinhamento </a:t>
            </a: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 err="1">
                <a:solidFill>
                  <a:srgbClr val="FF0000"/>
                </a:solidFill>
              </a:rPr>
              <a:t>size</a:t>
            </a:r>
            <a:r>
              <a:rPr lang="pt-BR" altLang="pt-BR" dirty="0">
                <a:solidFill>
                  <a:srgbClr val="FF0000"/>
                </a:solidFill>
              </a:rPr>
              <a:t>   </a:t>
            </a:r>
            <a:r>
              <a:rPr lang="pt-BR" altLang="pt-BR" dirty="0">
                <a:sym typeface="Wingdings" panose="05000000000000000000" pitchFamily="2" charset="2"/>
              </a:rPr>
              <a:t> tamanho (altura) da linha</a:t>
            </a: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 err="1">
                <a:solidFill>
                  <a:srgbClr val="FF0000"/>
                </a:solidFill>
              </a:rPr>
              <a:t>noshade</a:t>
            </a:r>
            <a:r>
              <a:rPr lang="pt-BR" altLang="pt-BR" b="1" dirty="0">
                <a:solidFill>
                  <a:srgbClr val="FF0000"/>
                </a:solidFill>
              </a:rPr>
              <a:t> </a:t>
            </a:r>
            <a:r>
              <a:rPr lang="pt-BR" altLang="pt-BR" dirty="0">
                <a:sym typeface="Wingdings" panose="05000000000000000000" pitchFamily="2" charset="2"/>
              </a:rPr>
              <a:t> sem sombreamento (</a:t>
            </a:r>
            <a:r>
              <a:rPr lang="pt-BR" altLang="pt-BR" dirty="0" err="1">
                <a:sym typeface="Wingdings" panose="05000000000000000000" pitchFamily="2" charset="2"/>
              </a:rPr>
              <a:t>firefox</a:t>
            </a:r>
            <a:r>
              <a:rPr lang="pt-BR" altLang="pt-BR" dirty="0">
                <a:sym typeface="Wingdings" panose="05000000000000000000" pitchFamily="2" charset="2"/>
              </a:rPr>
              <a:t>)</a:t>
            </a: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rgbClr val="FF0000"/>
                </a:solidFill>
              </a:rPr>
              <a:t>color</a:t>
            </a:r>
            <a:r>
              <a:rPr lang="pt-BR" altLang="pt-BR" dirty="0"/>
              <a:t>  </a:t>
            </a:r>
            <a:r>
              <a:rPr lang="pt-BR" altLang="pt-BR" dirty="0">
                <a:sym typeface="Wingdings" panose="05000000000000000000" pitchFamily="2" charset="2"/>
              </a:rPr>
              <a:t> cor da linha</a:t>
            </a: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&lt;HR&gt;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" y="1916113"/>
            <a:ext cx="8985250" cy="3305175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44675"/>
            <a:ext cx="90312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16100"/>
            <a:ext cx="9069388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768475"/>
            <a:ext cx="9069388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2032000"/>
            <a:ext cx="92964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&lt;FONT&gt;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>
                <a:solidFill>
                  <a:schemeClr val="bg1"/>
                </a:solidFill>
              </a:rPr>
              <a:t>Técnicas de Programação para Internet</a:t>
            </a:r>
            <a:endParaRPr lang="pt-BR" b="1" spc="200" dirty="0">
              <a:solidFill>
                <a:schemeClr val="bg1"/>
              </a:solidFill>
            </a:endParaRPr>
          </a:p>
        </p:txBody>
      </p:sp>
      <p:sp>
        <p:nvSpPr>
          <p:cNvPr id="12292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/>
              <a:t>A TAG &lt;FONT&gt; permite realizar a formatação de um texto.</a:t>
            </a:r>
          </a:p>
        </p:txBody>
      </p:sp>
      <p:pic>
        <p:nvPicPr>
          <p:cNvPr id="1229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204470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47664" y="4287275"/>
            <a:ext cx="7058025" cy="1754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latin typeface="Arial" charset="0"/>
                <a:cs typeface="Arial" charset="0"/>
              </a:rPr>
              <a:t>Propriedades IMG</a:t>
            </a:r>
          </a:p>
          <a:p>
            <a:pPr>
              <a:defRPr/>
            </a:pPr>
            <a:r>
              <a:rPr lang="pt-BR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alt</a:t>
            </a:r>
            <a:r>
              <a:rPr lang="pt-BR" dirty="0">
                <a:latin typeface="Arial" charset="0"/>
                <a:cs typeface="Arial" charset="0"/>
              </a:rPr>
              <a:t> </a:t>
            </a:r>
            <a:r>
              <a:rPr lang="pt-BR" dirty="0">
                <a:latin typeface="Arial" charset="0"/>
                <a:cs typeface="Arial" charset="0"/>
                <a:sym typeface="Wingdings" panose="05000000000000000000" pitchFamily="2" charset="2"/>
              </a:rPr>
              <a:t> nome alternativo caso a imagem não seja encontrada</a:t>
            </a:r>
            <a:r>
              <a:rPr lang="pt-BR" dirty="0">
                <a:latin typeface="Arial" charset="0"/>
                <a:cs typeface="Arial" charset="0"/>
              </a:rPr>
              <a:t>  </a:t>
            </a:r>
          </a:p>
          <a:p>
            <a:pPr>
              <a:defRPr/>
            </a:pPr>
            <a:r>
              <a:rPr lang="pt-BR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width</a:t>
            </a:r>
            <a:r>
              <a:rPr lang="pt-BR" dirty="0">
                <a:latin typeface="Arial" charset="0"/>
                <a:cs typeface="Arial" charset="0"/>
              </a:rPr>
              <a:t> </a:t>
            </a:r>
            <a:r>
              <a:rPr lang="pt-BR" dirty="0">
                <a:latin typeface="Arial" charset="0"/>
                <a:cs typeface="Arial" charset="0"/>
                <a:sym typeface="Wingdings" panose="05000000000000000000" pitchFamily="2" charset="2"/>
              </a:rPr>
              <a:t> largura</a:t>
            </a:r>
            <a:endParaRPr lang="pt-BR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pt-BR" dirty="0">
                <a:latin typeface="Arial" charset="0"/>
                <a:cs typeface="Arial" charset="0"/>
              </a:rPr>
              <a:t> </a:t>
            </a:r>
            <a:r>
              <a:rPr lang="pt-BR" dirty="0">
                <a:latin typeface="Arial" charset="0"/>
                <a:cs typeface="Arial" charset="0"/>
                <a:sym typeface="Wingdings" panose="05000000000000000000" pitchFamily="2" charset="2"/>
              </a:rPr>
              <a:t> altura</a:t>
            </a:r>
            <a:endParaRPr lang="pt-BR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src</a:t>
            </a:r>
            <a:r>
              <a:rPr lang="pt-BR" dirty="0">
                <a:latin typeface="Arial" charset="0"/>
                <a:cs typeface="Arial" charset="0"/>
              </a:rPr>
              <a:t> </a:t>
            </a:r>
            <a:r>
              <a:rPr lang="pt-BR" dirty="0">
                <a:latin typeface="Arial" charset="0"/>
                <a:cs typeface="Arial" charset="0"/>
                <a:sym typeface="Wingdings" panose="05000000000000000000" pitchFamily="2" charset="2"/>
              </a:rPr>
              <a:t> caminho da imagem</a:t>
            </a:r>
          </a:p>
          <a:p>
            <a:pPr>
              <a:defRPr/>
            </a:pPr>
            <a:r>
              <a:rPr lang="pt-BR" b="1" dirty="0" err="1">
                <a:solidFill>
                  <a:srgbClr val="FF0000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title</a:t>
            </a:r>
            <a:r>
              <a:rPr lang="pt-BR" dirty="0">
                <a:latin typeface="Arial" charset="0"/>
                <a:cs typeface="Arial" charset="0"/>
                <a:sym typeface="Wingdings" panose="05000000000000000000" pitchFamily="2" charset="2"/>
              </a:rPr>
              <a:t>  aparece quando coloca o cursor em cima da imagem.</a:t>
            </a:r>
            <a:endParaRPr lang="pt-B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armacêutic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rmacêutico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470</TotalTime>
  <Words>215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Brilho</vt:lpstr>
      <vt:lpstr>Técnicas de programação para internet I</vt:lpstr>
      <vt:lpstr>Apresentação do PowerPoint</vt:lpstr>
      <vt:lpstr>&lt;STRONG&gt; - &lt;B&gt;</vt:lpstr>
      <vt:lpstr>ALIGN</vt:lpstr>
      <vt:lpstr>&lt;HR&gt;</vt:lpstr>
      <vt:lpstr>&lt;HR&gt;</vt:lpstr>
      <vt:lpstr>&lt;FONT&gt;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internet</dc:title>
  <dc:creator>Alessandro</dc:creator>
  <cp:lastModifiedBy>Alessandro Ap. Antonio</cp:lastModifiedBy>
  <cp:revision>34</cp:revision>
  <dcterms:created xsi:type="dcterms:W3CDTF">2013-02-06T12:09:27Z</dcterms:created>
  <dcterms:modified xsi:type="dcterms:W3CDTF">2016-03-08T00:52:54Z</dcterms:modified>
</cp:coreProperties>
</file>