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320" r:id="rId2"/>
    <p:sldId id="256" r:id="rId3"/>
    <p:sldId id="262" r:id="rId4"/>
    <p:sldId id="299" r:id="rId5"/>
    <p:sldId id="263" r:id="rId6"/>
    <p:sldId id="259" r:id="rId7"/>
    <p:sldId id="264" r:id="rId8"/>
    <p:sldId id="270" r:id="rId9"/>
    <p:sldId id="269" r:id="rId10"/>
    <p:sldId id="271" r:id="rId11"/>
    <p:sldId id="272" r:id="rId12"/>
    <p:sldId id="266" r:id="rId13"/>
    <p:sldId id="273" r:id="rId14"/>
    <p:sldId id="267" r:id="rId15"/>
    <p:sldId id="305" r:id="rId16"/>
    <p:sldId id="306" r:id="rId17"/>
    <p:sldId id="307" r:id="rId18"/>
    <p:sldId id="308" r:id="rId19"/>
    <p:sldId id="313" r:id="rId20"/>
    <p:sldId id="312" r:id="rId21"/>
    <p:sldId id="314" r:id="rId22"/>
    <p:sldId id="315" r:id="rId23"/>
    <p:sldId id="316" r:id="rId24"/>
    <p:sldId id="309" r:id="rId25"/>
    <p:sldId id="261" r:id="rId26"/>
    <p:sldId id="274" r:id="rId27"/>
    <p:sldId id="298" r:id="rId28"/>
    <p:sldId id="276" r:id="rId29"/>
    <p:sldId id="318" r:id="rId30"/>
    <p:sldId id="275" r:id="rId31"/>
    <p:sldId id="277" r:id="rId32"/>
    <p:sldId id="278" r:id="rId33"/>
    <p:sldId id="301" r:id="rId34"/>
    <p:sldId id="304" r:id="rId35"/>
    <p:sldId id="300" r:id="rId36"/>
    <p:sldId id="279" r:id="rId37"/>
    <p:sldId id="281" r:id="rId38"/>
    <p:sldId id="280" r:id="rId39"/>
    <p:sldId id="303" r:id="rId40"/>
    <p:sldId id="302" r:id="rId41"/>
    <p:sldId id="282" r:id="rId42"/>
    <p:sldId id="283" r:id="rId43"/>
    <p:sldId id="319" r:id="rId4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p:scale>
          <a:sx n="100" d="100"/>
          <a:sy n="100" d="100"/>
        </p:scale>
        <p:origin x="22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Ferrini" userId="89173cea-4608-4fa2-a984-7b862559c9ff" providerId="ADAL" clId="{D44653F3-CB0C-4631-9AAE-344B6B3E3A12}"/>
    <pc:docChg chg="undo custSel addSld delSld modSld sldOrd">
      <pc:chgData name="Andrea Ferrini" userId="89173cea-4608-4fa2-a984-7b862559c9ff" providerId="ADAL" clId="{D44653F3-CB0C-4631-9AAE-344B6B3E3A12}" dt="2023-06-24T16:16:45.608" v="4687" actId="20577"/>
      <pc:docMkLst>
        <pc:docMk/>
      </pc:docMkLst>
      <pc:sldChg chg="modSp mod modTransition setBg">
        <pc:chgData name="Andrea Ferrini" userId="89173cea-4608-4fa2-a984-7b862559c9ff" providerId="ADAL" clId="{D44653F3-CB0C-4631-9AAE-344B6B3E3A12}" dt="2023-06-24T13:56:28.939" v="2922"/>
        <pc:sldMkLst>
          <pc:docMk/>
          <pc:sldMk cId="3392473005" sldId="256"/>
        </pc:sldMkLst>
        <pc:spChg chg="mod">
          <ac:chgData name="Andrea Ferrini" userId="89173cea-4608-4fa2-a984-7b862559c9ff" providerId="ADAL" clId="{D44653F3-CB0C-4631-9AAE-344B6B3E3A12}" dt="2023-06-24T13:56:09.686" v="2915" actId="27636"/>
          <ac:spMkLst>
            <pc:docMk/>
            <pc:sldMk cId="3392473005" sldId="256"/>
            <ac:spMk id="3" creationId="{750BCC5E-7A80-BA4E-4813-B3292DCE12AA}"/>
          </ac:spMkLst>
        </pc:spChg>
        <pc:spChg chg="mod">
          <ac:chgData name="Andrea Ferrini" userId="89173cea-4608-4fa2-a984-7b862559c9ff" providerId="ADAL" clId="{D44653F3-CB0C-4631-9AAE-344B6B3E3A12}" dt="2023-06-24T13:55:17.007" v="2910" actId="27636"/>
          <ac:spMkLst>
            <pc:docMk/>
            <pc:sldMk cId="3392473005" sldId="256"/>
            <ac:spMk id="5" creationId="{14176A22-F354-84CD-682C-1FAA3D514052}"/>
          </ac:spMkLst>
        </pc:spChg>
      </pc:sldChg>
      <pc:sldChg chg="addSp delSp modSp del mod setBg">
        <pc:chgData name="Andrea Ferrini" userId="89173cea-4608-4fa2-a984-7b862559c9ff" providerId="ADAL" clId="{D44653F3-CB0C-4631-9AAE-344B6B3E3A12}" dt="2023-06-24T09:42:12.116" v="2657" actId="2696"/>
        <pc:sldMkLst>
          <pc:docMk/>
          <pc:sldMk cId="3350416372" sldId="258"/>
        </pc:sldMkLst>
        <pc:spChg chg="add del mod">
          <ac:chgData name="Andrea Ferrini" userId="89173cea-4608-4fa2-a984-7b862559c9ff" providerId="ADAL" clId="{D44653F3-CB0C-4631-9AAE-344B6B3E3A12}" dt="2023-06-23T21:24:37.669" v="2483" actId="478"/>
          <ac:spMkLst>
            <pc:docMk/>
            <pc:sldMk cId="3350416372" sldId="258"/>
            <ac:spMk id="2" creationId="{28C2D88B-CFAC-BF50-D65D-5653E2BF0212}"/>
          </ac:spMkLst>
        </pc:spChg>
        <pc:spChg chg="add mod">
          <ac:chgData name="Andrea Ferrini" userId="89173cea-4608-4fa2-a984-7b862559c9ff" providerId="ADAL" clId="{D44653F3-CB0C-4631-9AAE-344B6B3E3A12}" dt="2023-06-24T08:48:40.742" v="2597" actId="14100"/>
          <ac:spMkLst>
            <pc:docMk/>
            <pc:sldMk cId="3350416372" sldId="258"/>
            <ac:spMk id="2" creationId="{7B8FA038-F4D2-B807-83E3-9DD94340F4F3}"/>
          </ac:spMkLst>
        </pc:spChg>
        <pc:spChg chg="add mod">
          <ac:chgData name="Andrea Ferrini" userId="89173cea-4608-4fa2-a984-7b862559c9ff" providerId="ADAL" clId="{D44653F3-CB0C-4631-9AAE-344B6B3E3A12}" dt="2023-06-24T08:49:09.725" v="2608" actId="1076"/>
          <ac:spMkLst>
            <pc:docMk/>
            <pc:sldMk cId="3350416372" sldId="258"/>
            <ac:spMk id="3" creationId="{BAF58312-A721-2ECA-4E89-DB7BB89EE5FE}"/>
          </ac:spMkLst>
        </pc:spChg>
        <pc:spChg chg="add del mod">
          <ac:chgData name="Andrea Ferrini" userId="89173cea-4608-4fa2-a984-7b862559c9ff" providerId="ADAL" clId="{D44653F3-CB0C-4631-9AAE-344B6B3E3A12}" dt="2023-06-22T23:03:04.204" v="22" actId="478"/>
          <ac:spMkLst>
            <pc:docMk/>
            <pc:sldMk cId="3350416372" sldId="258"/>
            <ac:spMk id="8" creationId="{B3F5203C-5014-4B4A-ABB7-A31A0000D878}"/>
          </ac:spMkLst>
        </pc:spChg>
        <pc:spChg chg="add mod">
          <ac:chgData name="Andrea Ferrini" userId="89173cea-4608-4fa2-a984-7b862559c9ff" providerId="ADAL" clId="{D44653F3-CB0C-4631-9AAE-344B6B3E3A12}" dt="2023-06-22T23:03:27.319" v="49" actId="1076"/>
          <ac:spMkLst>
            <pc:docMk/>
            <pc:sldMk cId="3350416372" sldId="258"/>
            <ac:spMk id="9" creationId="{89D42B70-01F5-DE0E-1CAF-5A5AC95D80E0}"/>
          </ac:spMkLst>
        </pc:spChg>
        <pc:spChg chg="add del mod">
          <ac:chgData name="Andrea Ferrini" userId="89173cea-4608-4fa2-a984-7b862559c9ff" providerId="ADAL" clId="{D44653F3-CB0C-4631-9AAE-344B6B3E3A12}" dt="2023-06-23T21:22:40.259" v="2472" actId="478"/>
          <ac:spMkLst>
            <pc:docMk/>
            <pc:sldMk cId="3350416372" sldId="258"/>
            <ac:spMk id="17" creationId="{C57BB7A9-AAD5-4997-F629-F4DE83FBB494}"/>
          </ac:spMkLst>
        </pc:spChg>
        <pc:spChg chg="add mod">
          <ac:chgData name="Andrea Ferrini" userId="89173cea-4608-4fa2-a984-7b862559c9ff" providerId="ADAL" clId="{D44653F3-CB0C-4631-9AAE-344B6B3E3A12}" dt="2023-06-24T08:49:21.680" v="2611" actId="1076"/>
          <ac:spMkLst>
            <pc:docMk/>
            <pc:sldMk cId="3350416372" sldId="258"/>
            <ac:spMk id="24" creationId="{2815FFEF-C5F9-7EB5-EAFC-4EF2644A00EF}"/>
          </ac:spMkLst>
        </pc:spChg>
        <pc:spChg chg="add mod">
          <ac:chgData name="Andrea Ferrini" userId="89173cea-4608-4fa2-a984-7b862559c9ff" providerId="ADAL" clId="{D44653F3-CB0C-4631-9AAE-344B6B3E3A12}" dt="2023-06-24T08:49:26.525" v="2612" actId="1076"/>
          <ac:spMkLst>
            <pc:docMk/>
            <pc:sldMk cId="3350416372" sldId="258"/>
            <ac:spMk id="25" creationId="{ACE727F1-30C5-CD69-7DF7-A29142C2D978}"/>
          </ac:spMkLst>
        </pc:spChg>
        <pc:spChg chg="add mod">
          <ac:chgData name="Andrea Ferrini" userId="89173cea-4608-4fa2-a984-7b862559c9ff" providerId="ADAL" clId="{D44653F3-CB0C-4631-9AAE-344B6B3E3A12}" dt="2023-06-24T08:49:29.663" v="2613" actId="1076"/>
          <ac:spMkLst>
            <pc:docMk/>
            <pc:sldMk cId="3350416372" sldId="258"/>
            <ac:spMk id="26" creationId="{9B7D5470-ACBE-D366-5B48-8CE25B104A9E}"/>
          </ac:spMkLst>
        </pc:spChg>
        <pc:picChg chg="add del mod">
          <ac:chgData name="Andrea Ferrini" userId="89173cea-4608-4fa2-a984-7b862559c9ff" providerId="ADAL" clId="{D44653F3-CB0C-4631-9AAE-344B6B3E3A12}" dt="2023-06-22T23:01:02.609" v="5" actId="478"/>
          <ac:picMkLst>
            <pc:docMk/>
            <pc:sldMk cId="3350416372" sldId="258"/>
            <ac:picMk id="5" creationId="{B330EB15-FB78-9F1E-D2BA-E354CB081CD9}"/>
          </ac:picMkLst>
        </pc:picChg>
        <pc:picChg chg="add del mod">
          <ac:chgData name="Andrea Ferrini" userId="89173cea-4608-4fa2-a984-7b862559c9ff" providerId="ADAL" clId="{D44653F3-CB0C-4631-9AAE-344B6B3E3A12}" dt="2023-06-23T08:24:23.930" v="50" actId="478"/>
          <ac:picMkLst>
            <pc:docMk/>
            <pc:sldMk cId="3350416372" sldId="258"/>
            <ac:picMk id="7" creationId="{6F33FDA7-9D22-B851-5A79-ABEB49C2C1F0}"/>
          </ac:picMkLst>
        </pc:picChg>
        <pc:picChg chg="add del mod">
          <ac:chgData name="Andrea Ferrini" userId="89173cea-4608-4fa2-a984-7b862559c9ff" providerId="ADAL" clId="{D44653F3-CB0C-4631-9AAE-344B6B3E3A12}" dt="2023-06-23T08:24:33.275" v="52" actId="478"/>
          <ac:picMkLst>
            <pc:docMk/>
            <pc:sldMk cId="3350416372" sldId="258"/>
            <ac:picMk id="11" creationId="{09810F26-1F71-F94B-2F1A-BFA804BEC5D1}"/>
          </ac:picMkLst>
        </pc:picChg>
        <pc:picChg chg="add mod">
          <ac:chgData name="Andrea Ferrini" userId="89173cea-4608-4fa2-a984-7b862559c9ff" providerId="ADAL" clId="{D44653F3-CB0C-4631-9AAE-344B6B3E3A12}" dt="2023-06-24T08:48:57.703" v="2603" actId="1076"/>
          <ac:picMkLst>
            <pc:docMk/>
            <pc:sldMk cId="3350416372" sldId="258"/>
            <ac:picMk id="13" creationId="{F127CBC8-4DE6-D4FC-1922-2664792005C4}"/>
          </ac:picMkLst>
        </pc:picChg>
        <pc:cxnChg chg="add del mod">
          <ac:chgData name="Andrea Ferrini" userId="89173cea-4608-4fa2-a984-7b862559c9ff" providerId="ADAL" clId="{D44653F3-CB0C-4631-9AAE-344B6B3E3A12}" dt="2023-06-23T21:24:30.559" v="2480" actId="478"/>
          <ac:cxnSpMkLst>
            <pc:docMk/>
            <pc:sldMk cId="3350416372" sldId="258"/>
            <ac:cxnSpMk id="4" creationId="{A1FF7DCC-9952-A48E-9E8E-B6333931F2A4}"/>
          </ac:cxnSpMkLst>
        </pc:cxnChg>
      </pc:sldChg>
      <pc:sldChg chg="addSp delSp modSp mod setBg">
        <pc:chgData name="Andrea Ferrini" userId="89173cea-4608-4fa2-a984-7b862559c9ff" providerId="ADAL" clId="{D44653F3-CB0C-4631-9AAE-344B6B3E3A12}" dt="2023-06-24T13:55:15.130" v="2897" actId="27636"/>
        <pc:sldMkLst>
          <pc:docMk/>
          <pc:sldMk cId="3444707461" sldId="259"/>
        </pc:sldMkLst>
        <pc:spChg chg="mod">
          <ac:chgData name="Andrea Ferrini" userId="89173cea-4608-4fa2-a984-7b862559c9ff" providerId="ADAL" clId="{D44653F3-CB0C-4631-9AAE-344B6B3E3A12}" dt="2023-06-24T13:55:15.130" v="2897" actId="27636"/>
          <ac:spMkLst>
            <pc:docMk/>
            <pc:sldMk cId="3444707461" sldId="259"/>
            <ac:spMk id="2" creationId="{9EEF21D9-BEF4-03E9-EFFA-C431B6E7E893}"/>
          </ac:spMkLst>
        </pc:spChg>
        <pc:spChg chg="del mod">
          <ac:chgData name="Andrea Ferrini" userId="89173cea-4608-4fa2-a984-7b862559c9ff" providerId="ADAL" clId="{D44653F3-CB0C-4631-9AAE-344B6B3E3A12}" dt="2023-06-23T08:31:19.432" v="87" actId="478"/>
          <ac:spMkLst>
            <pc:docMk/>
            <pc:sldMk cId="3444707461" sldId="259"/>
            <ac:spMk id="3" creationId="{A3AE5442-5476-9839-D513-8A2396FBCBC1}"/>
          </ac:spMkLst>
        </pc:spChg>
        <pc:spChg chg="add del mod">
          <ac:chgData name="Andrea Ferrini" userId="89173cea-4608-4fa2-a984-7b862559c9ff" providerId="ADAL" clId="{D44653F3-CB0C-4631-9AAE-344B6B3E3A12}" dt="2023-06-23T08:31:35.912" v="93"/>
          <ac:spMkLst>
            <pc:docMk/>
            <pc:sldMk cId="3444707461" sldId="259"/>
            <ac:spMk id="4" creationId="{26264DA8-7D26-0446-C380-3286F43887D6}"/>
          </ac:spMkLst>
        </pc:spChg>
        <pc:spChg chg="add del mod">
          <ac:chgData name="Andrea Ferrini" userId="89173cea-4608-4fa2-a984-7b862559c9ff" providerId="ADAL" clId="{D44653F3-CB0C-4631-9AAE-344B6B3E3A12}" dt="2023-06-23T08:31:51.187" v="101" actId="478"/>
          <ac:spMkLst>
            <pc:docMk/>
            <pc:sldMk cId="3444707461" sldId="259"/>
            <ac:spMk id="5" creationId="{0D3D4490-D69F-0622-DBD8-DFF20655D906}"/>
          </ac:spMkLst>
        </pc:spChg>
        <pc:spChg chg="add del mod">
          <ac:chgData name="Andrea Ferrini" userId="89173cea-4608-4fa2-a984-7b862559c9ff" providerId="ADAL" clId="{D44653F3-CB0C-4631-9AAE-344B6B3E3A12}" dt="2023-06-23T08:31:50.205" v="100" actId="478"/>
          <ac:spMkLst>
            <pc:docMk/>
            <pc:sldMk cId="3444707461" sldId="259"/>
            <ac:spMk id="6" creationId="{4C6B0D6D-FED3-B1C7-94C8-101FEB5E3C2F}"/>
          </ac:spMkLst>
        </pc:spChg>
        <pc:spChg chg="add del mod">
          <ac:chgData name="Andrea Ferrini" userId="89173cea-4608-4fa2-a984-7b862559c9ff" providerId="ADAL" clId="{D44653F3-CB0C-4631-9AAE-344B6B3E3A12}" dt="2023-06-23T08:31:48.862" v="99" actId="478"/>
          <ac:spMkLst>
            <pc:docMk/>
            <pc:sldMk cId="3444707461" sldId="259"/>
            <ac:spMk id="7" creationId="{892CECF6-32D6-3107-3E0D-ED5D73195750}"/>
          </ac:spMkLst>
        </pc:spChg>
        <pc:spChg chg="add mod">
          <ac:chgData name="Andrea Ferrini" userId="89173cea-4608-4fa2-a984-7b862559c9ff" providerId="ADAL" clId="{D44653F3-CB0C-4631-9AAE-344B6B3E3A12}" dt="2023-06-23T08:35:06.718" v="165" actId="1076"/>
          <ac:spMkLst>
            <pc:docMk/>
            <pc:sldMk cId="3444707461" sldId="259"/>
            <ac:spMk id="8" creationId="{E954AEC3-13D8-956E-A2DC-7D7300E83567}"/>
          </ac:spMkLst>
        </pc:spChg>
        <pc:spChg chg="add mod">
          <ac:chgData name="Andrea Ferrini" userId="89173cea-4608-4fa2-a984-7b862559c9ff" providerId="ADAL" clId="{D44653F3-CB0C-4631-9AAE-344B6B3E3A12}" dt="2023-06-23T08:35:09.563" v="166" actId="1076"/>
          <ac:spMkLst>
            <pc:docMk/>
            <pc:sldMk cId="3444707461" sldId="259"/>
            <ac:spMk id="9" creationId="{D41FD75D-D964-5845-FE32-FD00A96631C7}"/>
          </ac:spMkLst>
        </pc:spChg>
      </pc:sldChg>
      <pc:sldChg chg="modSp mod ord modTransition setBg">
        <pc:chgData name="Andrea Ferrini" userId="89173cea-4608-4fa2-a984-7b862559c9ff" providerId="ADAL" clId="{D44653F3-CB0C-4631-9AAE-344B6B3E3A12}" dt="2023-06-24T13:57:18.313" v="2925"/>
        <pc:sldMkLst>
          <pc:docMk/>
          <pc:sldMk cId="435296761" sldId="261"/>
        </pc:sldMkLst>
        <pc:spChg chg="mod">
          <ac:chgData name="Andrea Ferrini" userId="89173cea-4608-4fa2-a984-7b862559c9ff" providerId="ADAL" clId="{D44653F3-CB0C-4631-9AAE-344B6B3E3A12}" dt="2023-06-24T13:56:09.763" v="2919" actId="27636"/>
          <ac:spMkLst>
            <pc:docMk/>
            <pc:sldMk cId="435296761" sldId="261"/>
            <ac:spMk id="3" creationId="{750BCC5E-7A80-BA4E-4813-B3292DCE12AA}"/>
          </ac:spMkLst>
        </pc:spChg>
        <pc:spChg chg="mod">
          <ac:chgData name="Andrea Ferrini" userId="89173cea-4608-4fa2-a984-7b862559c9ff" providerId="ADAL" clId="{D44653F3-CB0C-4631-9AAE-344B6B3E3A12}" dt="2023-06-24T13:55:17.082" v="2912" actId="27636"/>
          <ac:spMkLst>
            <pc:docMk/>
            <pc:sldMk cId="435296761" sldId="261"/>
            <ac:spMk id="5" creationId="{14176A22-F354-84CD-682C-1FAA3D514052}"/>
          </ac:spMkLst>
        </pc:spChg>
      </pc:sldChg>
      <pc:sldChg chg="modSp mod setBg">
        <pc:chgData name="Andrea Ferrini" userId="89173cea-4608-4fa2-a984-7b862559c9ff" providerId="ADAL" clId="{D44653F3-CB0C-4631-9AAE-344B6B3E3A12}" dt="2023-06-24T13:56:09.701" v="2916" actId="27636"/>
        <pc:sldMkLst>
          <pc:docMk/>
          <pc:sldMk cId="100203078" sldId="262"/>
        </pc:sldMkLst>
        <pc:spChg chg="mod">
          <ac:chgData name="Andrea Ferrini" userId="89173cea-4608-4fa2-a984-7b862559c9ff" providerId="ADAL" clId="{D44653F3-CB0C-4631-9AAE-344B6B3E3A12}" dt="2023-06-24T13:56:09.701" v="2916" actId="27636"/>
          <ac:spMkLst>
            <pc:docMk/>
            <pc:sldMk cId="100203078" sldId="262"/>
            <ac:spMk id="3" creationId="{750BCC5E-7A80-BA4E-4813-B3292DCE12AA}"/>
          </ac:spMkLst>
        </pc:spChg>
        <pc:spChg chg="mod">
          <ac:chgData name="Andrea Ferrini" userId="89173cea-4608-4fa2-a984-7b862559c9ff" providerId="ADAL" clId="{D44653F3-CB0C-4631-9AAE-344B6B3E3A12}" dt="2023-06-24T13:55:17.026" v="2911" actId="27636"/>
          <ac:spMkLst>
            <pc:docMk/>
            <pc:sldMk cId="100203078" sldId="262"/>
            <ac:spMk id="5" creationId="{14176A22-F354-84CD-682C-1FAA3D514052}"/>
          </ac:spMkLst>
        </pc:spChg>
      </pc:sldChg>
      <pc:sldChg chg="modSp add mod ord setBg">
        <pc:chgData name="Andrea Ferrini" userId="89173cea-4608-4fa2-a984-7b862559c9ff" providerId="ADAL" clId="{D44653F3-CB0C-4631-9AAE-344B6B3E3A12}" dt="2023-06-24T15:40:52.808" v="3322" actId="20577"/>
        <pc:sldMkLst>
          <pc:docMk/>
          <pc:sldMk cId="3159814321" sldId="263"/>
        </pc:sldMkLst>
        <pc:spChg chg="mod">
          <ac:chgData name="Andrea Ferrini" userId="89173cea-4608-4fa2-a984-7b862559c9ff" providerId="ADAL" clId="{D44653F3-CB0C-4631-9AAE-344B6B3E3A12}" dt="2023-06-24T13:55:15.128" v="2896" actId="27636"/>
          <ac:spMkLst>
            <pc:docMk/>
            <pc:sldMk cId="3159814321" sldId="263"/>
            <ac:spMk id="2" creationId="{9EEF21D9-BEF4-03E9-EFFA-C431B6E7E893}"/>
          </ac:spMkLst>
        </pc:spChg>
        <pc:spChg chg="mod">
          <ac:chgData name="Andrea Ferrini" userId="89173cea-4608-4fa2-a984-7b862559c9ff" providerId="ADAL" clId="{D44653F3-CB0C-4631-9AAE-344B6B3E3A12}" dt="2023-06-23T08:34:58.792" v="163" actId="1076"/>
          <ac:spMkLst>
            <pc:docMk/>
            <pc:sldMk cId="3159814321" sldId="263"/>
            <ac:spMk id="8" creationId="{E954AEC3-13D8-956E-A2DC-7D7300E83567}"/>
          </ac:spMkLst>
        </pc:spChg>
        <pc:spChg chg="mod">
          <ac:chgData name="Andrea Ferrini" userId="89173cea-4608-4fa2-a984-7b862559c9ff" providerId="ADAL" clId="{D44653F3-CB0C-4631-9AAE-344B6B3E3A12}" dt="2023-06-24T15:40:52.808" v="3322" actId="20577"/>
          <ac:spMkLst>
            <pc:docMk/>
            <pc:sldMk cId="3159814321" sldId="263"/>
            <ac:spMk id="9" creationId="{D41FD75D-D964-5845-FE32-FD00A96631C7}"/>
          </ac:spMkLst>
        </pc:spChg>
      </pc:sldChg>
      <pc:sldChg chg="addSp modSp new mod setBg">
        <pc:chgData name="Andrea Ferrini" userId="89173cea-4608-4fa2-a984-7b862559c9ff" providerId="ADAL" clId="{D44653F3-CB0C-4631-9AAE-344B6B3E3A12}" dt="2023-06-24T13:44:39.728" v="2848"/>
        <pc:sldMkLst>
          <pc:docMk/>
          <pc:sldMk cId="2578748217" sldId="264"/>
        </pc:sldMkLst>
        <pc:spChg chg="mod">
          <ac:chgData name="Andrea Ferrini" userId="89173cea-4608-4fa2-a984-7b862559c9ff" providerId="ADAL" clId="{D44653F3-CB0C-4631-9AAE-344B6B3E3A12}" dt="2023-06-23T09:07:51.128" v="239" actId="1076"/>
          <ac:spMkLst>
            <pc:docMk/>
            <pc:sldMk cId="2578748217" sldId="264"/>
            <ac:spMk id="2" creationId="{36CFA5F0-D366-7762-5AA4-A31B0A723B2F}"/>
          </ac:spMkLst>
        </pc:spChg>
        <pc:spChg chg="mod">
          <ac:chgData name="Andrea Ferrini" userId="89173cea-4608-4fa2-a984-7b862559c9ff" providerId="ADAL" clId="{D44653F3-CB0C-4631-9AAE-344B6B3E3A12}" dt="2023-06-23T09:08:20.267" v="243" actId="27636"/>
          <ac:spMkLst>
            <pc:docMk/>
            <pc:sldMk cId="2578748217" sldId="264"/>
            <ac:spMk id="3" creationId="{91408D69-9C37-153E-31E3-5CBDF931C2F8}"/>
          </ac:spMkLst>
        </pc:spChg>
        <pc:spChg chg="add mod">
          <ac:chgData name="Andrea Ferrini" userId="89173cea-4608-4fa2-a984-7b862559c9ff" providerId="ADAL" clId="{D44653F3-CB0C-4631-9AAE-344B6B3E3A12}" dt="2023-06-23T09:06:25.925" v="215" actId="1076"/>
          <ac:spMkLst>
            <pc:docMk/>
            <pc:sldMk cId="2578748217" sldId="264"/>
            <ac:spMk id="4" creationId="{50623461-C881-7E65-CEB8-27567E106935}"/>
          </ac:spMkLst>
        </pc:spChg>
      </pc:sldChg>
      <pc:sldChg chg="modSp new del setBg">
        <pc:chgData name="Andrea Ferrini" userId="89173cea-4608-4fa2-a984-7b862559c9ff" providerId="ADAL" clId="{D44653F3-CB0C-4631-9AAE-344B6B3E3A12}" dt="2023-06-24T13:49:59.400" v="2854" actId="2696"/>
        <pc:sldMkLst>
          <pc:docMk/>
          <pc:sldMk cId="2464357307" sldId="265"/>
        </pc:sldMkLst>
        <pc:spChg chg="mod">
          <ac:chgData name="Andrea Ferrini" userId="89173cea-4608-4fa2-a984-7b862559c9ff" providerId="ADAL" clId="{D44653F3-CB0C-4631-9AAE-344B6B3E3A12}" dt="2023-06-23T10:34:45.334" v="829"/>
          <ac:spMkLst>
            <pc:docMk/>
            <pc:sldMk cId="2464357307" sldId="265"/>
            <ac:spMk id="2" creationId="{5D240D10-41A3-A487-1E34-950B334BE316}"/>
          </ac:spMkLst>
        </pc:spChg>
        <pc:spChg chg="mod">
          <ac:chgData name="Andrea Ferrini" userId="89173cea-4608-4fa2-a984-7b862559c9ff" providerId="ADAL" clId="{D44653F3-CB0C-4631-9AAE-344B6B3E3A12}" dt="2023-06-23T10:34:45.334" v="829"/>
          <ac:spMkLst>
            <pc:docMk/>
            <pc:sldMk cId="2464357307" sldId="265"/>
            <ac:spMk id="3" creationId="{A1607C17-9651-939F-D8D0-8B4395E661F9}"/>
          </ac:spMkLst>
        </pc:spChg>
      </pc:sldChg>
      <pc:sldChg chg="addSp delSp modSp new mod setBg">
        <pc:chgData name="Andrea Ferrini" userId="89173cea-4608-4fa2-a984-7b862559c9ff" providerId="ADAL" clId="{D44653F3-CB0C-4631-9AAE-344B6B3E3A12}" dt="2023-06-24T13:44:39.728" v="2848"/>
        <pc:sldMkLst>
          <pc:docMk/>
          <pc:sldMk cId="1216739055" sldId="266"/>
        </pc:sldMkLst>
        <pc:spChg chg="mod">
          <ac:chgData name="Andrea Ferrini" userId="89173cea-4608-4fa2-a984-7b862559c9ff" providerId="ADAL" clId="{D44653F3-CB0C-4631-9AAE-344B6B3E3A12}" dt="2023-06-23T20:24:53.440" v="1209" actId="20577"/>
          <ac:spMkLst>
            <pc:docMk/>
            <pc:sldMk cId="1216739055" sldId="266"/>
            <ac:spMk id="2" creationId="{987CC5C1-4A22-A37D-42A5-3056246D17A5}"/>
          </ac:spMkLst>
        </pc:spChg>
        <pc:spChg chg="del mod">
          <ac:chgData name="Andrea Ferrini" userId="89173cea-4608-4fa2-a984-7b862559c9ff" providerId="ADAL" clId="{D44653F3-CB0C-4631-9AAE-344B6B3E3A12}" dt="2023-06-23T20:18:05.061" v="904" actId="478"/>
          <ac:spMkLst>
            <pc:docMk/>
            <pc:sldMk cId="1216739055" sldId="266"/>
            <ac:spMk id="3" creationId="{3FE40BBC-90D4-C574-883D-6FBA762A756D}"/>
          </ac:spMkLst>
        </pc:spChg>
        <pc:spChg chg="add mod">
          <ac:chgData name="Andrea Ferrini" userId="89173cea-4608-4fa2-a984-7b862559c9ff" providerId="ADAL" clId="{D44653F3-CB0C-4631-9AAE-344B6B3E3A12}" dt="2023-06-23T20:25:45.017" v="1249" actId="20577"/>
          <ac:spMkLst>
            <pc:docMk/>
            <pc:sldMk cId="1216739055" sldId="266"/>
            <ac:spMk id="4" creationId="{8A1B37C4-107B-E186-483A-9727719081A4}"/>
          </ac:spMkLst>
        </pc:spChg>
        <pc:spChg chg="add mod">
          <ac:chgData name="Andrea Ferrini" userId="89173cea-4608-4fa2-a984-7b862559c9ff" providerId="ADAL" clId="{D44653F3-CB0C-4631-9AAE-344B6B3E3A12}" dt="2023-06-23T20:23:24.023" v="1168" actId="1076"/>
          <ac:spMkLst>
            <pc:docMk/>
            <pc:sldMk cId="1216739055" sldId="266"/>
            <ac:spMk id="5" creationId="{D146A4E2-6BE6-2685-5370-4EC2EDE6F97D}"/>
          </ac:spMkLst>
        </pc:spChg>
        <pc:spChg chg="add mod">
          <ac:chgData name="Andrea Ferrini" userId="89173cea-4608-4fa2-a984-7b862559c9ff" providerId="ADAL" clId="{D44653F3-CB0C-4631-9AAE-344B6B3E3A12}" dt="2023-06-23T20:24:41.017" v="1203" actId="1076"/>
          <ac:spMkLst>
            <pc:docMk/>
            <pc:sldMk cId="1216739055" sldId="266"/>
            <ac:spMk id="6" creationId="{9EC921D2-AF90-8D37-5C32-4C4077A1D722}"/>
          </ac:spMkLst>
        </pc:spChg>
      </pc:sldChg>
      <pc:sldChg chg="addSp delSp modSp new mod setBg">
        <pc:chgData name="Andrea Ferrini" userId="89173cea-4608-4fa2-a984-7b862559c9ff" providerId="ADAL" clId="{D44653F3-CB0C-4631-9AAE-344B6B3E3A12}" dt="2023-06-24T13:50:58.031" v="2861" actId="1076"/>
        <pc:sldMkLst>
          <pc:docMk/>
          <pc:sldMk cId="375572195" sldId="267"/>
        </pc:sldMkLst>
        <pc:spChg chg="del mod">
          <ac:chgData name="Andrea Ferrini" userId="89173cea-4608-4fa2-a984-7b862559c9ff" providerId="ADAL" clId="{D44653F3-CB0C-4631-9AAE-344B6B3E3A12}" dt="2023-06-24T13:49:53.062" v="2852" actId="478"/>
          <ac:spMkLst>
            <pc:docMk/>
            <pc:sldMk cId="375572195" sldId="267"/>
            <ac:spMk id="2" creationId="{4E65912C-2125-8B3B-C8E9-6EC63CC6DB52}"/>
          </ac:spMkLst>
        </pc:spChg>
        <pc:spChg chg="del mod">
          <ac:chgData name="Andrea Ferrini" userId="89173cea-4608-4fa2-a984-7b862559c9ff" providerId="ADAL" clId="{D44653F3-CB0C-4631-9AAE-344B6B3E3A12}" dt="2023-06-24T13:49:54.248" v="2853" actId="478"/>
          <ac:spMkLst>
            <pc:docMk/>
            <pc:sldMk cId="375572195" sldId="267"/>
            <ac:spMk id="3" creationId="{F0BB2946-549A-F8EA-EB65-6023CB60193C}"/>
          </ac:spMkLst>
        </pc:spChg>
        <pc:picChg chg="add mod">
          <ac:chgData name="Andrea Ferrini" userId="89173cea-4608-4fa2-a984-7b862559c9ff" providerId="ADAL" clId="{D44653F3-CB0C-4631-9AAE-344B6B3E3A12}" dt="2023-06-24T13:50:58.031" v="2861" actId="1076"/>
          <ac:picMkLst>
            <pc:docMk/>
            <pc:sldMk cId="375572195" sldId="267"/>
            <ac:picMk id="5" creationId="{74F6BDA1-0B37-077A-19F5-1B1F5F081885}"/>
          </ac:picMkLst>
        </pc:picChg>
      </pc:sldChg>
      <pc:sldChg chg="addSp delSp modSp new del mod setBg">
        <pc:chgData name="Andrea Ferrini" userId="89173cea-4608-4fa2-a984-7b862559c9ff" providerId="ADAL" clId="{D44653F3-CB0C-4631-9AAE-344B6B3E3A12}" dt="2023-06-23T10:37:32.884" v="839" actId="2696"/>
        <pc:sldMkLst>
          <pc:docMk/>
          <pc:sldMk cId="1387768582" sldId="268"/>
        </pc:sldMkLst>
        <pc:spChg chg="mod">
          <ac:chgData name="Andrea Ferrini" userId="89173cea-4608-4fa2-a984-7b862559c9ff" providerId="ADAL" clId="{D44653F3-CB0C-4631-9AAE-344B6B3E3A12}" dt="2023-06-23T10:34:45.334" v="829"/>
          <ac:spMkLst>
            <pc:docMk/>
            <pc:sldMk cId="1387768582" sldId="268"/>
            <ac:spMk id="2" creationId="{5731E462-117D-B8C8-06E0-C45820990FF7}"/>
          </ac:spMkLst>
        </pc:spChg>
        <pc:spChg chg="del mod">
          <ac:chgData name="Andrea Ferrini" userId="89173cea-4608-4fa2-a984-7b862559c9ff" providerId="ADAL" clId="{D44653F3-CB0C-4631-9AAE-344B6B3E3A12}" dt="2023-06-23T10:36:55.967" v="835" actId="478"/>
          <ac:spMkLst>
            <pc:docMk/>
            <pc:sldMk cId="1387768582" sldId="268"/>
            <ac:spMk id="3" creationId="{10126904-F90B-0903-D816-AACBEA4C6272}"/>
          </ac:spMkLst>
        </pc:spChg>
        <pc:picChg chg="add del mod">
          <ac:chgData name="Andrea Ferrini" userId="89173cea-4608-4fa2-a984-7b862559c9ff" providerId="ADAL" clId="{D44653F3-CB0C-4631-9AAE-344B6B3E3A12}" dt="2023-06-23T10:37:07.266" v="838" actId="478"/>
          <ac:picMkLst>
            <pc:docMk/>
            <pc:sldMk cId="1387768582" sldId="268"/>
            <ac:picMk id="5" creationId="{3C40D2A7-1481-0E9A-22F3-8E6DA1C7C716}"/>
          </ac:picMkLst>
        </pc:picChg>
      </pc:sldChg>
      <pc:sldChg chg="addSp delSp modSp new mod setBg">
        <pc:chgData name="Andrea Ferrini" userId="89173cea-4608-4fa2-a984-7b862559c9ff" providerId="ADAL" clId="{D44653F3-CB0C-4631-9AAE-344B6B3E3A12}" dt="2023-06-24T13:44:39.728" v="2848"/>
        <pc:sldMkLst>
          <pc:docMk/>
          <pc:sldMk cId="3272090578" sldId="269"/>
        </pc:sldMkLst>
        <pc:spChg chg="mod">
          <ac:chgData name="Andrea Ferrini" userId="89173cea-4608-4fa2-a984-7b862559c9ff" providerId="ADAL" clId="{D44653F3-CB0C-4631-9AAE-344B6B3E3A12}" dt="2023-06-23T21:31:15.284" v="2557" actId="1076"/>
          <ac:spMkLst>
            <pc:docMk/>
            <pc:sldMk cId="3272090578" sldId="269"/>
            <ac:spMk id="2" creationId="{5CF838F2-1A72-7D72-2160-D1B8E6CD76ED}"/>
          </ac:spMkLst>
        </pc:spChg>
        <pc:spChg chg="del mod">
          <ac:chgData name="Andrea Ferrini" userId="89173cea-4608-4fa2-a984-7b862559c9ff" providerId="ADAL" clId="{D44653F3-CB0C-4631-9AAE-344B6B3E3A12}" dt="2023-06-23T10:21:35.192" v="710" actId="478"/>
          <ac:spMkLst>
            <pc:docMk/>
            <pc:sldMk cId="3272090578" sldId="269"/>
            <ac:spMk id="3" creationId="{554C3DE2-66D5-E992-18D9-6A47E1C33F29}"/>
          </ac:spMkLst>
        </pc:spChg>
        <pc:picChg chg="add del mod">
          <ac:chgData name="Andrea Ferrini" userId="89173cea-4608-4fa2-a984-7b862559c9ff" providerId="ADAL" clId="{D44653F3-CB0C-4631-9AAE-344B6B3E3A12}" dt="2023-06-23T10:23:07.088" v="745" actId="478"/>
          <ac:picMkLst>
            <pc:docMk/>
            <pc:sldMk cId="3272090578" sldId="269"/>
            <ac:picMk id="5" creationId="{8EC4B260-50B6-AE8B-E29C-EAE2E8D95B4C}"/>
          </ac:picMkLst>
        </pc:picChg>
        <pc:picChg chg="add mod">
          <ac:chgData name="Andrea Ferrini" userId="89173cea-4608-4fa2-a984-7b862559c9ff" providerId="ADAL" clId="{D44653F3-CB0C-4631-9AAE-344B6B3E3A12}" dt="2023-06-23T10:35:52.606" v="834" actId="14100"/>
          <ac:picMkLst>
            <pc:docMk/>
            <pc:sldMk cId="3272090578" sldId="269"/>
            <ac:picMk id="7" creationId="{64B6AA88-D94F-A277-215A-BAD6F4F4646C}"/>
          </ac:picMkLst>
        </pc:picChg>
      </pc:sldChg>
      <pc:sldChg chg="addSp delSp modSp new mod setBg">
        <pc:chgData name="Andrea Ferrini" userId="89173cea-4608-4fa2-a984-7b862559c9ff" providerId="ADAL" clId="{D44653F3-CB0C-4631-9AAE-344B6B3E3A12}" dt="2023-06-24T13:44:39.728" v="2848"/>
        <pc:sldMkLst>
          <pc:docMk/>
          <pc:sldMk cId="3844977948" sldId="270"/>
        </pc:sldMkLst>
        <pc:spChg chg="mod">
          <ac:chgData name="Andrea Ferrini" userId="89173cea-4608-4fa2-a984-7b862559c9ff" providerId="ADAL" clId="{D44653F3-CB0C-4631-9AAE-344B6B3E3A12}" dt="2023-06-23T09:10:11.880" v="306" actId="1076"/>
          <ac:spMkLst>
            <pc:docMk/>
            <pc:sldMk cId="3844977948" sldId="270"/>
            <ac:spMk id="2" creationId="{AB61E783-8762-6B36-4E5E-85A414F1F932}"/>
          </ac:spMkLst>
        </pc:spChg>
        <pc:spChg chg="del mod">
          <ac:chgData name="Andrea Ferrini" userId="89173cea-4608-4fa2-a984-7b862559c9ff" providerId="ADAL" clId="{D44653F3-CB0C-4631-9AAE-344B6B3E3A12}" dt="2023-06-23T09:09:30.396" v="276" actId="478"/>
          <ac:spMkLst>
            <pc:docMk/>
            <pc:sldMk cId="3844977948" sldId="270"/>
            <ac:spMk id="3" creationId="{BB5F28A3-666F-2A7C-D6E8-B11C0CECD2A8}"/>
          </ac:spMkLst>
        </pc:spChg>
        <pc:spChg chg="add mod">
          <ac:chgData name="Andrea Ferrini" userId="89173cea-4608-4fa2-a984-7b862559c9ff" providerId="ADAL" clId="{D44653F3-CB0C-4631-9AAE-344B6B3E3A12}" dt="2023-06-23T09:10:16.735" v="307" actId="1076"/>
          <ac:spMkLst>
            <pc:docMk/>
            <pc:sldMk cId="3844977948" sldId="270"/>
            <ac:spMk id="4" creationId="{086CA870-00E4-D0EF-9F8E-3FC37626842A}"/>
          </ac:spMkLst>
        </pc:spChg>
        <pc:spChg chg="add mod">
          <ac:chgData name="Andrea Ferrini" userId="89173cea-4608-4fa2-a984-7b862559c9ff" providerId="ADAL" clId="{D44653F3-CB0C-4631-9AAE-344B6B3E3A12}" dt="2023-06-23T09:24:58.170" v="709" actId="255"/>
          <ac:spMkLst>
            <pc:docMk/>
            <pc:sldMk cId="3844977948" sldId="270"/>
            <ac:spMk id="5" creationId="{257A2C37-FF1B-E944-79B1-73CCF2D1A172}"/>
          </ac:spMkLst>
        </pc:spChg>
      </pc:sldChg>
      <pc:sldChg chg="addSp delSp modSp add mod setBg">
        <pc:chgData name="Andrea Ferrini" userId="89173cea-4608-4fa2-a984-7b862559c9ff" providerId="ADAL" clId="{D44653F3-CB0C-4631-9AAE-344B6B3E3A12}" dt="2023-06-24T13:56:09.756" v="2917" actId="27636"/>
        <pc:sldMkLst>
          <pc:docMk/>
          <pc:sldMk cId="763599721" sldId="271"/>
        </pc:sldMkLst>
        <pc:spChg chg="mod">
          <ac:chgData name="Andrea Ferrini" userId="89173cea-4608-4fa2-a984-7b862559c9ff" providerId="ADAL" clId="{D44653F3-CB0C-4631-9AAE-344B6B3E3A12}" dt="2023-06-24T13:56:09.756" v="2917" actId="27636"/>
          <ac:spMkLst>
            <pc:docMk/>
            <pc:sldMk cId="763599721" sldId="271"/>
            <ac:spMk id="2" creationId="{5CF838F2-1A72-7D72-2160-D1B8E6CD76ED}"/>
          </ac:spMkLst>
        </pc:spChg>
        <pc:picChg chg="add del mod">
          <ac:chgData name="Andrea Ferrini" userId="89173cea-4608-4fa2-a984-7b862559c9ff" providerId="ADAL" clId="{D44653F3-CB0C-4631-9AAE-344B6B3E3A12}" dt="2023-06-23T11:09:39.794" v="846" actId="478"/>
          <ac:picMkLst>
            <pc:docMk/>
            <pc:sldMk cId="763599721" sldId="271"/>
            <ac:picMk id="4" creationId="{12F68F79-8ABB-0DF8-F401-B45407421327}"/>
          </ac:picMkLst>
        </pc:picChg>
        <pc:picChg chg="add mod">
          <ac:chgData name="Andrea Ferrini" userId="89173cea-4608-4fa2-a984-7b862559c9ff" providerId="ADAL" clId="{D44653F3-CB0C-4631-9AAE-344B6B3E3A12}" dt="2023-06-23T11:09:46.201" v="848" actId="1076"/>
          <ac:picMkLst>
            <pc:docMk/>
            <pc:sldMk cId="763599721" sldId="271"/>
            <ac:picMk id="6" creationId="{A730F591-6F2F-6ABE-8E16-EC11C969AEB7}"/>
          </ac:picMkLst>
        </pc:picChg>
        <pc:picChg chg="del">
          <ac:chgData name="Andrea Ferrini" userId="89173cea-4608-4fa2-a984-7b862559c9ff" providerId="ADAL" clId="{D44653F3-CB0C-4631-9AAE-344B6B3E3A12}" dt="2023-06-23T10:55:25.677" v="843" actId="478"/>
          <ac:picMkLst>
            <pc:docMk/>
            <pc:sldMk cId="763599721" sldId="271"/>
            <ac:picMk id="7" creationId="{64B6AA88-D94F-A277-215A-BAD6F4F4646C}"/>
          </ac:picMkLst>
        </pc:picChg>
      </pc:sldChg>
      <pc:sldChg chg="addSp delSp modSp add mod setBg">
        <pc:chgData name="Andrea Ferrini" userId="89173cea-4608-4fa2-a984-7b862559c9ff" providerId="ADAL" clId="{D44653F3-CB0C-4631-9AAE-344B6B3E3A12}" dt="2023-06-24T13:56:09.758" v="2918" actId="27636"/>
        <pc:sldMkLst>
          <pc:docMk/>
          <pc:sldMk cId="2286426978" sldId="272"/>
        </pc:sldMkLst>
        <pc:spChg chg="mod">
          <ac:chgData name="Andrea Ferrini" userId="89173cea-4608-4fa2-a984-7b862559c9ff" providerId="ADAL" clId="{D44653F3-CB0C-4631-9AAE-344B6B3E3A12}" dt="2023-06-24T13:56:09.758" v="2918" actId="27636"/>
          <ac:spMkLst>
            <pc:docMk/>
            <pc:sldMk cId="2286426978" sldId="272"/>
            <ac:spMk id="2" creationId="{5CF838F2-1A72-7D72-2160-D1B8E6CD76ED}"/>
          </ac:spMkLst>
        </pc:spChg>
        <pc:picChg chg="add del mod">
          <ac:chgData name="Andrea Ferrini" userId="89173cea-4608-4fa2-a984-7b862559c9ff" providerId="ADAL" clId="{D44653F3-CB0C-4631-9AAE-344B6B3E3A12}" dt="2023-06-23T11:18:02.495" v="886" actId="478"/>
          <ac:picMkLst>
            <pc:docMk/>
            <pc:sldMk cId="2286426978" sldId="272"/>
            <ac:picMk id="4" creationId="{034096AE-C171-9C9F-F4F4-E2048FD7179D}"/>
          </ac:picMkLst>
        </pc:picChg>
        <pc:picChg chg="del">
          <ac:chgData name="Andrea Ferrini" userId="89173cea-4608-4fa2-a984-7b862559c9ff" providerId="ADAL" clId="{D44653F3-CB0C-4631-9AAE-344B6B3E3A12}" dt="2023-06-23T11:14:21.406" v="850" actId="478"/>
          <ac:picMkLst>
            <pc:docMk/>
            <pc:sldMk cId="2286426978" sldId="272"/>
            <ac:picMk id="6" creationId="{A730F591-6F2F-6ABE-8E16-EC11C969AEB7}"/>
          </ac:picMkLst>
        </pc:picChg>
        <pc:picChg chg="add mod">
          <ac:chgData name="Andrea Ferrini" userId="89173cea-4608-4fa2-a984-7b862559c9ff" providerId="ADAL" clId="{D44653F3-CB0C-4631-9AAE-344B6B3E3A12}" dt="2023-06-23T11:18:10.520" v="890" actId="1076"/>
          <ac:picMkLst>
            <pc:docMk/>
            <pc:sldMk cId="2286426978" sldId="272"/>
            <ac:picMk id="7" creationId="{B6836C22-1229-1951-E300-71F73BD63AD2}"/>
          </ac:picMkLst>
        </pc:picChg>
      </pc:sldChg>
      <pc:sldChg chg="addSp delSp modSp add mod setBg">
        <pc:chgData name="Andrea Ferrini" userId="89173cea-4608-4fa2-a984-7b862559c9ff" providerId="ADAL" clId="{D44653F3-CB0C-4631-9AAE-344B6B3E3A12}" dt="2023-06-24T13:44:39.728" v="2848"/>
        <pc:sldMkLst>
          <pc:docMk/>
          <pc:sldMk cId="2214837269" sldId="273"/>
        </pc:sldMkLst>
        <pc:spChg chg="mod">
          <ac:chgData name="Andrea Ferrini" userId="89173cea-4608-4fa2-a984-7b862559c9ff" providerId="ADAL" clId="{D44653F3-CB0C-4631-9AAE-344B6B3E3A12}" dt="2023-06-23T20:25:08.150" v="1216" actId="20577"/>
          <ac:spMkLst>
            <pc:docMk/>
            <pc:sldMk cId="2214837269" sldId="273"/>
            <ac:spMk id="2" creationId="{987CC5C1-4A22-A37D-42A5-3056246D17A5}"/>
          </ac:spMkLst>
        </pc:spChg>
        <pc:spChg chg="add mod">
          <ac:chgData name="Andrea Ferrini" userId="89173cea-4608-4fa2-a984-7b862559c9ff" providerId="ADAL" clId="{D44653F3-CB0C-4631-9AAE-344B6B3E3A12}" dt="2023-06-23T20:31:03.873" v="1493" actId="1076"/>
          <ac:spMkLst>
            <pc:docMk/>
            <pc:sldMk cId="2214837269" sldId="273"/>
            <ac:spMk id="3" creationId="{B4FA4ACF-81D3-FEEB-7E4E-6402113696D9}"/>
          </ac:spMkLst>
        </pc:spChg>
        <pc:spChg chg="del mod">
          <ac:chgData name="Andrea Ferrini" userId="89173cea-4608-4fa2-a984-7b862559c9ff" providerId="ADAL" clId="{D44653F3-CB0C-4631-9AAE-344B6B3E3A12}" dt="2023-06-23T20:25:03.431" v="1212" actId="478"/>
          <ac:spMkLst>
            <pc:docMk/>
            <pc:sldMk cId="2214837269" sldId="273"/>
            <ac:spMk id="4" creationId="{8A1B37C4-107B-E186-483A-9727719081A4}"/>
          </ac:spMkLst>
        </pc:spChg>
        <pc:spChg chg="del">
          <ac:chgData name="Andrea Ferrini" userId="89173cea-4608-4fa2-a984-7b862559c9ff" providerId="ADAL" clId="{D44653F3-CB0C-4631-9AAE-344B6B3E3A12}" dt="2023-06-23T20:25:06.399" v="1214" actId="478"/>
          <ac:spMkLst>
            <pc:docMk/>
            <pc:sldMk cId="2214837269" sldId="273"/>
            <ac:spMk id="5" creationId="{D146A4E2-6BE6-2685-5370-4EC2EDE6F97D}"/>
          </ac:spMkLst>
        </pc:spChg>
        <pc:spChg chg="del">
          <ac:chgData name="Andrea Ferrini" userId="89173cea-4608-4fa2-a984-7b862559c9ff" providerId="ADAL" clId="{D44653F3-CB0C-4631-9AAE-344B6B3E3A12}" dt="2023-06-23T20:25:04.920" v="1213" actId="478"/>
          <ac:spMkLst>
            <pc:docMk/>
            <pc:sldMk cId="2214837269" sldId="273"/>
            <ac:spMk id="6" creationId="{9EC921D2-AF90-8D37-5C32-4C4077A1D722}"/>
          </ac:spMkLst>
        </pc:spChg>
        <pc:spChg chg="add mod">
          <ac:chgData name="Andrea Ferrini" userId="89173cea-4608-4fa2-a984-7b862559c9ff" providerId="ADAL" clId="{D44653F3-CB0C-4631-9AAE-344B6B3E3A12}" dt="2023-06-23T20:31:07.182" v="1494" actId="1076"/>
          <ac:spMkLst>
            <pc:docMk/>
            <pc:sldMk cId="2214837269" sldId="273"/>
            <ac:spMk id="7" creationId="{6E3C0C8E-F31D-4440-69DC-40EBD05B9C59}"/>
          </ac:spMkLst>
        </pc:spChg>
      </pc:sldChg>
      <pc:sldChg chg="addSp delSp modSp new mod setBg">
        <pc:chgData name="Andrea Ferrini" userId="89173cea-4608-4fa2-a984-7b862559c9ff" providerId="ADAL" clId="{D44653F3-CB0C-4631-9AAE-344B6B3E3A12}" dt="2023-06-24T14:09:16.097" v="2953" actId="20577"/>
        <pc:sldMkLst>
          <pc:docMk/>
          <pc:sldMk cId="2020005188" sldId="274"/>
        </pc:sldMkLst>
        <pc:spChg chg="mod">
          <ac:chgData name="Andrea Ferrini" userId="89173cea-4608-4fa2-a984-7b862559c9ff" providerId="ADAL" clId="{D44653F3-CB0C-4631-9AAE-344B6B3E3A12}" dt="2023-06-23T20:41:48.783" v="2063" actId="20577"/>
          <ac:spMkLst>
            <pc:docMk/>
            <pc:sldMk cId="2020005188" sldId="274"/>
            <ac:spMk id="2" creationId="{E0964D99-53C2-B157-8411-16FDBFF97F83}"/>
          </ac:spMkLst>
        </pc:spChg>
        <pc:spChg chg="del">
          <ac:chgData name="Andrea Ferrini" userId="89173cea-4608-4fa2-a984-7b862559c9ff" providerId="ADAL" clId="{D44653F3-CB0C-4631-9AAE-344B6B3E3A12}" dt="2023-06-23T20:33:39.739" v="1518" actId="478"/>
          <ac:spMkLst>
            <pc:docMk/>
            <pc:sldMk cId="2020005188" sldId="274"/>
            <ac:spMk id="3" creationId="{84FCDF20-1897-194B-1328-9DABEF57C925}"/>
          </ac:spMkLst>
        </pc:spChg>
        <pc:spChg chg="add mod">
          <ac:chgData name="Andrea Ferrini" userId="89173cea-4608-4fa2-a984-7b862559c9ff" providerId="ADAL" clId="{D44653F3-CB0C-4631-9AAE-344B6B3E3A12}" dt="2023-06-23T20:37:17.323" v="1824" actId="1076"/>
          <ac:spMkLst>
            <pc:docMk/>
            <pc:sldMk cId="2020005188" sldId="274"/>
            <ac:spMk id="4" creationId="{C35ED1CD-D91D-FE4B-C876-64E58A0E424A}"/>
          </ac:spMkLst>
        </pc:spChg>
        <pc:spChg chg="add mod">
          <ac:chgData name="Andrea Ferrini" userId="89173cea-4608-4fa2-a984-7b862559c9ff" providerId="ADAL" clId="{D44653F3-CB0C-4631-9AAE-344B6B3E3A12}" dt="2023-06-24T14:09:16.097" v="2953" actId="20577"/>
          <ac:spMkLst>
            <pc:docMk/>
            <pc:sldMk cId="2020005188" sldId="274"/>
            <ac:spMk id="5" creationId="{FFC0BAF7-0BC7-0CCE-6014-FA557B6EDD09}"/>
          </ac:spMkLst>
        </pc:spChg>
        <pc:spChg chg="add del mod">
          <ac:chgData name="Andrea Ferrini" userId="89173cea-4608-4fa2-a984-7b862559c9ff" providerId="ADAL" clId="{D44653F3-CB0C-4631-9AAE-344B6B3E3A12}" dt="2023-06-23T20:40:21.090" v="1995"/>
          <ac:spMkLst>
            <pc:docMk/>
            <pc:sldMk cId="2020005188" sldId="274"/>
            <ac:spMk id="6" creationId="{4B81D51F-34A4-C8EA-12EE-FF661AA5B21D}"/>
          </ac:spMkLst>
        </pc:spChg>
        <pc:spChg chg="add mod">
          <ac:chgData name="Andrea Ferrini" userId="89173cea-4608-4fa2-a984-7b862559c9ff" providerId="ADAL" clId="{D44653F3-CB0C-4631-9AAE-344B6B3E3A12}" dt="2023-06-24T09:22:22.217" v="2638" actId="1076"/>
          <ac:spMkLst>
            <pc:docMk/>
            <pc:sldMk cId="2020005188" sldId="274"/>
            <ac:spMk id="7" creationId="{111CD311-335C-2511-084F-ACA37146A732}"/>
          </ac:spMkLst>
        </pc:spChg>
      </pc:sldChg>
      <pc:sldChg chg="addSp delSp modSp new mod setBg">
        <pc:chgData name="Andrea Ferrini" userId="89173cea-4608-4fa2-a984-7b862559c9ff" providerId="ADAL" clId="{D44653F3-CB0C-4631-9AAE-344B6B3E3A12}" dt="2023-06-24T13:44:39.728" v="2848"/>
        <pc:sldMkLst>
          <pc:docMk/>
          <pc:sldMk cId="3654642549" sldId="275"/>
        </pc:sldMkLst>
        <pc:spChg chg="del">
          <ac:chgData name="Andrea Ferrini" userId="89173cea-4608-4fa2-a984-7b862559c9ff" providerId="ADAL" clId="{D44653F3-CB0C-4631-9AAE-344B6B3E3A12}" dt="2023-06-24T09:22:47.082" v="2639" actId="478"/>
          <ac:spMkLst>
            <pc:docMk/>
            <pc:sldMk cId="3654642549" sldId="275"/>
            <ac:spMk id="2" creationId="{36743AD2-7ABB-DE2D-4942-653115149F53}"/>
          </ac:spMkLst>
        </pc:spChg>
        <pc:spChg chg="del">
          <ac:chgData name="Andrea Ferrini" userId="89173cea-4608-4fa2-a984-7b862559c9ff" providerId="ADAL" clId="{D44653F3-CB0C-4631-9AAE-344B6B3E3A12}" dt="2023-06-24T09:22:48.334" v="2640" actId="478"/>
          <ac:spMkLst>
            <pc:docMk/>
            <pc:sldMk cId="3654642549" sldId="275"/>
            <ac:spMk id="3" creationId="{FE864FA9-754F-1BD1-5F65-61EB3CA50D63}"/>
          </ac:spMkLst>
        </pc:spChg>
        <pc:spChg chg="add mod">
          <ac:chgData name="Andrea Ferrini" userId="89173cea-4608-4fa2-a984-7b862559c9ff" providerId="ADAL" clId="{D44653F3-CB0C-4631-9AAE-344B6B3E3A12}" dt="2023-06-24T10:02:04.489" v="2689" actId="1076"/>
          <ac:spMkLst>
            <pc:docMk/>
            <pc:sldMk cId="3654642549" sldId="275"/>
            <ac:spMk id="8" creationId="{3893BAE1-135A-6572-613B-DF0FAD94425E}"/>
          </ac:spMkLst>
        </pc:spChg>
        <pc:picChg chg="add del mod">
          <ac:chgData name="Andrea Ferrini" userId="89173cea-4608-4fa2-a984-7b862559c9ff" providerId="ADAL" clId="{D44653F3-CB0C-4631-9AAE-344B6B3E3A12}" dt="2023-06-24T09:23:07.598" v="2642" actId="478"/>
          <ac:picMkLst>
            <pc:docMk/>
            <pc:sldMk cId="3654642549" sldId="275"/>
            <ac:picMk id="5" creationId="{53B9215D-DF07-17E6-0D4B-1935EA98E930}"/>
          </ac:picMkLst>
        </pc:picChg>
        <pc:picChg chg="add mod">
          <ac:chgData name="Andrea Ferrini" userId="89173cea-4608-4fa2-a984-7b862559c9ff" providerId="ADAL" clId="{D44653F3-CB0C-4631-9AAE-344B6B3E3A12}" dt="2023-06-24T09:26:00.334" v="2645"/>
          <ac:picMkLst>
            <pc:docMk/>
            <pc:sldMk cId="3654642549" sldId="275"/>
            <ac:picMk id="7" creationId="{AC277764-B778-8B70-E7B5-D77B67BEB664}"/>
          </ac:picMkLst>
        </pc:picChg>
      </pc:sldChg>
      <pc:sldChg chg="addSp delSp modSp new mod setBg">
        <pc:chgData name="Andrea Ferrini" userId="89173cea-4608-4fa2-a984-7b862559c9ff" providerId="ADAL" clId="{D44653F3-CB0C-4631-9AAE-344B6B3E3A12}" dt="2023-06-24T15:24:50.719" v="2996" actId="1076"/>
        <pc:sldMkLst>
          <pc:docMk/>
          <pc:sldMk cId="1752687827" sldId="276"/>
        </pc:sldMkLst>
        <pc:spChg chg="mod">
          <ac:chgData name="Andrea Ferrini" userId="89173cea-4608-4fa2-a984-7b862559c9ff" providerId="ADAL" clId="{D44653F3-CB0C-4631-9AAE-344B6B3E3A12}" dt="2023-06-24T15:24:50.719" v="2996" actId="1076"/>
          <ac:spMkLst>
            <pc:docMk/>
            <pc:sldMk cId="1752687827" sldId="276"/>
            <ac:spMk id="2" creationId="{206FCC95-4A77-2881-5E02-DA6D1BB5C036}"/>
          </ac:spMkLst>
        </pc:spChg>
        <pc:spChg chg="del">
          <ac:chgData name="Andrea Ferrini" userId="89173cea-4608-4fa2-a984-7b862559c9ff" providerId="ADAL" clId="{D44653F3-CB0C-4631-9AAE-344B6B3E3A12}" dt="2023-06-23T20:45:39.621" v="2263" actId="478"/>
          <ac:spMkLst>
            <pc:docMk/>
            <pc:sldMk cId="1752687827" sldId="276"/>
            <ac:spMk id="3" creationId="{DD2486E3-5CCB-47B3-6903-D21A97E8F15B}"/>
          </ac:spMkLst>
        </pc:spChg>
        <pc:picChg chg="add del mod">
          <ac:chgData name="Andrea Ferrini" userId="89173cea-4608-4fa2-a984-7b862559c9ff" providerId="ADAL" clId="{D44653F3-CB0C-4631-9AAE-344B6B3E3A12}" dt="2023-06-24T09:25:24.366" v="2644" actId="478"/>
          <ac:picMkLst>
            <pc:docMk/>
            <pc:sldMk cId="1752687827" sldId="276"/>
            <ac:picMk id="4" creationId="{7E690E6C-D69B-10D6-0D2D-F95B14DE8922}"/>
          </ac:picMkLst>
        </pc:picChg>
        <pc:picChg chg="add mod">
          <ac:chgData name="Andrea Ferrini" userId="89173cea-4608-4fa2-a984-7b862559c9ff" providerId="ADAL" clId="{D44653F3-CB0C-4631-9AAE-344B6B3E3A12}" dt="2023-06-24T15:24:29.145" v="2983" actId="1076"/>
          <ac:picMkLst>
            <pc:docMk/>
            <pc:sldMk cId="1752687827" sldId="276"/>
            <ac:picMk id="4" creationId="{EEA8BDAC-4F47-ABC9-4038-902662BC90EF}"/>
          </ac:picMkLst>
        </pc:picChg>
      </pc:sldChg>
      <pc:sldChg chg="addSp delSp modSp add mod setBg">
        <pc:chgData name="Andrea Ferrini" userId="89173cea-4608-4fa2-a984-7b862559c9ff" providerId="ADAL" clId="{D44653F3-CB0C-4631-9AAE-344B6B3E3A12}" dt="2023-06-24T13:44:39.728" v="2848"/>
        <pc:sldMkLst>
          <pc:docMk/>
          <pc:sldMk cId="3052106750" sldId="277"/>
        </pc:sldMkLst>
        <pc:spChg chg="del">
          <ac:chgData name="Andrea Ferrini" userId="89173cea-4608-4fa2-a984-7b862559c9ff" providerId="ADAL" clId="{D44653F3-CB0C-4631-9AAE-344B6B3E3A12}" dt="2023-06-24T09:40:07.724" v="2646" actId="478"/>
          <ac:spMkLst>
            <pc:docMk/>
            <pc:sldMk cId="3052106750" sldId="277"/>
            <ac:spMk id="2" creationId="{E0964D99-53C2-B157-8411-16FDBFF97F83}"/>
          </ac:spMkLst>
        </pc:spChg>
        <pc:spChg chg="del">
          <ac:chgData name="Andrea Ferrini" userId="89173cea-4608-4fa2-a984-7b862559c9ff" providerId="ADAL" clId="{D44653F3-CB0C-4631-9AAE-344B6B3E3A12}" dt="2023-06-24T09:40:09.038" v="2647" actId="478"/>
          <ac:spMkLst>
            <pc:docMk/>
            <pc:sldMk cId="3052106750" sldId="277"/>
            <ac:spMk id="3" creationId="{84FCDF20-1897-194B-1328-9DABEF57C925}"/>
          </ac:spMkLst>
        </pc:spChg>
        <pc:picChg chg="add del mod">
          <ac:chgData name="Andrea Ferrini" userId="89173cea-4608-4fa2-a984-7b862559c9ff" providerId="ADAL" clId="{D44653F3-CB0C-4631-9AAE-344B6B3E3A12}" dt="2023-06-24T09:54:09.423" v="2665" actId="478"/>
          <ac:picMkLst>
            <pc:docMk/>
            <pc:sldMk cId="3052106750" sldId="277"/>
            <ac:picMk id="5" creationId="{40FCEF3D-F2EE-1754-C395-A6048DB25539}"/>
          </ac:picMkLst>
        </pc:picChg>
        <pc:picChg chg="add mod">
          <ac:chgData name="Andrea Ferrini" userId="89173cea-4608-4fa2-a984-7b862559c9ff" providerId="ADAL" clId="{D44653F3-CB0C-4631-9AAE-344B6B3E3A12}" dt="2023-06-24T09:54:39.271" v="2666"/>
          <ac:picMkLst>
            <pc:docMk/>
            <pc:sldMk cId="3052106750" sldId="277"/>
            <ac:picMk id="7" creationId="{FA24EEBA-29F2-0444-4D6A-E1E1B9CB52C7}"/>
          </ac:picMkLst>
        </pc:picChg>
      </pc:sldChg>
      <pc:sldChg chg="addSp delSp modSp add mod replId setBg">
        <pc:chgData name="Andrea Ferrini" userId="89173cea-4608-4fa2-a984-7b862559c9ff" providerId="ADAL" clId="{D44653F3-CB0C-4631-9AAE-344B6B3E3A12}" dt="2023-06-24T13:44:39.728" v="2848"/>
        <pc:sldMkLst>
          <pc:docMk/>
          <pc:sldMk cId="777824725" sldId="278"/>
        </pc:sldMkLst>
        <pc:spChg chg="del">
          <ac:chgData name="Andrea Ferrini" userId="89173cea-4608-4fa2-a984-7b862559c9ff" providerId="ADAL" clId="{D44653F3-CB0C-4631-9AAE-344B6B3E3A12}" dt="2023-06-24T09:42:52.515" v="2659" actId="478"/>
          <ac:spMkLst>
            <pc:docMk/>
            <pc:sldMk cId="777824725" sldId="278"/>
            <ac:spMk id="2" creationId="{206FCC95-4A77-2881-5E02-DA6D1BB5C036}"/>
          </ac:spMkLst>
        </pc:spChg>
        <pc:spChg chg="del">
          <ac:chgData name="Andrea Ferrini" userId="89173cea-4608-4fa2-a984-7b862559c9ff" providerId="ADAL" clId="{D44653F3-CB0C-4631-9AAE-344B6B3E3A12}" dt="2023-06-24T09:42:51.467" v="2658" actId="478"/>
          <ac:spMkLst>
            <pc:docMk/>
            <pc:sldMk cId="777824725" sldId="278"/>
            <ac:spMk id="3" creationId="{DD2486E3-5CCB-47B3-6903-D21A97E8F15B}"/>
          </ac:spMkLst>
        </pc:spChg>
        <pc:picChg chg="add mod">
          <ac:chgData name="Andrea Ferrini" userId="89173cea-4608-4fa2-a984-7b862559c9ff" providerId="ADAL" clId="{D44653F3-CB0C-4631-9AAE-344B6B3E3A12}" dt="2023-06-24T10:28:22.136" v="2692" actId="1076"/>
          <ac:picMkLst>
            <pc:docMk/>
            <pc:sldMk cId="777824725" sldId="278"/>
            <ac:picMk id="5" creationId="{74A27811-3E6E-DEBA-FF10-17FD3934047D}"/>
          </ac:picMkLst>
        </pc:picChg>
      </pc:sldChg>
      <pc:sldChg chg="addSp delSp modSp add mod ord replId setBg">
        <pc:chgData name="Andrea Ferrini" userId="89173cea-4608-4fa2-a984-7b862559c9ff" providerId="ADAL" clId="{D44653F3-CB0C-4631-9AAE-344B6B3E3A12}" dt="2023-06-24T13:44:39.728" v="2848"/>
        <pc:sldMkLst>
          <pc:docMk/>
          <pc:sldMk cId="1556926438" sldId="279"/>
        </pc:sldMkLst>
        <pc:spChg chg="del">
          <ac:chgData name="Andrea Ferrini" userId="89173cea-4608-4fa2-a984-7b862559c9ff" providerId="ADAL" clId="{D44653F3-CB0C-4631-9AAE-344B6B3E3A12}" dt="2023-06-24T12:58:42.071" v="2821" actId="478"/>
          <ac:spMkLst>
            <pc:docMk/>
            <pc:sldMk cId="1556926438" sldId="279"/>
            <ac:spMk id="2" creationId="{36743AD2-7ABB-DE2D-4942-653115149F53}"/>
          </ac:spMkLst>
        </pc:spChg>
        <pc:spChg chg="del">
          <ac:chgData name="Andrea Ferrini" userId="89173cea-4608-4fa2-a984-7b862559c9ff" providerId="ADAL" clId="{D44653F3-CB0C-4631-9AAE-344B6B3E3A12}" dt="2023-06-24T12:58:44.103" v="2822" actId="478"/>
          <ac:spMkLst>
            <pc:docMk/>
            <pc:sldMk cId="1556926438" sldId="279"/>
            <ac:spMk id="3" creationId="{FE864FA9-754F-1BD1-5F65-61EB3CA50D63}"/>
          </ac:spMkLst>
        </pc:spChg>
        <pc:picChg chg="add mod">
          <ac:chgData name="Andrea Ferrini" userId="89173cea-4608-4fa2-a984-7b862559c9ff" providerId="ADAL" clId="{D44653F3-CB0C-4631-9AAE-344B6B3E3A12}" dt="2023-06-24T12:58:52.382" v="2823"/>
          <ac:picMkLst>
            <pc:docMk/>
            <pc:sldMk cId="1556926438" sldId="279"/>
            <ac:picMk id="5" creationId="{FDD1CFB3-31A1-5334-83B4-0626536AFBA1}"/>
          </ac:picMkLst>
        </pc:picChg>
      </pc:sldChg>
      <pc:sldChg chg="addSp delSp modSp add mod ord setBg">
        <pc:chgData name="Andrea Ferrini" userId="89173cea-4608-4fa2-a984-7b862559c9ff" providerId="ADAL" clId="{D44653F3-CB0C-4631-9AAE-344B6B3E3A12}" dt="2023-06-24T13:44:39.728" v="2848"/>
        <pc:sldMkLst>
          <pc:docMk/>
          <pc:sldMk cId="2569205230" sldId="280"/>
        </pc:sldMkLst>
        <pc:spChg chg="del">
          <ac:chgData name="Andrea Ferrini" userId="89173cea-4608-4fa2-a984-7b862559c9ff" providerId="ADAL" clId="{D44653F3-CB0C-4631-9AAE-344B6B3E3A12}" dt="2023-06-24T12:59:02.478" v="2824" actId="478"/>
          <ac:spMkLst>
            <pc:docMk/>
            <pc:sldMk cId="2569205230" sldId="280"/>
            <ac:spMk id="2" creationId="{E0964D99-53C2-B157-8411-16FDBFF97F83}"/>
          </ac:spMkLst>
        </pc:spChg>
        <pc:spChg chg="del">
          <ac:chgData name="Andrea Ferrini" userId="89173cea-4608-4fa2-a984-7b862559c9ff" providerId="ADAL" clId="{D44653F3-CB0C-4631-9AAE-344B6B3E3A12}" dt="2023-06-24T12:59:04.610" v="2825" actId="478"/>
          <ac:spMkLst>
            <pc:docMk/>
            <pc:sldMk cId="2569205230" sldId="280"/>
            <ac:spMk id="3" creationId="{84FCDF20-1897-194B-1328-9DABEF57C925}"/>
          </ac:spMkLst>
        </pc:spChg>
        <pc:picChg chg="add mod">
          <ac:chgData name="Andrea Ferrini" userId="89173cea-4608-4fa2-a984-7b862559c9ff" providerId="ADAL" clId="{D44653F3-CB0C-4631-9AAE-344B6B3E3A12}" dt="2023-06-24T13:05:13.803" v="2826"/>
          <ac:picMkLst>
            <pc:docMk/>
            <pc:sldMk cId="2569205230" sldId="280"/>
            <ac:picMk id="5" creationId="{0341642F-64D6-E95C-2E22-5B202F21B464}"/>
          </ac:picMkLst>
        </pc:picChg>
      </pc:sldChg>
      <pc:sldChg chg="addSp delSp modSp add mod ord replId setBg">
        <pc:chgData name="Andrea Ferrini" userId="89173cea-4608-4fa2-a984-7b862559c9ff" providerId="ADAL" clId="{D44653F3-CB0C-4631-9AAE-344B6B3E3A12}" dt="2023-06-24T13:44:39.728" v="2848"/>
        <pc:sldMkLst>
          <pc:docMk/>
          <pc:sldMk cId="4137723610" sldId="281"/>
        </pc:sldMkLst>
        <pc:spChg chg="del">
          <ac:chgData name="Andrea Ferrini" userId="89173cea-4608-4fa2-a984-7b862559c9ff" providerId="ADAL" clId="{D44653F3-CB0C-4631-9AAE-344B6B3E3A12}" dt="2023-06-24T13:05:48.137" v="2830" actId="478"/>
          <ac:spMkLst>
            <pc:docMk/>
            <pc:sldMk cId="4137723610" sldId="281"/>
            <ac:spMk id="2" creationId="{206FCC95-4A77-2881-5E02-DA6D1BB5C036}"/>
          </ac:spMkLst>
        </pc:spChg>
        <pc:spChg chg="del">
          <ac:chgData name="Andrea Ferrini" userId="89173cea-4608-4fa2-a984-7b862559c9ff" providerId="ADAL" clId="{D44653F3-CB0C-4631-9AAE-344B6B3E3A12}" dt="2023-06-24T13:05:46.762" v="2829" actId="478"/>
          <ac:spMkLst>
            <pc:docMk/>
            <pc:sldMk cId="4137723610" sldId="281"/>
            <ac:spMk id="3" creationId="{DD2486E3-5CCB-47B3-6903-D21A97E8F15B}"/>
          </ac:spMkLst>
        </pc:spChg>
        <pc:picChg chg="add mod">
          <ac:chgData name="Andrea Ferrini" userId="89173cea-4608-4fa2-a984-7b862559c9ff" providerId="ADAL" clId="{D44653F3-CB0C-4631-9AAE-344B6B3E3A12}" dt="2023-06-24T13:21:28.161" v="2833" actId="1076"/>
          <ac:picMkLst>
            <pc:docMk/>
            <pc:sldMk cId="4137723610" sldId="281"/>
            <ac:picMk id="5" creationId="{96F68BEF-DD87-F4E2-88B9-C871F0F61C81}"/>
          </ac:picMkLst>
        </pc:picChg>
      </pc:sldChg>
      <pc:sldChg chg="addSp delSp modSp add mod replId setBg">
        <pc:chgData name="Andrea Ferrini" userId="89173cea-4608-4fa2-a984-7b862559c9ff" providerId="ADAL" clId="{D44653F3-CB0C-4631-9AAE-344B6B3E3A12}" dt="2023-06-24T13:44:39.728" v="2848"/>
        <pc:sldMkLst>
          <pc:docMk/>
          <pc:sldMk cId="503636949" sldId="282"/>
        </pc:sldMkLst>
        <pc:spChg chg="del">
          <ac:chgData name="Andrea Ferrini" userId="89173cea-4608-4fa2-a984-7b862559c9ff" providerId="ADAL" clId="{D44653F3-CB0C-4631-9AAE-344B6B3E3A12}" dt="2023-06-24T13:34:46.531" v="2840" actId="478"/>
          <ac:spMkLst>
            <pc:docMk/>
            <pc:sldMk cId="503636949" sldId="282"/>
            <ac:spMk id="2" creationId="{36743AD2-7ABB-DE2D-4942-653115149F53}"/>
          </ac:spMkLst>
        </pc:spChg>
        <pc:spChg chg="del">
          <ac:chgData name="Andrea Ferrini" userId="89173cea-4608-4fa2-a984-7b862559c9ff" providerId="ADAL" clId="{D44653F3-CB0C-4631-9AAE-344B6B3E3A12}" dt="2023-06-24T13:34:48.913" v="2841" actId="478"/>
          <ac:spMkLst>
            <pc:docMk/>
            <pc:sldMk cId="503636949" sldId="282"/>
            <ac:spMk id="3" creationId="{FE864FA9-754F-1BD1-5F65-61EB3CA50D63}"/>
          </ac:spMkLst>
        </pc:spChg>
        <pc:picChg chg="add mod">
          <ac:chgData name="Andrea Ferrini" userId="89173cea-4608-4fa2-a984-7b862559c9ff" providerId="ADAL" clId="{D44653F3-CB0C-4631-9AAE-344B6B3E3A12}" dt="2023-06-24T13:34:53.136" v="2842"/>
          <ac:picMkLst>
            <pc:docMk/>
            <pc:sldMk cId="503636949" sldId="282"/>
            <ac:picMk id="5" creationId="{70FF7422-1C6C-DC6D-3330-1126849A6D9E}"/>
          </ac:picMkLst>
        </pc:picChg>
      </pc:sldChg>
      <pc:sldChg chg="addSp delSp modSp add mod replId setBg">
        <pc:chgData name="Andrea Ferrini" userId="89173cea-4608-4fa2-a984-7b862559c9ff" providerId="ADAL" clId="{D44653F3-CB0C-4631-9AAE-344B6B3E3A12}" dt="2023-06-24T13:44:39.728" v="2848"/>
        <pc:sldMkLst>
          <pc:docMk/>
          <pc:sldMk cId="1311636522" sldId="283"/>
        </pc:sldMkLst>
        <pc:spChg chg="del">
          <ac:chgData name="Andrea Ferrini" userId="89173cea-4608-4fa2-a984-7b862559c9ff" providerId="ADAL" clId="{D44653F3-CB0C-4631-9AAE-344B6B3E3A12}" dt="2023-06-24T13:43:45.338" v="2843" actId="478"/>
          <ac:spMkLst>
            <pc:docMk/>
            <pc:sldMk cId="1311636522" sldId="283"/>
            <ac:spMk id="2" creationId="{E0964D99-53C2-B157-8411-16FDBFF97F83}"/>
          </ac:spMkLst>
        </pc:spChg>
        <pc:spChg chg="del">
          <ac:chgData name="Andrea Ferrini" userId="89173cea-4608-4fa2-a984-7b862559c9ff" providerId="ADAL" clId="{D44653F3-CB0C-4631-9AAE-344B6B3E3A12}" dt="2023-06-24T13:43:47.624" v="2844" actId="478"/>
          <ac:spMkLst>
            <pc:docMk/>
            <pc:sldMk cId="1311636522" sldId="283"/>
            <ac:spMk id="3" creationId="{84FCDF20-1897-194B-1328-9DABEF57C925}"/>
          </ac:spMkLst>
        </pc:spChg>
        <pc:picChg chg="add del mod">
          <ac:chgData name="Andrea Ferrini" userId="89173cea-4608-4fa2-a984-7b862559c9ff" providerId="ADAL" clId="{D44653F3-CB0C-4631-9AAE-344B6B3E3A12}" dt="2023-06-24T13:43:56.635" v="2846" actId="478"/>
          <ac:picMkLst>
            <pc:docMk/>
            <pc:sldMk cId="1311636522" sldId="283"/>
            <ac:picMk id="5" creationId="{F75E590A-6066-A1C8-9DFB-2F1286216FB0}"/>
          </ac:picMkLst>
        </pc:picChg>
        <pc:picChg chg="add mod">
          <ac:chgData name="Andrea Ferrini" userId="89173cea-4608-4fa2-a984-7b862559c9ff" providerId="ADAL" clId="{D44653F3-CB0C-4631-9AAE-344B6B3E3A12}" dt="2023-06-24T13:44:13.654" v="2847"/>
          <ac:picMkLst>
            <pc:docMk/>
            <pc:sldMk cId="1311636522" sldId="283"/>
            <ac:picMk id="7" creationId="{63E6A47A-EF97-A1FB-ED9D-9D017512D69F}"/>
          </ac:picMkLst>
        </pc:picChg>
      </pc:sldChg>
      <pc:sldChg chg="modSp add del replId setBg">
        <pc:chgData name="Andrea Ferrini" userId="89173cea-4608-4fa2-a984-7b862559c9ff" providerId="ADAL" clId="{D44653F3-CB0C-4631-9AAE-344B6B3E3A12}" dt="2023-06-24T14:36:50.779" v="2976" actId="2696"/>
        <pc:sldMkLst>
          <pc:docMk/>
          <pc:sldMk cId="1435682232" sldId="284"/>
        </pc:sldMkLst>
        <pc:spChg chg="mod">
          <ac:chgData name="Andrea Ferrini" userId="89173cea-4608-4fa2-a984-7b862559c9ff" providerId="ADAL" clId="{D44653F3-CB0C-4631-9AAE-344B6B3E3A12}" dt="2023-06-24T13:56:10.724" v="2921"/>
          <ac:spMkLst>
            <pc:docMk/>
            <pc:sldMk cId="1435682232" sldId="284"/>
            <ac:spMk id="2" creationId="{206FCC95-4A77-2881-5E02-DA6D1BB5C036}"/>
          </ac:spMkLst>
        </pc:spChg>
        <pc:spChg chg="mod">
          <ac:chgData name="Andrea Ferrini" userId="89173cea-4608-4fa2-a984-7b862559c9ff" providerId="ADAL" clId="{D44653F3-CB0C-4631-9AAE-344B6B3E3A12}" dt="2023-06-24T13:56:10.724" v="2921"/>
          <ac:spMkLst>
            <pc:docMk/>
            <pc:sldMk cId="1435682232" sldId="284"/>
            <ac:spMk id="3" creationId="{DD2486E3-5CCB-47B3-6903-D21A97E8F15B}"/>
          </ac:spMkLst>
        </pc:spChg>
      </pc:sldChg>
      <pc:sldChg chg="modSp add del replId setBg">
        <pc:chgData name="Andrea Ferrini" userId="89173cea-4608-4fa2-a984-7b862559c9ff" providerId="ADAL" clId="{D44653F3-CB0C-4631-9AAE-344B6B3E3A12}" dt="2023-06-24T14:36:52.929" v="2977" actId="2696"/>
        <pc:sldMkLst>
          <pc:docMk/>
          <pc:sldMk cId="4104611847" sldId="285"/>
        </pc:sldMkLst>
        <pc:spChg chg="mod">
          <ac:chgData name="Andrea Ferrini" userId="89173cea-4608-4fa2-a984-7b862559c9ff" providerId="ADAL" clId="{D44653F3-CB0C-4631-9AAE-344B6B3E3A12}" dt="2023-06-24T13:56:10.724" v="2921"/>
          <ac:spMkLst>
            <pc:docMk/>
            <pc:sldMk cId="4104611847" sldId="285"/>
            <ac:spMk id="2" creationId="{36743AD2-7ABB-DE2D-4942-653115149F53}"/>
          </ac:spMkLst>
        </pc:spChg>
        <pc:spChg chg="mod">
          <ac:chgData name="Andrea Ferrini" userId="89173cea-4608-4fa2-a984-7b862559c9ff" providerId="ADAL" clId="{D44653F3-CB0C-4631-9AAE-344B6B3E3A12}" dt="2023-06-24T13:56:10.724" v="2921"/>
          <ac:spMkLst>
            <pc:docMk/>
            <pc:sldMk cId="4104611847" sldId="285"/>
            <ac:spMk id="3" creationId="{FE864FA9-754F-1BD1-5F65-61EB3CA50D63}"/>
          </ac:spMkLst>
        </pc:spChg>
      </pc:sldChg>
      <pc:sldChg chg="modSp add del setBg">
        <pc:chgData name="Andrea Ferrini" userId="89173cea-4608-4fa2-a984-7b862559c9ff" providerId="ADAL" clId="{D44653F3-CB0C-4631-9AAE-344B6B3E3A12}" dt="2023-06-24T14:36:48.555" v="2975" actId="2696"/>
        <pc:sldMkLst>
          <pc:docMk/>
          <pc:sldMk cId="3148788489" sldId="286"/>
        </pc:sldMkLst>
        <pc:spChg chg="mod">
          <ac:chgData name="Andrea Ferrini" userId="89173cea-4608-4fa2-a984-7b862559c9ff" providerId="ADAL" clId="{D44653F3-CB0C-4631-9AAE-344B6B3E3A12}" dt="2023-06-24T13:56:10.724" v="2921"/>
          <ac:spMkLst>
            <pc:docMk/>
            <pc:sldMk cId="3148788489" sldId="286"/>
            <ac:spMk id="2" creationId="{E0964D99-53C2-B157-8411-16FDBFF97F83}"/>
          </ac:spMkLst>
        </pc:spChg>
        <pc:spChg chg="mod">
          <ac:chgData name="Andrea Ferrini" userId="89173cea-4608-4fa2-a984-7b862559c9ff" providerId="ADAL" clId="{D44653F3-CB0C-4631-9AAE-344B6B3E3A12}" dt="2023-06-24T13:56:10.724" v="2921"/>
          <ac:spMkLst>
            <pc:docMk/>
            <pc:sldMk cId="3148788489" sldId="286"/>
            <ac:spMk id="3" creationId="{84FCDF20-1897-194B-1328-9DABEF57C925}"/>
          </ac:spMkLst>
        </pc:spChg>
      </pc:sldChg>
      <pc:sldChg chg="modSp add del replId setBg">
        <pc:chgData name="Andrea Ferrini" userId="89173cea-4608-4fa2-a984-7b862559c9ff" providerId="ADAL" clId="{D44653F3-CB0C-4631-9AAE-344B6B3E3A12}" dt="2023-06-24T14:36:55.426" v="2978" actId="2696"/>
        <pc:sldMkLst>
          <pc:docMk/>
          <pc:sldMk cId="4107247873" sldId="287"/>
        </pc:sldMkLst>
        <pc:spChg chg="mod">
          <ac:chgData name="Andrea Ferrini" userId="89173cea-4608-4fa2-a984-7b862559c9ff" providerId="ADAL" clId="{D44653F3-CB0C-4631-9AAE-344B6B3E3A12}" dt="2023-06-24T13:56:10.724" v="2921"/>
          <ac:spMkLst>
            <pc:docMk/>
            <pc:sldMk cId="4107247873" sldId="287"/>
            <ac:spMk id="2" creationId="{206FCC95-4A77-2881-5E02-DA6D1BB5C036}"/>
          </ac:spMkLst>
        </pc:spChg>
        <pc:spChg chg="mod">
          <ac:chgData name="Andrea Ferrini" userId="89173cea-4608-4fa2-a984-7b862559c9ff" providerId="ADAL" clId="{D44653F3-CB0C-4631-9AAE-344B6B3E3A12}" dt="2023-06-24T13:56:10.724" v="2921"/>
          <ac:spMkLst>
            <pc:docMk/>
            <pc:sldMk cId="4107247873" sldId="287"/>
            <ac:spMk id="3" creationId="{DD2486E3-5CCB-47B3-6903-D21A97E8F15B}"/>
          </ac:spMkLst>
        </pc:spChg>
      </pc:sldChg>
      <pc:sldChg chg="modSp add del replId setBg">
        <pc:chgData name="Andrea Ferrini" userId="89173cea-4608-4fa2-a984-7b862559c9ff" providerId="ADAL" clId="{D44653F3-CB0C-4631-9AAE-344B6B3E3A12}" dt="2023-06-24T14:36:45.312" v="2974" actId="2696"/>
        <pc:sldMkLst>
          <pc:docMk/>
          <pc:sldMk cId="1786351980" sldId="288"/>
        </pc:sldMkLst>
        <pc:spChg chg="mod">
          <ac:chgData name="Andrea Ferrini" userId="89173cea-4608-4fa2-a984-7b862559c9ff" providerId="ADAL" clId="{D44653F3-CB0C-4631-9AAE-344B6B3E3A12}" dt="2023-06-24T13:56:10.724" v="2921"/>
          <ac:spMkLst>
            <pc:docMk/>
            <pc:sldMk cId="1786351980" sldId="288"/>
            <ac:spMk id="2" creationId="{36743AD2-7ABB-DE2D-4942-653115149F53}"/>
          </ac:spMkLst>
        </pc:spChg>
        <pc:spChg chg="mod">
          <ac:chgData name="Andrea Ferrini" userId="89173cea-4608-4fa2-a984-7b862559c9ff" providerId="ADAL" clId="{D44653F3-CB0C-4631-9AAE-344B6B3E3A12}" dt="2023-06-24T13:56:10.724" v="2921"/>
          <ac:spMkLst>
            <pc:docMk/>
            <pc:sldMk cId="1786351980" sldId="288"/>
            <ac:spMk id="3" creationId="{FE864FA9-754F-1BD1-5F65-61EB3CA50D63}"/>
          </ac:spMkLst>
        </pc:spChg>
      </pc:sldChg>
      <pc:sldChg chg="modSp add del replId setBg">
        <pc:chgData name="Andrea Ferrini" userId="89173cea-4608-4fa2-a984-7b862559c9ff" providerId="ADAL" clId="{D44653F3-CB0C-4631-9AAE-344B6B3E3A12}" dt="2023-06-24T14:36:45.312" v="2974" actId="2696"/>
        <pc:sldMkLst>
          <pc:docMk/>
          <pc:sldMk cId="2694658810" sldId="289"/>
        </pc:sldMkLst>
        <pc:spChg chg="mod">
          <ac:chgData name="Andrea Ferrini" userId="89173cea-4608-4fa2-a984-7b862559c9ff" providerId="ADAL" clId="{D44653F3-CB0C-4631-9AAE-344B6B3E3A12}" dt="2023-06-24T13:56:10.724" v="2921"/>
          <ac:spMkLst>
            <pc:docMk/>
            <pc:sldMk cId="2694658810" sldId="289"/>
            <ac:spMk id="2" creationId="{E0964D99-53C2-B157-8411-16FDBFF97F83}"/>
          </ac:spMkLst>
        </pc:spChg>
        <pc:spChg chg="mod">
          <ac:chgData name="Andrea Ferrini" userId="89173cea-4608-4fa2-a984-7b862559c9ff" providerId="ADAL" clId="{D44653F3-CB0C-4631-9AAE-344B6B3E3A12}" dt="2023-06-24T13:56:10.724" v="2921"/>
          <ac:spMkLst>
            <pc:docMk/>
            <pc:sldMk cId="2694658810" sldId="289"/>
            <ac:spMk id="3" creationId="{84FCDF20-1897-194B-1328-9DABEF57C925}"/>
          </ac:spMkLst>
        </pc:spChg>
      </pc:sldChg>
      <pc:sldChg chg="modSp add del replId setBg">
        <pc:chgData name="Andrea Ferrini" userId="89173cea-4608-4fa2-a984-7b862559c9ff" providerId="ADAL" clId="{D44653F3-CB0C-4631-9AAE-344B6B3E3A12}" dt="2023-06-24T14:36:45.312" v="2974" actId="2696"/>
        <pc:sldMkLst>
          <pc:docMk/>
          <pc:sldMk cId="1439399627" sldId="290"/>
        </pc:sldMkLst>
        <pc:spChg chg="mod">
          <ac:chgData name="Andrea Ferrini" userId="89173cea-4608-4fa2-a984-7b862559c9ff" providerId="ADAL" clId="{D44653F3-CB0C-4631-9AAE-344B6B3E3A12}" dt="2023-06-24T13:56:10.724" v="2921"/>
          <ac:spMkLst>
            <pc:docMk/>
            <pc:sldMk cId="1439399627" sldId="290"/>
            <ac:spMk id="2" creationId="{206FCC95-4A77-2881-5E02-DA6D1BB5C036}"/>
          </ac:spMkLst>
        </pc:spChg>
        <pc:spChg chg="mod">
          <ac:chgData name="Andrea Ferrini" userId="89173cea-4608-4fa2-a984-7b862559c9ff" providerId="ADAL" clId="{D44653F3-CB0C-4631-9AAE-344B6B3E3A12}" dt="2023-06-24T13:56:10.724" v="2921"/>
          <ac:spMkLst>
            <pc:docMk/>
            <pc:sldMk cId="1439399627" sldId="290"/>
            <ac:spMk id="3" creationId="{DD2486E3-5CCB-47B3-6903-D21A97E8F15B}"/>
          </ac:spMkLst>
        </pc:spChg>
      </pc:sldChg>
      <pc:sldChg chg="modSp add del replId setBg">
        <pc:chgData name="Andrea Ferrini" userId="89173cea-4608-4fa2-a984-7b862559c9ff" providerId="ADAL" clId="{D44653F3-CB0C-4631-9AAE-344B6B3E3A12}" dt="2023-06-24T14:36:45.312" v="2974" actId="2696"/>
        <pc:sldMkLst>
          <pc:docMk/>
          <pc:sldMk cId="878211289" sldId="291"/>
        </pc:sldMkLst>
        <pc:spChg chg="mod">
          <ac:chgData name="Andrea Ferrini" userId="89173cea-4608-4fa2-a984-7b862559c9ff" providerId="ADAL" clId="{D44653F3-CB0C-4631-9AAE-344B6B3E3A12}" dt="2023-06-24T13:56:10.724" v="2921"/>
          <ac:spMkLst>
            <pc:docMk/>
            <pc:sldMk cId="878211289" sldId="291"/>
            <ac:spMk id="2" creationId="{36743AD2-7ABB-DE2D-4942-653115149F53}"/>
          </ac:spMkLst>
        </pc:spChg>
        <pc:spChg chg="mod">
          <ac:chgData name="Andrea Ferrini" userId="89173cea-4608-4fa2-a984-7b862559c9ff" providerId="ADAL" clId="{D44653F3-CB0C-4631-9AAE-344B6B3E3A12}" dt="2023-06-24T13:56:10.724" v="2921"/>
          <ac:spMkLst>
            <pc:docMk/>
            <pc:sldMk cId="878211289" sldId="291"/>
            <ac:spMk id="3" creationId="{FE864FA9-754F-1BD1-5F65-61EB3CA50D63}"/>
          </ac:spMkLst>
        </pc:spChg>
      </pc:sldChg>
      <pc:sldChg chg="modSp add del replId setBg">
        <pc:chgData name="Andrea Ferrini" userId="89173cea-4608-4fa2-a984-7b862559c9ff" providerId="ADAL" clId="{D44653F3-CB0C-4631-9AAE-344B6B3E3A12}" dt="2023-06-24T14:36:45.312" v="2974" actId="2696"/>
        <pc:sldMkLst>
          <pc:docMk/>
          <pc:sldMk cId="3153794087" sldId="292"/>
        </pc:sldMkLst>
        <pc:spChg chg="mod">
          <ac:chgData name="Andrea Ferrini" userId="89173cea-4608-4fa2-a984-7b862559c9ff" providerId="ADAL" clId="{D44653F3-CB0C-4631-9AAE-344B6B3E3A12}" dt="2023-06-24T13:56:10.724" v="2921"/>
          <ac:spMkLst>
            <pc:docMk/>
            <pc:sldMk cId="3153794087" sldId="292"/>
            <ac:spMk id="2" creationId="{E0964D99-53C2-B157-8411-16FDBFF97F83}"/>
          </ac:spMkLst>
        </pc:spChg>
        <pc:spChg chg="mod">
          <ac:chgData name="Andrea Ferrini" userId="89173cea-4608-4fa2-a984-7b862559c9ff" providerId="ADAL" clId="{D44653F3-CB0C-4631-9AAE-344B6B3E3A12}" dt="2023-06-24T13:56:10.724" v="2921"/>
          <ac:spMkLst>
            <pc:docMk/>
            <pc:sldMk cId="3153794087" sldId="292"/>
            <ac:spMk id="3" creationId="{84FCDF20-1897-194B-1328-9DABEF57C925}"/>
          </ac:spMkLst>
        </pc:spChg>
      </pc:sldChg>
      <pc:sldChg chg="modSp add del replId setBg">
        <pc:chgData name="Andrea Ferrini" userId="89173cea-4608-4fa2-a984-7b862559c9ff" providerId="ADAL" clId="{D44653F3-CB0C-4631-9AAE-344B6B3E3A12}" dt="2023-06-24T14:36:45.312" v="2974" actId="2696"/>
        <pc:sldMkLst>
          <pc:docMk/>
          <pc:sldMk cId="844563657" sldId="293"/>
        </pc:sldMkLst>
        <pc:spChg chg="mod">
          <ac:chgData name="Andrea Ferrini" userId="89173cea-4608-4fa2-a984-7b862559c9ff" providerId="ADAL" clId="{D44653F3-CB0C-4631-9AAE-344B6B3E3A12}" dt="2023-06-24T13:56:10.724" v="2921"/>
          <ac:spMkLst>
            <pc:docMk/>
            <pc:sldMk cId="844563657" sldId="293"/>
            <ac:spMk id="2" creationId="{206FCC95-4A77-2881-5E02-DA6D1BB5C036}"/>
          </ac:spMkLst>
        </pc:spChg>
        <pc:spChg chg="mod">
          <ac:chgData name="Andrea Ferrini" userId="89173cea-4608-4fa2-a984-7b862559c9ff" providerId="ADAL" clId="{D44653F3-CB0C-4631-9AAE-344B6B3E3A12}" dt="2023-06-24T13:56:10.724" v="2921"/>
          <ac:spMkLst>
            <pc:docMk/>
            <pc:sldMk cId="844563657" sldId="293"/>
            <ac:spMk id="3" creationId="{DD2486E3-5CCB-47B3-6903-D21A97E8F15B}"/>
          </ac:spMkLst>
        </pc:spChg>
      </pc:sldChg>
      <pc:sldChg chg="modSp add del replId setBg">
        <pc:chgData name="Andrea Ferrini" userId="89173cea-4608-4fa2-a984-7b862559c9ff" providerId="ADAL" clId="{D44653F3-CB0C-4631-9AAE-344B6B3E3A12}" dt="2023-06-24T14:36:45.312" v="2974" actId="2696"/>
        <pc:sldMkLst>
          <pc:docMk/>
          <pc:sldMk cId="1543951659" sldId="294"/>
        </pc:sldMkLst>
        <pc:spChg chg="mod">
          <ac:chgData name="Andrea Ferrini" userId="89173cea-4608-4fa2-a984-7b862559c9ff" providerId="ADAL" clId="{D44653F3-CB0C-4631-9AAE-344B6B3E3A12}" dt="2023-06-24T13:56:10.724" v="2921"/>
          <ac:spMkLst>
            <pc:docMk/>
            <pc:sldMk cId="1543951659" sldId="294"/>
            <ac:spMk id="2" creationId="{36743AD2-7ABB-DE2D-4942-653115149F53}"/>
          </ac:spMkLst>
        </pc:spChg>
        <pc:spChg chg="mod">
          <ac:chgData name="Andrea Ferrini" userId="89173cea-4608-4fa2-a984-7b862559c9ff" providerId="ADAL" clId="{D44653F3-CB0C-4631-9AAE-344B6B3E3A12}" dt="2023-06-24T13:56:10.724" v="2921"/>
          <ac:spMkLst>
            <pc:docMk/>
            <pc:sldMk cId="1543951659" sldId="294"/>
            <ac:spMk id="3" creationId="{FE864FA9-754F-1BD1-5F65-61EB3CA50D63}"/>
          </ac:spMkLst>
        </pc:spChg>
      </pc:sldChg>
      <pc:sldChg chg="modSp add del replId setBg">
        <pc:chgData name="Andrea Ferrini" userId="89173cea-4608-4fa2-a984-7b862559c9ff" providerId="ADAL" clId="{D44653F3-CB0C-4631-9AAE-344B6B3E3A12}" dt="2023-06-24T14:36:45.312" v="2974" actId="2696"/>
        <pc:sldMkLst>
          <pc:docMk/>
          <pc:sldMk cId="941138074" sldId="295"/>
        </pc:sldMkLst>
        <pc:spChg chg="mod">
          <ac:chgData name="Andrea Ferrini" userId="89173cea-4608-4fa2-a984-7b862559c9ff" providerId="ADAL" clId="{D44653F3-CB0C-4631-9AAE-344B6B3E3A12}" dt="2023-06-24T13:56:10.724" v="2921"/>
          <ac:spMkLst>
            <pc:docMk/>
            <pc:sldMk cId="941138074" sldId="295"/>
            <ac:spMk id="2" creationId="{E0964D99-53C2-B157-8411-16FDBFF97F83}"/>
          </ac:spMkLst>
        </pc:spChg>
        <pc:spChg chg="mod">
          <ac:chgData name="Andrea Ferrini" userId="89173cea-4608-4fa2-a984-7b862559c9ff" providerId="ADAL" clId="{D44653F3-CB0C-4631-9AAE-344B6B3E3A12}" dt="2023-06-24T13:56:10.724" v="2921"/>
          <ac:spMkLst>
            <pc:docMk/>
            <pc:sldMk cId="941138074" sldId="295"/>
            <ac:spMk id="3" creationId="{84FCDF20-1897-194B-1328-9DABEF57C925}"/>
          </ac:spMkLst>
        </pc:spChg>
      </pc:sldChg>
      <pc:sldChg chg="modSp add del replId setBg">
        <pc:chgData name="Andrea Ferrini" userId="89173cea-4608-4fa2-a984-7b862559c9ff" providerId="ADAL" clId="{D44653F3-CB0C-4631-9AAE-344B6B3E3A12}" dt="2023-06-24T14:36:45.312" v="2974" actId="2696"/>
        <pc:sldMkLst>
          <pc:docMk/>
          <pc:sldMk cId="1949115199" sldId="296"/>
        </pc:sldMkLst>
        <pc:spChg chg="mod">
          <ac:chgData name="Andrea Ferrini" userId="89173cea-4608-4fa2-a984-7b862559c9ff" providerId="ADAL" clId="{D44653F3-CB0C-4631-9AAE-344B6B3E3A12}" dt="2023-06-24T13:56:10.724" v="2921"/>
          <ac:spMkLst>
            <pc:docMk/>
            <pc:sldMk cId="1949115199" sldId="296"/>
            <ac:spMk id="2" creationId="{206FCC95-4A77-2881-5E02-DA6D1BB5C036}"/>
          </ac:spMkLst>
        </pc:spChg>
        <pc:spChg chg="mod">
          <ac:chgData name="Andrea Ferrini" userId="89173cea-4608-4fa2-a984-7b862559c9ff" providerId="ADAL" clId="{D44653F3-CB0C-4631-9AAE-344B6B3E3A12}" dt="2023-06-24T13:56:10.724" v="2921"/>
          <ac:spMkLst>
            <pc:docMk/>
            <pc:sldMk cId="1949115199" sldId="296"/>
            <ac:spMk id="3" creationId="{DD2486E3-5CCB-47B3-6903-D21A97E8F15B}"/>
          </ac:spMkLst>
        </pc:spChg>
      </pc:sldChg>
      <pc:sldChg chg="modSp add del replId">
        <pc:chgData name="Andrea Ferrini" userId="89173cea-4608-4fa2-a984-7b862559c9ff" providerId="ADAL" clId="{D44653F3-CB0C-4631-9AAE-344B6B3E3A12}" dt="2023-06-24T14:36:45.312" v="2974" actId="2696"/>
        <pc:sldMkLst>
          <pc:docMk/>
          <pc:sldMk cId="3010967882" sldId="297"/>
        </pc:sldMkLst>
        <pc:spChg chg="mod">
          <ac:chgData name="Andrea Ferrini" userId="89173cea-4608-4fa2-a984-7b862559c9ff" providerId="ADAL" clId="{D44653F3-CB0C-4631-9AAE-344B6B3E3A12}" dt="2023-06-24T13:56:10.724" v="2921"/>
          <ac:spMkLst>
            <pc:docMk/>
            <pc:sldMk cId="3010967882" sldId="297"/>
            <ac:spMk id="2" creationId="{36743AD2-7ABB-DE2D-4942-653115149F53}"/>
          </ac:spMkLst>
        </pc:spChg>
        <pc:spChg chg="mod">
          <ac:chgData name="Andrea Ferrini" userId="89173cea-4608-4fa2-a984-7b862559c9ff" providerId="ADAL" clId="{D44653F3-CB0C-4631-9AAE-344B6B3E3A12}" dt="2023-06-24T13:56:10.724" v="2921"/>
          <ac:spMkLst>
            <pc:docMk/>
            <pc:sldMk cId="3010967882" sldId="297"/>
            <ac:spMk id="3" creationId="{FE864FA9-754F-1BD1-5F65-61EB3CA50D63}"/>
          </ac:spMkLst>
        </pc:spChg>
      </pc:sldChg>
      <pc:sldChg chg="addSp delSp modSp add mod setBg">
        <pc:chgData name="Andrea Ferrini" userId="89173cea-4608-4fa2-a984-7b862559c9ff" providerId="ADAL" clId="{D44653F3-CB0C-4631-9AAE-344B6B3E3A12}" dt="2023-06-24T13:44:39.728" v="2848"/>
        <pc:sldMkLst>
          <pc:docMk/>
          <pc:sldMk cId="1296239995" sldId="298"/>
        </pc:sldMkLst>
        <pc:spChg chg="mod">
          <ac:chgData name="Andrea Ferrini" userId="89173cea-4608-4fa2-a984-7b862559c9ff" providerId="ADAL" clId="{D44653F3-CB0C-4631-9AAE-344B6B3E3A12}" dt="2023-06-23T20:45:01.613" v="2239" actId="20577"/>
          <ac:spMkLst>
            <pc:docMk/>
            <pc:sldMk cId="1296239995" sldId="298"/>
            <ac:spMk id="2" creationId="{E0964D99-53C2-B157-8411-16FDBFF97F83}"/>
          </ac:spMkLst>
        </pc:spChg>
        <pc:spChg chg="add mod">
          <ac:chgData name="Andrea Ferrini" userId="89173cea-4608-4fa2-a984-7b862559c9ff" providerId="ADAL" clId="{D44653F3-CB0C-4631-9AAE-344B6B3E3A12}" dt="2023-06-24T09:21:58.120" v="2614" actId="1076"/>
          <ac:spMkLst>
            <pc:docMk/>
            <pc:sldMk cId="1296239995" sldId="298"/>
            <ac:spMk id="3" creationId="{CEE4DC3C-4968-C492-28E2-C0DB6B785258}"/>
          </ac:spMkLst>
        </pc:spChg>
        <pc:spChg chg="del">
          <ac:chgData name="Andrea Ferrini" userId="89173cea-4608-4fa2-a984-7b862559c9ff" providerId="ADAL" clId="{D44653F3-CB0C-4631-9AAE-344B6B3E3A12}" dt="2023-06-23T20:42:03.356" v="2065" actId="478"/>
          <ac:spMkLst>
            <pc:docMk/>
            <pc:sldMk cId="1296239995" sldId="298"/>
            <ac:spMk id="4" creationId="{C35ED1CD-D91D-FE4B-C876-64E58A0E424A}"/>
          </ac:spMkLst>
        </pc:spChg>
        <pc:spChg chg="del">
          <ac:chgData name="Andrea Ferrini" userId="89173cea-4608-4fa2-a984-7b862559c9ff" providerId="ADAL" clId="{D44653F3-CB0C-4631-9AAE-344B6B3E3A12}" dt="2023-06-23T20:42:05.021" v="2066" actId="478"/>
          <ac:spMkLst>
            <pc:docMk/>
            <pc:sldMk cId="1296239995" sldId="298"/>
            <ac:spMk id="5" creationId="{FFC0BAF7-0BC7-0CCE-6014-FA557B6EDD09}"/>
          </ac:spMkLst>
        </pc:spChg>
        <pc:spChg chg="add mod">
          <ac:chgData name="Andrea Ferrini" userId="89173cea-4608-4fa2-a984-7b862559c9ff" providerId="ADAL" clId="{D44653F3-CB0C-4631-9AAE-344B6B3E3A12}" dt="2023-06-23T20:44:55.928" v="2237" actId="1076"/>
          <ac:spMkLst>
            <pc:docMk/>
            <pc:sldMk cId="1296239995" sldId="298"/>
            <ac:spMk id="6" creationId="{92FBB5C0-B297-91C1-4E93-937054F44C8C}"/>
          </ac:spMkLst>
        </pc:spChg>
        <pc:spChg chg="del mod">
          <ac:chgData name="Andrea Ferrini" userId="89173cea-4608-4fa2-a984-7b862559c9ff" providerId="ADAL" clId="{D44653F3-CB0C-4631-9AAE-344B6B3E3A12}" dt="2023-06-23T20:42:07.359" v="2068" actId="478"/>
          <ac:spMkLst>
            <pc:docMk/>
            <pc:sldMk cId="1296239995" sldId="298"/>
            <ac:spMk id="7" creationId="{111CD311-335C-2511-084F-ACA37146A732}"/>
          </ac:spMkLst>
        </pc:spChg>
      </pc:sldChg>
      <pc:sldChg chg="addSp delSp modSp add mod setBg">
        <pc:chgData name="Andrea Ferrini" userId="89173cea-4608-4fa2-a984-7b862559c9ff" providerId="ADAL" clId="{D44653F3-CB0C-4631-9AAE-344B6B3E3A12}" dt="2023-06-24T15:55:12.953" v="3462" actId="1076"/>
        <pc:sldMkLst>
          <pc:docMk/>
          <pc:sldMk cId="1969584428" sldId="299"/>
        </pc:sldMkLst>
        <pc:spChg chg="add mod">
          <ac:chgData name="Andrea Ferrini" userId="89173cea-4608-4fa2-a984-7b862559c9ff" providerId="ADAL" clId="{D44653F3-CB0C-4631-9AAE-344B6B3E3A12}" dt="2023-06-24T15:55:12.953" v="3462" actId="1076"/>
          <ac:spMkLst>
            <pc:docMk/>
            <pc:sldMk cId="1969584428" sldId="299"/>
            <ac:spMk id="4" creationId="{4273CB06-F7DF-3A01-FE14-E2C03DA7DBD0}"/>
          </ac:spMkLst>
        </pc:spChg>
        <pc:picChg chg="add mod">
          <ac:chgData name="Andrea Ferrini" userId="89173cea-4608-4fa2-a984-7b862559c9ff" providerId="ADAL" clId="{D44653F3-CB0C-4631-9AAE-344B6B3E3A12}" dt="2023-06-24T15:55:07.932" v="3461" actId="1076"/>
          <ac:picMkLst>
            <pc:docMk/>
            <pc:sldMk cId="1969584428" sldId="299"/>
            <ac:picMk id="5" creationId="{9954ABA3-9205-E0FA-F504-31CF446D1BA4}"/>
          </ac:picMkLst>
        </pc:picChg>
        <pc:picChg chg="del">
          <ac:chgData name="Andrea Ferrini" userId="89173cea-4608-4fa2-a984-7b862559c9ff" providerId="ADAL" clId="{D44653F3-CB0C-4631-9AAE-344B6B3E3A12}" dt="2023-06-24T09:41:32.572" v="2654" actId="478"/>
          <ac:picMkLst>
            <pc:docMk/>
            <pc:sldMk cId="1969584428" sldId="299"/>
            <ac:picMk id="13" creationId="{F127CBC8-4DE6-D4FC-1922-2664792005C4}"/>
          </ac:picMkLst>
        </pc:picChg>
      </pc:sldChg>
      <pc:sldChg chg="addSp delSp modSp add mod ord setBg">
        <pc:chgData name="Andrea Ferrini" userId="89173cea-4608-4fa2-a984-7b862559c9ff" providerId="ADAL" clId="{D44653F3-CB0C-4631-9AAE-344B6B3E3A12}" dt="2023-06-24T16:00:42.977" v="3466"/>
        <pc:sldMkLst>
          <pc:docMk/>
          <pc:sldMk cId="1609158602" sldId="300"/>
        </pc:sldMkLst>
        <pc:picChg chg="add mod">
          <ac:chgData name="Andrea Ferrini" userId="89173cea-4608-4fa2-a984-7b862559c9ff" providerId="ADAL" clId="{D44653F3-CB0C-4631-9AAE-344B6B3E3A12}" dt="2023-06-24T16:00:42.977" v="3466"/>
          <ac:picMkLst>
            <pc:docMk/>
            <pc:sldMk cId="1609158602" sldId="300"/>
            <ac:picMk id="3" creationId="{747421CE-AA40-1959-9D96-7D07F64462A3}"/>
          </ac:picMkLst>
        </pc:picChg>
        <pc:picChg chg="add del mod">
          <ac:chgData name="Andrea Ferrini" userId="89173cea-4608-4fa2-a984-7b862559c9ff" providerId="ADAL" clId="{D44653F3-CB0C-4631-9AAE-344B6B3E3A12}" dt="2023-06-24T13:25:29.297" v="2836" actId="478"/>
          <ac:picMkLst>
            <pc:docMk/>
            <pc:sldMk cId="1609158602" sldId="300"/>
            <ac:picMk id="3" creationId="{C4092C50-44A5-7217-67E1-5048F6373A59}"/>
          </ac:picMkLst>
        </pc:picChg>
        <pc:picChg chg="add del mod">
          <ac:chgData name="Andrea Ferrini" userId="89173cea-4608-4fa2-a984-7b862559c9ff" providerId="ADAL" clId="{D44653F3-CB0C-4631-9AAE-344B6B3E3A12}" dt="2023-06-24T13:26:03.368" v="2839" actId="478"/>
          <ac:picMkLst>
            <pc:docMk/>
            <pc:sldMk cId="1609158602" sldId="300"/>
            <ac:picMk id="5" creationId="{B20F9E70-7113-5792-0028-1510D8C9EDDE}"/>
          </ac:picMkLst>
        </pc:picChg>
        <pc:picChg chg="add del mod">
          <ac:chgData name="Andrea Ferrini" userId="89173cea-4608-4fa2-a984-7b862559c9ff" providerId="ADAL" clId="{D44653F3-CB0C-4631-9AAE-344B6B3E3A12}" dt="2023-06-24T14:03:07.303" v="2927" actId="478"/>
          <ac:picMkLst>
            <pc:docMk/>
            <pc:sldMk cId="1609158602" sldId="300"/>
            <ac:picMk id="7" creationId="{A024201E-5DCD-A289-CFCD-D68B06270DEB}"/>
          </ac:picMkLst>
        </pc:picChg>
        <pc:picChg chg="add del mod">
          <ac:chgData name="Andrea Ferrini" userId="89173cea-4608-4fa2-a984-7b862559c9ff" providerId="ADAL" clId="{D44653F3-CB0C-4631-9AAE-344B6B3E3A12}" dt="2023-06-24T16:00:35.078" v="3465" actId="478"/>
          <ac:picMkLst>
            <pc:docMk/>
            <pc:sldMk cId="1609158602" sldId="300"/>
            <ac:picMk id="9" creationId="{0AEC8094-86B7-7B46-16DB-75811744FDEF}"/>
          </ac:picMkLst>
        </pc:picChg>
      </pc:sldChg>
      <pc:sldChg chg="addSp delSp modSp add mod ord setBg">
        <pc:chgData name="Andrea Ferrini" userId="89173cea-4608-4fa2-a984-7b862559c9ff" providerId="ADAL" clId="{D44653F3-CB0C-4631-9AAE-344B6B3E3A12}" dt="2023-06-24T13:44:39.728" v="2848"/>
        <pc:sldMkLst>
          <pc:docMk/>
          <pc:sldMk cId="361266243" sldId="301"/>
        </pc:sldMkLst>
        <pc:picChg chg="add del mod">
          <ac:chgData name="Andrea Ferrini" userId="89173cea-4608-4fa2-a984-7b862559c9ff" providerId="ADAL" clId="{D44653F3-CB0C-4631-9AAE-344B6B3E3A12}" dt="2023-06-24T12:42:19.259" v="2808" actId="478"/>
          <ac:picMkLst>
            <pc:docMk/>
            <pc:sldMk cId="361266243" sldId="301"/>
            <ac:picMk id="3" creationId="{94483C42-925F-0F8E-B54B-CDE9A32F9029}"/>
          </ac:picMkLst>
        </pc:picChg>
        <pc:picChg chg="add mod">
          <ac:chgData name="Andrea Ferrini" userId="89173cea-4608-4fa2-a984-7b862559c9ff" providerId="ADAL" clId="{D44653F3-CB0C-4631-9AAE-344B6B3E3A12}" dt="2023-06-24T12:42:36.747" v="2809"/>
          <ac:picMkLst>
            <pc:docMk/>
            <pc:sldMk cId="361266243" sldId="301"/>
            <ac:picMk id="5" creationId="{0CBE1210-B599-C0DF-F94E-4446C8D88E2A}"/>
          </ac:picMkLst>
        </pc:picChg>
      </pc:sldChg>
      <pc:sldChg chg="addSp modSp add mod setBg">
        <pc:chgData name="Andrea Ferrini" userId="89173cea-4608-4fa2-a984-7b862559c9ff" providerId="ADAL" clId="{D44653F3-CB0C-4631-9AAE-344B6B3E3A12}" dt="2023-06-24T13:44:39.728" v="2848"/>
        <pc:sldMkLst>
          <pc:docMk/>
          <pc:sldMk cId="3844247271" sldId="302"/>
        </pc:sldMkLst>
        <pc:spChg chg="add mod">
          <ac:chgData name="Andrea Ferrini" userId="89173cea-4608-4fa2-a984-7b862559c9ff" providerId="ADAL" clId="{D44653F3-CB0C-4631-9AAE-344B6B3E3A12}" dt="2023-06-24T12:32:12.718" v="2802" actId="1076"/>
          <ac:spMkLst>
            <pc:docMk/>
            <pc:sldMk cId="3844247271" sldId="302"/>
            <ac:spMk id="4" creationId="{46C3145A-D296-F2C1-ECF9-A693FDDD5785}"/>
          </ac:spMkLst>
        </pc:spChg>
        <pc:picChg chg="add mod">
          <ac:chgData name="Andrea Ferrini" userId="89173cea-4608-4fa2-a984-7b862559c9ff" providerId="ADAL" clId="{D44653F3-CB0C-4631-9AAE-344B6B3E3A12}" dt="2023-06-24T12:31:46.753" v="2800"/>
          <ac:picMkLst>
            <pc:docMk/>
            <pc:sldMk cId="3844247271" sldId="302"/>
            <ac:picMk id="3" creationId="{6CC0B212-34BF-F3BA-7F20-CE5958388D3A}"/>
          </ac:picMkLst>
        </pc:picChg>
      </pc:sldChg>
      <pc:sldChg chg="addSp delSp modSp add mod setBg">
        <pc:chgData name="Andrea Ferrini" userId="89173cea-4608-4fa2-a984-7b862559c9ff" providerId="ADAL" clId="{D44653F3-CB0C-4631-9AAE-344B6B3E3A12}" dt="2023-06-24T14:30:56.301" v="2973" actId="255"/>
        <pc:sldMkLst>
          <pc:docMk/>
          <pc:sldMk cId="3738230211" sldId="303"/>
        </pc:sldMkLst>
        <pc:spChg chg="add del mod">
          <ac:chgData name="Andrea Ferrini" userId="89173cea-4608-4fa2-a984-7b862559c9ff" providerId="ADAL" clId="{D44653F3-CB0C-4631-9AAE-344B6B3E3A12}" dt="2023-06-24T11:31:36.384" v="2780" actId="478"/>
          <ac:spMkLst>
            <pc:docMk/>
            <pc:sldMk cId="3738230211" sldId="303"/>
            <ac:spMk id="4" creationId="{1354066B-1C4D-4CFC-F82B-34BFF470C098}"/>
          </ac:spMkLst>
        </pc:spChg>
        <pc:spChg chg="add del mod">
          <ac:chgData name="Andrea Ferrini" userId="89173cea-4608-4fa2-a984-7b862559c9ff" providerId="ADAL" clId="{D44653F3-CB0C-4631-9AAE-344B6B3E3A12}" dt="2023-06-24T11:30:56.897" v="2770"/>
          <ac:spMkLst>
            <pc:docMk/>
            <pc:sldMk cId="3738230211" sldId="303"/>
            <ac:spMk id="5" creationId="{71504128-591E-3CAF-79C8-DE55566EA499}"/>
          </ac:spMkLst>
        </pc:spChg>
        <pc:spChg chg="add del mod">
          <ac:chgData name="Andrea Ferrini" userId="89173cea-4608-4fa2-a984-7b862559c9ff" providerId="ADAL" clId="{D44653F3-CB0C-4631-9AAE-344B6B3E3A12}" dt="2023-06-24T14:30:22.003" v="2967" actId="478"/>
          <ac:spMkLst>
            <pc:docMk/>
            <pc:sldMk cId="3738230211" sldId="303"/>
            <ac:spMk id="8" creationId="{B1F46A79-8833-A998-DD5D-594E7C591F48}"/>
          </ac:spMkLst>
        </pc:spChg>
        <pc:spChg chg="add del mod">
          <ac:chgData name="Andrea Ferrini" userId="89173cea-4608-4fa2-a984-7b862559c9ff" providerId="ADAL" clId="{D44653F3-CB0C-4631-9AAE-344B6B3E3A12}" dt="2023-06-24T14:30:35.261" v="2971" actId="478"/>
          <ac:spMkLst>
            <pc:docMk/>
            <pc:sldMk cId="3738230211" sldId="303"/>
            <ac:spMk id="9" creationId="{8C6A19EB-BB98-FE06-84EC-9735A58BAB88}"/>
          </ac:spMkLst>
        </pc:spChg>
        <pc:spChg chg="add mod">
          <ac:chgData name="Andrea Ferrini" userId="89173cea-4608-4fa2-a984-7b862559c9ff" providerId="ADAL" clId="{D44653F3-CB0C-4631-9AAE-344B6B3E3A12}" dt="2023-06-24T14:30:25.651" v="2968" actId="1076"/>
          <ac:spMkLst>
            <pc:docMk/>
            <pc:sldMk cId="3738230211" sldId="303"/>
            <ac:spMk id="12" creationId="{E57DD18D-21B3-DD0F-65F0-A75783AC201E}"/>
          </ac:spMkLst>
        </pc:spChg>
        <pc:spChg chg="add mod">
          <ac:chgData name="Andrea Ferrini" userId="89173cea-4608-4fa2-a984-7b862559c9ff" providerId="ADAL" clId="{D44653F3-CB0C-4631-9AAE-344B6B3E3A12}" dt="2023-06-24T14:30:56.301" v="2973" actId="255"/>
          <ac:spMkLst>
            <pc:docMk/>
            <pc:sldMk cId="3738230211" sldId="303"/>
            <ac:spMk id="13" creationId="{DE3486CA-4333-13D2-D1A6-11F542E7D7B0}"/>
          </ac:spMkLst>
        </pc:spChg>
        <pc:picChg chg="add del mod">
          <ac:chgData name="Andrea Ferrini" userId="89173cea-4608-4fa2-a984-7b862559c9ff" providerId="ADAL" clId="{D44653F3-CB0C-4631-9AAE-344B6B3E3A12}" dt="2023-06-24T11:30:56.894" v="2768" actId="478"/>
          <ac:picMkLst>
            <pc:docMk/>
            <pc:sldMk cId="3738230211" sldId="303"/>
            <ac:picMk id="3" creationId="{904C8CDD-BBEB-5ED3-7BCA-6E810796AE2C}"/>
          </ac:picMkLst>
        </pc:picChg>
        <pc:picChg chg="add del mod">
          <ac:chgData name="Andrea Ferrini" userId="89173cea-4608-4fa2-a984-7b862559c9ff" providerId="ADAL" clId="{D44653F3-CB0C-4631-9AAE-344B6B3E3A12}" dt="2023-06-24T14:29:48.699" v="2958" actId="478"/>
          <ac:picMkLst>
            <pc:docMk/>
            <pc:sldMk cId="3738230211" sldId="303"/>
            <ac:picMk id="7" creationId="{7D9F4AA4-3913-0F1E-6297-FCFF5AA15923}"/>
          </ac:picMkLst>
        </pc:picChg>
        <pc:picChg chg="add mod">
          <ac:chgData name="Andrea Ferrini" userId="89173cea-4608-4fa2-a984-7b862559c9ff" providerId="ADAL" clId="{D44653F3-CB0C-4631-9AAE-344B6B3E3A12}" dt="2023-06-24T14:30:12.759" v="2963" actId="1076"/>
          <ac:picMkLst>
            <pc:docMk/>
            <pc:sldMk cId="3738230211" sldId="303"/>
            <ac:picMk id="11" creationId="{4B8E10CE-C446-565B-7075-C230B4AF32ED}"/>
          </ac:picMkLst>
        </pc:picChg>
      </pc:sldChg>
      <pc:sldChg chg="addSp delSp modSp add mod setBg">
        <pc:chgData name="Andrea Ferrini" userId="89173cea-4608-4fa2-a984-7b862559c9ff" providerId="ADAL" clId="{D44653F3-CB0C-4631-9AAE-344B6B3E3A12}" dt="2023-06-24T14:15:18.568" v="2957" actId="14100"/>
        <pc:sldMkLst>
          <pc:docMk/>
          <pc:sldMk cId="683536868" sldId="304"/>
        </pc:sldMkLst>
        <pc:spChg chg="add del mod">
          <ac:chgData name="Andrea Ferrini" userId="89173cea-4608-4fa2-a984-7b862559c9ff" providerId="ADAL" clId="{D44653F3-CB0C-4631-9AAE-344B6B3E3A12}" dt="2023-06-24T12:16:32.228" v="2799" actId="478"/>
          <ac:spMkLst>
            <pc:docMk/>
            <pc:sldMk cId="683536868" sldId="304"/>
            <ac:spMk id="6" creationId="{423999EB-3DC9-F38B-ECFB-78069404E313}"/>
          </ac:spMkLst>
        </pc:spChg>
        <pc:spChg chg="add del mod">
          <ac:chgData name="Andrea Ferrini" userId="89173cea-4608-4fa2-a984-7b862559c9ff" providerId="ADAL" clId="{D44653F3-CB0C-4631-9AAE-344B6B3E3A12}" dt="2023-06-24T12:43:12.886" v="2811" actId="478"/>
          <ac:spMkLst>
            <pc:docMk/>
            <pc:sldMk cId="683536868" sldId="304"/>
            <ac:spMk id="9" creationId="{6DC611C3-2937-33ED-EDE8-46F6725642EF}"/>
          </ac:spMkLst>
        </pc:spChg>
        <pc:spChg chg="add mod">
          <ac:chgData name="Andrea Ferrini" userId="89173cea-4608-4fa2-a984-7b862559c9ff" providerId="ADAL" clId="{D44653F3-CB0C-4631-9AAE-344B6B3E3A12}" dt="2023-06-24T12:43:22.112" v="2814" actId="1076"/>
          <ac:spMkLst>
            <pc:docMk/>
            <pc:sldMk cId="683536868" sldId="304"/>
            <ac:spMk id="12" creationId="{085BFB5C-015A-7912-4DBF-29F80C7897AB}"/>
          </ac:spMkLst>
        </pc:spChg>
        <pc:picChg chg="add del mod">
          <ac:chgData name="Andrea Ferrini" userId="89173cea-4608-4fa2-a984-7b862559c9ff" providerId="ADAL" clId="{D44653F3-CB0C-4631-9AAE-344B6B3E3A12}" dt="2023-06-24T11:00:33.063" v="2694" actId="478"/>
          <ac:picMkLst>
            <pc:docMk/>
            <pc:sldMk cId="683536868" sldId="304"/>
            <ac:picMk id="3" creationId="{2B2DC451-F504-63A7-6863-6CD9134C864B}"/>
          </ac:picMkLst>
        </pc:picChg>
        <pc:picChg chg="add del mod">
          <ac:chgData name="Andrea Ferrini" userId="89173cea-4608-4fa2-a984-7b862559c9ff" providerId="ADAL" clId="{D44653F3-CB0C-4631-9AAE-344B6B3E3A12}" dt="2023-06-24T12:15:18.461" v="2794" actId="478"/>
          <ac:picMkLst>
            <pc:docMk/>
            <pc:sldMk cId="683536868" sldId="304"/>
            <ac:picMk id="5" creationId="{0F746922-542F-B1C4-6399-9EB4587E45CD}"/>
          </ac:picMkLst>
        </pc:picChg>
        <pc:picChg chg="add del mod">
          <ac:chgData name="Andrea Ferrini" userId="89173cea-4608-4fa2-a984-7b862559c9ff" providerId="ADAL" clId="{D44653F3-CB0C-4631-9AAE-344B6B3E3A12}" dt="2023-06-24T12:43:07.299" v="2810" actId="478"/>
          <ac:picMkLst>
            <pc:docMk/>
            <pc:sldMk cId="683536868" sldId="304"/>
            <ac:picMk id="8" creationId="{E5CD86B4-50EE-B426-D8A5-CB2C017A33C7}"/>
          </ac:picMkLst>
        </pc:picChg>
        <pc:picChg chg="add mod">
          <ac:chgData name="Andrea Ferrini" userId="89173cea-4608-4fa2-a984-7b862559c9ff" providerId="ADAL" clId="{D44653F3-CB0C-4631-9AAE-344B6B3E3A12}" dt="2023-06-24T14:15:18.568" v="2957" actId="14100"/>
          <ac:picMkLst>
            <pc:docMk/>
            <pc:sldMk cId="683536868" sldId="304"/>
            <ac:picMk id="11" creationId="{D6AD704E-81AA-296B-C66C-21D3D42FE0F7}"/>
          </ac:picMkLst>
        </pc:picChg>
      </pc:sldChg>
      <pc:sldChg chg="addSp modSp add mod">
        <pc:chgData name="Andrea Ferrini" userId="89173cea-4608-4fa2-a984-7b862559c9ff" providerId="ADAL" clId="{D44653F3-CB0C-4631-9AAE-344B6B3E3A12}" dt="2023-06-24T13:51:18.072" v="2864" actId="1076"/>
        <pc:sldMkLst>
          <pc:docMk/>
          <pc:sldMk cId="1641930180" sldId="305"/>
        </pc:sldMkLst>
        <pc:picChg chg="add mod">
          <ac:chgData name="Andrea Ferrini" userId="89173cea-4608-4fa2-a984-7b862559c9ff" providerId="ADAL" clId="{D44653F3-CB0C-4631-9AAE-344B6B3E3A12}" dt="2023-06-24T13:51:18.072" v="2864" actId="1076"/>
          <ac:picMkLst>
            <pc:docMk/>
            <pc:sldMk cId="1641930180" sldId="305"/>
            <ac:picMk id="3" creationId="{6C2C8683-00DD-5790-935A-8E9B387E9552}"/>
          </ac:picMkLst>
        </pc:picChg>
      </pc:sldChg>
      <pc:sldChg chg="add del">
        <pc:chgData name="Andrea Ferrini" userId="89173cea-4608-4fa2-a984-7b862559c9ff" providerId="ADAL" clId="{D44653F3-CB0C-4631-9AAE-344B6B3E3A12}" dt="2023-06-24T13:49:59.400" v="2854" actId="2696"/>
        <pc:sldMkLst>
          <pc:docMk/>
          <pc:sldMk cId="3744295075" sldId="305"/>
        </pc:sldMkLst>
      </pc:sldChg>
      <pc:sldChg chg="add del replId">
        <pc:chgData name="Andrea Ferrini" userId="89173cea-4608-4fa2-a984-7b862559c9ff" providerId="ADAL" clId="{D44653F3-CB0C-4631-9AAE-344B6B3E3A12}" dt="2023-06-24T13:49:59.400" v="2854" actId="2696"/>
        <pc:sldMkLst>
          <pc:docMk/>
          <pc:sldMk cId="612712515" sldId="306"/>
        </pc:sldMkLst>
      </pc:sldChg>
      <pc:sldChg chg="addSp modSp add">
        <pc:chgData name="Andrea Ferrini" userId="89173cea-4608-4fa2-a984-7b862559c9ff" providerId="ADAL" clId="{D44653F3-CB0C-4631-9AAE-344B6B3E3A12}" dt="2023-06-24T13:51:54.762" v="2865"/>
        <pc:sldMkLst>
          <pc:docMk/>
          <pc:sldMk cId="1049963127" sldId="306"/>
        </pc:sldMkLst>
        <pc:picChg chg="add mod">
          <ac:chgData name="Andrea Ferrini" userId="89173cea-4608-4fa2-a984-7b862559c9ff" providerId="ADAL" clId="{D44653F3-CB0C-4631-9AAE-344B6B3E3A12}" dt="2023-06-24T13:51:54.762" v="2865"/>
          <ac:picMkLst>
            <pc:docMk/>
            <pc:sldMk cId="1049963127" sldId="306"/>
            <ac:picMk id="3" creationId="{4BAFBAC3-A1D2-A0CA-7B9C-3881FC01C017}"/>
          </ac:picMkLst>
        </pc:picChg>
      </pc:sldChg>
      <pc:sldChg chg="addSp modSp add replId">
        <pc:chgData name="Andrea Ferrini" userId="89173cea-4608-4fa2-a984-7b862559c9ff" providerId="ADAL" clId="{D44653F3-CB0C-4631-9AAE-344B6B3E3A12}" dt="2023-06-24T13:52:25.020" v="2866"/>
        <pc:sldMkLst>
          <pc:docMk/>
          <pc:sldMk cId="18030936" sldId="307"/>
        </pc:sldMkLst>
        <pc:picChg chg="add mod">
          <ac:chgData name="Andrea Ferrini" userId="89173cea-4608-4fa2-a984-7b862559c9ff" providerId="ADAL" clId="{D44653F3-CB0C-4631-9AAE-344B6B3E3A12}" dt="2023-06-24T13:52:25.020" v="2866"/>
          <ac:picMkLst>
            <pc:docMk/>
            <pc:sldMk cId="18030936" sldId="307"/>
            <ac:picMk id="3" creationId="{52CFC96E-1A05-2B08-4502-CD5D203D9698}"/>
          </ac:picMkLst>
        </pc:picChg>
      </pc:sldChg>
      <pc:sldChg chg="add del">
        <pc:chgData name="Andrea Ferrini" userId="89173cea-4608-4fa2-a984-7b862559c9ff" providerId="ADAL" clId="{D44653F3-CB0C-4631-9AAE-344B6B3E3A12}" dt="2023-06-24T13:49:59.400" v="2854" actId="2696"/>
        <pc:sldMkLst>
          <pc:docMk/>
          <pc:sldMk cId="3523160986" sldId="307"/>
        </pc:sldMkLst>
      </pc:sldChg>
      <pc:sldChg chg="add del replId">
        <pc:chgData name="Andrea Ferrini" userId="89173cea-4608-4fa2-a984-7b862559c9ff" providerId="ADAL" clId="{D44653F3-CB0C-4631-9AAE-344B6B3E3A12}" dt="2023-06-24T13:49:59.400" v="2854" actId="2696"/>
        <pc:sldMkLst>
          <pc:docMk/>
          <pc:sldMk cId="1852194905" sldId="308"/>
        </pc:sldMkLst>
      </pc:sldChg>
      <pc:sldChg chg="addSp modSp add">
        <pc:chgData name="Andrea Ferrini" userId="89173cea-4608-4fa2-a984-7b862559c9ff" providerId="ADAL" clId="{D44653F3-CB0C-4631-9AAE-344B6B3E3A12}" dt="2023-06-24T13:53:01.243" v="2867"/>
        <pc:sldMkLst>
          <pc:docMk/>
          <pc:sldMk cId="3369201299" sldId="308"/>
        </pc:sldMkLst>
        <pc:picChg chg="add mod">
          <ac:chgData name="Andrea Ferrini" userId="89173cea-4608-4fa2-a984-7b862559c9ff" providerId="ADAL" clId="{D44653F3-CB0C-4631-9AAE-344B6B3E3A12}" dt="2023-06-24T13:53:01.243" v="2867"/>
          <ac:picMkLst>
            <pc:docMk/>
            <pc:sldMk cId="3369201299" sldId="308"/>
            <ac:picMk id="3" creationId="{CEDF45D3-141D-C2F6-7255-2E77D3D3FD33}"/>
          </ac:picMkLst>
        </pc:picChg>
      </pc:sldChg>
      <pc:sldChg chg="add del replId">
        <pc:chgData name="Andrea Ferrini" userId="89173cea-4608-4fa2-a984-7b862559c9ff" providerId="ADAL" clId="{D44653F3-CB0C-4631-9AAE-344B6B3E3A12}" dt="2023-06-24T13:49:59.400" v="2854" actId="2696"/>
        <pc:sldMkLst>
          <pc:docMk/>
          <pc:sldMk cId="458141566" sldId="309"/>
        </pc:sldMkLst>
      </pc:sldChg>
      <pc:sldChg chg="addSp modSp add mod replId">
        <pc:chgData name="Andrea Ferrini" userId="89173cea-4608-4fa2-a984-7b862559c9ff" providerId="ADAL" clId="{D44653F3-CB0C-4631-9AAE-344B6B3E3A12}" dt="2023-06-24T13:54:26.182" v="2881" actId="1076"/>
        <pc:sldMkLst>
          <pc:docMk/>
          <pc:sldMk cId="1950272144" sldId="309"/>
        </pc:sldMkLst>
        <pc:picChg chg="add mod">
          <ac:chgData name="Andrea Ferrini" userId="89173cea-4608-4fa2-a984-7b862559c9ff" providerId="ADAL" clId="{D44653F3-CB0C-4631-9AAE-344B6B3E3A12}" dt="2023-06-24T13:54:26.182" v="2881" actId="1076"/>
          <ac:picMkLst>
            <pc:docMk/>
            <pc:sldMk cId="1950272144" sldId="309"/>
            <ac:picMk id="3" creationId="{1FBCD6B0-B2E1-AEDD-7FF7-226B972E8D79}"/>
          </ac:picMkLst>
        </pc:picChg>
      </pc:sldChg>
      <pc:sldChg chg="add del replId">
        <pc:chgData name="Andrea Ferrini" userId="89173cea-4608-4fa2-a984-7b862559c9ff" providerId="ADAL" clId="{D44653F3-CB0C-4631-9AAE-344B6B3E3A12}" dt="2023-06-24T13:54:44.432" v="2882" actId="2696"/>
        <pc:sldMkLst>
          <pc:docMk/>
          <pc:sldMk cId="4183733524" sldId="310"/>
        </pc:sldMkLst>
      </pc:sldChg>
      <pc:sldChg chg="add del replId">
        <pc:chgData name="Andrea Ferrini" userId="89173cea-4608-4fa2-a984-7b862559c9ff" providerId="ADAL" clId="{D44653F3-CB0C-4631-9AAE-344B6B3E3A12}" dt="2023-06-24T13:49:59.400" v="2854" actId="2696"/>
        <pc:sldMkLst>
          <pc:docMk/>
          <pc:sldMk cId="4257663565" sldId="310"/>
        </pc:sldMkLst>
      </pc:sldChg>
      <pc:sldChg chg="add del">
        <pc:chgData name="Andrea Ferrini" userId="89173cea-4608-4fa2-a984-7b862559c9ff" providerId="ADAL" clId="{D44653F3-CB0C-4631-9AAE-344B6B3E3A12}" dt="2023-06-24T13:49:59.400" v="2854" actId="2696"/>
        <pc:sldMkLst>
          <pc:docMk/>
          <pc:sldMk cId="663150945" sldId="311"/>
        </pc:sldMkLst>
      </pc:sldChg>
      <pc:sldChg chg="add del replId">
        <pc:chgData name="Andrea Ferrini" userId="89173cea-4608-4fa2-a984-7b862559c9ff" providerId="ADAL" clId="{D44653F3-CB0C-4631-9AAE-344B6B3E3A12}" dt="2023-06-24T13:54:47.417" v="2883" actId="2696"/>
        <pc:sldMkLst>
          <pc:docMk/>
          <pc:sldMk cId="4026588098" sldId="311"/>
        </pc:sldMkLst>
      </pc:sldChg>
      <pc:sldChg chg="add del replId">
        <pc:chgData name="Andrea Ferrini" userId="89173cea-4608-4fa2-a984-7b862559c9ff" providerId="ADAL" clId="{D44653F3-CB0C-4631-9AAE-344B6B3E3A12}" dt="2023-06-24T13:49:59.400" v="2854" actId="2696"/>
        <pc:sldMkLst>
          <pc:docMk/>
          <pc:sldMk cId="1131360823" sldId="312"/>
        </pc:sldMkLst>
      </pc:sldChg>
      <pc:sldChg chg="addSp modSp add mod ord">
        <pc:chgData name="Andrea Ferrini" userId="89173cea-4608-4fa2-a984-7b862559c9ff" providerId="ADAL" clId="{D44653F3-CB0C-4631-9AAE-344B6B3E3A12}" dt="2023-06-24T13:53:19.855" v="2872"/>
        <pc:sldMkLst>
          <pc:docMk/>
          <pc:sldMk cId="1431102689" sldId="312"/>
        </pc:sldMkLst>
        <pc:picChg chg="add mod">
          <ac:chgData name="Andrea Ferrini" userId="89173cea-4608-4fa2-a984-7b862559c9ff" providerId="ADAL" clId="{D44653F3-CB0C-4631-9AAE-344B6B3E3A12}" dt="2023-06-24T13:53:11.358" v="2870" actId="1076"/>
          <ac:picMkLst>
            <pc:docMk/>
            <pc:sldMk cId="1431102689" sldId="312"/>
            <ac:picMk id="3" creationId="{B58FBD55-425A-6004-E7DB-E7AD155D62F8}"/>
          </ac:picMkLst>
        </pc:picChg>
      </pc:sldChg>
      <pc:sldChg chg="add del replId">
        <pc:chgData name="Andrea Ferrini" userId="89173cea-4608-4fa2-a984-7b862559c9ff" providerId="ADAL" clId="{D44653F3-CB0C-4631-9AAE-344B6B3E3A12}" dt="2023-06-24T13:49:59.400" v="2854" actId="2696"/>
        <pc:sldMkLst>
          <pc:docMk/>
          <pc:sldMk cId="487771025" sldId="313"/>
        </pc:sldMkLst>
      </pc:sldChg>
      <pc:sldChg chg="addSp modSp add replId">
        <pc:chgData name="Andrea Ferrini" userId="89173cea-4608-4fa2-a984-7b862559c9ff" providerId="ADAL" clId="{D44653F3-CB0C-4631-9AAE-344B6B3E3A12}" dt="2023-06-24T13:53:27.781" v="2873"/>
        <pc:sldMkLst>
          <pc:docMk/>
          <pc:sldMk cId="2401930013" sldId="313"/>
        </pc:sldMkLst>
        <pc:picChg chg="add mod">
          <ac:chgData name="Andrea Ferrini" userId="89173cea-4608-4fa2-a984-7b862559c9ff" providerId="ADAL" clId="{D44653F3-CB0C-4631-9AAE-344B6B3E3A12}" dt="2023-06-24T13:53:27.781" v="2873"/>
          <ac:picMkLst>
            <pc:docMk/>
            <pc:sldMk cId="2401930013" sldId="313"/>
            <ac:picMk id="3" creationId="{C4BB11E6-DD82-0005-CC6E-5C8C63B670B2}"/>
          </ac:picMkLst>
        </pc:picChg>
      </pc:sldChg>
      <pc:sldChg chg="addSp modSp add replId">
        <pc:chgData name="Andrea Ferrini" userId="89173cea-4608-4fa2-a984-7b862559c9ff" providerId="ADAL" clId="{D44653F3-CB0C-4631-9AAE-344B6B3E3A12}" dt="2023-06-24T13:53:35.883" v="2874"/>
        <pc:sldMkLst>
          <pc:docMk/>
          <pc:sldMk cId="1027094641" sldId="314"/>
        </pc:sldMkLst>
        <pc:picChg chg="add mod">
          <ac:chgData name="Andrea Ferrini" userId="89173cea-4608-4fa2-a984-7b862559c9ff" providerId="ADAL" clId="{D44653F3-CB0C-4631-9AAE-344B6B3E3A12}" dt="2023-06-24T13:53:35.883" v="2874"/>
          <ac:picMkLst>
            <pc:docMk/>
            <pc:sldMk cId="1027094641" sldId="314"/>
            <ac:picMk id="3" creationId="{AD82349E-868C-4CF4-EB03-05C3E778978A}"/>
          </ac:picMkLst>
        </pc:picChg>
      </pc:sldChg>
      <pc:sldChg chg="addSp modSp add mod replId">
        <pc:chgData name="Andrea Ferrini" userId="89173cea-4608-4fa2-a984-7b862559c9ff" providerId="ADAL" clId="{D44653F3-CB0C-4631-9AAE-344B6B3E3A12}" dt="2023-06-24T13:53:49.544" v="2877" actId="1076"/>
        <pc:sldMkLst>
          <pc:docMk/>
          <pc:sldMk cId="229171016" sldId="315"/>
        </pc:sldMkLst>
        <pc:picChg chg="add mod">
          <ac:chgData name="Andrea Ferrini" userId="89173cea-4608-4fa2-a984-7b862559c9ff" providerId="ADAL" clId="{D44653F3-CB0C-4631-9AAE-344B6B3E3A12}" dt="2023-06-24T13:53:49.544" v="2877" actId="1076"/>
          <ac:picMkLst>
            <pc:docMk/>
            <pc:sldMk cId="229171016" sldId="315"/>
            <ac:picMk id="3" creationId="{BB73FED4-3388-40F7-8CD0-7AB984EF1999}"/>
          </ac:picMkLst>
        </pc:picChg>
      </pc:sldChg>
      <pc:sldChg chg="addSp delSp modSp add mod replId">
        <pc:chgData name="Andrea Ferrini" userId="89173cea-4608-4fa2-a984-7b862559c9ff" providerId="ADAL" clId="{D44653F3-CB0C-4631-9AAE-344B6B3E3A12}" dt="2023-06-24T14:05:24.286" v="2932" actId="1076"/>
        <pc:sldMkLst>
          <pc:docMk/>
          <pc:sldMk cId="255672388" sldId="316"/>
        </pc:sldMkLst>
        <pc:picChg chg="add del mod">
          <ac:chgData name="Andrea Ferrini" userId="89173cea-4608-4fa2-a984-7b862559c9ff" providerId="ADAL" clId="{D44653F3-CB0C-4631-9AAE-344B6B3E3A12}" dt="2023-06-24T14:05:14.798" v="2929" actId="478"/>
          <ac:picMkLst>
            <pc:docMk/>
            <pc:sldMk cId="255672388" sldId="316"/>
            <ac:picMk id="3" creationId="{C254BB4F-8DC6-8094-ED5C-330D705DDAAD}"/>
          </ac:picMkLst>
        </pc:picChg>
        <pc:picChg chg="add mod">
          <ac:chgData name="Andrea Ferrini" userId="89173cea-4608-4fa2-a984-7b862559c9ff" providerId="ADAL" clId="{D44653F3-CB0C-4631-9AAE-344B6B3E3A12}" dt="2023-06-24T14:05:24.286" v="2932" actId="1076"/>
          <ac:picMkLst>
            <pc:docMk/>
            <pc:sldMk cId="255672388" sldId="316"/>
            <ac:picMk id="5" creationId="{C9515953-16BC-5800-5F0F-13B5B0DD462A}"/>
          </ac:picMkLst>
        </pc:picChg>
      </pc:sldChg>
      <pc:sldChg chg="addSp delSp modSp new del mod">
        <pc:chgData name="Andrea Ferrini" userId="89173cea-4608-4fa2-a984-7b862559c9ff" providerId="ADAL" clId="{D44653F3-CB0C-4631-9AAE-344B6B3E3A12}" dt="2023-06-24T15:33:54.546" v="3318" actId="2696"/>
        <pc:sldMkLst>
          <pc:docMk/>
          <pc:sldMk cId="4192390842" sldId="317"/>
        </pc:sldMkLst>
        <pc:spChg chg="del">
          <ac:chgData name="Andrea Ferrini" userId="89173cea-4608-4fa2-a984-7b862559c9ff" providerId="ADAL" clId="{D44653F3-CB0C-4631-9AAE-344B6B3E3A12}" dt="2023-06-24T15:25:01.867" v="2998" actId="478"/>
          <ac:spMkLst>
            <pc:docMk/>
            <pc:sldMk cId="4192390842" sldId="317"/>
            <ac:spMk id="2" creationId="{9B7566A5-18F0-6D5A-9929-5C1F3FA0CD52}"/>
          </ac:spMkLst>
        </pc:spChg>
        <pc:spChg chg="del">
          <ac:chgData name="Andrea Ferrini" userId="89173cea-4608-4fa2-a984-7b862559c9ff" providerId="ADAL" clId="{D44653F3-CB0C-4631-9AAE-344B6B3E3A12}" dt="2023-06-24T15:25:29.484" v="3025" actId="478"/>
          <ac:spMkLst>
            <pc:docMk/>
            <pc:sldMk cId="4192390842" sldId="317"/>
            <ac:spMk id="3" creationId="{4BC480F3-34AB-92B4-DD9F-4DF9D46DBDA3}"/>
          </ac:spMkLst>
        </pc:spChg>
        <pc:spChg chg="add mod">
          <ac:chgData name="Andrea Ferrini" userId="89173cea-4608-4fa2-a984-7b862559c9ff" providerId="ADAL" clId="{D44653F3-CB0C-4631-9AAE-344B6B3E3A12}" dt="2023-06-24T15:25:28.029" v="3024" actId="1076"/>
          <ac:spMkLst>
            <pc:docMk/>
            <pc:sldMk cId="4192390842" sldId="317"/>
            <ac:spMk id="4" creationId="{105230A3-481D-700A-ECAA-B9A55A6D48EF}"/>
          </ac:spMkLst>
        </pc:spChg>
        <pc:spChg chg="add mod">
          <ac:chgData name="Andrea Ferrini" userId="89173cea-4608-4fa2-a984-7b862559c9ff" providerId="ADAL" clId="{D44653F3-CB0C-4631-9AAE-344B6B3E3A12}" dt="2023-06-24T15:26:08.630" v="3031" actId="14100"/>
          <ac:spMkLst>
            <pc:docMk/>
            <pc:sldMk cId="4192390842" sldId="317"/>
            <ac:spMk id="7" creationId="{592BF34E-1DF7-FED9-8C80-ACD3BC60E17B}"/>
          </ac:spMkLst>
        </pc:spChg>
        <pc:spChg chg="add mod">
          <ac:chgData name="Andrea Ferrini" userId="89173cea-4608-4fa2-a984-7b862559c9ff" providerId="ADAL" clId="{D44653F3-CB0C-4631-9AAE-344B6B3E3A12}" dt="2023-06-24T15:26:37.120" v="3042" actId="1076"/>
          <ac:spMkLst>
            <pc:docMk/>
            <pc:sldMk cId="4192390842" sldId="317"/>
            <ac:spMk id="8" creationId="{06041A84-EAD7-4E49-1FA2-EA92F0060A28}"/>
          </ac:spMkLst>
        </pc:spChg>
        <pc:spChg chg="add mod">
          <ac:chgData name="Andrea Ferrini" userId="89173cea-4608-4fa2-a984-7b862559c9ff" providerId="ADAL" clId="{D44653F3-CB0C-4631-9AAE-344B6B3E3A12}" dt="2023-06-24T15:26:47.361" v="3051" actId="20577"/>
          <ac:spMkLst>
            <pc:docMk/>
            <pc:sldMk cId="4192390842" sldId="317"/>
            <ac:spMk id="9" creationId="{0CCBAC7C-D1EB-61F5-8A05-12ABA33188D7}"/>
          </ac:spMkLst>
        </pc:spChg>
        <pc:spChg chg="add mod">
          <ac:chgData name="Andrea Ferrini" userId="89173cea-4608-4fa2-a984-7b862559c9ff" providerId="ADAL" clId="{D44653F3-CB0C-4631-9AAE-344B6B3E3A12}" dt="2023-06-24T15:29:58.279" v="3243" actId="1076"/>
          <ac:spMkLst>
            <pc:docMk/>
            <pc:sldMk cId="4192390842" sldId="317"/>
            <ac:spMk id="10" creationId="{F0393559-EB5F-959D-26F3-3E162315844D}"/>
          </ac:spMkLst>
        </pc:spChg>
        <pc:spChg chg="add mod">
          <ac:chgData name="Andrea Ferrini" userId="89173cea-4608-4fa2-a984-7b862559c9ff" providerId="ADAL" clId="{D44653F3-CB0C-4631-9AAE-344B6B3E3A12}" dt="2023-06-24T15:31:26.060" v="3300" actId="1076"/>
          <ac:spMkLst>
            <pc:docMk/>
            <pc:sldMk cId="4192390842" sldId="317"/>
            <ac:spMk id="11" creationId="{C11525DF-92F6-8B8B-0851-7750E9D1FA70}"/>
          </ac:spMkLst>
        </pc:spChg>
        <pc:picChg chg="add mod">
          <ac:chgData name="Andrea Ferrini" userId="89173cea-4608-4fa2-a984-7b862559c9ff" providerId="ADAL" clId="{D44653F3-CB0C-4631-9AAE-344B6B3E3A12}" dt="2023-06-24T15:29:52.442" v="3241" actId="1076"/>
          <ac:picMkLst>
            <pc:docMk/>
            <pc:sldMk cId="4192390842" sldId="317"/>
            <ac:picMk id="6" creationId="{3CAEE4AB-DA74-6F1D-FEFE-15E02C1F560C}"/>
          </ac:picMkLst>
        </pc:picChg>
      </pc:sldChg>
      <pc:sldChg chg="addSp delSp modSp add mod">
        <pc:chgData name="Andrea Ferrini" userId="89173cea-4608-4fa2-a984-7b862559c9ff" providerId="ADAL" clId="{D44653F3-CB0C-4631-9AAE-344B6B3E3A12}" dt="2023-06-24T15:33:42.141" v="3317" actId="1076"/>
        <pc:sldMkLst>
          <pc:docMk/>
          <pc:sldMk cId="4086732024" sldId="318"/>
        </pc:sldMkLst>
        <pc:spChg chg="del">
          <ac:chgData name="Andrea Ferrini" userId="89173cea-4608-4fa2-a984-7b862559c9ff" providerId="ADAL" clId="{D44653F3-CB0C-4631-9AAE-344B6B3E3A12}" dt="2023-06-24T15:32:28.676" v="3310" actId="478"/>
          <ac:spMkLst>
            <pc:docMk/>
            <pc:sldMk cId="4086732024" sldId="318"/>
            <ac:spMk id="7" creationId="{592BF34E-1DF7-FED9-8C80-ACD3BC60E17B}"/>
          </ac:spMkLst>
        </pc:spChg>
        <pc:spChg chg="del mod">
          <ac:chgData name="Andrea Ferrini" userId="89173cea-4608-4fa2-a984-7b862559c9ff" providerId="ADAL" clId="{D44653F3-CB0C-4631-9AAE-344B6B3E3A12}" dt="2023-06-24T15:32:25.750" v="3308" actId="478"/>
          <ac:spMkLst>
            <pc:docMk/>
            <pc:sldMk cId="4086732024" sldId="318"/>
            <ac:spMk id="8" creationId="{06041A84-EAD7-4E49-1FA2-EA92F0060A28}"/>
          </ac:spMkLst>
        </pc:spChg>
        <pc:spChg chg="del">
          <ac:chgData name="Andrea Ferrini" userId="89173cea-4608-4fa2-a984-7b862559c9ff" providerId="ADAL" clId="{D44653F3-CB0C-4631-9AAE-344B6B3E3A12}" dt="2023-06-24T15:32:20.084" v="3304" actId="478"/>
          <ac:spMkLst>
            <pc:docMk/>
            <pc:sldMk cId="4086732024" sldId="318"/>
            <ac:spMk id="9" creationId="{0CCBAC7C-D1EB-61F5-8A05-12ABA33188D7}"/>
          </ac:spMkLst>
        </pc:spChg>
        <pc:spChg chg="del mod">
          <ac:chgData name="Andrea Ferrini" userId="89173cea-4608-4fa2-a984-7b862559c9ff" providerId="ADAL" clId="{D44653F3-CB0C-4631-9AAE-344B6B3E3A12}" dt="2023-06-24T15:32:27.359" v="3309" actId="478"/>
          <ac:spMkLst>
            <pc:docMk/>
            <pc:sldMk cId="4086732024" sldId="318"/>
            <ac:spMk id="10" creationId="{F0393559-EB5F-959D-26F3-3E162315844D}"/>
          </ac:spMkLst>
        </pc:spChg>
        <pc:spChg chg="del mod">
          <ac:chgData name="Andrea Ferrini" userId="89173cea-4608-4fa2-a984-7b862559c9ff" providerId="ADAL" clId="{D44653F3-CB0C-4631-9AAE-344B6B3E3A12}" dt="2023-06-24T15:32:22.328" v="3305" actId="478"/>
          <ac:spMkLst>
            <pc:docMk/>
            <pc:sldMk cId="4086732024" sldId="318"/>
            <ac:spMk id="11" creationId="{C11525DF-92F6-8B8B-0851-7750E9D1FA70}"/>
          </ac:spMkLst>
        </pc:spChg>
        <pc:picChg chg="add del mod">
          <ac:chgData name="Andrea Ferrini" userId="89173cea-4608-4fa2-a984-7b862559c9ff" providerId="ADAL" clId="{D44653F3-CB0C-4631-9AAE-344B6B3E3A12}" dt="2023-06-24T15:32:46.494" v="3313" actId="478"/>
          <ac:picMkLst>
            <pc:docMk/>
            <pc:sldMk cId="4086732024" sldId="318"/>
            <ac:picMk id="3" creationId="{0DFC4B6F-32AE-4161-D6E5-92CB6DD03017}"/>
          </ac:picMkLst>
        </pc:picChg>
        <pc:picChg chg="del">
          <ac:chgData name="Andrea Ferrini" userId="89173cea-4608-4fa2-a984-7b862559c9ff" providerId="ADAL" clId="{D44653F3-CB0C-4631-9AAE-344B6B3E3A12}" dt="2023-06-24T15:32:17.881" v="3303" actId="478"/>
          <ac:picMkLst>
            <pc:docMk/>
            <pc:sldMk cId="4086732024" sldId="318"/>
            <ac:picMk id="6" creationId="{3CAEE4AB-DA74-6F1D-FEFE-15E02C1F560C}"/>
          </ac:picMkLst>
        </pc:picChg>
        <pc:picChg chg="add mod">
          <ac:chgData name="Andrea Ferrini" userId="89173cea-4608-4fa2-a984-7b862559c9ff" providerId="ADAL" clId="{D44653F3-CB0C-4631-9AAE-344B6B3E3A12}" dt="2023-06-24T15:33:42.141" v="3317" actId="1076"/>
          <ac:picMkLst>
            <pc:docMk/>
            <pc:sldMk cId="4086732024" sldId="318"/>
            <ac:picMk id="12" creationId="{8C292D9F-86F5-742D-BD0B-8E2D241F19BA}"/>
          </ac:picMkLst>
        </pc:picChg>
      </pc:sldChg>
      <pc:sldChg chg="addSp delSp modSp new mod">
        <pc:chgData name="Andrea Ferrini" userId="89173cea-4608-4fa2-a984-7b862559c9ff" providerId="ADAL" clId="{D44653F3-CB0C-4631-9AAE-344B6B3E3A12}" dt="2023-06-24T16:11:50.361" v="4521" actId="20577"/>
        <pc:sldMkLst>
          <pc:docMk/>
          <pc:sldMk cId="3311831957" sldId="319"/>
        </pc:sldMkLst>
        <pc:spChg chg="add del mod">
          <ac:chgData name="Andrea Ferrini" userId="89173cea-4608-4fa2-a984-7b862559c9ff" providerId="ADAL" clId="{D44653F3-CB0C-4631-9AAE-344B6B3E3A12}" dt="2023-06-24T16:03:12.248" v="3492" actId="122"/>
          <ac:spMkLst>
            <pc:docMk/>
            <pc:sldMk cId="3311831957" sldId="319"/>
            <ac:spMk id="2" creationId="{56D1ED89-4571-37FF-E5A0-86BE37EE8004}"/>
          </ac:spMkLst>
        </pc:spChg>
        <pc:spChg chg="add del">
          <ac:chgData name="Andrea Ferrini" userId="89173cea-4608-4fa2-a984-7b862559c9ff" providerId="ADAL" clId="{D44653F3-CB0C-4631-9AAE-344B6B3E3A12}" dt="2023-06-24T16:02:59.859" v="3472" actId="478"/>
          <ac:spMkLst>
            <pc:docMk/>
            <pc:sldMk cId="3311831957" sldId="319"/>
            <ac:spMk id="3" creationId="{384C2DA9-75C1-DB79-11AE-06A6D8EBF203}"/>
          </ac:spMkLst>
        </pc:spChg>
        <pc:spChg chg="add mod">
          <ac:chgData name="Andrea Ferrini" userId="89173cea-4608-4fa2-a984-7b862559c9ff" providerId="ADAL" clId="{D44653F3-CB0C-4631-9AAE-344B6B3E3A12}" dt="2023-06-24T16:11:50.361" v="4521" actId="20577"/>
          <ac:spMkLst>
            <pc:docMk/>
            <pc:sldMk cId="3311831957" sldId="319"/>
            <ac:spMk id="4" creationId="{E540FF2D-3A96-FA2B-0AE3-4098984BE0EB}"/>
          </ac:spMkLst>
        </pc:spChg>
        <pc:spChg chg="add mod">
          <ac:chgData name="Andrea Ferrini" userId="89173cea-4608-4fa2-a984-7b862559c9ff" providerId="ADAL" clId="{D44653F3-CB0C-4631-9AAE-344B6B3E3A12}" dt="2023-06-24T16:11:32.244" v="4516" actId="20577"/>
          <ac:spMkLst>
            <pc:docMk/>
            <pc:sldMk cId="3311831957" sldId="319"/>
            <ac:spMk id="5" creationId="{A11ACA54-D83C-2B0C-E24F-503B19F5AF5A}"/>
          </ac:spMkLst>
        </pc:spChg>
      </pc:sldChg>
      <pc:sldChg chg="addSp delSp modSp new mod ord setBg">
        <pc:chgData name="Andrea Ferrini" userId="89173cea-4608-4fa2-a984-7b862559c9ff" providerId="ADAL" clId="{D44653F3-CB0C-4631-9AAE-344B6B3E3A12}" dt="2023-06-24T16:16:45.608" v="4687" actId="20577"/>
        <pc:sldMkLst>
          <pc:docMk/>
          <pc:sldMk cId="115632363" sldId="320"/>
        </pc:sldMkLst>
        <pc:spChg chg="mod">
          <ac:chgData name="Andrea Ferrini" userId="89173cea-4608-4fa2-a984-7b862559c9ff" providerId="ADAL" clId="{D44653F3-CB0C-4631-9AAE-344B6B3E3A12}" dt="2023-06-24T16:16:45.608" v="4687" actId="20577"/>
          <ac:spMkLst>
            <pc:docMk/>
            <pc:sldMk cId="115632363" sldId="320"/>
            <ac:spMk id="2" creationId="{A81F8841-DA8D-2785-67A1-6007184A5137}"/>
          </ac:spMkLst>
        </pc:spChg>
        <pc:spChg chg="del">
          <ac:chgData name="Andrea Ferrini" userId="89173cea-4608-4fa2-a984-7b862559c9ff" providerId="ADAL" clId="{D44653F3-CB0C-4631-9AAE-344B6B3E3A12}" dt="2023-06-24T16:12:37.742" v="4573" actId="478"/>
          <ac:spMkLst>
            <pc:docMk/>
            <pc:sldMk cId="115632363" sldId="320"/>
            <ac:spMk id="3" creationId="{012B35B0-E1B4-1C7F-33FE-6E58EB2FB9B1}"/>
          </ac:spMkLst>
        </pc:spChg>
        <pc:spChg chg="add mod">
          <ac:chgData name="Andrea Ferrini" userId="89173cea-4608-4fa2-a984-7b862559c9ff" providerId="ADAL" clId="{D44653F3-CB0C-4631-9AAE-344B6B3E3A12}" dt="2023-06-24T16:14:13.706" v="4665" actId="1076"/>
          <ac:spMkLst>
            <pc:docMk/>
            <pc:sldMk cId="115632363" sldId="320"/>
            <ac:spMk id="4" creationId="{D1C93140-BAA2-0154-2969-33A5162CEB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F95103-F82B-22AC-06F2-0D8B484F583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AA43E70-3F7B-1F5F-07F8-003DA9BB3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7E70429-DEC6-F14A-0D51-797B43857100}"/>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56839B87-9A6F-D175-E610-4D1D33445D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DC3707-CF9C-101F-CD8B-CDD52D882710}"/>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118049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B0D0EF-E394-8FDB-AE19-FE6B3DE5415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BC08437-D3CC-55CE-1739-15D60B32290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DD110A0-6593-8ED0-3488-1626559C175D}"/>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0E24AF86-DF40-F018-CE77-DB934D3AD7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C3C9DA-001D-BFF8-4D9F-465586D7C712}"/>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174196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806F6C-F093-A105-DF36-A674D06CE26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3DFC3C6-178A-774B-500D-B1DE93D3C6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FF59A3-1A8D-2ABD-05FA-8D4398A85985}"/>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A48F2E47-079E-4234-1F66-A52DE9262AE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017708-2490-97C8-432A-AC4CFE99AA85}"/>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314252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3FA0C6-7D65-8BE4-B443-551E95FD1EF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2CFFCA4-6B2D-488D-DB4F-8A509C8A36A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9ED0649-CE78-33BB-021F-81B66122FE79}"/>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49B583A0-A53F-C96F-D0C2-F07EAE333F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C68B458-C962-F9ED-9832-8878D53FEB53}"/>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71694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4D8977-889E-BF77-0E71-446055B304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AE7781F-3062-8B03-881D-37C1BFF82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070FA0E-97B2-52C5-0FF0-015E06498D1D}"/>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AF60AA2A-6666-2034-BF1A-56A994C7D9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8227FF-729F-F9A7-4D96-DEA9DE85A05E}"/>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506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A5ABE7-960F-A7B0-063D-038B92AD6AC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D35DDC-35D9-96B8-54DE-0899DD32173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386D669-553B-573A-0A00-314707C5E29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03A1080-B3AD-6B8A-7EF4-BA9A3248BAE4}"/>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6" name="Segnaposto piè di pagina 5">
            <a:extLst>
              <a:ext uri="{FF2B5EF4-FFF2-40B4-BE49-F238E27FC236}">
                <a16:creationId xmlns:a16="http://schemas.microsoft.com/office/drawing/2014/main" id="{6D36A45F-F08B-F148-3983-C92DC8BDC1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0FEB724-17B9-3066-DA90-80183E2C7C15}"/>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72510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355D09-048E-5B2D-2C63-443CDA2DB3F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FC952AA-C656-5BB2-0C9A-5B7B6DD7F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6D86A0D-0BB4-9E39-FFA1-2049C352695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3342148-60FF-756F-829C-641617EA5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E5EB1EF-A01A-60F4-BCCA-2C2F5C68213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B85DE55-CEF9-ECB1-7BA3-D7D7AE5A6911}"/>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8" name="Segnaposto piè di pagina 7">
            <a:extLst>
              <a:ext uri="{FF2B5EF4-FFF2-40B4-BE49-F238E27FC236}">
                <a16:creationId xmlns:a16="http://schemas.microsoft.com/office/drawing/2014/main" id="{4B86BADA-8BAD-9424-3BCD-E63911526C6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3AA22F0-17CE-6C40-E2C6-C5226D35950C}"/>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25951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623966-F4DE-F323-A443-910CC930E70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3F8FE42-DFAC-96EC-E0D8-4BD26B9C50DB}"/>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4" name="Segnaposto piè di pagina 3">
            <a:extLst>
              <a:ext uri="{FF2B5EF4-FFF2-40B4-BE49-F238E27FC236}">
                <a16:creationId xmlns:a16="http://schemas.microsoft.com/office/drawing/2014/main" id="{2AA18459-6545-5398-27AF-04894A623A4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FADAC51-0D44-C6E5-5219-3842686CA55B}"/>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630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3114F76-1CFA-CA5B-4FE8-A873D4452AA8}"/>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3" name="Segnaposto piè di pagina 2">
            <a:extLst>
              <a:ext uri="{FF2B5EF4-FFF2-40B4-BE49-F238E27FC236}">
                <a16:creationId xmlns:a16="http://schemas.microsoft.com/office/drawing/2014/main" id="{01795762-9D9B-80AC-A39A-8297AD2EDD2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0F06D87-D5FA-CD41-4993-A37142662607}"/>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282102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B55AE-BF16-889C-181F-F81BE928E5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8C13A7-2331-0716-04D8-CA12C470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4830A4D-3120-64F7-AE85-9BDB3EFBF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80FAE1-E50A-510C-D8D0-CB686B486C60}"/>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6" name="Segnaposto piè di pagina 5">
            <a:extLst>
              <a:ext uri="{FF2B5EF4-FFF2-40B4-BE49-F238E27FC236}">
                <a16:creationId xmlns:a16="http://schemas.microsoft.com/office/drawing/2014/main" id="{C7B81755-FC0D-C34F-E6EA-ED6ADC09AE4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242482-3522-59EF-5169-B210425F8A72}"/>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20005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B69245-7851-6D1E-29FD-92B311871A1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558CE3B-1BA1-FDB9-4B94-375B80413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4E850DF-E33D-F9D1-9DB3-7A4078DDC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4EFFA8-427E-7C1A-A100-178133D1143B}"/>
              </a:ext>
            </a:extLst>
          </p:cNvPr>
          <p:cNvSpPr>
            <a:spLocks noGrp="1"/>
          </p:cNvSpPr>
          <p:nvPr>
            <p:ph type="dt" sz="half" idx="10"/>
          </p:nvPr>
        </p:nvSpPr>
        <p:spPr/>
        <p:txBody>
          <a:bodyPr/>
          <a:lstStyle/>
          <a:p>
            <a:fld id="{74B18CD5-D0D8-4B92-BF5B-31E35AC9DD44}" type="datetimeFigureOut">
              <a:rPr lang="it-IT" smtClean="0"/>
              <a:t>24/06/2023</a:t>
            </a:fld>
            <a:endParaRPr lang="it-IT"/>
          </a:p>
        </p:txBody>
      </p:sp>
      <p:sp>
        <p:nvSpPr>
          <p:cNvPr id="6" name="Segnaposto piè di pagina 5">
            <a:extLst>
              <a:ext uri="{FF2B5EF4-FFF2-40B4-BE49-F238E27FC236}">
                <a16:creationId xmlns:a16="http://schemas.microsoft.com/office/drawing/2014/main" id="{DD39AA6A-C836-0041-20E6-52DBDAA038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D4D67C-DF86-8A11-B7B6-ED27323C1BC6}"/>
              </a:ext>
            </a:extLst>
          </p:cNvPr>
          <p:cNvSpPr>
            <a:spLocks noGrp="1"/>
          </p:cNvSpPr>
          <p:nvPr>
            <p:ph type="sldNum" sz="quarter" idx="12"/>
          </p:nvPr>
        </p:nvSpPr>
        <p:spPr/>
        <p:txBody>
          <a:bodyPr/>
          <a:lstStyle/>
          <a:p>
            <a:fld id="{BC11E36E-EEB5-4F29-8CA4-DC0607972A17}" type="slidenum">
              <a:rPr lang="it-IT" smtClean="0"/>
              <a:t>‹N›</a:t>
            </a:fld>
            <a:endParaRPr lang="it-IT"/>
          </a:p>
        </p:txBody>
      </p:sp>
    </p:spTree>
    <p:extLst>
      <p:ext uri="{BB962C8B-B14F-4D97-AF65-F5344CB8AC3E}">
        <p14:creationId xmlns:p14="http://schemas.microsoft.com/office/powerpoint/2010/main" val="136104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C7F3902-2FA9-0A4C-79CE-A261BC1B7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37FCA95-C134-1AB7-39CC-1760547E3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1ABD71-7F72-50A2-C3F4-326C5154D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18CD5-D0D8-4B92-BF5B-31E35AC9DD44}" type="datetimeFigureOut">
              <a:rPr lang="it-IT" smtClean="0"/>
              <a:t>24/06/2023</a:t>
            </a:fld>
            <a:endParaRPr lang="it-IT"/>
          </a:p>
        </p:txBody>
      </p:sp>
      <p:sp>
        <p:nvSpPr>
          <p:cNvPr id="5" name="Segnaposto piè di pagina 4">
            <a:extLst>
              <a:ext uri="{FF2B5EF4-FFF2-40B4-BE49-F238E27FC236}">
                <a16:creationId xmlns:a16="http://schemas.microsoft.com/office/drawing/2014/main" id="{CF8713DD-CC36-707B-4526-B110256A3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069020D-A6A6-045E-8DE7-D53A89893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1E36E-EEB5-4F29-8CA4-DC0607972A17}" type="slidenum">
              <a:rPr lang="it-IT" smtClean="0"/>
              <a:t>‹N›</a:t>
            </a:fld>
            <a:endParaRPr lang="it-IT"/>
          </a:p>
        </p:txBody>
      </p:sp>
    </p:spTree>
    <p:extLst>
      <p:ext uri="{BB962C8B-B14F-4D97-AF65-F5344CB8AC3E}">
        <p14:creationId xmlns:p14="http://schemas.microsoft.com/office/powerpoint/2010/main" val="12153557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F8841-DA8D-2785-67A1-6007184A5137}"/>
              </a:ext>
            </a:extLst>
          </p:cNvPr>
          <p:cNvSpPr>
            <a:spLocks noGrp="1"/>
          </p:cNvSpPr>
          <p:nvPr>
            <p:ph type="title"/>
          </p:nvPr>
        </p:nvSpPr>
        <p:spPr>
          <a:xfrm>
            <a:off x="838200" y="388778"/>
            <a:ext cx="10515600" cy="1325563"/>
          </a:xfrm>
        </p:spPr>
        <p:txBody>
          <a:bodyPr/>
          <a:lstStyle/>
          <a:p>
            <a:pPr algn="ctr"/>
            <a:r>
              <a:rPr lang="it-IT" dirty="0"/>
              <a:t>Documentazione traccia 1 – </a:t>
            </a:r>
            <a:r>
              <a:rPr lang="it-IT"/>
              <a:t>Aste online</a:t>
            </a:r>
            <a:endParaRPr lang="it-IT" dirty="0"/>
          </a:p>
        </p:txBody>
      </p:sp>
      <p:sp>
        <p:nvSpPr>
          <p:cNvPr id="4" name="CasellaDiTesto 3">
            <a:extLst>
              <a:ext uri="{FF2B5EF4-FFF2-40B4-BE49-F238E27FC236}">
                <a16:creationId xmlns:a16="http://schemas.microsoft.com/office/drawing/2014/main" id="{D1C93140-BAA2-0154-2969-33A5162CEB0F}"/>
              </a:ext>
            </a:extLst>
          </p:cNvPr>
          <p:cNvSpPr txBox="1"/>
          <p:nvPr/>
        </p:nvSpPr>
        <p:spPr>
          <a:xfrm>
            <a:off x="1813560" y="2521059"/>
            <a:ext cx="7901940" cy="1815882"/>
          </a:xfrm>
          <a:prstGeom prst="rect">
            <a:avLst/>
          </a:prstGeom>
          <a:noFill/>
        </p:spPr>
        <p:txBody>
          <a:bodyPr wrap="square" rtlCol="0">
            <a:spAutoFit/>
          </a:bodyPr>
          <a:lstStyle/>
          <a:p>
            <a:pPr marL="285750" indent="-285750" algn="ctr">
              <a:buFontTx/>
              <a:buChar char="-"/>
            </a:pPr>
            <a:r>
              <a:rPr lang="it-IT" sz="2800" dirty="0"/>
              <a:t>Andrea Ferrini (10693727)</a:t>
            </a:r>
          </a:p>
          <a:p>
            <a:pPr marL="285750" indent="-285750" algn="ctr">
              <a:buFontTx/>
              <a:buChar char="-"/>
            </a:pPr>
            <a:r>
              <a:rPr lang="it-IT" sz="2800" dirty="0"/>
              <a:t>Alessandro Fornara (10717821)</a:t>
            </a:r>
          </a:p>
          <a:p>
            <a:pPr marL="285750" indent="-285750" algn="ctr">
              <a:buFontTx/>
              <a:buChar char="-"/>
            </a:pPr>
            <a:endParaRPr lang="it-IT" sz="2800" dirty="0"/>
          </a:p>
          <a:p>
            <a:pPr algn="ctr"/>
            <a:r>
              <a:rPr lang="it-IT" sz="2800" dirty="0"/>
              <a:t>Gruppo numero 54</a:t>
            </a:r>
          </a:p>
        </p:txBody>
      </p:sp>
    </p:spTree>
    <p:extLst>
      <p:ext uri="{BB962C8B-B14F-4D97-AF65-F5344CB8AC3E}">
        <p14:creationId xmlns:p14="http://schemas.microsoft.com/office/powerpoint/2010/main" val="11563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838F2-1A72-7D72-2160-D1B8E6CD76ED}"/>
              </a:ext>
            </a:extLst>
          </p:cNvPr>
          <p:cNvSpPr>
            <a:spLocks noGrp="1"/>
          </p:cNvSpPr>
          <p:nvPr>
            <p:ph type="title"/>
          </p:nvPr>
        </p:nvSpPr>
        <p:spPr>
          <a:xfrm>
            <a:off x="2515545" y="86810"/>
            <a:ext cx="7160909" cy="711321"/>
          </a:xfrm>
        </p:spPr>
        <p:txBody>
          <a:bodyPr>
            <a:normAutofit/>
          </a:bodyPr>
          <a:lstStyle/>
          <a:p>
            <a:pPr algn="ctr"/>
            <a:r>
              <a:rPr lang="it-IT" dirty="0"/>
              <a:t>Application Design (Sell)</a:t>
            </a:r>
          </a:p>
        </p:txBody>
      </p:sp>
      <p:pic>
        <p:nvPicPr>
          <p:cNvPr id="6" name="Immagine 5">
            <a:extLst>
              <a:ext uri="{FF2B5EF4-FFF2-40B4-BE49-F238E27FC236}">
                <a16:creationId xmlns:a16="http://schemas.microsoft.com/office/drawing/2014/main" id="{A730F591-6F2F-6ABE-8E16-EC11C969A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84016"/>
            <a:ext cx="10972800" cy="5715000"/>
          </a:xfrm>
          <a:prstGeom prst="rect">
            <a:avLst/>
          </a:prstGeom>
        </p:spPr>
      </p:pic>
    </p:spTree>
    <p:extLst>
      <p:ext uri="{BB962C8B-B14F-4D97-AF65-F5344CB8AC3E}">
        <p14:creationId xmlns:p14="http://schemas.microsoft.com/office/powerpoint/2010/main" val="76359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838F2-1A72-7D72-2160-D1B8E6CD76ED}"/>
              </a:ext>
            </a:extLst>
          </p:cNvPr>
          <p:cNvSpPr>
            <a:spLocks noGrp="1"/>
          </p:cNvSpPr>
          <p:nvPr>
            <p:ph type="title"/>
          </p:nvPr>
        </p:nvSpPr>
        <p:spPr>
          <a:xfrm>
            <a:off x="2675565" y="86810"/>
            <a:ext cx="6840869" cy="711321"/>
          </a:xfrm>
        </p:spPr>
        <p:txBody>
          <a:bodyPr>
            <a:normAutofit/>
          </a:bodyPr>
          <a:lstStyle/>
          <a:p>
            <a:pPr algn="ctr"/>
            <a:r>
              <a:rPr lang="it-IT" dirty="0"/>
              <a:t>Application Design (Buy)</a:t>
            </a:r>
          </a:p>
        </p:txBody>
      </p:sp>
      <p:pic>
        <p:nvPicPr>
          <p:cNvPr id="7" name="Immagine 6">
            <a:extLst>
              <a:ext uri="{FF2B5EF4-FFF2-40B4-BE49-F238E27FC236}">
                <a16:creationId xmlns:a16="http://schemas.microsoft.com/office/drawing/2014/main" id="{B6836C22-1229-1951-E300-71F73BD6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33" y="996436"/>
            <a:ext cx="7129404" cy="5774754"/>
          </a:xfrm>
          <a:prstGeom prst="rect">
            <a:avLst/>
          </a:prstGeom>
        </p:spPr>
      </p:pic>
    </p:spTree>
    <p:extLst>
      <p:ext uri="{BB962C8B-B14F-4D97-AF65-F5344CB8AC3E}">
        <p14:creationId xmlns:p14="http://schemas.microsoft.com/office/powerpoint/2010/main" val="228642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7CC5C1-4A22-A37D-42A5-3056246D17A5}"/>
              </a:ext>
            </a:extLst>
          </p:cNvPr>
          <p:cNvSpPr>
            <a:spLocks noGrp="1"/>
          </p:cNvSpPr>
          <p:nvPr>
            <p:ph type="title"/>
          </p:nvPr>
        </p:nvSpPr>
        <p:spPr>
          <a:xfrm>
            <a:off x="1569244" y="313530"/>
            <a:ext cx="9053512" cy="735013"/>
          </a:xfrm>
        </p:spPr>
        <p:txBody>
          <a:bodyPr/>
          <a:lstStyle/>
          <a:p>
            <a:pPr algn="ctr"/>
            <a:r>
              <a:rPr lang="it-IT" dirty="0"/>
              <a:t>Componenti (1/2)</a:t>
            </a:r>
          </a:p>
        </p:txBody>
      </p:sp>
      <p:sp>
        <p:nvSpPr>
          <p:cNvPr id="4" name="CasellaDiTesto 3">
            <a:extLst>
              <a:ext uri="{FF2B5EF4-FFF2-40B4-BE49-F238E27FC236}">
                <a16:creationId xmlns:a16="http://schemas.microsoft.com/office/drawing/2014/main" id="{8A1B37C4-107B-E186-483A-9727719081A4}"/>
              </a:ext>
            </a:extLst>
          </p:cNvPr>
          <p:cNvSpPr txBox="1"/>
          <p:nvPr/>
        </p:nvSpPr>
        <p:spPr>
          <a:xfrm>
            <a:off x="1569244" y="1659285"/>
            <a:ext cx="4170761" cy="3539430"/>
          </a:xfrm>
          <a:prstGeom prst="rect">
            <a:avLst/>
          </a:prstGeom>
          <a:noFill/>
        </p:spPr>
        <p:txBody>
          <a:bodyPr wrap="square" rtlCol="0">
            <a:spAutoFit/>
          </a:bodyPr>
          <a:lstStyle/>
          <a:p>
            <a:r>
              <a:rPr lang="it-IT" sz="3200" u="sng" dirty="0"/>
              <a:t>Model Objects (</a:t>
            </a:r>
            <a:r>
              <a:rPr lang="it-IT" sz="3200" u="sng" dirty="0" err="1"/>
              <a:t>Beans</a:t>
            </a:r>
            <a:r>
              <a:rPr lang="it-IT" sz="3200" u="sng" dirty="0"/>
              <a:t>)</a:t>
            </a:r>
          </a:p>
          <a:p>
            <a:pPr marL="285750" indent="-285750">
              <a:buFontTx/>
              <a:buChar char="-"/>
            </a:pPr>
            <a:r>
              <a:rPr lang="it-IT" sz="3200" dirty="0" err="1"/>
              <a:t>Auction</a:t>
            </a:r>
            <a:endParaRPr lang="it-IT" sz="3200" dirty="0"/>
          </a:p>
          <a:p>
            <a:pPr marL="285750" indent="-285750">
              <a:buFontTx/>
              <a:buChar char="-"/>
            </a:pPr>
            <a:r>
              <a:rPr lang="it-IT" sz="3200" dirty="0" err="1"/>
              <a:t>Article</a:t>
            </a:r>
            <a:endParaRPr lang="it-IT" sz="3200" dirty="0"/>
          </a:p>
          <a:p>
            <a:pPr marL="285750" indent="-285750">
              <a:buFontTx/>
              <a:buChar char="-"/>
            </a:pPr>
            <a:r>
              <a:rPr lang="it-IT" sz="3200" dirty="0" err="1"/>
              <a:t>Offer</a:t>
            </a:r>
            <a:endParaRPr lang="it-IT" sz="3200" dirty="0"/>
          </a:p>
          <a:p>
            <a:pPr marL="285750" indent="-285750">
              <a:buFontTx/>
              <a:buChar char="-"/>
            </a:pPr>
            <a:r>
              <a:rPr lang="it-IT" sz="3200" dirty="0"/>
              <a:t>User</a:t>
            </a:r>
          </a:p>
          <a:p>
            <a:pPr marL="285750" indent="-285750">
              <a:buFontTx/>
              <a:buChar char="-"/>
            </a:pPr>
            <a:endParaRPr lang="it-IT" sz="3200" dirty="0"/>
          </a:p>
          <a:p>
            <a:endParaRPr lang="it-IT" sz="3200" dirty="0"/>
          </a:p>
        </p:txBody>
      </p:sp>
      <p:sp>
        <p:nvSpPr>
          <p:cNvPr id="5" name="CasellaDiTesto 4">
            <a:extLst>
              <a:ext uri="{FF2B5EF4-FFF2-40B4-BE49-F238E27FC236}">
                <a16:creationId xmlns:a16="http://schemas.microsoft.com/office/drawing/2014/main" id="{D146A4E2-6BE6-2685-5370-4EC2EDE6F97D}"/>
              </a:ext>
            </a:extLst>
          </p:cNvPr>
          <p:cNvSpPr txBox="1"/>
          <p:nvPr/>
        </p:nvSpPr>
        <p:spPr>
          <a:xfrm>
            <a:off x="7116364" y="1437441"/>
            <a:ext cx="4942287" cy="5693866"/>
          </a:xfrm>
          <a:prstGeom prst="rect">
            <a:avLst/>
          </a:prstGeom>
          <a:noFill/>
        </p:spPr>
        <p:txBody>
          <a:bodyPr wrap="square" rtlCol="0">
            <a:spAutoFit/>
          </a:bodyPr>
          <a:lstStyle/>
          <a:p>
            <a:r>
              <a:rPr lang="it-IT" sz="2800" u="sng" dirty="0"/>
              <a:t>Controllers (</a:t>
            </a:r>
            <a:r>
              <a:rPr lang="it-IT" sz="2800" u="sng" dirty="0" err="1"/>
              <a:t>Servlets</a:t>
            </a:r>
            <a:r>
              <a:rPr lang="it-IT" sz="2800" u="sng" dirty="0"/>
              <a:t>)</a:t>
            </a:r>
          </a:p>
          <a:p>
            <a:pPr marL="342900" indent="-342900">
              <a:buFontTx/>
              <a:buChar char="-"/>
            </a:pPr>
            <a:r>
              <a:rPr lang="it-IT" sz="2800" dirty="0" err="1"/>
              <a:t>AddArticle</a:t>
            </a:r>
            <a:endParaRPr lang="it-IT" sz="2800" dirty="0"/>
          </a:p>
          <a:p>
            <a:pPr marL="342900" indent="-342900">
              <a:buFontTx/>
              <a:buChar char="-"/>
            </a:pPr>
            <a:r>
              <a:rPr lang="it-IT" sz="2800" dirty="0" err="1"/>
              <a:t>AddAuction</a:t>
            </a:r>
            <a:endParaRPr lang="it-IT" sz="2800" dirty="0"/>
          </a:p>
          <a:p>
            <a:pPr marL="342900" indent="-342900">
              <a:buFontTx/>
              <a:buChar char="-"/>
            </a:pPr>
            <a:r>
              <a:rPr lang="it-IT" sz="2800" dirty="0" err="1"/>
              <a:t>AddOffer</a:t>
            </a:r>
            <a:endParaRPr lang="it-IT" sz="2800" dirty="0"/>
          </a:p>
          <a:p>
            <a:pPr marL="342900" indent="-342900">
              <a:buFontTx/>
              <a:buChar char="-"/>
            </a:pPr>
            <a:r>
              <a:rPr lang="it-IT" sz="2800" dirty="0" err="1"/>
              <a:t>CheckLogin</a:t>
            </a:r>
            <a:endParaRPr lang="it-IT" sz="2800" dirty="0"/>
          </a:p>
          <a:p>
            <a:pPr marL="342900" indent="-342900">
              <a:buFontTx/>
              <a:buChar char="-"/>
            </a:pPr>
            <a:r>
              <a:rPr lang="it-IT" sz="2800" dirty="0" err="1"/>
              <a:t>CloseAuction</a:t>
            </a:r>
            <a:endParaRPr lang="it-IT" sz="2800" dirty="0"/>
          </a:p>
          <a:p>
            <a:pPr marL="342900" indent="-342900">
              <a:buFontTx/>
              <a:buChar char="-"/>
            </a:pPr>
            <a:r>
              <a:rPr lang="it-IT" sz="2800" dirty="0" err="1"/>
              <a:t>CloseAuctionDetails</a:t>
            </a:r>
            <a:endParaRPr lang="it-IT" sz="2800" dirty="0"/>
          </a:p>
          <a:p>
            <a:pPr marL="342900" indent="-342900">
              <a:buFontTx/>
              <a:buChar char="-"/>
            </a:pPr>
            <a:r>
              <a:rPr lang="it-IT" sz="2800" dirty="0" err="1"/>
              <a:t>GoToBuy</a:t>
            </a:r>
            <a:endParaRPr lang="it-IT" sz="2800" dirty="0"/>
          </a:p>
          <a:p>
            <a:pPr marL="342900" indent="-342900">
              <a:buFontTx/>
              <a:buChar char="-"/>
            </a:pPr>
            <a:r>
              <a:rPr lang="it-IT" sz="2800" dirty="0" err="1"/>
              <a:t>GoToHomePage</a:t>
            </a:r>
            <a:endParaRPr lang="it-IT" sz="2800" dirty="0"/>
          </a:p>
          <a:p>
            <a:pPr marL="342900" indent="-342900">
              <a:buFontTx/>
              <a:buChar char="-"/>
            </a:pPr>
            <a:r>
              <a:rPr lang="it-IT" sz="2800" dirty="0" err="1"/>
              <a:t>GoToSell</a:t>
            </a:r>
            <a:endParaRPr lang="it-IT" sz="2800" dirty="0"/>
          </a:p>
          <a:p>
            <a:pPr marL="342900" indent="-342900">
              <a:buFontTx/>
              <a:buChar char="-"/>
            </a:pPr>
            <a:r>
              <a:rPr lang="it-IT" sz="2800" dirty="0" err="1"/>
              <a:t>OpenAuctionDetails</a:t>
            </a:r>
            <a:endParaRPr lang="it-IT" sz="2800" dirty="0"/>
          </a:p>
          <a:p>
            <a:pPr marL="342900" indent="-342900">
              <a:buFontTx/>
              <a:buChar char="-"/>
            </a:pPr>
            <a:r>
              <a:rPr lang="it-IT" sz="2800" dirty="0" err="1"/>
              <a:t>ViewOffers</a:t>
            </a:r>
            <a:endParaRPr lang="it-IT" sz="2800" dirty="0"/>
          </a:p>
          <a:p>
            <a:pPr marL="342900" indent="-342900">
              <a:buFontTx/>
              <a:buChar char="-"/>
            </a:pPr>
            <a:endParaRPr lang="it-IT" sz="2800" dirty="0"/>
          </a:p>
        </p:txBody>
      </p:sp>
      <p:sp>
        <p:nvSpPr>
          <p:cNvPr id="6" name="CasellaDiTesto 5">
            <a:extLst>
              <a:ext uri="{FF2B5EF4-FFF2-40B4-BE49-F238E27FC236}">
                <a16:creationId xmlns:a16="http://schemas.microsoft.com/office/drawing/2014/main" id="{9EC921D2-AF90-8D37-5C32-4C4077A1D722}"/>
              </a:ext>
            </a:extLst>
          </p:cNvPr>
          <p:cNvSpPr txBox="1"/>
          <p:nvPr/>
        </p:nvSpPr>
        <p:spPr>
          <a:xfrm>
            <a:off x="1569244" y="4929187"/>
            <a:ext cx="3902869" cy="1077218"/>
          </a:xfrm>
          <a:prstGeom prst="rect">
            <a:avLst/>
          </a:prstGeom>
          <a:noFill/>
        </p:spPr>
        <p:txBody>
          <a:bodyPr wrap="square" rtlCol="0">
            <a:spAutoFit/>
          </a:bodyPr>
          <a:lstStyle/>
          <a:p>
            <a:r>
              <a:rPr lang="it-IT" sz="3200" u="sng" dirty="0" err="1"/>
              <a:t>Utils</a:t>
            </a:r>
            <a:r>
              <a:rPr lang="it-IT" sz="3200" dirty="0"/>
              <a:t> </a:t>
            </a:r>
          </a:p>
          <a:p>
            <a:r>
              <a:rPr lang="it-IT" sz="3200" dirty="0"/>
              <a:t>- </a:t>
            </a:r>
            <a:r>
              <a:rPr lang="it-IT" sz="3200" dirty="0" err="1"/>
              <a:t>ParamValidator</a:t>
            </a:r>
            <a:endParaRPr lang="it-IT" sz="3200" dirty="0"/>
          </a:p>
        </p:txBody>
      </p:sp>
    </p:spTree>
    <p:extLst>
      <p:ext uri="{BB962C8B-B14F-4D97-AF65-F5344CB8AC3E}">
        <p14:creationId xmlns:p14="http://schemas.microsoft.com/office/powerpoint/2010/main" val="121673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7CC5C1-4A22-A37D-42A5-3056246D17A5}"/>
              </a:ext>
            </a:extLst>
          </p:cNvPr>
          <p:cNvSpPr>
            <a:spLocks noGrp="1"/>
          </p:cNvSpPr>
          <p:nvPr>
            <p:ph type="title"/>
          </p:nvPr>
        </p:nvSpPr>
        <p:spPr>
          <a:xfrm>
            <a:off x="1569244" y="313530"/>
            <a:ext cx="9053512" cy="735013"/>
          </a:xfrm>
        </p:spPr>
        <p:txBody>
          <a:bodyPr/>
          <a:lstStyle/>
          <a:p>
            <a:pPr algn="ctr"/>
            <a:r>
              <a:rPr lang="it-IT" dirty="0"/>
              <a:t>Componenti (2/2)</a:t>
            </a:r>
          </a:p>
        </p:txBody>
      </p:sp>
      <p:sp>
        <p:nvSpPr>
          <p:cNvPr id="3" name="CasellaDiTesto 2">
            <a:extLst>
              <a:ext uri="{FF2B5EF4-FFF2-40B4-BE49-F238E27FC236}">
                <a16:creationId xmlns:a16="http://schemas.microsoft.com/office/drawing/2014/main" id="{B4FA4ACF-81D3-FEEB-7E4E-6402113696D9}"/>
              </a:ext>
            </a:extLst>
          </p:cNvPr>
          <p:cNvSpPr txBox="1"/>
          <p:nvPr/>
        </p:nvSpPr>
        <p:spPr>
          <a:xfrm>
            <a:off x="1924050" y="2028824"/>
            <a:ext cx="3305175" cy="2523768"/>
          </a:xfrm>
          <a:prstGeom prst="rect">
            <a:avLst/>
          </a:prstGeom>
          <a:noFill/>
        </p:spPr>
        <p:txBody>
          <a:bodyPr wrap="square" rtlCol="0">
            <a:spAutoFit/>
          </a:bodyPr>
          <a:lstStyle/>
          <a:p>
            <a:r>
              <a:rPr lang="it-IT" sz="2800" u="sng" dirty="0"/>
              <a:t>Data Access Objects</a:t>
            </a:r>
          </a:p>
          <a:p>
            <a:pPr marL="285750" indent="-285750">
              <a:buFontTx/>
              <a:buChar char="-"/>
            </a:pPr>
            <a:r>
              <a:rPr lang="it-IT" sz="2800" dirty="0" err="1"/>
              <a:t>ArticleDAO</a:t>
            </a:r>
            <a:endParaRPr lang="it-IT" sz="2800" dirty="0"/>
          </a:p>
          <a:p>
            <a:pPr marL="285750" indent="-285750">
              <a:buFontTx/>
              <a:buChar char="-"/>
            </a:pPr>
            <a:r>
              <a:rPr lang="it-IT" sz="2800" dirty="0" err="1"/>
              <a:t>AuctionDAO</a:t>
            </a:r>
            <a:endParaRPr lang="it-IT" sz="2800" dirty="0"/>
          </a:p>
          <a:p>
            <a:pPr marL="285750" indent="-285750">
              <a:buFontTx/>
              <a:buChar char="-"/>
            </a:pPr>
            <a:r>
              <a:rPr lang="it-IT" sz="2800" dirty="0" err="1"/>
              <a:t>OfferDAO</a:t>
            </a:r>
            <a:endParaRPr lang="it-IT" sz="2800" dirty="0"/>
          </a:p>
          <a:p>
            <a:pPr marL="285750" indent="-285750">
              <a:buFontTx/>
              <a:buChar char="-"/>
            </a:pPr>
            <a:r>
              <a:rPr lang="it-IT" sz="2800" dirty="0" err="1"/>
              <a:t>UserDAO</a:t>
            </a:r>
            <a:endParaRPr lang="it-IT" sz="2800" dirty="0"/>
          </a:p>
          <a:p>
            <a:endParaRPr lang="it-IT" dirty="0"/>
          </a:p>
        </p:txBody>
      </p:sp>
      <p:sp>
        <p:nvSpPr>
          <p:cNvPr id="7" name="CasellaDiTesto 6">
            <a:extLst>
              <a:ext uri="{FF2B5EF4-FFF2-40B4-BE49-F238E27FC236}">
                <a16:creationId xmlns:a16="http://schemas.microsoft.com/office/drawing/2014/main" id="{6E3C0C8E-F31D-4440-69DC-40EBD05B9C59}"/>
              </a:ext>
            </a:extLst>
          </p:cNvPr>
          <p:cNvSpPr txBox="1"/>
          <p:nvPr/>
        </p:nvSpPr>
        <p:spPr>
          <a:xfrm>
            <a:off x="6962777" y="1771649"/>
            <a:ext cx="4972050" cy="3539430"/>
          </a:xfrm>
          <a:prstGeom prst="rect">
            <a:avLst/>
          </a:prstGeom>
          <a:noFill/>
        </p:spPr>
        <p:txBody>
          <a:bodyPr wrap="square" rtlCol="0">
            <a:spAutoFit/>
          </a:bodyPr>
          <a:lstStyle/>
          <a:p>
            <a:r>
              <a:rPr lang="it-IT" sz="2800" u="sng" dirty="0" err="1"/>
              <a:t>Views</a:t>
            </a:r>
            <a:r>
              <a:rPr lang="it-IT" sz="2800" u="sng" dirty="0"/>
              <a:t> (Templates)</a:t>
            </a:r>
          </a:p>
          <a:p>
            <a:pPr marL="285750" indent="-285750">
              <a:buFontTx/>
              <a:buChar char="-"/>
            </a:pPr>
            <a:r>
              <a:rPr lang="it-IT" sz="2800" dirty="0"/>
              <a:t>Login</a:t>
            </a:r>
          </a:p>
          <a:p>
            <a:pPr marL="285750" indent="-285750">
              <a:buFontTx/>
              <a:buChar char="-"/>
            </a:pPr>
            <a:r>
              <a:rPr lang="it-IT" sz="2800" dirty="0"/>
              <a:t>Buy</a:t>
            </a:r>
          </a:p>
          <a:p>
            <a:pPr marL="285750" indent="-285750">
              <a:buFontTx/>
              <a:buChar char="-"/>
            </a:pPr>
            <a:r>
              <a:rPr lang="it-IT" sz="2800" dirty="0" err="1"/>
              <a:t>ClosedAuctionDetails</a:t>
            </a:r>
            <a:endParaRPr lang="it-IT" sz="2800" dirty="0"/>
          </a:p>
          <a:p>
            <a:pPr marL="285750" indent="-285750">
              <a:buFontTx/>
              <a:buChar char="-"/>
            </a:pPr>
            <a:r>
              <a:rPr lang="it-IT" sz="2800" dirty="0" err="1"/>
              <a:t>HomePage</a:t>
            </a:r>
            <a:endParaRPr lang="it-IT" sz="2800" dirty="0"/>
          </a:p>
          <a:p>
            <a:pPr marL="285750" indent="-285750">
              <a:buFontTx/>
              <a:buChar char="-"/>
            </a:pPr>
            <a:r>
              <a:rPr lang="it-IT" sz="2800" dirty="0" err="1"/>
              <a:t>OpenAuctionDetails</a:t>
            </a:r>
            <a:endParaRPr lang="it-IT" sz="2800" dirty="0"/>
          </a:p>
          <a:p>
            <a:pPr marL="285750" indent="-285750">
              <a:buFontTx/>
              <a:buChar char="-"/>
            </a:pPr>
            <a:r>
              <a:rPr lang="it-IT" sz="2800" dirty="0"/>
              <a:t>Sell</a:t>
            </a:r>
          </a:p>
          <a:p>
            <a:pPr marL="285750" indent="-285750">
              <a:buFontTx/>
              <a:buChar char="-"/>
            </a:pPr>
            <a:r>
              <a:rPr lang="it-IT" sz="2800" dirty="0" err="1"/>
              <a:t>ViewOffers</a:t>
            </a:r>
            <a:endParaRPr lang="it-IT" sz="2800" dirty="0"/>
          </a:p>
        </p:txBody>
      </p:sp>
    </p:spTree>
    <p:extLst>
      <p:ext uri="{BB962C8B-B14F-4D97-AF65-F5344CB8AC3E}">
        <p14:creationId xmlns:p14="http://schemas.microsoft.com/office/powerpoint/2010/main" val="221483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74F6BDA1-0B37-077A-19F5-1B1F5F08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50" y="850830"/>
            <a:ext cx="8775906" cy="4727352"/>
          </a:xfrm>
          <a:prstGeom prst="rect">
            <a:avLst/>
          </a:prstGeom>
        </p:spPr>
      </p:pic>
    </p:spTree>
    <p:extLst>
      <p:ext uri="{BB962C8B-B14F-4D97-AF65-F5344CB8AC3E}">
        <p14:creationId xmlns:p14="http://schemas.microsoft.com/office/powerpoint/2010/main" val="37557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C2C8683-00DD-5790-935A-8E9B387E9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311" y="2080592"/>
            <a:ext cx="7675835" cy="2152346"/>
          </a:xfrm>
          <a:prstGeom prst="rect">
            <a:avLst/>
          </a:prstGeom>
        </p:spPr>
      </p:pic>
    </p:spTree>
    <p:extLst>
      <p:ext uri="{BB962C8B-B14F-4D97-AF65-F5344CB8AC3E}">
        <p14:creationId xmlns:p14="http://schemas.microsoft.com/office/powerpoint/2010/main" val="164193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4BAFBAC3-A1D2-A0CA-7B9C-3881FC01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994" y="70969"/>
            <a:ext cx="8326012" cy="6716062"/>
          </a:xfrm>
          <a:prstGeom prst="rect">
            <a:avLst/>
          </a:prstGeom>
        </p:spPr>
      </p:pic>
    </p:spTree>
    <p:extLst>
      <p:ext uri="{BB962C8B-B14F-4D97-AF65-F5344CB8AC3E}">
        <p14:creationId xmlns:p14="http://schemas.microsoft.com/office/powerpoint/2010/main" val="104996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52CFC96E-1A05-2B08-4502-CD5D203D9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1256997"/>
            <a:ext cx="11041016" cy="4344006"/>
          </a:xfrm>
          <a:prstGeom prst="rect">
            <a:avLst/>
          </a:prstGeom>
        </p:spPr>
      </p:pic>
    </p:spTree>
    <p:extLst>
      <p:ext uri="{BB962C8B-B14F-4D97-AF65-F5344CB8AC3E}">
        <p14:creationId xmlns:p14="http://schemas.microsoft.com/office/powerpoint/2010/main" val="1803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EDF45D3-141D-C2F6-7255-2E77D3D3F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66" y="1657102"/>
            <a:ext cx="10698068" cy="3543795"/>
          </a:xfrm>
          <a:prstGeom prst="rect">
            <a:avLst/>
          </a:prstGeom>
        </p:spPr>
      </p:pic>
    </p:spTree>
    <p:extLst>
      <p:ext uri="{BB962C8B-B14F-4D97-AF65-F5344CB8AC3E}">
        <p14:creationId xmlns:p14="http://schemas.microsoft.com/office/powerpoint/2010/main" val="336920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4BB11E6-DD82-0005-CC6E-5C8C63B6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704" y="699706"/>
            <a:ext cx="8716591" cy="5458587"/>
          </a:xfrm>
          <a:prstGeom prst="rect">
            <a:avLst/>
          </a:prstGeom>
        </p:spPr>
      </p:pic>
    </p:spTree>
    <p:extLst>
      <p:ext uri="{BB962C8B-B14F-4D97-AF65-F5344CB8AC3E}">
        <p14:creationId xmlns:p14="http://schemas.microsoft.com/office/powerpoint/2010/main" val="240193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4176A22-F354-84CD-682C-1FAA3D514052}"/>
              </a:ext>
            </a:extLst>
          </p:cNvPr>
          <p:cNvSpPr>
            <a:spLocks noGrp="1"/>
          </p:cNvSpPr>
          <p:nvPr>
            <p:ph type="ctrTitle"/>
          </p:nvPr>
        </p:nvSpPr>
        <p:spPr>
          <a:xfrm>
            <a:off x="1524000" y="268942"/>
            <a:ext cx="9144000" cy="793377"/>
          </a:xfrm>
        </p:spPr>
        <p:txBody>
          <a:bodyPr>
            <a:normAutofit fontScale="90000"/>
          </a:bodyPr>
          <a:lstStyle/>
          <a:p>
            <a:r>
              <a:rPr lang="it-IT" dirty="0"/>
              <a:t>Aste Online</a:t>
            </a:r>
          </a:p>
        </p:txBody>
      </p:sp>
      <p:sp>
        <p:nvSpPr>
          <p:cNvPr id="3" name="Sottotitolo 2">
            <a:extLst>
              <a:ext uri="{FF2B5EF4-FFF2-40B4-BE49-F238E27FC236}">
                <a16:creationId xmlns:a16="http://schemas.microsoft.com/office/drawing/2014/main" id="{750BCC5E-7A80-BA4E-4813-B3292DCE12AA}"/>
              </a:ext>
            </a:extLst>
          </p:cNvPr>
          <p:cNvSpPr>
            <a:spLocks noGrp="1"/>
          </p:cNvSpPr>
          <p:nvPr>
            <p:ph type="subTitle" idx="1"/>
          </p:nvPr>
        </p:nvSpPr>
        <p:spPr>
          <a:xfrm>
            <a:off x="1631576" y="1062319"/>
            <a:ext cx="9144000" cy="411479"/>
          </a:xfrm>
        </p:spPr>
        <p:txBody>
          <a:bodyPr>
            <a:normAutofit lnSpcReduction="10000"/>
          </a:bodyPr>
          <a:lstStyle/>
          <a:p>
            <a:r>
              <a:rPr lang="it-IT" dirty="0"/>
              <a:t>Versione HTML pura</a:t>
            </a:r>
          </a:p>
        </p:txBody>
      </p:sp>
      <p:sp>
        <p:nvSpPr>
          <p:cNvPr id="7" name="CasellaDiTesto 6">
            <a:extLst>
              <a:ext uri="{FF2B5EF4-FFF2-40B4-BE49-F238E27FC236}">
                <a16:creationId xmlns:a16="http://schemas.microsoft.com/office/drawing/2014/main" id="{2F6D6E38-0061-8ACC-9BE2-619599E85C87}"/>
              </a:ext>
            </a:extLst>
          </p:cNvPr>
          <p:cNvSpPr txBox="1"/>
          <p:nvPr/>
        </p:nvSpPr>
        <p:spPr>
          <a:xfrm>
            <a:off x="279699" y="1775012"/>
            <a:ext cx="11542955" cy="4939814"/>
          </a:xfrm>
          <a:prstGeom prst="rect">
            <a:avLst/>
          </a:prstGeom>
          <a:noFill/>
        </p:spPr>
        <p:txBody>
          <a:bodyPr wrap="square" rtlCol="0">
            <a:spAutoFit/>
          </a:bodyPr>
          <a:lstStyle/>
          <a:p>
            <a:r>
              <a:rPr lang="it-IT" sz="1500" dirty="0"/>
              <a:t>Un’applicazione web consente la gestione di aste online. Gli utenti accedono tramite login e possono vendere e acquistare all’asta. La HOME page contiene due link, uno per accedere alla pagina VENDO e uno per accedere alla pagina ACQUISTO. La pagina VENDO mostra una lista delle aste create dall’utente e non ancora chiuse, una lista delle aste da lui create e chiuse e due </a:t>
            </a:r>
            <a:r>
              <a:rPr lang="it-IT" sz="1500" dirty="0" err="1"/>
              <a:t>form</a:t>
            </a:r>
            <a:r>
              <a:rPr lang="it-IT" sz="1500" dirty="0"/>
              <a:t>, una per creare un nuovo articolo e una per creare una nuova asta per vendere gli articoli dell’utente. </a:t>
            </a:r>
            <a:r>
              <a:rPr lang="it-IT" sz="1500" dirty="0" err="1"/>
              <a:t>ll</a:t>
            </a:r>
            <a:r>
              <a:rPr lang="it-IT" sz="1500" dirty="0"/>
              <a:t> primo </a:t>
            </a:r>
            <a:r>
              <a:rPr lang="it-IT" sz="1500" dirty="0" err="1"/>
              <a:t>form</a:t>
            </a:r>
            <a:r>
              <a:rPr lang="it-IT" sz="1500" dirty="0"/>
              <a:t> inserisce nuovi articoli nel database e il secondo mostra l'elenco degli articoli disponibili nel database e dà la possibilità di selezionarne più di uno. Un articolo ha codice, nome, descrizione, immagine e prezzo. Un’asta comprende uno o più articoli messi in vendita, il prezzo iniziale dell’insieme di articoli, il rialzo minimo di ogni offerta (espresso come un numero intero di euro) e una scadenza (data e ora, es. 19-04-2021 alle 24:00). Il prezzo iniziale dell’asta è ottenuto come somma del prezzo degli articoli compresi nell’offerta. Lo stesso articolo non può essere incluso in aste diverse. Una volta venduto, un articolo non deve essere più disponibile per l’inserimento in ulteriori aste. La lista delle aste è ordinata per </a:t>
            </a:r>
            <a:r>
              <a:rPr lang="it-IT" sz="1500" dirty="0" err="1"/>
              <a:t>data+ora</a:t>
            </a:r>
            <a:r>
              <a:rPr lang="it-IT" sz="1500" dirty="0"/>
              <a:t> crescente. L’elenco riporta: codice e nome degli articoli compresi nell’asta, offerta massima, tempo mancante (numero di giorni e ore) tra il momento (data ora) del login e la data e ora di chiusura dell’asta. Cliccando su un’asta compare una pagina DETTAGLIO ASTA che riporta per un’asta aperta tutti i dati dell’asta e la lista delle offerte (nome utente, prezzo offerto, data e ora dell’offerta) ordinata per </a:t>
            </a:r>
            <a:r>
              <a:rPr lang="it-IT" sz="1500" dirty="0" err="1"/>
              <a:t>data+ora</a:t>
            </a:r>
            <a:r>
              <a:rPr lang="it-IT" sz="1500" dirty="0"/>
              <a:t> decrescente. Un bottone CHIUDI permette all’utente di chiudere l’asta se è giunta l’ora della scadenza (si ignori il caso di aste scadute ma non chiuse dall’utente e non ci si occupi della chiusura automatica di aste dopo la scadenza). Se l’asta è chiusa, la pagina riporta tutti i dati dell’asta, il nome dell’aggiudicatario, il prezzo finale e l’indirizzo (fisso) di spedizione dell’utente. La pagina ACQUISTO contiene una </a:t>
            </a:r>
            <a:r>
              <a:rPr lang="it-IT" sz="1500" dirty="0" err="1"/>
              <a:t>form</a:t>
            </a:r>
            <a:r>
              <a:rPr lang="it-IT" sz="1500" dirty="0"/>
              <a:t> di ricerca per parola chiave. Quando l’acquirente invia una parola chiave la pagina ACQUISTO è aggiornata e mostra un elenco di aste aperte (la cui scadenza è posteriore alla data e ora dell’invio) per cui la parola chiave compare nel nome o nella descrizione di almeno uno degli articoli dell’asta. La lista è ordinata in modo decrescente in base al tempo (numero di giorni e ore) mancante alla chiusura. Cliccando su un’asta aperta compare la pagina OFFERTA che mostra i dati degli articoli, l’elenco delle offerte pervenute in ordine di </a:t>
            </a:r>
            <a:r>
              <a:rPr lang="it-IT" sz="1500" dirty="0" err="1"/>
              <a:t>data+ora</a:t>
            </a:r>
            <a:r>
              <a:rPr lang="it-IT" sz="1500" dirty="0"/>
              <a:t> decrescente e un campo di input per inserire la propria offerta, che deve essere superiore all’offerta massima corrente di un importo pari almeno al rialzo minimo. Dopo l’invio dell’offerta la pagina OFFERTA mostra l’elenco delle offerte aggiornate. La pagina ACQUISTO contiene anche un elenco delle offerte aggiudicate all’utente con i dati degli articoli e il prezzo finale.</a:t>
            </a:r>
          </a:p>
        </p:txBody>
      </p:sp>
    </p:spTree>
    <p:extLst>
      <p:ext uri="{BB962C8B-B14F-4D97-AF65-F5344CB8AC3E}">
        <p14:creationId xmlns:p14="http://schemas.microsoft.com/office/powerpoint/2010/main" val="33924730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58FBD55-425A-6004-E7DB-E7AD155D6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68" y="1773583"/>
            <a:ext cx="7435657" cy="3098190"/>
          </a:xfrm>
          <a:prstGeom prst="rect">
            <a:avLst/>
          </a:prstGeom>
        </p:spPr>
      </p:pic>
    </p:spTree>
    <p:extLst>
      <p:ext uri="{BB962C8B-B14F-4D97-AF65-F5344CB8AC3E}">
        <p14:creationId xmlns:p14="http://schemas.microsoft.com/office/powerpoint/2010/main" val="143110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D82349E-868C-4CF4-EB03-05C3E778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961680"/>
            <a:ext cx="8487960" cy="4934639"/>
          </a:xfrm>
          <a:prstGeom prst="rect">
            <a:avLst/>
          </a:prstGeom>
        </p:spPr>
      </p:pic>
    </p:spTree>
    <p:extLst>
      <p:ext uri="{BB962C8B-B14F-4D97-AF65-F5344CB8AC3E}">
        <p14:creationId xmlns:p14="http://schemas.microsoft.com/office/powerpoint/2010/main" val="102709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B73FED4-3388-40F7-8CD0-7AB984EF1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995" y="86139"/>
            <a:ext cx="8926010" cy="6685722"/>
          </a:xfrm>
          <a:prstGeom prst="rect">
            <a:avLst/>
          </a:prstGeom>
        </p:spPr>
      </p:pic>
    </p:spTree>
    <p:extLst>
      <p:ext uri="{BB962C8B-B14F-4D97-AF65-F5344CB8AC3E}">
        <p14:creationId xmlns:p14="http://schemas.microsoft.com/office/powerpoint/2010/main" val="22917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9515953-16BC-5800-5F0F-13B5B0DD4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557" y="569844"/>
            <a:ext cx="9018886" cy="5452773"/>
          </a:xfrm>
          <a:prstGeom prst="rect">
            <a:avLst/>
          </a:prstGeom>
        </p:spPr>
      </p:pic>
    </p:spTree>
    <p:extLst>
      <p:ext uri="{BB962C8B-B14F-4D97-AF65-F5344CB8AC3E}">
        <p14:creationId xmlns:p14="http://schemas.microsoft.com/office/powerpoint/2010/main" val="25567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FBCD6B0-B2E1-AEDD-7FF7-226B972E8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083" y="1033424"/>
            <a:ext cx="9707834" cy="4791151"/>
          </a:xfrm>
          <a:prstGeom prst="rect">
            <a:avLst/>
          </a:prstGeom>
        </p:spPr>
      </p:pic>
    </p:spTree>
    <p:extLst>
      <p:ext uri="{BB962C8B-B14F-4D97-AF65-F5344CB8AC3E}">
        <p14:creationId xmlns:p14="http://schemas.microsoft.com/office/powerpoint/2010/main" val="195027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4176A22-F354-84CD-682C-1FAA3D514052}"/>
              </a:ext>
            </a:extLst>
          </p:cNvPr>
          <p:cNvSpPr>
            <a:spLocks noGrp="1"/>
          </p:cNvSpPr>
          <p:nvPr>
            <p:ph type="ctrTitle"/>
          </p:nvPr>
        </p:nvSpPr>
        <p:spPr>
          <a:xfrm>
            <a:off x="1524000" y="268942"/>
            <a:ext cx="9144000" cy="793377"/>
          </a:xfrm>
        </p:spPr>
        <p:txBody>
          <a:bodyPr>
            <a:normAutofit fontScale="90000"/>
          </a:bodyPr>
          <a:lstStyle/>
          <a:p>
            <a:r>
              <a:rPr lang="it-IT" dirty="0"/>
              <a:t>Aste Online</a:t>
            </a:r>
          </a:p>
        </p:txBody>
      </p:sp>
      <p:sp>
        <p:nvSpPr>
          <p:cNvPr id="3" name="Sottotitolo 2">
            <a:extLst>
              <a:ext uri="{FF2B5EF4-FFF2-40B4-BE49-F238E27FC236}">
                <a16:creationId xmlns:a16="http://schemas.microsoft.com/office/drawing/2014/main" id="{750BCC5E-7A80-BA4E-4813-B3292DCE12AA}"/>
              </a:ext>
            </a:extLst>
          </p:cNvPr>
          <p:cNvSpPr>
            <a:spLocks noGrp="1"/>
          </p:cNvSpPr>
          <p:nvPr>
            <p:ph type="subTitle" idx="1"/>
          </p:nvPr>
        </p:nvSpPr>
        <p:spPr>
          <a:xfrm>
            <a:off x="1631576" y="1062319"/>
            <a:ext cx="9144000" cy="411479"/>
          </a:xfrm>
        </p:spPr>
        <p:txBody>
          <a:bodyPr>
            <a:normAutofit lnSpcReduction="10000"/>
          </a:bodyPr>
          <a:lstStyle/>
          <a:p>
            <a:r>
              <a:rPr lang="it-IT" dirty="0"/>
              <a:t>Versione con JavaScript</a:t>
            </a:r>
          </a:p>
        </p:txBody>
      </p:sp>
      <p:sp>
        <p:nvSpPr>
          <p:cNvPr id="7" name="CasellaDiTesto 6">
            <a:extLst>
              <a:ext uri="{FF2B5EF4-FFF2-40B4-BE49-F238E27FC236}">
                <a16:creationId xmlns:a16="http://schemas.microsoft.com/office/drawing/2014/main" id="{2F6D6E38-0061-8ACC-9BE2-619599E85C87}"/>
              </a:ext>
            </a:extLst>
          </p:cNvPr>
          <p:cNvSpPr txBox="1"/>
          <p:nvPr/>
        </p:nvSpPr>
        <p:spPr>
          <a:xfrm>
            <a:off x="279699" y="1775012"/>
            <a:ext cx="11542955" cy="3416320"/>
          </a:xfrm>
          <a:prstGeom prst="rect">
            <a:avLst/>
          </a:prstGeom>
          <a:noFill/>
        </p:spPr>
        <p:txBody>
          <a:bodyPr wrap="square" rtlCol="0">
            <a:spAutoFit/>
          </a:bodyPr>
          <a:lstStyle/>
          <a:p>
            <a:r>
              <a:rPr lang="it-IT" dirty="0"/>
              <a:t>Si realizzi un’applicazione client server web che estende e/o modifica le specifiche precedenti come segue: </a:t>
            </a:r>
          </a:p>
          <a:p>
            <a:endParaRPr lang="it-IT" dirty="0"/>
          </a:p>
          <a:p>
            <a:r>
              <a:rPr lang="it-IT" dirty="0"/>
              <a:t>● Dopo il login, l’intera applicazione è realizzata con un’unica pagina.</a:t>
            </a:r>
          </a:p>
          <a:p>
            <a:endParaRPr lang="it-IT" dirty="0"/>
          </a:p>
          <a:p>
            <a:r>
              <a:rPr lang="it-IT" dirty="0"/>
              <a:t> ● Se l’utente accede per la prima volta l’applicazione mostra il contenuto della pagina ACQUISTO. Se l’utente ha già usato l’applicazione, questa mostra il contenuto della pagina VENDO se l’ultima azione dell’utente è stata la creazione di un’asta; altrimenti mostra il contenuto della pagina ACQUISTO con l’elenco (eventualmente vuoto) delle aste su cui l’utente ha cliccato in precedenza e che sono ancora aperte. L’informazione dell’ultima azione compiuta e delle aste visitate è memorizzata a lato client per la durata di un mese.</a:t>
            </a:r>
          </a:p>
          <a:p>
            <a:endParaRPr lang="it-IT" dirty="0"/>
          </a:p>
          <a:p>
            <a:r>
              <a:rPr lang="it-IT" dirty="0"/>
              <a:t> ● Ogni interazione dell’utente è gestita senza ricaricare completamente la pagina, ma produce l’invocazione asincrona del server e l’eventuale modifica solo del contenuto da aggiornare a seguito dell’evento. </a:t>
            </a:r>
          </a:p>
        </p:txBody>
      </p:sp>
    </p:spTree>
    <p:extLst>
      <p:ext uri="{BB962C8B-B14F-4D97-AF65-F5344CB8AC3E}">
        <p14:creationId xmlns:p14="http://schemas.microsoft.com/office/powerpoint/2010/main" val="4352967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64D99-53C2-B157-8411-16FDBFF97F83}"/>
              </a:ext>
            </a:extLst>
          </p:cNvPr>
          <p:cNvSpPr>
            <a:spLocks noGrp="1"/>
          </p:cNvSpPr>
          <p:nvPr>
            <p:ph type="title"/>
          </p:nvPr>
        </p:nvSpPr>
        <p:spPr>
          <a:xfrm>
            <a:off x="3550920" y="284797"/>
            <a:ext cx="5090160" cy="1009651"/>
          </a:xfrm>
        </p:spPr>
        <p:txBody>
          <a:bodyPr/>
          <a:lstStyle/>
          <a:p>
            <a:pPr algn="ctr"/>
            <a:r>
              <a:rPr lang="it-IT" dirty="0"/>
              <a:t>Componenti (1/2)</a:t>
            </a:r>
          </a:p>
        </p:txBody>
      </p:sp>
      <p:sp>
        <p:nvSpPr>
          <p:cNvPr id="4" name="CasellaDiTesto 3">
            <a:extLst>
              <a:ext uri="{FF2B5EF4-FFF2-40B4-BE49-F238E27FC236}">
                <a16:creationId xmlns:a16="http://schemas.microsoft.com/office/drawing/2014/main" id="{C35ED1CD-D91D-FE4B-C876-64E58A0E424A}"/>
              </a:ext>
            </a:extLst>
          </p:cNvPr>
          <p:cNvSpPr txBox="1"/>
          <p:nvPr/>
        </p:nvSpPr>
        <p:spPr>
          <a:xfrm>
            <a:off x="914400" y="1905000"/>
            <a:ext cx="4389120" cy="3785652"/>
          </a:xfrm>
          <a:prstGeom prst="rect">
            <a:avLst/>
          </a:prstGeom>
          <a:noFill/>
        </p:spPr>
        <p:txBody>
          <a:bodyPr wrap="square" rtlCol="0">
            <a:spAutoFit/>
          </a:bodyPr>
          <a:lstStyle/>
          <a:p>
            <a:r>
              <a:rPr lang="it-IT" sz="2400" u="sng" dirty="0"/>
              <a:t>Controllers (</a:t>
            </a:r>
            <a:r>
              <a:rPr lang="it-IT" sz="2400" u="sng" dirty="0" err="1"/>
              <a:t>Servlets</a:t>
            </a:r>
            <a:r>
              <a:rPr lang="it-IT" sz="2400" u="sng" dirty="0"/>
              <a:t>)</a:t>
            </a:r>
          </a:p>
          <a:p>
            <a:r>
              <a:rPr lang="it-IT" sz="2400" dirty="0"/>
              <a:t>Non è presente </a:t>
            </a:r>
            <a:r>
              <a:rPr lang="it-IT" sz="2400" dirty="0" err="1"/>
              <a:t>GoToHomePage</a:t>
            </a:r>
            <a:r>
              <a:rPr lang="it-IT" sz="2400" dirty="0"/>
              <a:t>, perché la versione JS richiede il ricaricamento della stessa pagina (dal login in poi).</a:t>
            </a:r>
          </a:p>
          <a:p>
            <a:endParaRPr lang="it-IT" sz="2400" dirty="0"/>
          </a:p>
          <a:p>
            <a:r>
              <a:rPr lang="it-IT" sz="2400" dirty="0"/>
              <a:t>L’unica Servlet aggiunta è la seguente: </a:t>
            </a:r>
          </a:p>
          <a:p>
            <a:pPr marL="285750" indent="-285750">
              <a:buFontTx/>
              <a:buChar char="-"/>
            </a:pPr>
            <a:r>
              <a:rPr lang="it-IT" sz="2400" dirty="0" err="1"/>
              <a:t>FetchLastClickedAuctions</a:t>
            </a:r>
            <a:endParaRPr lang="it-IT" sz="2400" dirty="0"/>
          </a:p>
          <a:p>
            <a:endParaRPr lang="it-IT" sz="2400" dirty="0"/>
          </a:p>
        </p:txBody>
      </p:sp>
      <p:sp>
        <p:nvSpPr>
          <p:cNvPr id="5" name="CasellaDiTesto 4">
            <a:extLst>
              <a:ext uri="{FF2B5EF4-FFF2-40B4-BE49-F238E27FC236}">
                <a16:creationId xmlns:a16="http://schemas.microsoft.com/office/drawing/2014/main" id="{FFC0BAF7-0BC7-0CCE-6014-FA557B6EDD09}"/>
              </a:ext>
            </a:extLst>
          </p:cNvPr>
          <p:cNvSpPr txBox="1"/>
          <p:nvPr/>
        </p:nvSpPr>
        <p:spPr>
          <a:xfrm>
            <a:off x="6299200" y="1752600"/>
            <a:ext cx="5435602" cy="2677656"/>
          </a:xfrm>
          <a:prstGeom prst="rect">
            <a:avLst/>
          </a:prstGeom>
          <a:noFill/>
        </p:spPr>
        <p:txBody>
          <a:bodyPr wrap="square" rtlCol="0">
            <a:spAutoFit/>
          </a:bodyPr>
          <a:lstStyle/>
          <a:p>
            <a:r>
              <a:rPr lang="it-IT" sz="2400" u="sng" dirty="0" err="1"/>
              <a:t>Messages</a:t>
            </a:r>
            <a:r>
              <a:rPr lang="it-IT" sz="2400" u="sng" dirty="0"/>
              <a:t> (Java files for servlet </a:t>
            </a:r>
            <a:r>
              <a:rPr lang="it-IT" sz="2400" u="sng" dirty="0" err="1"/>
              <a:t>responses</a:t>
            </a:r>
            <a:r>
              <a:rPr lang="it-IT" sz="2400" u="sng" dirty="0"/>
              <a:t>)</a:t>
            </a:r>
          </a:p>
          <a:p>
            <a:pPr marL="285750" indent="-285750">
              <a:buFontTx/>
              <a:buChar char="-"/>
            </a:pPr>
            <a:r>
              <a:rPr lang="it-IT" sz="2400" dirty="0" err="1"/>
              <a:t>BuyInformationMessage</a:t>
            </a:r>
            <a:endParaRPr lang="it-IT" sz="2400" dirty="0"/>
          </a:p>
          <a:p>
            <a:pPr marL="285750" indent="-285750">
              <a:buFontTx/>
              <a:buChar char="-"/>
            </a:pPr>
            <a:r>
              <a:rPr lang="it-IT" sz="2400" dirty="0" err="1"/>
              <a:t>ClosedAuctionDetailsMessage</a:t>
            </a:r>
            <a:endParaRPr lang="it-IT" sz="2400" dirty="0"/>
          </a:p>
          <a:p>
            <a:pPr marL="285750" indent="-285750">
              <a:buFontTx/>
              <a:buChar char="-"/>
            </a:pPr>
            <a:r>
              <a:rPr lang="it-IT" sz="2400" dirty="0" err="1"/>
              <a:t>LastClickedMessage</a:t>
            </a:r>
            <a:endParaRPr lang="it-IT" sz="2400" dirty="0"/>
          </a:p>
          <a:p>
            <a:pPr marL="285750" indent="-285750">
              <a:buFontTx/>
              <a:buChar char="-"/>
            </a:pPr>
            <a:r>
              <a:rPr lang="it-IT" sz="2400" dirty="0" err="1"/>
              <a:t>OpenAuctionDetailsMessage</a:t>
            </a:r>
            <a:endParaRPr lang="it-IT" sz="2400" dirty="0"/>
          </a:p>
          <a:p>
            <a:pPr marL="285750" indent="-285750">
              <a:buFontTx/>
              <a:buChar char="-"/>
            </a:pPr>
            <a:r>
              <a:rPr lang="it-IT" sz="2400" dirty="0" err="1"/>
              <a:t>SellInformationMessage</a:t>
            </a:r>
            <a:endParaRPr lang="it-IT" sz="2400" dirty="0"/>
          </a:p>
          <a:p>
            <a:pPr marL="285750" indent="-285750">
              <a:buFontTx/>
              <a:buChar char="-"/>
            </a:pPr>
            <a:r>
              <a:rPr lang="it-IT" sz="2400" dirty="0" err="1"/>
              <a:t>ViewOfferesMessage</a:t>
            </a:r>
            <a:endParaRPr lang="it-IT" sz="2400" dirty="0"/>
          </a:p>
        </p:txBody>
      </p:sp>
      <p:sp>
        <p:nvSpPr>
          <p:cNvPr id="7" name="CasellaDiTesto 6">
            <a:extLst>
              <a:ext uri="{FF2B5EF4-FFF2-40B4-BE49-F238E27FC236}">
                <a16:creationId xmlns:a16="http://schemas.microsoft.com/office/drawing/2014/main" id="{111CD311-335C-2511-084F-ACA37146A732}"/>
              </a:ext>
            </a:extLst>
          </p:cNvPr>
          <p:cNvSpPr txBox="1"/>
          <p:nvPr/>
        </p:nvSpPr>
        <p:spPr>
          <a:xfrm>
            <a:off x="6299200" y="4831079"/>
            <a:ext cx="3246120" cy="1200329"/>
          </a:xfrm>
          <a:prstGeom prst="rect">
            <a:avLst/>
          </a:prstGeom>
          <a:noFill/>
        </p:spPr>
        <p:txBody>
          <a:bodyPr wrap="square" rtlCol="0">
            <a:spAutoFit/>
          </a:bodyPr>
          <a:lstStyle/>
          <a:p>
            <a:r>
              <a:rPr lang="it-IT" sz="2400" u="sng" dirty="0" err="1"/>
              <a:t>View</a:t>
            </a:r>
            <a:r>
              <a:rPr lang="it-IT" sz="2400" u="sng" dirty="0"/>
              <a:t> (Templates)</a:t>
            </a:r>
          </a:p>
          <a:p>
            <a:pPr marL="285750" indent="-285750">
              <a:buFontTx/>
              <a:buChar char="-"/>
            </a:pPr>
            <a:r>
              <a:rPr lang="it-IT" sz="2400" dirty="0"/>
              <a:t>Login</a:t>
            </a:r>
          </a:p>
          <a:p>
            <a:pPr marL="285750" indent="-285750">
              <a:buFontTx/>
              <a:buChar char="-"/>
            </a:pPr>
            <a:r>
              <a:rPr lang="it-IT" sz="2400" dirty="0" err="1"/>
              <a:t>AuctionsMainPage</a:t>
            </a:r>
            <a:endParaRPr lang="it-IT" sz="2400" dirty="0"/>
          </a:p>
        </p:txBody>
      </p:sp>
    </p:spTree>
    <p:extLst>
      <p:ext uri="{BB962C8B-B14F-4D97-AF65-F5344CB8AC3E}">
        <p14:creationId xmlns:p14="http://schemas.microsoft.com/office/powerpoint/2010/main" val="2020005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64D99-53C2-B157-8411-16FDBFF97F83}"/>
              </a:ext>
            </a:extLst>
          </p:cNvPr>
          <p:cNvSpPr>
            <a:spLocks noGrp="1"/>
          </p:cNvSpPr>
          <p:nvPr>
            <p:ph type="title"/>
          </p:nvPr>
        </p:nvSpPr>
        <p:spPr>
          <a:xfrm>
            <a:off x="3550920" y="330517"/>
            <a:ext cx="5090160" cy="1009651"/>
          </a:xfrm>
        </p:spPr>
        <p:txBody>
          <a:bodyPr/>
          <a:lstStyle/>
          <a:p>
            <a:pPr algn="ctr"/>
            <a:r>
              <a:rPr lang="it-IT" dirty="0"/>
              <a:t>Componenti (2/2)</a:t>
            </a:r>
          </a:p>
        </p:txBody>
      </p:sp>
      <p:sp>
        <p:nvSpPr>
          <p:cNvPr id="3" name="CasellaDiTesto 2">
            <a:extLst>
              <a:ext uri="{FF2B5EF4-FFF2-40B4-BE49-F238E27FC236}">
                <a16:creationId xmlns:a16="http://schemas.microsoft.com/office/drawing/2014/main" id="{CEE4DC3C-4968-C492-28E2-C0DB6B785258}"/>
              </a:ext>
            </a:extLst>
          </p:cNvPr>
          <p:cNvSpPr txBox="1"/>
          <p:nvPr/>
        </p:nvSpPr>
        <p:spPr>
          <a:xfrm>
            <a:off x="1836420" y="2011680"/>
            <a:ext cx="3970020" cy="3539430"/>
          </a:xfrm>
          <a:prstGeom prst="rect">
            <a:avLst/>
          </a:prstGeom>
          <a:noFill/>
        </p:spPr>
        <p:txBody>
          <a:bodyPr wrap="square" rtlCol="0">
            <a:spAutoFit/>
          </a:bodyPr>
          <a:lstStyle/>
          <a:p>
            <a:r>
              <a:rPr lang="it-IT" sz="3200" u="sng" dirty="0"/>
              <a:t>JavaScript files</a:t>
            </a:r>
          </a:p>
          <a:p>
            <a:pPr marL="285750" indent="-285750">
              <a:buFontTx/>
              <a:buChar char="-"/>
            </a:pPr>
            <a:r>
              <a:rPr lang="it-IT" sz="3200" dirty="0" err="1"/>
              <a:t>AuctionsFactory</a:t>
            </a:r>
            <a:endParaRPr lang="it-IT" sz="3200" dirty="0"/>
          </a:p>
          <a:p>
            <a:pPr marL="285750" indent="-285750">
              <a:buFontTx/>
              <a:buChar char="-"/>
            </a:pPr>
            <a:r>
              <a:rPr lang="it-IT" sz="3200" dirty="0" err="1"/>
              <a:t>BuyOrchestrator</a:t>
            </a:r>
            <a:endParaRPr lang="it-IT" sz="3200" dirty="0"/>
          </a:p>
          <a:p>
            <a:pPr marL="285750" indent="-285750">
              <a:buFontTx/>
              <a:buChar char="-"/>
            </a:pPr>
            <a:r>
              <a:rPr lang="it-IT" sz="3200" dirty="0" err="1"/>
              <a:t>LastEventObject</a:t>
            </a:r>
            <a:endParaRPr lang="it-IT" sz="3200" dirty="0"/>
          </a:p>
          <a:p>
            <a:pPr marL="285750" indent="-285750">
              <a:buFontTx/>
              <a:buChar char="-"/>
            </a:pPr>
            <a:r>
              <a:rPr lang="it-IT" sz="3200" dirty="0" err="1"/>
              <a:t>loginManagement</a:t>
            </a:r>
            <a:endParaRPr lang="it-IT" sz="3200" dirty="0"/>
          </a:p>
          <a:p>
            <a:pPr marL="285750" indent="-285750">
              <a:buFontTx/>
              <a:buChar char="-"/>
            </a:pPr>
            <a:r>
              <a:rPr lang="it-IT" sz="3200" dirty="0" err="1"/>
              <a:t>SellOrchestrator</a:t>
            </a:r>
            <a:endParaRPr lang="it-IT" sz="3200" dirty="0"/>
          </a:p>
          <a:p>
            <a:pPr marL="285750" indent="-285750">
              <a:buFontTx/>
              <a:buChar char="-"/>
            </a:pPr>
            <a:r>
              <a:rPr lang="it-IT" sz="3200" dirty="0" err="1"/>
              <a:t>utils</a:t>
            </a:r>
            <a:endParaRPr lang="it-IT" sz="3200" dirty="0"/>
          </a:p>
        </p:txBody>
      </p:sp>
      <p:sp>
        <p:nvSpPr>
          <p:cNvPr id="6" name="CasellaDiTesto 5">
            <a:extLst>
              <a:ext uri="{FF2B5EF4-FFF2-40B4-BE49-F238E27FC236}">
                <a16:creationId xmlns:a16="http://schemas.microsoft.com/office/drawing/2014/main" id="{92FBB5C0-B297-91C1-4E93-937054F44C8C}"/>
              </a:ext>
            </a:extLst>
          </p:cNvPr>
          <p:cNvSpPr txBox="1"/>
          <p:nvPr/>
        </p:nvSpPr>
        <p:spPr>
          <a:xfrm>
            <a:off x="7604760" y="2950398"/>
            <a:ext cx="3124200" cy="830997"/>
          </a:xfrm>
          <a:prstGeom prst="rect">
            <a:avLst/>
          </a:prstGeom>
          <a:noFill/>
        </p:spPr>
        <p:txBody>
          <a:bodyPr wrap="square" rtlCol="0">
            <a:spAutoFit/>
          </a:bodyPr>
          <a:lstStyle/>
          <a:p>
            <a:r>
              <a:rPr lang="it-IT" sz="2400" i="1" dirty="0" err="1"/>
              <a:t>Beans</a:t>
            </a:r>
            <a:r>
              <a:rPr lang="it-IT" sz="2400" i="1" dirty="0"/>
              <a:t>, DAO e </a:t>
            </a:r>
            <a:r>
              <a:rPr lang="it-IT" sz="2400" i="1" dirty="0" err="1"/>
              <a:t>Utils</a:t>
            </a:r>
            <a:r>
              <a:rPr lang="it-IT" sz="2400" i="1" dirty="0"/>
              <a:t> sono invariati</a:t>
            </a:r>
          </a:p>
        </p:txBody>
      </p:sp>
    </p:spTree>
    <p:extLst>
      <p:ext uri="{BB962C8B-B14F-4D97-AF65-F5344CB8AC3E}">
        <p14:creationId xmlns:p14="http://schemas.microsoft.com/office/powerpoint/2010/main" val="1296239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FCC95-4A77-2881-5E02-DA6D1BB5C036}"/>
              </a:ext>
            </a:extLst>
          </p:cNvPr>
          <p:cNvSpPr>
            <a:spLocks noGrp="1"/>
          </p:cNvSpPr>
          <p:nvPr>
            <p:ph type="title"/>
          </p:nvPr>
        </p:nvSpPr>
        <p:spPr>
          <a:xfrm>
            <a:off x="3108488" y="301918"/>
            <a:ext cx="5975024" cy="701675"/>
          </a:xfrm>
        </p:spPr>
        <p:txBody>
          <a:bodyPr>
            <a:normAutofit fontScale="90000"/>
          </a:bodyPr>
          <a:lstStyle/>
          <a:p>
            <a:r>
              <a:rPr lang="it-IT" dirty="0"/>
              <a:t>Application Design (Login)</a:t>
            </a:r>
          </a:p>
        </p:txBody>
      </p:sp>
      <p:pic>
        <p:nvPicPr>
          <p:cNvPr id="4" name="Immagine 3">
            <a:extLst>
              <a:ext uri="{FF2B5EF4-FFF2-40B4-BE49-F238E27FC236}">
                <a16:creationId xmlns:a16="http://schemas.microsoft.com/office/drawing/2014/main" id="{EEA8BDAC-4F47-ABC9-4038-902662BC9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62" y="1979378"/>
            <a:ext cx="10296381" cy="2899244"/>
          </a:xfrm>
          <a:prstGeom prst="rect">
            <a:avLst/>
          </a:prstGeom>
        </p:spPr>
      </p:pic>
    </p:spTree>
    <p:extLst>
      <p:ext uri="{BB962C8B-B14F-4D97-AF65-F5344CB8AC3E}">
        <p14:creationId xmlns:p14="http://schemas.microsoft.com/office/powerpoint/2010/main" val="1752687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05230A3-481D-700A-ECAA-B9A55A6D48EF}"/>
              </a:ext>
            </a:extLst>
          </p:cNvPr>
          <p:cNvSpPr>
            <a:spLocks noGrp="1"/>
          </p:cNvSpPr>
          <p:nvPr>
            <p:ph type="title"/>
          </p:nvPr>
        </p:nvSpPr>
        <p:spPr>
          <a:xfrm>
            <a:off x="2111604" y="330199"/>
            <a:ext cx="6934201" cy="701675"/>
          </a:xfrm>
        </p:spPr>
        <p:txBody>
          <a:bodyPr>
            <a:normAutofit fontScale="90000"/>
          </a:bodyPr>
          <a:lstStyle/>
          <a:p>
            <a:r>
              <a:rPr lang="it-IT" dirty="0"/>
              <a:t>Application Design (SELL &amp; BUY)</a:t>
            </a:r>
          </a:p>
        </p:txBody>
      </p:sp>
      <p:pic>
        <p:nvPicPr>
          <p:cNvPr id="12" name="Immagine 11">
            <a:extLst>
              <a:ext uri="{FF2B5EF4-FFF2-40B4-BE49-F238E27FC236}">
                <a16:creationId xmlns:a16="http://schemas.microsoft.com/office/drawing/2014/main" id="{8C292D9F-86F5-742D-BD0B-8E2D241F1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48" y="1031874"/>
            <a:ext cx="8881504" cy="5205113"/>
          </a:xfrm>
          <a:prstGeom prst="rect">
            <a:avLst/>
          </a:prstGeom>
        </p:spPr>
      </p:pic>
    </p:spTree>
    <p:extLst>
      <p:ext uri="{BB962C8B-B14F-4D97-AF65-F5344CB8AC3E}">
        <p14:creationId xmlns:p14="http://schemas.microsoft.com/office/powerpoint/2010/main" val="408673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4176A22-F354-84CD-682C-1FAA3D514052}"/>
              </a:ext>
            </a:extLst>
          </p:cNvPr>
          <p:cNvSpPr>
            <a:spLocks noGrp="1"/>
          </p:cNvSpPr>
          <p:nvPr>
            <p:ph type="ctrTitle"/>
          </p:nvPr>
        </p:nvSpPr>
        <p:spPr>
          <a:xfrm>
            <a:off x="3471746" y="268942"/>
            <a:ext cx="5248507" cy="793377"/>
          </a:xfrm>
        </p:spPr>
        <p:txBody>
          <a:bodyPr>
            <a:normAutofit fontScale="90000"/>
          </a:bodyPr>
          <a:lstStyle/>
          <a:p>
            <a:r>
              <a:rPr lang="it-IT" dirty="0"/>
              <a:t>Analisi dei dati</a:t>
            </a:r>
          </a:p>
        </p:txBody>
      </p:sp>
      <p:sp>
        <p:nvSpPr>
          <p:cNvPr id="3" name="Sottotitolo 2">
            <a:extLst>
              <a:ext uri="{FF2B5EF4-FFF2-40B4-BE49-F238E27FC236}">
                <a16:creationId xmlns:a16="http://schemas.microsoft.com/office/drawing/2014/main" id="{750BCC5E-7A80-BA4E-4813-B3292DCE12AA}"/>
              </a:ext>
            </a:extLst>
          </p:cNvPr>
          <p:cNvSpPr>
            <a:spLocks noGrp="1"/>
          </p:cNvSpPr>
          <p:nvPr>
            <p:ph type="subTitle" idx="1"/>
          </p:nvPr>
        </p:nvSpPr>
        <p:spPr>
          <a:xfrm>
            <a:off x="1631576" y="1062319"/>
            <a:ext cx="9144000" cy="411479"/>
          </a:xfrm>
        </p:spPr>
        <p:txBody>
          <a:bodyPr>
            <a:normAutofit lnSpcReduction="10000"/>
          </a:bodyPr>
          <a:lstStyle/>
          <a:p>
            <a:r>
              <a:rPr lang="it-IT" dirty="0"/>
              <a:t>Finalizzata alla progettazione concettuale</a:t>
            </a:r>
          </a:p>
        </p:txBody>
      </p:sp>
      <p:sp>
        <p:nvSpPr>
          <p:cNvPr id="7" name="CasellaDiTesto 6">
            <a:extLst>
              <a:ext uri="{FF2B5EF4-FFF2-40B4-BE49-F238E27FC236}">
                <a16:creationId xmlns:a16="http://schemas.microsoft.com/office/drawing/2014/main" id="{2F6D6E38-0061-8ACC-9BE2-619599E85C87}"/>
              </a:ext>
            </a:extLst>
          </p:cNvPr>
          <p:cNvSpPr txBox="1"/>
          <p:nvPr/>
        </p:nvSpPr>
        <p:spPr>
          <a:xfrm>
            <a:off x="279699" y="1775012"/>
            <a:ext cx="11542955" cy="5025478"/>
          </a:xfrm>
          <a:prstGeom prst="rect">
            <a:avLst/>
          </a:prstGeom>
          <a:noFill/>
        </p:spPr>
        <p:txBody>
          <a:bodyPr wrap="square" rtlCol="0">
            <a:spAutoFit/>
          </a:bodyPr>
          <a:lstStyle/>
          <a:p>
            <a:pPr>
              <a:lnSpc>
                <a:spcPct val="107000"/>
              </a:lnSpc>
              <a:spcAft>
                <a:spcPts val="800"/>
              </a:spcAft>
            </a:pP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aste online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Gli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utenti</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accedono tramite login e possono vendere e acquistare all’asta. La HOME page contiene due link, uno per accedere alla pagina VENDO e uno per accedere alla pagina ACQUISTO. La pagina VENDO mostra una lista delle aste create dall’</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utente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e non ancora chiuse, una lista delle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aste da lui create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e chiuse e due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una per creare un nuovo articolo e una per creare una nuova asta per vendere gli articoli dell’utente.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ll</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primo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inserisce nuovi articoli</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nel database e il secondo mostra l'elenco degli articoli disponibili nel database e dà la possibilità di selezionarne più di uno. Un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articolo</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ha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codice, nome, descrizione, immagine e prezzo</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Un’</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asta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comprende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uno o più articoli messi in vendita, il prezzo iniziale dell’insieme di articoli, il rialzo minimo</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di ogni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offerta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(espresso come un numero intero di euro)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 una scadenza </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(data e ora, es. 19-04-2021 alle 24:00). Il prezzo iniziale dell’asta è ottenuto come somma del prezzo degli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articoli</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compresi nell’offerta. Lo stesso articolo non può essere incluso in aste diverse. Una volta venduto, un articolo non deve essere più disponibile per l’inserimento in ulteriori aste. La lista delle aste è ordinata per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data+ora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crescente. L’elenco riporta: codice e nome degli articoli compresi nell’asta,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offerta massima, tempo mancante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(numero di giorni e ore) tra il momento (data ora) del login e la data e ora di chiusura dell’asta. Cliccando su un’asta compare una pagina DETTAGLIO ASTA che riporta per un’asta aperta tutti i dati dell’asta e la lista delle </a:t>
            </a:r>
            <a:r>
              <a:rPr lang="it-IT"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offerte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nome utente, prezzo offerto, data e ora dell’offerta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ordinata per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data+ora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decrescente. Un bottone CHIUDI permette all’utente di chiudere l’asta se è giunta l’ora della scadenza (si ignori il caso di aste scadute ma non chiuse dall’utente e non ci si occupi della chiusura automatica di aste dopo la scadenza). Se l’asta è chiusa, la pagina riporta tutti i dati dell’asta, </a:t>
            </a: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il nome dell’aggiudicatario, il prezzo finale </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e l’indirizzo (fisso) di spedizione dell’utente. La pagina ACQUISTO contiene una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di ricerca per parola chiave. Quando l’acquirente invia una parola chiave la pagina ACQUISTO è aggiornata e mostra un elenco di aste aperte (la cui scadenza è posteriore alla data e ora dell’invio) per cui la parola chiave compare nel nome o nella descrizione di almeno uno degli articoli dell’asta. La lista è ordinata in modo decrescente in base al tempo (numero di giorni e ore) mancante alla chiusura. Cliccando su un’asta aperta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compare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la pagina OFFERTA che mostra i dati degli articoli,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l’elenco delle offerte</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pervenute in ordine di </a:t>
            </a:r>
            <a:r>
              <a:rPr lang="it-IT" sz="1400" kern="100" dirty="0" err="1">
                <a:effectLst/>
                <a:latin typeface="Calibri" panose="020F0502020204030204" pitchFamily="34" charset="0"/>
                <a:ea typeface="Calibri" panose="020F0502020204030204" pitchFamily="34" charset="0"/>
                <a:cs typeface="Times New Roman" panose="02020603050405020304" pitchFamily="18" charset="0"/>
              </a:rPr>
              <a:t>data+ora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decrescente e un campo di input per inserire la propria offerta, che deve essere superiore all’offerta massima corrente di un importo pari almeno al rialzo minimo. Dopo </a:t>
            </a:r>
            <a:r>
              <a:rPr lang="it-IT" sz="14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l’invio dell’offerta</a:t>
            </a: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la pagina OFFERTA mostra l’elenco delle offerte aggiornate. La pagina ACQUISTO contiene anche un elenco delle offerte aggiudicate all’utente con i dati degli articoli e il prezzo finale.</a:t>
            </a:r>
          </a:p>
          <a:p>
            <a:pPr algn="just">
              <a:lnSpc>
                <a:spcPct val="107000"/>
              </a:lnSpc>
              <a:spcAft>
                <a:spcPts val="800"/>
              </a:spcAft>
            </a:pPr>
            <a:r>
              <a:rPr lang="it-IT"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 name="CasellaDiTesto 1">
            <a:extLst>
              <a:ext uri="{FF2B5EF4-FFF2-40B4-BE49-F238E27FC236}">
                <a16:creationId xmlns:a16="http://schemas.microsoft.com/office/drawing/2014/main" id="{B3A7334F-16C6-CB44-6B0E-4D02EB0FAD0E}"/>
              </a:ext>
            </a:extLst>
          </p:cNvPr>
          <p:cNvSpPr txBox="1"/>
          <p:nvPr/>
        </p:nvSpPr>
        <p:spPr>
          <a:xfrm>
            <a:off x="579863" y="434898"/>
            <a:ext cx="2274849" cy="923330"/>
          </a:xfrm>
          <a:prstGeom prst="rect">
            <a:avLst/>
          </a:prstGeom>
          <a:noFill/>
        </p:spPr>
        <p:txBody>
          <a:bodyPr wrap="square" rtlCol="0">
            <a:spAutoFit/>
          </a:bodyPr>
          <a:lstStyle/>
          <a:p>
            <a:r>
              <a:rPr lang="it-IT" dirty="0">
                <a:solidFill>
                  <a:srgbClr val="FF0000"/>
                </a:solidFill>
              </a:rPr>
              <a:t>Entità</a:t>
            </a:r>
          </a:p>
          <a:p>
            <a:r>
              <a:rPr lang="it-IT" dirty="0">
                <a:solidFill>
                  <a:srgbClr val="7030A0"/>
                </a:solidFill>
              </a:rPr>
              <a:t>Attributi</a:t>
            </a:r>
          </a:p>
          <a:p>
            <a:r>
              <a:rPr lang="it-IT" dirty="0">
                <a:solidFill>
                  <a:srgbClr val="00B0F0"/>
                </a:solidFill>
              </a:rPr>
              <a:t>Relazioni</a:t>
            </a:r>
          </a:p>
        </p:txBody>
      </p:sp>
    </p:spTree>
    <p:extLst>
      <p:ext uri="{BB962C8B-B14F-4D97-AF65-F5344CB8AC3E}">
        <p14:creationId xmlns:p14="http://schemas.microsoft.com/office/powerpoint/2010/main" val="10020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AC277764-B778-8B70-E7B5-D77B67BEB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82" y="504417"/>
            <a:ext cx="10288436" cy="5849166"/>
          </a:xfrm>
          <a:prstGeom prst="rect">
            <a:avLst/>
          </a:prstGeom>
        </p:spPr>
      </p:pic>
      <p:sp>
        <p:nvSpPr>
          <p:cNvPr id="8" name="CasellaDiTesto 7">
            <a:extLst>
              <a:ext uri="{FF2B5EF4-FFF2-40B4-BE49-F238E27FC236}">
                <a16:creationId xmlns:a16="http://schemas.microsoft.com/office/drawing/2014/main" id="{3893BAE1-135A-6572-613B-DF0FAD94425E}"/>
              </a:ext>
            </a:extLst>
          </p:cNvPr>
          <p:cNvSpPr txBox="1"/>
          <p:nvPr/>
        </p:nvSpPr>
        <p:spPr>
          <a:xfrm>
            <a:off x="3606800" y="2032001"/>
            <a:ext cx="1300480" cy="253916"/>
          </a:xfrm>
          <a:prstGeom prst="rect">
            <a:avLst/>
          </a:prstGeom>
          <a:noFill/>
        </p:spPr>
        <p:txBody>
          <a:bodyPr wrap="square" rtlCol="0">
            <a:spAutoFit/>
          </a:bodyPr>
          <a:lstStyle/>
          <a:p>
            <a:r>
              <a:rPr lang="it-IT" sz="1050" dirty="0" err="1"/>
              <a:t>usrn</a:t>
            </a:r>
            <a:r>
              <a:rPr lang="it-IT" sz="1050" dirty="0"/>
              <a:t>, </a:t>
            </a:r>
            <a:r>
              <a:rPr lang="it-IT" sz="1050" dirty="0" err="1"/>
              <a:t>pwd</a:t>
            </a:r>
            <a:endParaRPr lang="it-IT" sz="1050" dirty="0"/>
          </a:p>
        </p:txBody>
      </p:sp>
    </p:spTree>
    <p:extLst>
      <p:ext uri="{BB962C8B-B14F-4D97-AF65-F5344CB8AC3E}">
        <p14:creationId xmlns:p14="http://schemas.microsoft.com/office/powerpoint/2010/main" val="3654642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FA24EEBA-29F2-0444-4D6A-E1E1B9CB5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126" y="442495"/>
            <a:ext cx="8049748" cy="5973009"/>
          </a:xfrm>
          <a:prstGeom prst="rect">
            <a:avLst/>
          </a:prstGeom>
        </p:spPr>
      </p:pic>
    </p:spTree>
    <p:extLst>
      <p:ext uri="{BB962C8B-B14F-4D97-AF65-F5344CB8AC3E}">
        <p14:creationId xmlns:p14="http://schemas.microsoft.com/office/powerpoint/2010/main" val="3052106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74A27811-3E6E-DEBA-FF10-17FD39340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585" y="86360"/>
            <a:ext cx="7250234" cy="6685280"/>
          </a:xfrm>
          <a:prstGeom prst="rect">
            <a:avLst/>
          </a:prstGeom>
        </p:spPr>
      </p:pic>
    </p:spTree>
    <p:extLst>
      <p:ext uri="{BB962C8B-B14F-4D97-AF65-F5344CB8AC3E}">
        <p14:creationId xmlns:p14="http://schemas.microsoft.com/office/powerpoint/2010/main" val="777824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CBE1210-B599-C0DF-F94E-4446C8D88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942" y="175758"/>
            <a:ext cx="6916115" cy="6506483"/>
          </a:xfrm>
          <a:prstGeom prst="rect">
            <a:avLst/>
          </a:prstGeom>
        </p:spPr>
      </p:pic>
    </p:spTree>
    <p:extLst>
      <p:ext uri="{BB962C8B-B14F-4D97-AF65-F5344CB8AC3E}">
        <p14:creationId xmlns:p14="http://schemas.microsoft.com/office/powerpoint/2010/main" val="361266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D6AD704E-81AA-296B-C66C-21D3D42FE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71" y="1180786"/>
            <a:ext cx="11164858" cy="4496427"/>
          </a:xfrm>
          <a:prstGeom prst="rect">
            <a:avLst/>
          </a:prstGeom>
        </p:spPr>
      </p:pic>
      <p:sp>
        <p:nvSpPr>
          <p:cNvPr id="12" name="CasellaDiTesto 11">
            <a:extLst>
              <a:ext uri="{FF2B5EF4-FFF2-40B4-BE49-F238E27FC236}">
                <a16:creationId xmlns:a16="http://schemas.microsoft.com/office/drawing/2014/main" id="{085BFB5C-015A-7912-4DBF-29F80C7897AB}"/>
              </a:ext>
            </a:extLst>
          </p:cNvPr>
          <p:cNvSpPr txBox="1"/>
          <p:nvPr/>
        </p:nvSpPr>
        <p:spPr>
          <a:xfrm>
            <a:off x="3461930" y="2115621"/>
            <a:ext cx="955040" cy="369332"/>
          </a:xfrm>
          <a:prstGeom prst="rect">
            <a:avLst/>
          </a:prstGeom>
          <a:noFill/>
        </p:spPr>
        <p:txBody>
          <a:bodyPr wrap="square" rtlCol="0">
            <a:spAutoFit/>
          </a:bodyPr>
          <a:lstStyle/>
          <a:p>
            <a:r>
              <a:rPr lang="it-IT" sz="600" dirty="0" err="1"/>
              <a:t>minimumBidIncrement</a:t>
            </a:r>
            <a:endParaRPr lang="it-IT" sz="600" dirty="0"/>
          </a:p>
          <a:p>
            <a:r>
              <a:rPr lang="it-IT" sz="600" dirty="0" err="1"/>
              <a:t>expirationDate</a:t>
            </a:r>
            <a:endParaRPr lang="it-IT" sz="600" dirty="0"/>
          </a:p>
          <a:p>
            <a:r>
              <a:rPr lang="it-IT" sz="600" dirty="0" err="1"/>
              <a:t>articlesToAdd</a:t>
            </a:r>
            <a:endParaRPr lang="it-IT" sz="600" dirty="0"/>
          </a:p>
        </p:txBody>
      </p:sp>
    </p:spTree>
    <p:extLst>
      <p:ext uri="{BB962C8B-B14F-4D97-AF65-F5344CB8AC3E}">
        <p14:creationId xmlns:p14="http://schemas.microsoft.com/office/powerpoint/2010/main" val="683536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47421CE-AA40-1959-9D96-7D07F6446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02" y="1423707"/>
            <a:ext cx="11069595" cy="4010585"/>
          </a:xfrm>
          <a:prstGeom prst="rect">
            <a:avLst/>
          </a:prstGeom>
        </p:spPr>
      </p:pic>
    </p:spTree>
    <p:extLst>
      <p:ext uri="{BB962C8B-B14F-4D97-AF65-F5344CB8AC3E}">
        <p14:creationId xmlns:p14="http://schemas.microsoft.com/office/powerpoint/2010/main" val="1609158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DD1CFB3-31A1-5334-83B4-0626536AF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29" y="571101"/>
            <a:ext cx="11050542" cy="5715798"/>
          </a:xfrm>
          <a:prstGeom prst="rect">
            <a:avLst/>
          </a:prstGeom>
        </p:spPr>
      </p:pic>
    </p:spTree>
    <p:extLst>
      <p:ext uri="{BB962C8B-B14F-4D97-AF65-F5344CB8AC3E}">
        <p14:creationId xmlns:p14="http://schemas.microsoft.com/office/powerpoint/2010/main" val="155692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6F68BEF-DD87-F4E2-88B9-C871F0F61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13" y="60630"/>
            <a:ext cx="9195212" cy="6736740"/>
          </a:xfrm>
          <a:prstGeom prst="rect">
            <a:avLst/>
          </a:prstGeom>
        </p:spPr>
      </p:pic>
    </p:spTree>
    <p:extLst>
      <p:ext uri="{BB962C8B-B14F-4D97-AF65-F5344CB8AC3E}">
        <p14:creationId xmlns:p14="http://schemas.microsoft.com/office/powerpoint/2010/main" val="4137723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341642F-64D6-E95C-2E22-5B202F21B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828312"/>
            <a:ext cx="11041016" cy="5201376"/>
          </a:xfrm>
          <a:prstGeom prst="rect">
            <a:avLst/>
          </a:prstGeom>
        </p:spPr>
      </p:pic>
    </p:spTree>
    <p:extLst>
      <p:ext uri="{BB962C8B-B14F-4D97-AF65-F5344CB8AC3E}">
        <p14:creationId xmlns:p14="http://schemas.microsoft.com/office/powerpoint/2010/main" val="2569205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4B8E10CE-C446-565B-7075-C230B4AF3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746" y="153805"/>
            <a:ext cx="7981567" cy="6550390"/>
          </a:xfrm>
          <a:prstGeom prst="rect">
            <a:avLst/>
          </a:prstGeom>
        </p:spPr>
      </p:pic>
      <p:sp>
        <p:nvSpPr>
          <p:cNvPr id="12" name="CasellaDiTesto 11">
            <a:extLst>
              <a:ext uri="{FF2B5EF4-FFF2-40B4-BE49-F238E27FC236}">
                <a16:creationId xmlns:a16="http://schemas.microsoft.com/office/drawing/2014/main" id="{E57DD18D-21B3-DD0F-65F0-A75783AC201E}"/>
              </a:ext>
            </a:extLst>
          </p:cNvPr>
          <p:cNvSpPr txBox="1"/>
          <p:nvPr/>
        </p:nvSpPr>
        <p:spPr>
          <a:xfrm>
            <a:off x="2909627" y="871397"/>
            <a:ext cx="612320" cy="215444"/>
          </a:xfrm>
          <a:prstGeom prst="rect">
            <a:avLst/>
          </a:prstGeom>
          <a:noFill/>
        </p:spPr>
        <p:txBody>
          <a:bodyPr wrap="square" rtlCol="0">
            <a:spAutoFit/>
          </a:bodyPr>
          <a:lstStyle/>
          <a:p>
            <a:r>
              <a:rPr lang="it-IT" sz="800" dirty="0"/>
              <a:t>keyword</a:t>
            </a:r>
          </a:p>
        </p:txBody>
      </p:sp>
      <p:sp>
        <p:nvSpPr>
          <p:cNvPr id="13" name="CasellaDiTesto 12">
            <a:extLst>
              <a:ext uri="{FF2B5EF4-FFF2-40B4-BE49-F238E27FC236}">
                <a16:creationId xmlns:a16="http://schemas.microsoft.com/office/drawing/2014/main" id="{DE3486CA-4333-13D2-D1A6-11F542E7D7B0}"/>
              </a:ext>
            </a:extLst>
          </p:cNvPr>
          <p:cNvSpPr txBox="1"/>
          <p:nvPr/>
        </p:nvSpPr>
        <p:spPr>
          <a:xfrm>
            <a:off x="5612369" y="5340597"/>
            <a:ext cx="612320" cy="200055"/>
          </a:xfrm>
          <a:prstGeom prst="rect">
            <a:avLst/>
          </a:prstGeom>
          <a:noFill/>
        </p:spPr>
        <p:txBody>
          <a:bodyPr wrap="square" rtlCol="0">
            <a:spAutoFit/>
          </a:bodyPr>
          <a:lstStyle/>
          <a:p>
            <a:r>
              <a:rPr lang="it-IT" sz="700" dirty="0" err="1"/>
              <a:t>arrayIds</a:t>
            </a:r>
            <a:endParaRPr lang="it-IT" sz="700" dirty="0"/>
          </a:p>
        </p:txBody>
      </p:sp>
    </p:spTree>
    <p:extLst>
      <p:ext uri="{BB962C8B-B14F-4D97-AF65-F5344CB8AC3E}">
        <p14:creationId xmlns:p14="http://schemas.microsoft.com/office/powerpoint/2010/main" val="373823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olo 4">
            <a:extLst>
              <a:ext uri="{FF2B5EF4-FFF2-40B4-BE49-F238E27FC236}">
                <a16:creationId xmlns:a16="http://schemas.microsoft.com/office/drawing/2014/main" id="{89D42B70-01F5-DE0E-1CAF-5A5AC95D80E0}"/>
              </a:ext>
            </a:extLst>
          </p:cNvPr>
          <p:cNvSpPr txBox="1">
            <a:spLocks/>
          </p:cNvSpPr>
          <p:nvPr/>
        </p:nvSpPr>
        <p:spPr>
          <a:xfrm>
            <a:off x="1523999" y="279102"/>
            <a:ext cx="9144000" cy="7933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Diagramma ER</a:t>
            </a:r>
          </a:p>
        </p:txBody>
      </p:sp>
      <p:sp>
        <p:nvSpPr>
          <p:cNvPr id="24" name="Rettangolo 23">
            <a:extLst>
              <a:ext uri="{FF2B5EF4-FFF2-40B4-BE49-F238E27FC236}">
                <a16:creationId xmlns:a16="http://schemas.microsoft.com/office/drawing/2014/main" id="{2815FFEF-C5F9-7EB5-EAFC-4EF2644A00EF}"/>
              </a:ext>
            </a:extLst>
          </p:cNvPr>
          <p:cNvSpPr/>
          <p:nvPr/>
        </p:nvSpPr>
        <p:spPr>
          <a:xfrm>
            <a:off x="7863840" y="4622292"/>
            <a:ext cx="923544" cy="3474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asellaDiTesto 24">
            <a:extLst>
              <a:ext uri="{FF2B5EF4-FFF2-40B4-BE49-F238E27FC236}">
                <a16:creationId xmlns:a16="http://schemas.microsoft.com/office/drawing/2014/main" id="{ACE727F1-30C5-CD69-7DF7-A29142C2D978}"/>
              </a:ext>
            </a:extLst>
          </p:cNvPr>
          <p:cNvSpPr txBox="1"/>
          <p:nvPr/>
        </p:nvSpPr>
        <p:spPr>
          <a:xfrm>
            <a:off x="7970266" y="4530615"/>
            <a:ext cx="640080" cy="230832"/>
          </a:xfrm>
          <a:prstGeom prst="rect">
            <a:avLst/>
          </a:prstGeom>
          <a:noFill/>
        </p:spPr>
        <p:txBody>
          <a:bodyPr wrap="square" rtlCol="0">
            <a:spAutoFit/>
          </a:bodyPr>
          <a:lstStyle/>
          <a:p>
            <a:r>
              <a:rPr lang="it-IT" sz="900" b="1" dirty="0">
                <a:solidFill>
                  <a:srgbClr val="3A414A"/>
                </a:solidFill>
                <a:effectLst/>
              </a:rPr>
              <a:t>BIDDER</a:t>
            </a:r>
            <a:endParaRPr lang="it-IT" sz="900" b="1" dirty="0"/>
          </a:p>
        </p:txBody>
      </p:sp>
      <p:sp>
        <p:nvSpPr>
          <p:cNvPr id="26" name="CasellaDiTesto 25">
            <a:extLst>
              <a:ext uri="{FF2B5EF4-FFF2-40B4-BE49-F238E27FC236}">
                <a16:creationId xmlns:a16="http://schemas.microsoft.com/office/drawing/2014/main" id="{9B7D5470-ACBE-D366-5B48-8CE25B104A9E}"/>
              </a:ext>
            </a:extLst>
          </p:cNvPr>
          <p:cNvSpPr txBox="1"/>
          <p:nvPr/>
        </p:nvSpPr>
        <p:spPr>
          <a:xfrm>
            <a:off x="7970266" y="4710684"/>
            <a:ext cx="423514" cy="230832"/>
          </a:xfrm>
          <a:prstGeom prst="rect">
            <a:avLst/>
          </a:prstGeom>
          <a:noFill/>
        </p:spPr>
        <p:txBody>
          <a:bodyPr wrap="none" rtlCol="0">
            <a:spAutoFit/>
          </a:bodyPr>
          <a:lstStyle/>
          <a:p>
            <a:r>
              <a:rPr lang="it-IT" sz="900" dirty="0">
                <a:solidFill>
                  <a:srgbClr val="3A414A"/>
                </a:solidFill>
                <a:effectLst/>
              </a:rPr>
              <a:t>price</a:t>
            </a:r>
            <a:endParaRPr lang="it-IT" sz="900" dirty="0"/>
          </a:p>
        </p:txBody>
      </p:sp>
      <p:sp>
        <p:nvSpPr>
          <p:cNvPr id="2" name="Rettangolo 1">
            <a:extLst>
              <a:ext uri="{FF2B5EF4-FFF2-40B4-BE49-F238E27FC236}">
                <a16:creationId xmlns:a16="http://schemas.microsoft.com/office/drawing/2014/main" id="{7B8FA038-F4D2-B807-83E3-9DD94340F4F3}"/>
              </a:ext>
            </a:extLst>
          </p:cNvPr>
          <p:cNvSpPr/>
          <p:nvPr/>
        </p:nvSpPr>
        <p:spPr>
          <a:xfrm>
            <a:off x="8325612" y="3317730"/>
            <a:ext cx="876808" cy="502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BAF58312-A721-2ECA-4E89-DB7BB89EE5FE}"/>
              </a:ext>
            </a:extLst>
          </p:cNvPr>
          <p:cNvSpPr/>
          <p:nvPr/>
        </p:nvSpPr>
        <p:spPr>
          <a:xfrm rot="16200000">
            <a:off x="8708136" y="3956167"/>
            <a:ext cx="876808" cy="502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9954ABA3-9205-E0FA-F504-31CF446D1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425" y="936230"/>
            <a:ext cx="7948349" cy="5768840"/>
          </a:xfrm>
          <a:prstGeom prst="rect">
            <a:avLst/>
          </a:prstGeom>
        </p:spPr>
      </p:pic>
      <p:sp>
        <p:nvSpPr>
          <p:cNvPr id="4" name="CasellaDiTesto 3">
            <a:extLst>
              <a:ext uri="{FF2B5EF4-FFF2-40B4-BE49-F238E27FC236}">
                <a16:creationId xmlns:a16="http://schemas.microsoft.com/office/drawing/2014/main" id="{4273CB06-F7DF-3A01-FE14-E2C03DA7DBD0}"/>
              </a:ext>
            </a:extLst>
          </p:cNvPr>
          <p:cNvSpPr txBox="1"/>
          <p:nvPr/>
        </p:nvSpPr>
        <p:spPr>
          <a:xfrm>
            <a:off x="9032592" y="4272143"/>
            <a:ext cx="2033330" cy="830997"/>
          </a:xfrm>
          <a:prstGeom prst="rect">
            <a:avLst/>
          </a:prstGeom>
          <a:noFill/>
        </p:spPr>
        <p:txBody>
          <a:bodyPr wrap="square" rtlCol="0">
            <a:spAutoFit/>
          </a:bodyPr>
          <a:lstStyle/>
          <a:p>
            <a:r>
              <a:rPr lang="it-IT" sz="1200" dirty="0"/>
              <a:t>L’offerta è identificata (oltre che dalle due </a:t>
            </a:r>
            <a:r>
              <a:rPr lang="it-IT" sz="1200" dirty="0" err="1"/>
              <a:t>primary</a:t>
            </a:r>
            <a:r>
              <a:rPr lang="it-IT" sz="1200" dirty="0"/>
              <a:t> key) attraverso l’asta di riferimento</a:t>
            </a:r>
          </a:p>
        </p:txBody>
      </p:sp>
    </p:spTree>
    <p:extLst>
      <p:ext uri="{BB962C8B-B14F-4D97-AF65-F5344CB8AC3E}">
        <p14:creationId xmlns:p14="http://schemas.microsoft.com/office/powerpoint/2010/main" val="1969584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CC0B212-34BF-F3BA-7F20-CE5958388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1" y="342469"/>
            <a:ext cx="11012437" cy="6173061"/>
          </a:xfrm>
          <a:prstGeom prst="rect">
            <a:avLst/>
          </a:prstGeom>
        </p:spPr>
      </p:pic>
      <p:sp>
        <p:nvSpPr>
          <p:cNvPr id="4" name="CasellaDiTesto 3">
            <a:extLst>
              <a:ext uri="{FF2B5EF4-FFF2-40B4-BE49-F238E27FC236}">
                <a16:creationId xmlns:a16="http://schemas.microsoft.com/office/drawing/2014/main" id="{46C3145A-D296-F2C1-ECF9-A693FDDD5785}"/>
              </a:ext>
            </a:extLst>
          </p:cNvPr>
          <p:cNvSpPr txBox="1"/>
          <p:nvPr/>
        </p:nvSpPr>
        <p:spPr>
          <a:xfrm>
            <a:off x="4151540" y="4882242"/>
            <a:ext cx="612320" cy="215444"/>
          </a:xfrm>
          <a:prstGeom prst="rect">
            <a:avLst/>
          </a:prstGeom>
          <a:noFill/>
        </p:spPr>
        <p:txBody>
          <a:bodyPr wrap="square" rtlCol="0">
            <a:spAutoFit/>
          </a:bodyPr>
          <a:lstStyle/>
          <a:p>
            <a:r>
              <a:rPr lang="it-IT" sz="800" dirty="0" err="1"/>
              <a:t>arrayIds</a:t>
            </a:r>
            <a:endParaRPr lang="it-IT" sz="800" dirty="0"/>
          </a:p>
        </p:txBody>
      </p:sp>
    </p:spTree>
    <p:extLst>
      <p:ext uri="{BB962C8B-B14F-4D97-AF65-F5344CB8AC3E}">
        <p14:creationId xmlns:p14="http://schemas.microsoft.com/office/powerpoint/2010/main" val="384424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70FF7422-1C6C-DC6D-3330-1126849A6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1" y="675891"/>
            <a:ext cx="11012437" cy="5506218"/>
          </a:xfrm>
          <a:prstGeom prst="rect">
            <a:avLst/>
          </a:prstGeom>
        </p:spPr>
      </p:pic>
    </p:spTree>
    <p:extLst>
      <p:ext uri="{BB962C8B-B14F-4D97-AF65-F5344CB8AC3E}">
        <p14:creationId xmlns:p14="http://schemas.microsoft.com/office/powerpoint/2010/main" val="503636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3E6A47A-EF97-A1FB-ED9D-9D017512D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02" y="818785"/>
            <a:ext cx="11069595" cy="5220429"/>
          </a:xfrm>
          <a:prstGeom prst="rect">
            <a:avLst/>
          </a:prstGeom>
        </p:spPr>
      </p:pic>
    </p:spTree>
    <p:extLst>
      <p:ext uri="{BB962C8B-B14F-4D97-AF65-F5344CB8AC3E}">
        <p14:creationId xmlns:p14="http://schemas.microsoft.com/office/powerpoint/2010/main" val="1311636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D1ED89-4571-37FF-E5A0-86BE37EE8004}"/>
              </a:ext>
            </a:extLst>
          </p:cNvPr>
          <p:cNvSpPr>
            <a:spLocks noGrp="1"/>
          </p:cNvSpPr>
          <p:nvPr>
            <p:ph type="title"/>
          </p:nvPr>
        </p:nvSpPr>
        <p:spPr/>
        <p:txBody>
          <a:bodyPr/>
          <a:lstStyle/>
          <a:p>
            <a:pPr algn="ctr"/>
            <a:r>
              <a:rPr lang="it-IT" dirty="0"/>
              <a:t>Note integrative</a:t>
            </a:r>
          </a:p>
        </p:txBody>
      </p:sp>
      <p:sp>
        <p:nvSpPr>
          <p:cNvPr id="4" name="CasellaDiTesto 3">
            <a:extLst>
              <a:ext uri="{FF2B5EF4-FFF2-40B4-BE49-F238E27FC236}">
                <a16:creationId xmlns:a16="http://schemas.microsoft.com/office/drawing/2014/main" id="{E540FF2D-3A96-FA2B-0AE3-4098984BE0EB}"/>
              </a:ext>
            </a:extLst>
          </p:cNvPr>
          <p:cNvSpPr txBox="1"/>
          <p:nvPr/>
        </p:nvSpPr>
        <p:spPr>
          <a:xfrm>
            <a:off x="2971800" y="1674674"/>
            <a:ext cx="6248399" cy="1754326"/>
          </a:xfrm>
          <a:prstGeom prst="rect">
            <a:avLst/>
          </a:prstGeom>
          <a:noFill/>
        </p:spPr>
        <p:txBody>
          <a:bodyPr wrap="square" rtlCol="0">
            <a:spAutoFit/>
          </a:bodyPr>
          <a:lstStyle/>
          <a:p>
            <a:r>
              <a:rPr lang="it-IT" dirty="0"/>
              <a:t>La gestione degli errori imputabili all’invio di dati errati e/o in un formato non consentito all’utente viene effettuata sia a lato client, che a lato server. </a:t>
            </a:r>
          </a:p>
          <a:p>
            <a:r>
              <a:rPr lang="it-IT" dirty="0"/>
              <a:t>Non abbiamo però incluso tutti i segnali e messaggi di tali errori nei </a:t>
            </a:r>
            <a:r>
              <a:rPr lang="it-IT" dirty="0" err="1"/>
              <a:t>sequence</a:t>
            </a:r>
            <a:r>
              <a:rPr lang="it-IT" dirty="0"/>
              <a:t> </a:t>
            </a:r>
            <a:r>
              <a:rPr lang="it-IT" dirty="0" err="1"/>
              <a:t>diagram</a:t>
            </a:r>
            <a:r>
              <a:rPr lang="it-IT" dirty="0"/>
              <a:t> e negli </a:t>
            </a:r>
            <a:r>
              <a:rPr lang="it-IT" dirty="0" err="1"/>
              <a:t>application</a:t>
            </a:r>
            <a:r>
              <a:rPr lang="it-IT" dirty="0"/>
              <a:t> design, per renderli più leggibili.</a:t>
            </a:r>
          </a:p>
        </p:txBody>
      </p:sp>
      <p:sp>
        <p:nvSpPr>
          <p:cNvPr id="5" name="CasellaDiTesto 4">
            <a:extLst>
              <a:ext uri="{FF2B5EF4-FFF2-40B4-BE49-F238E27FC236}">
                <a16:creationId xmlns:a16="http://schemas.microsoft.com/office/drawing/2014/main" id="{A11ACA54-D83C-2B0C-E24F-503B19F5AF5A}"/>
              </a:ext>
            </a:extLst>
          </p:cNvPr>
          <p:cNvSpPr txBox="1"/>
          <p:nvPr/>
        </p:nvSpPr>
        <p:spPr>
          <a:xfrm>
            <a:off x="2971799" y="3709214"/>
            <a:ext cx="6248399" cy="1754326"/>
          </a:xfrm>
          <a:prstGeom prst="rect">
            <a:avLst/>
          </a:prstGeom>
          <a:noFill/>
        </p:spPr>
        <p:txBody>
          <a:bodyPr wrap="square" rtlCol="0">
            <a:spAutoFit/>
          </a:bodyPr>
          <a:lstStyle/>
          <a:p>
            <a:r>
              <a:rPr lang="it-IT" dirty="0"/>
              <a:t>Per quanto riguarda i </a:t>
            </a:r>
            <a:r>
              <a:rPr lang="it-IT" dirty="0" err="1"/>
              <a:t>sequence</a:t>
            </a:r>
            <a:r>
              <a:rPr lang="it-IT" dirty="0"/>
              <a:t> </a:t>
            </a:r>
            <a:r>
              <a:rPr lang="it-IT" dirty="0" err="1"/>
              <a:t>diagram</a:t>
            </a:r>
            <a:r>
              <a:rPr lang="it-IT" dirty="0"/>
              <a:t>, abbiamo omesso eventuali ripetizioni riferite alla spiegazione del funzionamento delle servlet, nel caso in cui avvenga un </a:t>
            </a:r>
            <a:r>
              <a:rPr lang="it-IT" dirty="0" err="1"/>
              <a:t>forward</a:t>
            </a:r>
            <a:r>
              <a:rPr lang="it-IT" dirty="0"/>
              <a:t> della richiesta a tale servlet da parte di un’altra (poiché la spiegazione di ogni servlet è già presente in modo dettagliato nel diagramma di sua competenza).</a:t>
            </a:r>
          </a:p>
        </p:txBody>
      </p:sp>
    </p:spTree>
    <p:extLst>
      <p:ext uri="{BB962C8B-B14F-4D97-AF65-F5344CB8AC3E}">
        <p14:creationId xmlns:p14="http://schemas.microsoft.com/office/powerpoint/2010/main" val="331183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EF21D9-BEF4-03E9-EFFA-C431B6E7E893}"/>
              </a:ext>
            </a:extLst>
          </p:cNvPr>
          <p:cNvSpPr>
            <a:spLocks noGrp="1"/>
          </p:cNvSpPr>
          <p:nvPr>
            <p:ph type="title"/>
          </p:nvPr>
        </p:nvSpPr>
        <p:spPr>
          <a:xfrm>
            <a:off x="838200" y="365126"/>
            <a:ext cx="10515600" cy="641872"/>
          </a:xfrm>
        </p:spPr>
        <p:txBody>
          <a:bodyPr>
            <a:normAutofit fontScale="90000"/>
          </a:bodyPr>
          <a:lstStyle/>
          <a:p>
            <a:pPr algn="ctr"/>
            <a:r>
              <a:rPr lang="it-IT" dirty="0"/>
              <a:t>Schema delle tabelle (1/2)</a:t>
            </a:r>
          </a:p>
        </p:txBody>
      </p:sp>
      <p:sp>
        <p:nvSpPr>
          <p:cNvPr id="8" name="CasellaDiTesto 7">
            <a:extLst>
              <a:ext uri="{FF2B5EF4-FFF2-40B4-BE49-F238E27FC236}">
                <a16:creationId xmlns:a16="http://schemas.microsoft.com/office/drawing/2014/main" id="{E954AEC3-13D8-956E-A2DC-7D7300E83567}"/>
              </a:ext>
            </a:extLst>
          </p:cNvPr>
          <p:cNvSpPr txBox="1"/>
          <p:nvPr/>
        </p:nvSpPr>
        <p:spPr>
          <a:xfrm>
            <a:off x="838200" y="1783291"/>
            <a:ext cx="5061995" cy="4524315"/>
          </a:xfrm>
          <a:prstGeom prst="rect">
            <a:avLst/>
          </a:prstGeom>
          <a:noFill/>
        </p:spPr>
        <p:txBody>
          <a:bodyPr wrap="square" rtlCol="0">
            <a:spAutoFit/>
          </a:bodyPr>
          <a:lstStyle/>
          <a:p>
            <a:r>
              <a:rPr lang="it-IT" dirty="0"/>
              <a:t>CREATE TABLE `</a:t>
            </a:r>
            <a:r>
              <a:rPr lang="it-IT" dirty="0" err="1"/>
              <a:t>auctions</a:t>
            </a:r>
            <a:r>
              <a:rPr lang="it-IT" dirty="0"/>
              <a:t>` (</a:t>
            </a:r>
          </a:p>
          <a:p>
            <a:r>
              <a:rPr lang="it-IT" dirty="0"/>
              <a:t>  `</a:t>
            </a:r>
            <a:r>
              <a:rPr lang="it-IT" dirty="0" err="1"/>
              <a:t>InitialPrice</a:t>
            </a:r>
            <a:r>
              <a:rPr lang="it-IT" dirty="0"/>
              <a:t>` </a:t>
            </a:r>
            <a:r>
              <a:rPr lang="it-IT" dirty="0" err="1"/>
              <a:t>int</a:t>
            </a:r>
            <a:r>
              <a:rPr lang="it-IT" dirty="0"/>
              <a:t> NOT NULL,</a:t>
            </a:r>
          </a:p>
          <a:p>
            <a:r>
              <a:rPr lang="it-IT" dirty="0"/>
              <a:t>  `</a:t>
            </a:r>
            <a:r>
              <a:rPr lang="it-IT" dirty="0" err="1"/>
              <a:t>FinalPrice</a:t>
            </a:r>
            <a:r>
              <a:rPr lang="it-IT" dirty="0"/>
              <a:t>` </a:t>
            </a:r>
            <a:r>
              <a:rPr lang="it-IT" dirty="0" err="1"/>
              <a:t>int</a:t>
            </a:r>
            <a:r>
              <a:rPr lang="it-IT" dirty="0"/>
              <a:t> DEFAULT '0',</a:t>
            </a:r>
          </a:p>
          <a:p>
            <a:r>
              <a:rPr lang="it-IT" dirty="0"/>
              <a:t>  `</a:t>
            </a:r>
            <a:r>
              <a:rPr lang="it-IT" dirty="0" err="1"/>
              <a:t>MinimumIncrement</a:t>
            </a:r>
            <a:r>
              <a:rPr lang="it-IT" dirty="0"/>
              <a:t>` </a:t>
            </a:r>
            <a:r>
              <a:rPr lang="it-IT" dirty="0" err="1"/>
              <a:t>int</a:t>
            </a:r>
            <a:r>
              <a:rPr lang="it-IT" dirty="0"/>
              <a:t> NOT NULL,</a:t>
            </a:r>
          </a:p>
          <a:p>
            <a:r>
              <a:rPr lang="it-IT" dirty="0"/>
              <a:t>  `Deadline` </a:t>
            </a:r>
            <a:r>
              <a:rPr lang="it-IT" dirty="0" err="1"/>
              <a:t>datetime</a:t>
            </a:r>
            <a:r>
              <a:rPr lang="it-IT" dirty="0"/>
              <a:t> NOT NULL,</a:t>
            </a:r>
          </a:p>
          <a:p>
            <a:r>
              <a:rPr lang="it-IT" dirty="0"/>
              <a:t>  `</a:t>
            </a:r>
            <a:r>
              <a:rPr lang="it-IT" dirty="0" err="1"/>
              <a:t>MaxBid</a:t>
            </a:r>
            <a:r>
              <a:rPr lang="it-IT" dirty="0"/>
              <a:t>` </a:t>
            </a:r>
            <a:r>
              <a:rPr lang="it-IT" dirty="0" err="1"/>
              <a:t>int</a:t>
            </a:r>
            <a:r>
              <a:rPr lang="it-IT" dirty="0"/>
              <a:t> NOT NULL DEFAULT '0',</a:t>
            </a:r>
          </a:p>
          <a:p>
            <a:r>
              <a:rPr lang="it-IT" dirty="0"/>
              <a:t>  `</a:t>
            </a:r>
            <a:r>
              <a:rPr lang="it-IT" dirty="0" err="1"/>
              <a:t>Expired</a:t>
            </a:r>
            <a:r>
              <a:rPr lang="it-IT" dirty="0"/>
              <a:t>` </a:t>
            </a:r>
            <a:r>
              <a:rPr lang="it-IT" dirty="0" err="1"/>
              <a:t>tinyint</a:t>
            </a:r>
            <a:r>
              <a:rPr lang="it-IT" dirty="0"/>
              <a:t> NOT NULL DEFAULT '0',</a:t>
            </a:r>
          </a:p>
          <a:p>
            <a:r>
              <a:rPr lang="it-IT" dirty="0"/>
              <a:t>  `Username` </a:t>
            </a:r>
            <a:r>
              <a:rPr lang="it-IT" dirty="0" err="1"/>
              <a:t>varchar</a:t>
            </a:r>
            <a:r>
              <a:rPr lang="it-IT" dirty="0"/>
              <a:t>(16) NOT NULL,</a:t>
            </a:r>
          </a:p>
          <a:p>
            <a:r>
              <a:rPr lang="it-IT" dirty="0"/>
              <a:t>  `ID` </a:t>
            </a:r>
            <a:r>
              <a:rPr lang="it-IT" dirty="0" err="1"/>
              <a:t>int</a:t>
            </a:r>
            <a:r>
              <a:rPr lang="it-IT" dirty="0"/>
              <a:t> NOT NULL,</a:t>
            </a:r>
          </a:p>
          <a:p>
            <a:r>
              <a:rPr lang="it-IT" dirty="0"/>
              <a:t>  `Winner` </a:t>
            </a:r>
            <a:r>
              <a:rPr lang="it-IT" dirty="0" err="1"/>
              <a:t>varchar</a:t>
            </a:r>
            <a:r>
              <a:rPr lang="it-IT" dirty="0"/>
              <a:t>(16) DEFAULT NULL,</a:t>
            </a:r>
          </a:p>
          <a:p>
            <a:r>
              <a:rPr lang="it-IT" dirty="0"/>
              <a:t>  PRIMARY KEY (`ID`),</a:t>
            </a:r>
          </a:p>
          <a:p>
            <a:r>
              <a:rPr lang="it-IT" dirty="0"/>
              <a:t>  KEY `</a:t>
            </a:r>
            <a:r>
              <a:rPr lang="it-IT" dirty="0" err="1"/>
              <a:t>Utente_idx</a:t>
            </a:r>
            <a:r>
              <a:rPr lang="it-IT" dirty="0"/>
              <a:t>` (`Username`),</a:t>
            </a:r>
          </a:p>
          <a:p>
            <a:r>
              <a:rPr lang="it-IT" dirty="0"/>
              <a:t>  CONSTRAINT `username` FOREIGN KEY (`Username`) REFERENCES `users` (`Username`) ON UPDATE CASCADE</a:t>
            </a:r>
          </a:p>
          <a:p>
            <a:r>
              <a:rPr lang="it-IT" dirty="0"/>
              <a:t>)</a:t>
            </a:r>
          </a:p>
        </p:txBody>
      </p:sp>
      <p:sp>
        <p:nvSpPr>
          <p:cNvPr id="9" name="CasellaDiTesto 8">
            <a:extLst>
              <a:ext uri="{FF2B5EF4-FFF2-40B4-BE49-F238E27FC236}">
                <a16:creationId xmlns:a16="http://schemas.microsoft.com/office/drawing/2014/main" id="{D41FD75D-D964-5845-FE32-FD00A96631C7}"/>
              </a:ext>
            </a:extLst>
          </p:cNvPr>
          <p:cNvSpPr txBox="1"/>
          <p:nvPr/>
        </p:nvSpPr>
        <p:spPr>
          <a:xfrm>
            <a:off x="6763474" y="1783291"/>
            <a:ext cx="5061995" cy="4247317"/>
          </a:xfrm>
          <a:prstGeom prst="rect">
            <a:avLst/>
          </a:prstGeom>
          <a:noFill/>
        </p:spPr>
        <p:txBody>
          <a:bodyPr wrap="square" rtlCol="0">
            <a:spAutoFit/>
          </a:bodyPr>
          <a:lstStyle/>
          <a:p>
            <a:r>
              <a:rPr lang="it-IT" dirty="0"/>
              <a:t>CREATE TABLE `</a:t>
            </a:r>
            <a:r>
              <a:rPr lang="it-IT" dirty="0" err="1"/>
              <a:t>articles</a:t>
            </a:r>
            <a:r>
              <a:rPr lang="it-IT" dirty="0"/>
              <a:t>` (</a:t>
            </a:r>
          </a:p>
          <a:p>
            <a:r>
              <a:rPr lang="it-IT" dirty="0"/>
              <a:t>  `Code` </a:t>
            </a:r>
            <a:r>
              <a:rPr lang="it-IT" dirty="0" err="1"/>
              <a:t>int</a:t>
            </a:r>
            <a:r>
              <a:rPr lang="it-IT" dirty="0"/>
              <a:t> NOT NULL,</a:t>
            </a:r>
          </a:p>
          <a:p>
            <a:r>
              <a:rPr lang="it-IT" dirty="0"/>
              <a:t>  `Name` </a:t>
            </a:r>
            <a:r>
              <a:rPr lang="it-IT" dirty="0" err="1"/>
              <a:t>varchar</a:t>
            </a:r>
            <a:r>
              <a:rPr lang="it-IT" dirty="0"/>
              <a:t>(30) NOT NULL,</a:t>
            </a:r>
          </a:p>
          <a:p>
            <a:r>
              <a:rPr lang="it-IT" dirty="0"/>
              <a:t>  `</a:t>
            </a:r>
            <a:r>
              <a:rPr lang="it-IT" dirty="0" err="1"/>
              <a:t>Description</a:t>
            </a:r>
            <a:r>
              <a:rPr lang="it-IT" dirty="0"/>
              <a:t>` </a:t>
            </a:r>
            <a:r>
              <a:rPr lang="it-IT" dirty="0" err="1"/>
              <a:t>varchar</a:t>
            </a:r>
            <a:r>
              <a:rPr lang="it-IT" dirty="0"/>
              <a:t>(200) NOT NULL,</a:t>
            </a:r>
          </a:p>
          <a:p>
            <a:r>
              <a:rPr lang="it-IT" dirty="0"/>
              <a:t>  `Image` </a:t>
            </a:r>
            <a:r>
              <a:rPr lang="it-IT" dirty="0" err="1"/>
              <a:t>varchar</a:t>
            </a:r>
            <a:r>
              <a:rPr lang="it-IT" dirty="0"/>
              <a:t>(10) NOT NULL,</a:t>
            </a:r>
          </a:p>
          <a:p>
            <a:r>
              <a:rPr lang="it-IT" dirty="0"/>
              <a:t>  `Price` </a:t>
            </a:r>
            <a:r>
              <a:rPr lang="it-IT" dirty="0" err="1"/>
              <a:t>int</a:t>
            </a:r>
            <a:r>
              <a:rPr lang="it-IT" dirty="0"/>
              <a:t> NOT NULL,</a:t>
            </a:r>
          </a:p>
          <a:p>
            <a:r>
              <a:rPr lang="it-IT" dirty="0"/>
              <a:t>  `</a:t>
            </a:r>
            <a:r>
              <a:rPr lang="it-IT" dirty="0" err="1"/>
              <a:t>ArticleCreator</a:t>
            </a:r>
            <a:r>
              <a:rPr lang="it-IT" dirty="0"/>
              <a:t>` </a:t>
            </a:r>
            <a:r>
              <a:rPr lang="it-IT" dirty="0" err="1"/>
              <a:t>varchar</a:t>
            </a:r>
            <a:r>
              <a:rPr lang="it-IT" dirty="0"/>
              <a:t>(16) NOT NULL,</a:t>
            </a:r>
          </a:p>
          <a:p>
            <a:r>
              <a:rPr lang="it-IT" dirty="0"/>
              <a:t>  `</a:t>
            </a:r>
            <a:r>
              <a:rPr lang="it-IT" dirty="0" err="1"/>
              <a:t>AuctionId</a:t>
            </a:r>
            <a:r>
              <a:rPr lang="it-IT" dirty="0"/>
              <a:t>` </a:t>
            </a:r>
            <a:r>
              <a:rPr lang="it-IT" dirty="0" err="1"/>
              <a:t>int</a:t>
            </a:r>
            <a:r>
              <a:rPr lang="it-IT" dirty="0"/>
              <a:t> DEFAULT '0',</a:t>
            </a:r>
          </a:p>
          <a:p>
            <a:r>
              <a:rPr lang="it-IT" dirty="0"/>
              <a:t>  PRIMARY KEY (`Code`),</a:t>
            </a:r>
          </a:p>
          <a:p>
            <a:r>
              <a:rPr lang="it-IT" dirty="0"/>
              <a:t>  KEY `</a:t>
            </a:r>
            <a:r>
              <a:rPr lang="it-IT" dirty="0" err="1"/>
              <a:t>Utente_idx</a:t>
            </a:r>
            <a:r>
              <a:rPr lang="it-IT" dirty="0"/>
              <a:t>` (`</a:t>
            </a:r>
            <a:r>
              <a:rPr lang="it-IT" dirty="0" err="1"/>
              <a:t>ArticleCreator</a:t>
            </a:r>
            <a:r>
              <a:rPr lang="it-IT" dirty="0"/>
              <a:t>`),</a:t>
            </a:r>
          </a:p>
          <a:p>
            <a:r>
              <a:rPr lang="it-IT" dirty="0"/>
              <a:t>  KEY `</a:t>
            </a:r>
            <a:r>
              <a:rPr lang="it-IT" dirty="0" err="1"/>
              <a:t>Asta_idx</a:t>
            </a:r>
            <a:r>
              <a:rPr lang="it-IT" dirty="0"/>
              <a:t>` (`</a:t>
            </a:r>
            <a:r>
              <a:rPr lang="it-IT" dirty="0" err="1"/>
              <a:t>AuctionId</a:t>
            </a:r>
            <a:r>
              <a:rPr lang="it-IT" dirty="0"/>
              <a:t>`),</a:t>
            </a:r>
          </a:p>
          <a:p>
            <a:r>
              <a:rPr lang="it-IT" dirty="0"/>
              <a:t>  CONSTRAINT `</a:t>
            </a:r>
            <a:r>
              <a:rPr lang="it-IT" dirty="0" err="1"/>
              <a:t>articlecreator</a:t>
            </a:r>
            <a:r>
              <a:rPr lang="it-IT" dirty="0"/>
              <a:t>` FOREIGN KEY (`</a:t>
            </a:r>
            <a:r>
              <a:rPr lang="it-IT" dirty="0" err="1"/>
              <a:t>ArticleCreator</a:t>
            </a:r>
            <a:r>
              <a:rPr lang="it-IT" dirty="0"/>
              <a:t>`) REFERENCES `users` (`Username`) ON DELETE RESTRICT ON UPDATE CASCADE</a:t>
            </a:r>
          </a:p>
          <a:p>
            <a:r>
              <a:rPr lang="it-IT" dirty="0"/>
              <a:t>)</a:t>
            </a:r>
          </a:p>
        </p:txBody>
      </p:sp>
    </p:spTree>
    <p:extLst>
      <p:ext uri="{BB962C8B-B14F-4D97-AF65-F5344CB8AC3E}">
        <p14:creationId xmlns:p14="http://schemas.microsoft.com/office/powerpoint/2010/main" val="315981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EF21D9-BEF4-03E9-EFFA-C431B6E7E893}"/>
              </a:ext>
            </a:extLst>
          </p:cNvPr>
          <p:cNvSpPr>
            <a:spLocks noGrp="1"/>
          </p:cNvSpPr>
          <p:nvPr>
            <p:ph type="title"/>
          </p:nvPr>
        </p:nvSpPr>
        <p:spPr>
          <a:xfrm>
            <a:off x="838200" y="365126"/>
            <a:ext cx="10515600" cy="641872"/>
          </a:xfrm>
        </p:spPr>
        <p:txBody>
          <a:bodyPr>
            <a:normAutofit fontScale="90000"/>
          </a:bodyPr>
          <a:lstStyle/>
          <a:p>
            <a:pPr algn="ctr"/>
            <a:r>
              <a:rPr lang="it-IT" dirty="0"/>
              <a:t>Schema delle tabelle (2/2)</a:t>
            </a:r>
          </a:p>
        </p:txBody>
      </p:sp>
      <p:sp>
        <p:nvSpPr>
          <p:cNvPr id="8" name="CasellaDiTesto 7">
            <a:extLst>
              <a:ext uri="{FF2B5EF4-FFF2-40B4-BE49-F238E27FC236}">
                <a16:creationId xmlns:a16="http://schemas.microsoft.com/office/drawing/2014/main" id="{E954AEC3-13D8-956E-A2DC-7D7300E83567}"/>
              </a:ext>
            </a:extLst>
          </p:cNvPr>
          <p:cNvSpPr txBox="1"/>
          <p:nvPr/>
        </p:nvSpPr>
        <p:spPr>
          <a:xfrm>
            <a:off x="838200" y="1794070"/>
            <a:ext cx="5061995" cy="4247317"/>
          </a:xfrm>
          <a:prstGeom prst="rect">
            <a:avLst/>
          </a:prstGeom>
          <a:noFill/>
        </p:spPr>
        <p:txBody>
          <a:bodyPr wrap="square" rtlCol="0">
            <a:spAutoFit/>
          </a:bodyPr>
          <a:lstStyle/>
          <a:p>
            <a:r>
              <a:rPr lang="it-IT" dirty="0"/>
              <a:t>CREATE TABLE `</a:t>
            </a:r>
            <a:r>
              <a:rPr lang="it-IT" dirty="0" err="1"/>
              <a:t>offers</a:t>
            </a:r>
            <a:r>
              <a:rPr lang="it-IT" dirty="0"/>
              <a:t>` (</a:t>
            </a:r>
          </a:p>
          <a:p>
            <a:r>
              <a:rPr lang="it-IT" dirty="0"/>
              <a:t>  `</a:t>
            </a:r>
            <a:r>
              <a:rPr lang="it-IT" dirty="0" err="1"/>
              <a:t>OfferPrice</a:t>
            </a:r>
            <a:r>
              <a:rPr lang="it-IT" dirty="0"/>
              <a:t>` </a:t>
            </a:r>
            <a:r>
              <a:rPr lang="it-IT" dirty="0" err="1"/>
              <a:t>int</a:t>
            </a:r>
            <a:r>
              <a:rPr lang="it-IT" dirty="0"/>
              <a:t> NOT NULL,</a:t>
            </a:r>
          </a:p>
          <a:p>
            <a:r>
              <a:rPr lang="it-IT" dirty="0"/>
              <a:t>  `</a:t>
            </a:r>
            <a:r>
              <a:rPr lang="it-IT" dirty="0" err="1"/>
              <a:t>Bidder</a:t>
            </a:r>
            <a:r>
              <a:rPr lang="it-IT" dirty="0"/>
              <a:t>` </a:t>
            </a:r>
            <a:r>
              <a:rPr lang="it-IT" dirty="0" err="1"/>
              <a:t>varchar</a:t>
            </a:r>
            <a:r>
              <a:rPr lang="it-IT" dirty="0"/>
              <a:t>(16) NOT NULL,</a:t>
            </a:r>
          </a:p>
          <a:p>
            <a:r>
              <a:rPr lang="it-IT" dirty="0"/>
              <a:t>  `</a:t>
            </a:r>
            <a:r>
              <a:rPr lang="it-IT" dirty="0" err="1"/>
              <a:t>DateTime</a:t>
            </a:r>
            <a:r>
              <a:rPr lang="it-IT" dirty="0"/>
              <a:t>` </a:t>
            </a:r>
            <a:r>
              <a:rPr lang="it-IT" dirty="0" err="1"/>
              <a:t>datetime</a:t>
            </a:r>
            <a:r>
              <a:rPr lang="it-IT" dirty="0"/>
              <a:t> NOT NULL,</a:t>
            </a:r>
          </a:p>
          <a:p>
            <a:r>
              <a:rPr lang="it-IT" dirty="0"/>
              <a:t>  `</a:t>
            </a:r>
            <a:r>
              <a:rPr lang="it-IT" dirty="0" err="1"/>
              <a:t>Auction</a:t>
            </a:r>
            <a:r>
              <a:rPr lang="it-IT" dirty="0"/>
              <a:t>` </a:t>
            </a:r>
            <a:r>
              <a:rPr lang="it-IT" dirty="0" err="1"/>
              <a:t>int</a:t>
            </a:r>
            <a:r>
              <a:rPr lang="it-IT" dirty="0"/>
              <a:t> NOT NULL,</a:t>
            </a:r>
          </a:p>
          <a:p>
            <a:r>
              <a:rPr lang="it-IT" dirty="0"/>
              <a:t>  PRIMARY KEY (`</a:t>
            </a:r>
            <a:r>
              <a:rPr lang="it-IT" dirty="0" err="1"/>
              <a:t>Bidder</a:t>
            </a:r>
            <a:r>
              <a:rPr lang="it-IT" dirty="0"/>
              <a:t>`,`</a:t>
            </a:r>
            <a:r>
              <a:rPr lang="it-IT" dirty="0" err="1"/>
              <a:t>DateTime</a:t>
            </a:r>
            <a:r>
              <a:rPr lang="it-IT" dirty="0"/>
              <a:t>`,`</a:t>
            </a:r>
            <a:r>
              <a:rPr lang="it-IT" dirty="0" err="1"/>
              <a:t>Auction</a:t>
            </a:r>
            <a:r>
              <a:rPr lang="it-IT" dirty="0"/>
              <a:t>`),</a:t>
            </a:r>
          </a:p>
          <a:p>
            <a:r>
              <a:rPr lang="it-IT" dirty="0"/>
              <a:t>  KEY `</a:t>
            </a:r>
            <a:r>
              <a:rPr lang="it-IT" dirty="0" err="1"/>
              <a:t>Utente_idx</a:t>
            </a:r>
            <a:r>
              <a:rPr lang="it-IT" dirty="0"/>
              <a:t>` (`</a:t>
            </a:r>
            <a:r>
              <a:rPr lang="it-IT" dirty="0" err="1"/>
              <a:t>Bidder</a:t>
            </a:r>
            <a:r>
              <a:rPr lang="it-IT" dirty="0"/>
              <a:t>`),</a:t>
            </a:r>
          </a:p>
          <a:p>
            <a:r>
              <a:rPr lang="it-IT" dirty="0"/>
              <a:t>  KEY `</a:t>
            </a:r>
            <a:r>
              <a:rPr lang="it-IT" dirty="0" err="1"/>
              <a:t>Asta_idx</a:t>
            </a:r>
            <a:r>
              <a:rPr lang="it-IT" dirty="0"/>
              <a:t>` (`</a:t>
            </a:r>
            <a:r>
              <a:rPr lang="it-IT" dirty="0" err="1"/>
              <a:t>Auction</a:t>
            </a:r>
            <a:r>
              <a:rPr lang="it-IT" dirty="0"/>
              <a:t>`),</a:t>
            </a:r>
          </a:p>
          <a:p>
            <a:r>
              <a:rPr lang="it-IT" dirty="0"/>
              <a:t>  CONSTRAINT `</a:t>
            </a:r>
            <a:r>
              <a:rPr lang="it-IT" dirty="0" err="1"/>
              <a:t>auction</a:t>
            </a:r>
            <a:r>
              <a:rPr lang="it-IT" dirty="0"/>
              <a:t>` FOREIGN KEY (`</a:t>
            </a:r>
            <a:r>
              <a:rPr lang="it-IT" dirty="0" err="1"/>
              <a:t>Auction</a:t>
            </a:r>
            <a:r>
              <a:rPr lang="it-IT" dirty="0"/>
              <a:t>`) REFERENCES `</a:t>
            </a:r>
            <a:r>
              <a:rPr lang="it-IT" dirty="0" err="1"/>
              <a:t>auctions</a:t>
            </a:r>
            <a:r>
              <a:rPr lang="it-IT" dirty="0"/>
              <a:t>` (`ID`) ON DELETE RESTRICT ON UPDATE CASCADE,</a:t>
            </a:r>
          </a:p>
          <a:p>
            <a:r>
              <a:rPr lang="it-IT" dirty="0"/>
              <a:t>  CONSTRAINT `</a:t>
            </a:r>
            <a:r>
              <a:rPr lang="it-IT" dirty="0" err="1"/>
              <a:t>bidder</a:t>
            </a:r>
            <a:r>
              <a:rPr lang="it-IT" dirty="0"/>
              <a:t>` FOREIGN KEY (`</a:t>
            </a:r>
            <a:r>
              <a:rPr lang="it-IT" dirty="0" err="1"/>
              <a:t>Bidder</a:t>
            </a:r>
            <a:r>
              <a:rPr lang="it-IT" dirty="0"/>
              <a:t>`) REFERENCES `users` (`Username`) ON DELETE RESTRICT ON UPDATE CASCADE</a:t>
            </a:r>
          </a:p>
          <a:p>
            <a:r>
              <a:rPr lang="it-IT" dirty="0"/>
              <a:t>)</a:t>
            </a:r>
          </a:p>
        </p:txBody>
      </p:sp>
      <p:sp>
        <p:nvSpPr>
          <p:cNvPr id="9" name="CasellaDiTesto 8">
            <a:extLst>
              <a:ext uri="{FF2B5EF4-FFF2-40B4-BE49-F238E27FC236}">
                <a16:creationId xmlns:a16="http://schemas.microsoft.com/office/drawing/2014/main" id="{D41FD75D-D964-5845-FE32-FD00A96631C7}"/>
              </a:ext>
            </a:extLst>
          </p:cNvPr>
          <p:cNvSpPr txBox="1"/>
          <p:nvPr/>
        </p:nvSpPr>
        <p:spPr>
          <a:xfrm>
            <a:off x="7130005" y="2395956"/>
            <a:ext cx="5061995" cy="2308324"/>
          </a:xfrm>
          <a:prstGeom prst="rect">
            <a:avLst/>
          </a:prstGeom>
          <a:noFill/>
        </p:spPr>
        <p:txBody>
          <a:bodyPr wrap="square" rtlCol="0">
            <a:spAutoFit/>
          </a:bodyPr>
          <a:lstStyle/>
          <a:p>
            <a:r>
              <a:rPr lang="it-IT" dirty="0"/>
              <a:t>CREATE TABLE `users` (</a:t>
            </a:r>
          </a:p>
          <a:p>
            <a:r>
              <a:rPr lang="it-IT" dirty="0"/>
              <a:t>  `Username` </a:t>
            </a:r>
            <a:r>
              <a:rPr lang="it-IT" dirty="0" err="1"/>
              <a:t>varchar</a:t>
            </a:r>
            <a:r>
              <a:rPr lang="it-IT" dirty="0"/>
              <a:t>(16) NOT NULL,</a:t>
            </a:r>
          </a:p>
          <a:p>
            <a:r>
              <a:rPr lang="it-IT" dirty="0"/>
              <a:t>  `Password` </a:t>
            </a:r>
            <a:r>
              <a:rPr lang="it-IT" dirty="0" err="1"/>
              <a:t>varchar</a:t>
            </a:r>
            <a:r>
              <a:rPr lang="it-IT" dirty="0"/>
              <a:t>(12) NOT NULL,</a:t>
            </a:r>
          </a:p>
          <a:p>
            <a:r>
              <a:rPr lang="it-IT" dirty="0"/>
              <a:t>  `</a:t>
            </a:r>
            <a:r>
              <a:rPr lang="it-IT" dirty="0" err="1"/>
              <a:t>FirstName</a:t>
            </a:r>
            <a:r>
              <a:rPr lang="it-IT" dirty="0"/>
              <a:t>` </a:t>
            </a:r>
            <a:r>
              <a:rPr lang="it-IT" dirty="0" err="1"/>
              <a:t>varchar</a:t>
            </a:r>
            <a:r>
              <a:rPr lang="it-IT" dirty="0"/>
              <a:t>(20) NOT NULL,</a:t>
            </a:r>
          </a:p>
          <a:p>
            <a:r>
              <a:rPr lang="it-IT" dirty="0"/>
              <a:t>  `</a:t>
            </a:r>
            <a:r>
              <a:rPr lang="it-IT" dirty="0" err="1"/>
              <a:t>LastName</a:t>
            </a:r>
            <a:r>
              <a:rPr lang="it-IT" dirty="0"/>
              <a:t>` </a:t>
            </a:r>
            <a:r>
              <a:rPr lang="it-IT" dirty="0" err="1"/>
              <a:t>varchar</a:t>
            </a:r>
            <a:r>
              <a:rPr lang="it-IT" dirty="0"/>
              <a:t>(20) NOT NULL,</a:t>
            </a:r>
          </a:p>
          <a:p>
            <a:r>
              <a:rPr lang="it-IT" dirty="0"/>
              <a:t>  `</a:t>
            </a:r>
            <a:r>
              <a:rPr lang="it-IT" dirty="0" err="1"/>
              <a:t>Address</a:t>
            </a:r>
            <a:r>
              <a:rPr lang="it-IT" dirty="0"/>
              <a:t>` </a:t>
            </a:r>
            <a:r>
              <a:rPr lang="it-IT" dirty="0" err="1"/>
              <a:t>varchar</a:t>
            </a:r>
            <a:r>
              <a:rPr lang="it-IT" dirty="0"/>
              <a:t>(45) NOT NULL,</a:t>
            </a:r>
          </a:p>
          <a:p>
            <a:r>
              <a:rPr lang="it-IT" dirty="0"/>
              <a:t>  PRIMARY KEY (`Username`)</a:t>
            </a:r>
          </a:p>
          <a:p>
            <a:r>
              <a:rPr lang="it-IT" dirty="0"/>
              <a:t>)</a:t>
            </a:r>
          </a:p>
        </p:txBody>
      </p:sp>
    </p:spTree>
    <p:extLst>
      <p:ext uri="{BB962C8B-B14F-4D97-AF65-F5344CB8AC3E}">
        <p14:creationId xmlns:p14="http://schemas.microsoft.com/office/powerpoint/2010/main" val="344470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CFA5F0-D366-7762-5AA4-A31B0A723B2F}"/>
              </a:ext>
            </a:extLst>
          </p:cNvPr>
          <p:cNvSpPr>
            <a:spLocks noGrp="1"/>
          </p:cNvSpPr>
          <p:nvPr>
            <p:ph type="title"/>
          </p:nvPr>
        </p:nvSpPr>
        <p:spPr>
          <a:xfrm>
            <a:off x="3483980" y="439393"/>
            <a:ext cx="6550306" cy="989113"/>
          </a:xfrm>
        </p:spPr>
        <p:txBody>
          <a:bodyPr/>
          <a:lstStyle/>
          <a:p>
            <a:r>
              <a:rPr lang="it-IT" dirty="0"/>
              <a:t>Analisi dei requisiti</a:t>
            </a:r>
          </a:p>
        </p:txBody>
      </p:sp>
      <p:sp>
        <p:nvSpPr>
          <p:cNvPr id="3" name="Segnaposto contenuto 2">
            <a:extLst>
              <a:ext uri="{FF2B5EF4-FFF2-40B4-BE49-F238E27FC236}">
                <a16:creationId xmlns:a16="http://schemas.microsoft.com/office/drawing/2014/main" id="{91408D69-9C37-153E-31E3-5CBDF931C2F8}"/>
              </a:ext>
            </a:extLst>
          </p:cNvPr>
          <p:cNvSpPr>
            <a:spLocks noGrp="1"/>
          </p:cNvSpPr>
          <p:nvPr>
            <p:ph idx="1"/>
          </p:nvPr>
        </p:nvSpPr>
        <p:spPr>
          <a:xfrm>
            <a:off x="416689" y="1825624"/>
            <a:ext cx="11389488" cy="5362254"/>
          </a:xfrm>
        </p:spPr>
        <p:txBody>
          <a:bodyPr>
            <a:normAutofit fontScale="85000" lnSpcReduction="10000"/>
          </a:bodyPr>
          <a:lstStyle/>
          <a:p>
            <a:pPr marL="0" indent="0" algn="just">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aste online. Gli utenti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accedono tramite login</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possono vendere e acquistare all’asta. La </a:t>
            </a:r>
            <a:r>
              <a:rPr lang="it-IT"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HOME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page contiene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due link</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uno per accedere alla pagina </a:t>
            </a:r>
            <a:r>
              <a:rPr lang="it-IT"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VENDO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uno per accedere alla pagina </a:t>
            </a:r>
            <a:r>
              <a:rPr lang="it-IT"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ACQUISTO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La pagina VENDO mostra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una lista delle aste create dall’utente e non ancora chiuse, una lista delle aste da lui create e chiuse e due </a:t>
            </a:r>
            <a:r>
              <a:rPr lang="it-IT" sz="1800"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una per </a:t>
            </a:r>
            <a:r>
              <a:rPr lang="it-IT"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creare un nuovo articolo e una per creare una nuova asta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per vendere gli articoli dell’utente.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ll</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primo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inserisce nuovi articoli nel database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il secondo mostra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l'elenco degli articoli disponibili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nel database e dà la possibilità di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selezionarne più di uno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Un articolo ha codice, nome, descrizione, immagine e prezzo. Un’asta comprende uno o più articoli messi in vendita, il prezzo iniziale dell’insieme di articoli, il rialzo minimo di ogni offerta (espresso come un numero intero di euro) e una scadenza (data e ora, es. 19-04-2021 alle 24:00). Il prezzo iniziale dell’asta è ottenuto come somma del prezzo degli articoli compresi nell’offerta. Lo stesso articolo non può essere incluso in aste diverse. Una volta venduto, un articolo non deve essere più disponibile per l’inserimento in ulteriori aste. La lista delle aste è ordinata per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data+ora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crescente. L’elenco riporta: codice e nome degli articoli compresi nell’asta, offerta massima, tempo mancante (numero di giorni e ore) tra il momento (data ora) del login e la data e ora di chiusura dell’asta.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Cliccando su un’asta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compare una pagina </a:t>
            </a:r>
            <a:r>
              <a:rPr lang="it-IT"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DETTAGLIO ASTA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che riporta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per un’asta aperta tutti i dati dell’asta e la lista delle offerte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(nome utente, prezzo offerto, data e ora dell’offerta) ordinata per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data+ora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decrescente. Un bottone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CHIUDI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permette all’utente di </a:t>
            </a:r>
            <a:r>
              <a:rPr lang="it-IT"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chiudere l’asta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se è giunta l’ora della scadenza (si ignori il caso di aste scadute ma non chiuse dall’utente e non ci si occupi della chiusura automatica di aste dopo la scadenza). Se l’asta è chiusa, la pagina riporta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tutti i dati dell’asta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il nome dell’aggiudicatario, il prezzo finale e l’indirizzo (fisso) di spedizione dell’utente. La pagina ACQUISTO contiene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una </a:t>
            </a:r>
            <a:r>
              <a:rPr lang="it-IT" sz="1800"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di ricerca per parola chiave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Quando l’acquirente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invia una parola chiave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pagina ACQUISTO è aggiornata e mostra un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elenco di aste aperte</a:t>
            </a:r>
            <a:r>
              <a:rPr lang="it-IT" sz="1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cui scadenza è posteriore alla data e ora dell’invio) per cui la parola chiave compare nel nome o nella descrizione di almeno uno degli articoli dell’asta. La lista è ordinata in modo decrescente in base al tempo (numero di giorni e ore) mancante alla chiusura.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Cliccando su un’asta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aperta compare la pagina </a:t>
            </a:r>
            <a:r>
              <a:rPr lang="it-IT"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OFFERTA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che mostra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 dati degli articoli, l’elenco delle offerte pervenute in ordine di </a:t>
            </a:r>
            <a:r>
              <a:rPr lang="it-IT" sz="1800"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data+ora</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decrescente e un campo di input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per </a:t>
            </a:r>
            <a:r>
              <a:rPr lang="it-IT"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inserire la propria offerta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che deve essere superiore all’offerta massima corrente di un importo pari almeno al rialzo minimo. Dopo </a:t>
            </a:r>
            <a:r>
              <a:rPr lang="it-IT"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l’invio dell’offerta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la pagina OFFERTA mostra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l’elenco delle offerte aggiornate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La pagina ACQUISTO contiene anche un </a:t>
            </a:r>
            <a:r>
              <a:rPr lang="it-IT"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elenco delle offerte aggiudicate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all’utente con i dati degli articoli e il prezzo finale. </a:t>
            </a:r>
          </a:p>
          <a:p>
            <a:pPr marL="0" indent="0" algn="just">
              <a:lnSpc>
                <a:spcPct val="107000"/>
              </a:lnSpc>
              <a:spcAft>
                <a:spcPts val="800"/>
              </a:spcAft>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sellaDiTesto 3">
            <a:extLst>
              <a:ext uri="{FF2B5EF4-FFF2-40B4-BE49-F238E27FC236}">
                <a16:creationId xmlns:a16="http://schemas.microsoft.com/office/drawing/2014/main" id="{50623461-C881-7E65-CEB8-27567E106935}"/>
              </a:ext>
            </a:extLst>
          </p:cNvPr>
          <p:cNvSpPr txBox="1"/>
          <p:nvPr/>
        </p:nvSpPr>
        <p:spPr>
          <a:xfrm>
            <a:off x="1088021" y="277969"/>
            <a:ext cx="1678329" cy="1311962"/>
          </a:xfrm>
          <a:prstGeom prst="rect">
            <a:avLst/>
          </a:prstGeom>
          <a:noFill/>
        </p:spPr>
        <p:txBody>
          <a:bodyPr wrap="square" rtlCol="0">
            <a:spAutoFit/>
          </a:bodyPr>
          <a:lstStyle/>
          <a:p>
            <a:pPr algn="just">
              <a:lnSpc>
                <a:spcPct val="107000"/>
              </a:lnSpc>
              <a:spcAft>
                <a:spcPts val="800"/>
              </a:spcAft>
            </a:pPr>
            <a:r>
              <a:rPr lang="en-US"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Pages(views)</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View components</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Events</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it-IT" sz="14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874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1E783-8762-6B36-4E5E-85A414F1F932}"/>
              </a:ext>
            </a:extLst>
          </p:cNvPr>
          <p:cNvSpPr>
            <a:spLocks noGrp="1"/>
          </p:cNvSpPr>
          <p:nvPr>
            <p:ph type="title"/>
          </p:nvPr>
        </p:nvSpPr>
        <p:spPr>
          <a:xfrm>
            <a:off x="907648" y="180460"/>
            <a:ext cx="9544291" cy="942814"/>
          </a:xfrm>
        </p:spPr>
        <p:txBody>
          <a:bodyPr/>
          <a:lstStyle/>
          <a:p>
            <a:pPr algn="ctr"/>
            <a:r>
              <a:rPr lang="it-IT" dirty="0"/>
              <a:t>Specifiche aggiuntive </a:t>
            </a:r>
          </a:p>
        </p:txBody>
      </p:sp>
      <p:sp>
        <p:nvSpPr>
          <p:cNvPr id="4" name="CasellaDiTesto 3">
            <a:extLst>
              <a:ext uri="{FF2B5EF4-FFF2-40B4-BE49-F238E27FC236}">
                <a16:creationId xmlns:a16="http://schemas.microsoft.com/office/drawing/2014/main" id="{086CA870-00E4-D0EF-9F8E-3FC37626842A}"/>
              </a:ext>
            </a:extLst>
          </p:cNvPr>
          <p:cNvSpPr txBox="1"/>
          <p:nvPr/>
        </p:nvSpPr>
        <p:spPr>
          <a:xfrm>
            <a:off x="4551262" y="938608"/>
            <a:ext cx="7072131" cy="369332"/>
          </a:xfrm>
          <a:prstGeom prst="rect">
            <a:avLst/>
          </a:prstGeom>
          <a:noFill/>
        </p:spPr>
        <p:txBody>
          <a:bodyPr wrap="square" rtlCol="0">
            <a:spAutoFit/>
          </a:bodyPr>
          <a:lstStyle/>
          <a:p>
            <a:r>
              <a:rPr lang="it-IT" dirty="0"/>
              <a:t>(a nostra discrezione)</a:t>
            </a:r>
          </a:p>
        </p:txBody>
      </p:sp>
      <p:sp>
        <p:nvSpPr>
          <p:cNvPr id="5" name="CasellaDiTesto 4">
            <a:extLst>
              <a:ext uri="{FF2B5EF4-FFF2-40B4-BE49-F238E27FC236}">
                <a16:creationId xmlns:a16="http://schemas.microsoft.com/office/drawing/2014/main" id="{257A2C37-FF1B-E944-79B1-73CCF2D1A172}"/>
              </a:ext>
            </a:extLst>
          </p:cNvPr>
          <p:cNvSpPr txBox="1"/>
          <p:nvPr/>
        </p:nvSpPr>
        <p:spPr>
          <a:xfrm>
            <a:off x="953464" y="2506440"/>
            <a:ext cx="10285071" cy="1631216"/>
          </a:xfrm>
          <a:prstGeom prst="rect">
            <a:avLst/>
          </a:prstGeom>
          <a:noFill/>
        </p:spPr>
        <p:txBody>
          <a:bodyPr wrap="square" rtlCol="0">
            <a:spAutoFit/>
          </a:bodyPr>
          <a:lstStyle/>
          <a:p>
            <a:r>
              <a:rPr lang="it-IT" sz="2000" dirty="0"/>
              <a:t>Abbiamo aggiunto un pulsante ‘home’ in tutte le pagine diverse da HomePage.html, in modo da rendere più veloce la navigazione tra una pagina e l’altra.</a:t>
            </a:r>
          </a:p>
          <a:p>
            <a:endParaRPr lang="it-IT" sz="2000" dirty="0"/>
          </a:p>
          <a:p>
            <a:r>
              <a:rPr lang="it-IT" sz="2000" dirty="0"/>
              <a:t>Cliccando su questo bottone, l’utente viene reindirizzato alla pagina HomePage.html, così può scegliere se cliccare su Vendo o Acquisto.</a:t>
            </a:r>
          </a:p>
        </p:txBody>
      </p:sp>
    </p:spTree>
    <p:extLst>
      <p:ext uri="{BB962C8B-B14F-4D97-AF65-F5344CB8AC3E}">
        <p14:creationId xmlns:p14="http://schemas.microsoft.com/office/powerpoint/2010/main" val="384497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838F2-1A72-7D72-2160-D1B8E6CD76ED}"/>
              </a:ext>
            </a:extLst>
          </p:cNvPr>
          <p:cNvSpPr>
            <a:spLocks noGrp="1"/>
          </p:cNvSpPr>
          <p:nvPr>
            <p:ph type="title"/>
          </p:nvPr>
        </p:nvSpPr>
        <p:spPr>
          <a:xfrm>
            <a:off x="1834317" y="86810"/>
            <a:ext cx="8523365" cy="711321"/>
          </a:xfrm>
        </p:spPr>
        <p:txBody>
          <a:bodyPr>
            <a:normAutofit fontScale="90000"/>
          </a:bodyPr>
          <a:lstStyle/>
          <a:p>
            <a:pPr algn="ctr"/>
            <a:r>
              <a:rPr lang="it-IT" dirty="0"/>
              <a:t>Application Design (Login + </a:t>
            </a:r>
            <a:r>
              <a:rPr lang="it-IT" dirty="0" err="1"/>
              <a:t>HomePage</a:t>
            </a:r>
            <a:r>
              <a:rPr lang="it-IT" dirty="0"/>
              <a:t>)</a:t>
            </a:r>
          </a:p>
        </p:txBody>
      </p:sp>
      <p:pic>
        <p:nvPicPr>
          <p:cNvPr id="7" name="Immagine 6">
            <a:extLst>
              <a:ext uri="{FF2B5EF4-FFF2-40B4-BE49-F238E27FC236}">
                <a16:creationId xmlns:a16="http://schemas.microsoft.com/office/drawing/2014/main" id="{64B6AA88-D94F-A277-215A-BAD6F4F46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800100"/>
            <a:ext cx="11201400" cy="5971090"/>
          </a:xfrm>
          <a:prstGeom prst="rect">
            <a:avLst/>
          </a:prstGeom>
        </p:spPr>
      </p:pic>
    </p:spTree>
    <p:extLst>
      <p:ext uri="{BB962C8B-B14F-4D97-AF65-F5344CB8AC3E}">
        <p14:creationId xmlns:p14="http://schemas.microsoft.com/office/powerpoint/2010/main" val="327209057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1268</TotalTime>
  <Words>2660</Words>
  <Application>Microsoft Office PowerPoint</Application>
  <PresentationFormat>Widescreen</PresentationFormat>
  <Paragraphs>162</Paragraphs>
  <Slides>43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43</vt:i4>
      </vt:variant>
    </vt:vector>
  </HeadingPairs>
  <TitlesOfParts>
    <vt:vector size="47" baseType="lpstr">
      <vt:lpstr>Arial</vt:lpstr>
      <vt:lpstr>Calibri</vt:lpstr>
      <vt:lpstr>Calibri Light</vt:lpstr>
      <vt:lpstr>Tema di Office</vt:lpstr>
      <vt:lpstr>Documentazione traccia 1 – Aste online</vt:lpstr>
      <vt:lpstr>Aste Online</vt:lpstr>
      <vt:lpstr>Analisi dei dati</vt:lpstr>
      <vt:lpstr>Presentazione standard di PowerPoint</vt:lpstr>
      <vt:lpstr>Schema delle tabelle (1/2)</vt:lpstr>
      <vt:lpstr>Schema delle tabelle (2/2)</vt:lpstr>
      <vt:lpstr>Analisi dei requisiti</vt:lpstr>
      <vt:lpstr>Specifiche aggiuntive </vt:lpstr>
      <vt:lpstr>Application Design (Login + HomePage)</vt:lpstr>
      <vt:lpstr>Application Design (Sell)</vt:lpstr>
      <vt:lpstr>Application Design (Buy)</vt:lpstr>
      <vt:lpstr>Componenti (1/2)</vt:lpstr>
      <vt:lpstr>Componenti (2/2)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Aste Online</vt:lpstr>
      <vt:lpstr>Componenti (1/2)</vt:lpstr>
      <vt:lpstr>Componenti (2/2)</vt:lpstr>
      <vt:lpstr>Application Design (Login)</vt:lpstr>
      <vt:lpstr>Application Design (SELL &amp; BUY)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Note integrative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 Online</dc:title>
  <dc:creator>Andrea Ferrini</dc:creator>
  <cp:lastModifiedBy>Andrea Ferrini</cp:lastModifiedBy>
  <cp:revision>1</cp:revision>
  <dcterms:created xsi:type="dcterms:W3CDTF">2023-06-22T22:05:28Z</dcterms:created>
  <dcterms:modified xsi:type="dcterms:W3CDTF">2023-06-24T16:16:50Z</dcterms:modified>
</cp:coreProperties>
</file>