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Alessandro Genovese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1000002043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31/03/2022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r>
              <a:rPr lang="it-IT" sz="2000" dirty="0"/>
              <a:t>La struttura della pagina consiste in:</a:t>
            </a:r>
          </a:p>
          <a:p>
            <a:pPr lvl="1"/>
            <a:r>
              <a:rPr lang="it-IT" sz="2000" dirty="0"/>
              <a:t> un’</a:t>
            </a:r>
            <a:r>
              <a:rPr lang="it-IT" sz="2000" b="1" dirty="0"/>
              <a:t>intestazione (</a:t>
            </a:r>
            <a:r>
              <a:rPr lang="it-IT" sz="2000" b="1" dirty="0" err="1"/>
              <a:t>header</a:t>
            </a:r>
            <a:r>
              <a:rPr lang="it-IT" sz="2000" b="1" dirty="0"/>
              <a:t>) </a:t>
            </a:r>
            <a:r>
              <a:rPr lang="it-IT" sz="2000" dirty="0"/>
              <a:t>con il titolo della pagina e un’immagine di sfondo, nella quale vi è anche un </a:t>
            </a:r>
            <a:r>
              <a:rPr lang="it-IT" sz="2000" b="1" dirty="0"/>
              <a:t>menù di navigazione</a:t>
            </a:r>
            <a:r>
              <a:rPr lang="it-IT" sz="2000" dirty="0"/>
              <a:t>, in cui però non sono stati inseriti link esistenti. Nell’intestazione ho aggiunto anche un overlay escludendo però la barra di navigazione così da essere solo al di sopra dell’immagine.</a:t>
            </a:r>
          </a:p>
          <a:p>
            <a:pPr lvl="1"/>
            <a:r>
              <a:rPr lang="it-IT" sz="2000" dirty="0"/>
              <a:t>Cinque </a:t>
            </a:r>
            <a:r>
              <a:rPr lang="it-IT" sz="2000" b="1" dirty="0"/>
              <a:t>sezioni</a:t>
            </a:r>
            <a:r>
              <a:rPr lang="it-IT" sz="2000" dirty="0"/>
              <a:t> di contenuti numerate, che rappresentano il corpo principale della pagina. Per ciascuna sezione (</a:t>
            </a:r>
            <a:r>
              <a:rPr lang="it-IT" sz="2000" dirty="0" err="1"/>
              <a:t>section</a:t>
            </a:r>
            <a:r>
              <a:rPr lang="it-IT" sz="2000" dirty="0"/>
              <a:t>) ho inserito il nome della città con un relativo voto, una descrizione personale della città e infine un’immagine di una parte della città in questione.</a:t>
            </a:r>
          </a:p>
          <a:p>
            <a:pPr lvl="1"/>
            <a:r>
              <a:rPr lang="it-IT" sz="2000" dirty="0"/>
              <a:t>Infine un </a:t>
            </a:r>
            <a:r>
              <a:rPr lang="it-IT" sz="2000" b="1" dirty="0" err="1"/>
              <a:t>footer</a:t>
            </a:r>
            <a:r>
              <a:rPr lang="it-IT" sz="2000" dirty="0"/>
              <a:t> che contiene il mio nome, cognome e numero di matricola.</a:t>
            </a:r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che mostra la vostra pagina web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F493DCA-06F0-4BC1-AB9A-A381820B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1673"/>
            <a:ext cx="8154174" cy="321860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B04FE763-BC0C-4ADE-9189-B402067D3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6" y="3220278"/>
            <a:ext cx="8154174" cy="36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r>
              <a:rPr lang="it-IT" sz="4000" dirty="0">
                <a:solidFill>
                  <a:srgbClr val="FFFFFF"/>
                </a:solidFill>
              </a:rPr>
              <a:t> con menù di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5E9EC69-19C8-4E0C-A901-C5B3F9079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4" b="21919"/>
          <a:stretch/>
        </p:blipFill>
        <p:spPr>
          <a:xfrm>
            <a:off x="4037827" y="-2"/>
            <a:ext cx="6802452" cy="3112755"/>
          </a:xfrm>
          <a:prstGeom prst="rect">
            <a:avLst/>
          </a:prstGeom>
        </p:spPr>
      </p:pic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213940E1-6D8F-4040-8138-AF70BF287523}"/>
              </a:ext>
            </a:extLst>
          </p:cNvPr>
          <p:cNvSpPr/>
          <p:nvPr/>
        </p:nvSpPr>
        <p:spPr>
          <a:xfrm>
            <a:off x="10840279" y="511388"/>
            <a:ext cx="772425" cy="26013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CBC1F019-26C0-4CE7-8C61-AEDF40BDA495}"/>
              </a:ext>
            </a:extLst>
          </p:cNvPr>
          <p:cNvSpPr/>
          <p:nvPr/>
        </p:nvSpPr>
        <p:spPr>
          <a:xfrm>
            <a:off x="10840279" y="0"/>
            <a:ext cx="357808" cy="5012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35D6F2F-4ED5-49BB-A25E-B495BB50B71D}"/>
              </a:ext>
            </a:extLst>
          </p:cNvPr>
          <p:cNvSpPr txBox="1"/>
          <p:nvPr/>
        </p:nvSpPr>
        <p:spPr>
          <a:xfrm>
            <a:off x="11155504" y="46363"/>
            <a:ext cx="9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 px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8C183C7-F0DE-4B28-B86F-014F958E4B08}"/>
              </a:ext>
            </a:extLst>
          </p:cNvPr>
          <p:cNvSpPr txBox="1"/>
          <p:nvPr/>
        </p:nvSpPr>
        <p:spPr>
          <a:xfrm>
            <a:off x="11295546" y="14427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 px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6005B44-CBA1-49F8-860C-B9C7D50D9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1" t="13352" r="56630" b="8750"/>
          <a:stretch/>
        </p:blipFill>
        <p:spPr>
          <a:xfrm>
            <a:off x="4019881" y="3112753"/>
            <a:ext cx="2250347" cy="373225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CAC446F-8156-4C7C-997B-D108467FB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61" t="11608" r="55652" b="8537"/>
          <a:stretch/>
        </p:blipFill>
        <p:spPr>
          <a:xfrm>
            <a:off x="6270228" y="3112753"/>
            <a:ext cx="2449702" cy="3732254"/>
          </a:xfrm>
          <a:prstGeom prst="rect">
            <a:avLst/>
          </a:prstGeom>
        </p:spPr>
      </p:pic>
      <p:sp>
        <p:nvSpPr>
          <p:cNvPr id="23" name="Parentesi graffa chiusa 22">
            <a:extLst>
              <a:ext uri="{FF2B5EF4-FFF2-40B4-BE49-F238E27FC236}">
                <a16:creationId xmlns:a16="http://schemas.microsoft.com/office/drawing/2014/main" id="{9834E4DC-9466-4A65-8F75-51A4C7649046}"/>
              </a:ext>
            </a:extLst>
          </p:cNvPr>
          <p:cNvSpPr/>
          <p:nvPr/>
        </p:nvSpPr>
        <p:spPr>
          <a:xfrm>
            <a:off x="7561690" y="2846567"/>
            <a:ext cx="588397" cy="266186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E0A1322-A12C-4DAB-A26B-B69E2169B298}"/>
              </a:ext>
            </a:extLst>
          </p:cNvPr>
          <p:cNvSpPr txBox="1"/>
          <p:nvPr/>
        </p:nvSpPr>
        <p:spPr>
          <a:xfrm>
            <a:off x="8083522" y="2836429"/>
            <a:ext cx="58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50 px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09B87A3F-CBB4-423B-990D-B9ADF1D17F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43" t="21023" r="47849" b="41896"/>
          <a:stretch/>
        </p:blipFill>
        <p:spPr>
          <a:xfrm>
            <a:off x="8719930" y="3112753"/>
            <a:ext cx="3295833" cy="37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80C3505-9B66-40A4-8EE5-8D49683E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6"/>
          <a:stretch/>
        </p:blipFill>
        <p:spPr>
          <a:xfrm>
            <a:off x="4090386" y="23131"/>
            <a:ext cx="8101614" cy="36360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EA5FCAC-3F8D-40F0-AFB1-091036CD6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15" t="8537" r="51530" b="48457"/>
          <a:stretch/>
        </p:blipFill>
        <p:spPr>
          <a:xfrm>
            <a:off x="9271379" y="3646186"/>
            <a:ext cx="2920621" cy="318868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DD68C5D-C42C-4BDD-8CA0-A3EC056D03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95" t="14284" r="61677" b="12485"/>
          <a:stretch/>
        </p:blipFill>
        <p:spPr>
          <a:xfrm>
            <a:off x="4034665" y="3646187"/>
            <a:ext cx="2488965" cy="323209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5B693E4-E9ED-4C4E-801A-CD957BA111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69" t="15505" r="58317" b="17125"/>
          <a:stretch/>
        </p:blipFill>
        <p:spPr>
          <a:xfrm>
            <a:off x="6523630" y="3646186"/>
            <a:ext cx="2744701" cy="3221952"/>
          </a:xfrm>
          <a:prstGeom prst="rect">
            <a:avLst/>
          </a:prstGeom>
        </p:spPr>
      </p:pic>
      <p:sp>
        <p:nvSpPr>
          <p:cNvPr id="19" name="Parentesi graffa chiusa 18">
            <a:extLst>
              <a:ext uri="{FF2B5EF4-FFF2-40B4-BE49-F238E27FC236}">
                <a16:creationId xmlns:a16="http://schemas.microsoft.com/office/drawing/2014/main" id="{EAA469FE-8CBF-4FFC-8132-CF9B951871AF}"/>
              </a:ext>
            </a:extLst>
          </p:cNvPr>
          <p:cNvSpPr/>
          <p:nvPr/>
        </p:nvSpPr>
        <p:spPr>
          <a:xfrm>
            <a:off x="5854890" y="586854"/>
            <a:ext cx="241110" cy="1382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01743F4-D455-4890-A405-8F03CCB1C336}"/>
              </a:ext>
            </a:extLst>
          </p:cNvPr>
          <p:cNvSpPr txBox="1"/>
          <p:nvPr/>
        </p:nvSpPr>
        <p:spPr>
          <a:xfrm>
            <a:off x="6094476" y="523973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20 px</a:t>
            </a:r>
            <a:endParaRPr lang="it-IT" dirty="0"/>
          </a:p>
        </p:txBody>
      </p:sp>
      <p:sp>
        <p:nvSpPr>
          <p:cNvPr id="24" name="Parentesi graffa chiusa 23">
            <a:extLst>
              <a:ext uri="{FF2B5EF4-FFF2-40B4-BE49-F238E27FC236}">
                <a16:creationId xmlns:a16="http://schemas.microsoft.com/office/drawing/2014/main" id="{A6387578-18B9-4F55-8489-A15E2EF3BA1D}"/>
              </a:ext>
            </a:extLst>
          </p:cNvPr>
          <p:cNvSpPr/>
          <p:nvPr/>
        </p:nvSpPr>
        <p:spPr>
          <a:xfrm>
            <a:off x="5854890" y="1627295"/>
            <a:ext cx="241110" cy="1382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0DD524E9-5351-40C2-B457-2A026DE6317E}"/>
              </a:ext>
            </a:extLst>
          </p:cNvPr>
          <p:cNvSpPr/>
          <p:nvPr/>
        </p:nvSpPr>
        <p:spPr>
          <a:xfrm>
            <a:off x="5854890" y="1855027"/>
            <a:ext cx="241110" cy="1382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8FD1833-1338-44C3-A310-A78933991085}"/>
              </a:ext>
            </a:extLst>
          </p:cNvPr>
          <p:cNvSpPr txBox="1"/>
          <p:nvPr/>
        </p:nvSpPr>
        <p:spPr>
          <a:xfrm>
            <a:off x="6031961" y="1566462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20 px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A387B31-D37E-4EDD-8349-221078A50866}"/>
              </a:ext>
            </a:extLst>
          </p:cNvPr>
          <p:cNvSpPr txBox="1"/>
          <p:nvPr/>
        </p:nvSpPr>
        <p:spPr>
          <a:xfrm>
            <a:off x="6025234" y="1783564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20 px</a:t>
            </a:r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663AB3F-97FF-4BC4-9A26-2927AB15A3BE}"/>
              </a:ext>
            </a:extLst>
          </p:cNvPr>
          <p:cNvCxnSpPr>
            <a:cxnSpLocks/>
          </p:cNvCxnSpPr>
          <p:nvPr/>
        </p:nvCxnSpPr>
        <p:spPr>
          <a:xfrm>
            <a:off x="5550010" y="386040"/>
            <a:ext cx="238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F549FFA-FCF9-4462-B30C-708FC2004946}"/>
              </a:ext>
            </a:extLst>
          </p:cNvPr>
          <p:cNvSpPr txBox="1"/>
          <p:nvPr/>
        </p:nvSpPr>
        <p:spPr>
          <a:xfrm>
            <a:off x="5418913" y="113017"/>
            <a:ext cx="500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40 px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70EEFDF-5B48-4709-8463-78B3BE9BA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51" r="933" b="5849"/>
          <a:stretch/>
        </p:blipFill>
        <p:spPr>
          <a:xfrm>
            <a:off x="4036298" y="10133"/>
            <a:ext cx="8154174" cy="19468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0AC219D-EA8A-4B05-91E1-29116BF28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70059" r="40896" b="21489"/>
          <a:stretch/>
        </p:blipFill>
        <p:spPr>
          <a:xfrm>
            <a:off x="4036298" y="2501983"/>
            <a:ext cx="8155702" cy="106205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3CCAB34-AA14-49D8-9022-BE76CA9497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34" t="29626" r="56455" b="36476"/>
          <a:stretch/>
        </p:blipFill>
        <p:spPr>
          <a:xfrm>
            <a:off x="5416072" y="3740299"/>
            <a:ext cx="5476192" cy="29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183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 con menù di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 </cp:lastModifiedBy>
  <cp:revision>7</cp:revision>
  <dcterms:created xsi:type="dcterms:W3CDTF">2021-03-24T16:57:46Z</dcterms:created>
  <dcterms:modified xsi:type="dcterms:W3CDTF">2022-03-31T17:09:34Z</dcterms:modified>
</cp:coreProperties>
</file>