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4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Alessandro Genovese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1000002043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29/04/2022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it-IT" sz="2000" dirty="0"/>
              <a:t>Integrazione di due API REST all’interno del sito creato per il mini homework1.</a:t>
            </a:r>
          </a:p>
          <a:p>
            <a:pPr marL="457200" lvl="1" indent="0">
              <a:buNone/>
            </a:pPr>
            <a:endParaRPr lang="it-IT" sz="2000" dirty="0"/>
          </a:p>
          <a:p>
            <a:pPr lvl="1"/>
            <a:r>
              <a:rPr lang="it-IT" sz="2000" dirty="0"/>
              <a:t>Una con autenticazione API key: ‘</a:t>
            </a:r>
            <a:r>
              <a:rPr lang="it-IT" sz="2000" dirty="0" err="1"/>
              <a:t>Pixabay</a:t>
            </a:r>
            <a:r>
              <a:rPr lang="it-IT" sz="2000" dirty="0"/>
              <a:t>’</a:t>
            </a:r>
          </a:p>
          <a:p>
            <a:pPr lvl="1"/>
            <a:endParaRPr lang="it-IT" sz="2000" dirty="0"/>
          </a:p>
          <a:p>
            <a:pPr lvl="1"/>
            <a:r>
              <a:rPr lang="it-IT" sz="2000" dirty="0"/>
              <a:t>L’altra con </a:t>
            </a:r>
            <a:r>
              <a:rPr lang="it-IT" sz="2000" dirty="0" err="1"/>
              <a:t>con</a:t>
            </a:r>
            <a:r>
              <a:rPr lang="it-IT" sz="2000" dirty="0"/>
              <a:t> autenticazione OAuth2: ‘Spotify’</a:t>
            </a:r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Pixabay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87B7143-7319-4892-AEA9-3C5E7667B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17" t="10609" r="26305" b="8537"/>
          <a:stretch/>
        </p:blipFill>
        <p:spPr>
          <a:xfrm>
            <a:off x="4037826" y="1478398"/>
            <a:ext cx="4250393" cy="536946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396C904-8602-493C-9675-EC452D84ED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69" t="12494" r="47612" b="8537"/>
          <a:stretch/>
        </p:blipFill>
        <p:spPr>
          <a:xfrm>
            <a:off x="8288219" y="1478400"/>
            <a:ext cx="3803749" cy="5369462"/>
          </a:xfrm>
          <a:prstGeom prst="rect">
            <a:avLst/>
          </a:prstGeom>
        </p:spPr>
      </p:pic>
      <p:pic>
        <p:nvPicPr>
          <p:cNvPr id="19" name="Segnaposto contenuto 18">
            <a:extLst>
              <a:ext uri="{FF2B5EF4-FFF2-40B4-BE49-F238E27FC236}">
                <a16:creationId xmlns:a16="http://schemas.microsoft.com/office/drawing/2014/main" id="{392DF55B-55E9-4618-ADF6-A20A095CC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13774" t="50113" r="26591" b="29688"/>
          <a:stretch/>
        </p:blipFill>
        <p:spPr>
          <a:xfrm>
            <a:off x="4134810" y="-10142"/>
            <a:ext cx="7752390" cy="143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Pixabay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F7FEFD1-DA21-469B-BC6D-986C513C6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548" y="883528"/>
            <a:ext cx="684925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2800" dirty="0"/>
              <a:t>Ho sfruttato l’API </a:t>
            </a:r>
            <a:r>
              <a:rPr lang="it-IT" sz="2800" dirty="0" err="1"/>
              <a:t>Rest</a:t>
            </a:r>
            <a:r>
              <a:rPr lang="it-IT" sz="2800" dirty="0"/>
              <a:t> offerta da ‘</a:t>
            </a:r>
            <a:r>
              <a:rPr lang="it-IT" sz="2800" dirty="0" err="1"/>
              <a:t>Pixabay</a:t>
            </a:r>
            <a:r>
              <a:rPr lang="it-IT" sz="2800" dirty="0"/>
              <a:t>’ per visualizzare delle foto in base a quale città l’utente voglia visitare.</a:t>
            </a:r>
          </a:p>
          <a:p>
            <a:pPr marL="0" indent="0">
              <a:buNone/>
            </a:pPr>
            <a:r>
              <a:rPr lang="it-IT" sz="2800" dirty="0"/>
              <a:t>Quando viene fatto il </a:t>
            </a:r>
            <a:r>
              <a:rPr lang="it-IT" sz="2800" dirty="0" err="1"/>
              <a:t>submit</a:t>
            </a:r>
            <a:r>
              <a:rPr lang="it-IT" sz="2800" dirty="0"/>
              <a:t> del </a:t>
            </a:r>
            <a:r>
              <a:rPr lang="it-IT" sz="2800" dirty="0" err="1"/>
              <a:t>form</a:t>
            </a:r>
            <a:r>
              <a:rPr lang="it-IT" sz="2800" dirty="0"/>
              <a:t> per la ricerca delle foto  viene eseguita una richiesta HTTP GET, che viene inviata all’endpoint API aggiungendo dei parametri all’URL, come la API KEY, il nome della città e il numero massimo di risultati che si devono visualizzare. </a:t>
            </a:r>
          </a:p>
          <a:p>
            <a:pPr marL="0" indent="0">
              <a:buNone/>
            </a:pPr>
            <a:r>
              <a:rPr lang="it-IT" sz="2800" dirty="0"/>
              <a:t>La fetch mi restituisce una promise, da cui, tramite il metodo </a:t>
            </a:r>
            <a:r>
              <a:rPr lang="it-IT" sz="2800" dirty="0" err="1"/>
              <a:t>then</a:t>
            </a:r>
            <a:r>
              <a:rPr lang="it-IT" sz="2800" dirty="0"/>
              <a:t>(), la funzione ‘</a:t>
            </a:r>
            <a:r>
              <a:rPr lang="it-IT" sz="2800" dirty="0" err="1"/>
              <a:t>onSuccess</a:t>
            </a:r>
            <a:r>
              <a:rPr lang="it-IT" sz="2800" dirty="0"/>
              <a:t>’ riceve una </a:t>
            </a:r>
            <a:r>
              <a:rPr lang="it-IT" sz="2800" dirty="0" err="1"/>
              <a:t>response</a:t>
            </a:r>
            <a:r>
              <a:rPr lang="it-IT" sz="2800" dirty="0"/>
              <a:t>. Infine dalla </a:t>
            </a:r>
            <a:r>
              <a:rPr lang="it-IT" sz="2800" dirty="0" err="1"/>
              <a:t>response</a:t>
            </a:r>
            <a:r>
              <a:rPr lang="it-IT" sz="2800" dirty="0"/>
              <a:t> ricavo il file ‘</a:t>
            </a:r>
            <a:r>
              <a:rPr lang="it-IT" sz="2800" dirty="0" err="1"/>
              <a:t>json</a:t>
            </a:r>
            <a:r>
              <a:rPr lang="it-IT" sz="2800" dirty="0"/>
              <a:t>’ ricevuto.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Spotify</a:t>
            </a: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63340083-705C-4E47-BF5B-601A7361B2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08" t="12084" r="23961" b="8751"/>
          <a:stretch/>
        </p:blipFill>
        <p:spPr>
          <a:xfrm>
            <a:off x="7449230" y="1326081"/>
            <a:ext cx="4739721" cy="5542057"/>
          </a:xfrm>
          <a:prstGeom prst="rect">
            <a:avLst/>
          </a:prstGeom>
        </p:spPr>
      </p:pic>
      <p:pic>
        <p:nvPicPr>
          <p:cNvPr id="27" name="Segnaposto contenuto 26">
            <a:extLst>
              <a:ext uri="{FF2B5EF4-FFF2-40B4-BE49-F238E27FC236}">
                <a16:creationId xmlns:a16="http://schemas.microsoft.com/office/drawing/2014/main" id="{A1EB7332-8048-4BE9-A6C2-A9C663C24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9385" t="12349" r="43346" b="7436"/>
          <a:stretch/>
        </p:blipFill>
        <p:spPr>
          <a:xfrm>
            <a:off x="4037825" y="1326081"/>
            <a:ext cx="3408355" cy="5542057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1D2AED4D-4254-4476-8A51-30C6147FA1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692" t="48326" r="25923" b="34548"/>
          <a:stretch/>
        </p:blipFill>
        <p:spPr>
          <a:xfrm>
            <a:off x="4037825" y="75087"/>
            <a:ext cx="7484012" cy="117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Spotify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2547B8A-5056-4B9D-8D56-A21CDC22D874}"/>
              </a:ext>
            </a:extLst>
          </p:cNvPr>
          <p:cNvSpPr txBox="1"/>
          <p:nvPr/>
        </p:nvSpPr>
        <p:spPr>
          <a:xfrm>
            <a:off x="4572000" y="586855"/>
            <a:ext cx="740796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seconda API </a:t>
            </a:r>
            <a:r>
              <a:rPr lang="it-IT" dirty="0" err="1"/>
              <a:t>Rest</a:t>
            </a:r>
            <a:r>
              <a:rPr lang="it-IT" dirty="0"/>
              <a:t> ho utilizzato l’API di </a:t>
            </a:r>
            <a:r>
              <a:rPr lang="it-IT" dirty="0" err="1"/>
              <a:t>spotify</a:t>
            </a:r>
            <a:r>
              <a:rPr lang="it-IT" dirty="0"/>
              <a:t>, che sfrutta una autenticazione </a:t>
            </a:r>
            <a:r>
              <a:rPr lang="it-IT" dirty="0" err="1"/>
              <a:t>Oauth</a:t>
            </a:r>
            <a:r>
              <a:rPr lang="it-IT" dirty="0"/>
              <a:t> 2.0, tramite il metodo ‘POST’ invio al server le mie credenziali di «</a:t>
            </a:r>
            <a:r>
              <a:rPr lang="it-IT" dirty="0" err="1"/>
              <a:t>cliente_id</a:t>
            </a:r>
            <a:r>
              <a:rPr lang="it-IT" dirty="0"/>
              <a:t>» e «</a:t>
            </a:r>
            <a:r>
              <a:rPr lang="it-IT" dirty="0" err="1"/>
              <a:t>cliente_secret</a:t>
            </a:r>
            <a:r>
              <a:rPr lang="it-IT" dirty="0"/>
              <a:t>» e al tempo stesso richiedo dal server un token, il quale mi servirà per effettuare le richieste al servizio offerto dall’API.</a:t>
            </a:r>
          </a:p>
          <a:p>
            <a:r>
              <a:rPr lang="it-IT" dirty="0"/>
              <a:t>Se il </a:t>
            </a:r>
            <a:r>
              <a:rPr lang="it-IT" dirty="0" err="1"/>
              <a:t>button</a:t>
            </a:r>
            <a:r>
              <a:rPr lang="it-IT" dirty="0"/>
              <a:t> ‘Cerca’ viene cliccato allora viene generata una richiesta HTTP GET, all’endpoint API per la playlist ricercata, inviando anche il token.</a:t>
            </a:r>
          </a:p>
          <a:p>
            <a:endParaRPr lang="it-IT" dirty="0"/>
          </a:p>
          <a:p>
            <a:r>
              <a:rPr lang="it-IT" dirty="0"/>
              <a:t>La funzionalità di questa API è quella di arricchire il sito con la possibilità per l’utente di generare cinque canzoni che magari non conosce e che potrebbe ascoltare durante un viaggio.</a:t>
            </a:r>
          </a:p>
          <a:p>
            <a:endParaRPr lang="it-IT" dirty="0"/>
          </a:p>
          <a:p>
            <a:r>
              <a:rPr lang="it-IT" dirty="0"/>
              <a:t>Delle canzoni viene visualizzato: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Titolo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Nome dell’album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data di uscita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Cantante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L’immagine dell’album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289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MHW3</vt:lpstr>
      <vt:lpstr>Descrizione del progetto</vt:lpstr>
      <vt:lpstr>Pixabay</vt:lpstr>
      <vt:lpstr>Pixabay</vt:lpstr>
      <vt:lpstr>Spotify</vt:lpstr>
      <vt:lpstr>Spotify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 </cp:lastModifiedBy>
  <cp:revision>7</cp:revision>
  <dcterms:created xsi:type="dcterms:W3CDTF">2021-03-24T16:57:46Z</dcterms:created>
  <dcterms:modified xsi:type="dcterms:W3CDTF">2022-04-30T17:42:59Z</dcterms:modified>
</cp:coreProperties>
</file>