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62" r:id="rId3"/>
    <p:sldId id="275" r:id="rId4"/>
    <p:sldId id="265" r:id="rId5"/>
    <p:sldId id="257" r:id="rId6"/>
    <p:sldId id="259" r:id="rId7"/>
    <p:sldId id="260" r:id="rId8"/>
    <p:sldId id="261" r:id="rId9"/>
    <p:sldId id="266" r:id="rId10"/>
    <p:sldId id="263" r:id="rId11"/>
    <p:sldId id="264" r:id="rId12"/>
    <p:sldId id="273" r:id="rId13"/>
    <p:sldId id="272" r:id="rId14"/>
    <p:sldId id="267" r:id="rId15"/>
    <p:sldId id="271" r:id="rId16"/>
    <p:sldId id="274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784BE0-D2F0-4C78-B74E-C8F680130A47}" v="392" dt="2024-09-15T17:02:35.9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ssandro Ghiotto" userId="e4fbb249-4f4b-414e-9d65-d8108b87dacf" providerId="ADAL" clId="{79784BE0-D2F0-4C78-B74E-C8F680130A47}"/>
    <pc:docChg chg="undo redo custSel addSld modSld">
      <pc:chgData name="Alessandro Ghiotto" userId="e4fbb249-4f4b-414e-9d65-d8108b87dacf" providerId="ADAL" clId="{79784BE0-D2F0-4C78-B74E-C8F680130A47}" dt="2024-09-16T15:46:26.621" v="4460" actId="20577"/>
      <pc:docMkLst>
        <pc:docMk/>
      </pc:docMkLst>
      <pc:sldChg chg="addSp delSp modSp mod">
        <pc:chgData name="Alessandro Ghiotto" userId="e4fbb249-4f4b-414e-9d65-d8108b87dacf" providerId="ADAL" clId="{79784BE0-D2F0-4C78-B74E-C8F680130A47}" dt="2024-09-15T13:20:23.106" v="3616" actId="1037"/>
        <pc:sldMkLst>
          <pc:docMk/>
          <pc:sldMk cId="2916228442" sldId="257"/>
        </pc:sldMkLst>
        <pc:spChg chg="mod">
          <ac:chgData name="Alessandro Ghiotto" userId="e4fbb249-4f4b-414e-9d65-d8108b87dacf" providerId="ADAL" clId="{79784BE0-D2F0-4C78-B74E-C8F680130A47}" dt="2024-09-15T13:20:07.800" v="3611" actId="1076"/>
          <ac:spMkLst>
            <pc:docMk/>
            <pc:sldMk cId="2916228442" sldId="257"/>
            <ac:spMk id="2" creationId="{66D726CC-351B-03F4-BF89-9A5CE0761C62}"/>
          </ac:spMkLst>
        </pc:spChg>
        <pc:spChg chg="mod">
          <ac:chgData name="Alessandro Ghiotto" userId="e4fbb249-4f4b-414e-9d65-d8108b87dacf" providerId="ADAL" clId="{79784BE0-D2F0-4C78-B74E-C8F680130A47}" dt="2024-09-15T13:20:00.134" v="3610" actId="1037"/>
          <ac:spMkLst>
            <pc:docMk/>
            <pc:sldMk cId="2916228442" sldId="257"/>
            <ac:spMk id="9" creationId="{5DC8B51D-E40F-E48C-DF70-ABDD865841EB}"/>
          </ac:spMkLst>
        </pc:spChg>
        <pc:spChg chg="del">
          <ac:chgData name="Alessandro Ghiotto" userId="e4fbb249-4f4b-414e-9d65-d8108b87dacf" providerId="ADAL" clId="{79784BE0-D2F0-4C78-B74E-C8F680130A47}" dt="2024-09-13T09:23:10.567" v="381" actId="26606"/>
          <ac:spMkLst>
            <pc:docMk/>
            <pc:sldMk cId="2916228442" sldId="257"/>
            <ac:spMk id="12" creationId="{F83BAE65-D215-4292-9498-D9610AC2C69F}"/>
          </ac:spMkLst>
        </pc:spChg>
        <pc:spChg chg="del">
          <ac:chgData name="Alessandro Ghiotto" userId="e4fbb249-4f4b-414e-9d65-d8108b87dacf" providerId="ADAL" clId="{79784BE0-D2F0-4C78-B74E-C8F680130A47}" dt="2024-09-13T09:23:10.567" v="381" actId="26606"/>
          <ac:spMkLst>
            <pc:docMk/>
            <pc:sldMk cId="2916228442" sldId="257"/>
            <ac:spMk id="16" creationId="{86C05757-249C-4F2B-B326-B940FDD9C439}"/>
          </ac:spMkLst>
        </pc:spChg>
        <pc:spChg chg="del">
          <ac:chgData name="Alessandro Ghiotto" userId="e4fbb249-4f4b-414e-9d65-d8108b87dacf" providerId="ADAL" clId="{79784BE0-D2F0-4C78-B74E-C8F680130A47}" dt="2024-09-13T09:23:10.567" v="381" actId="26606"/>
          <ac:spMkLst>
            <pc:docMk/>
            <pc:sldMk cId="2916228442" sldId="257"/>
            <ac:spMk id="18" creationId="{EE922679-5189-4C5C-9FBB-6839F89C665D}"/>
          </ac:spMkLst>
        </pc:spChg>
        <pc:spChg chg="add">
          <ac:chgData name="Alessandro Ghiotto" userId="e4fbb249-4f4b-414e-9d65-d8108b87dacf" providerId="ADAL" clId="{79784BE0-D2F0-4C78-B74E-C8F680130A47}" dt="2024-09-13T09:23:10.567" v="381" actId="26606"/>
          <ac:spMkLst>
            <pc:docMk/>
            <pc:sldMk cId="2916228442" sldId="257"/>
            <ac:spMk id="23" creationId="{038B8727-D318-4B70-B353-C390602FF311}"/>
          </ac:spMkLst>
        </pc:spChg>
        <pc:spChg chg="add mod">
          <ac:chgData name="Alessandro Ghiotto" userId="e4fbb249-4f4b-414e-9d65-d8108b87dacf" providerId="ADAL" clId="{79784BE0-D2F0-4C78-B74E-C8F680130A47}" dt="2024-09-15T13:19:38.811" v="3577" actId="14100"/>
          <ac:spMkLst>
            <pc:docMk/>
            <pc:sldMk cId="2916228442" sldId="257"/>
            <ac:spMk id="25" creationId="{1B0C8367-28B6-4EF1-B182-01BEC98727DB}"/>
          </ac:spMkLst>
        </pc:spChg>
        <pc:spChg chg="add mod">
          <ac:chgData name="Alessandro Ghiotto" userId="e4fbb249-4f4b-414e-9d65-d8108b87dacf" providerId="ADAL" clId="{79784BE0-D2F0-4C78-B74E-C8F680130A47}" dt="2024-09-15T13:19:48.368" v="3599" actId="1037"/>
          <ac:spMkLst>
            <pc:docMk/>
            <pc:sldMk cId="2916228442" sldId="257"/>
            <ac:spMk id="27" creationId="{649E3F4C-17F5-49E4-B05F-80C6B348AF28}"/>
          </ac:spMkLst>
        </pc:spChg>
        <pc:picChg chg="mod ord">
          <ac:chgData name="Alessandro Ghiotto" userId="e4fbb249-4f4b-414e-9d65-d8108b87dacf" providerId="ADAL" clId="{79784BE0-D2F0-4C78-B74E-C8F680130A47}" dt="2024-09-15T13:20:23.106" v="3616" actId="1037"/>
          <ac:picMkLst>
            <pc:docMk/>
            <pc:sldMk cId="2916228442" sldId="257"/>
            <ac:picMk id="5" creationId="{6F1206B1-FFD7-997C-B828-538E9A5C7291}"/>
          </ac:picMkLst>
        </pc:picChg>
        <pc:cxnChg chg="del">
          <ac:chgData name="Alessandro Ghiotto" userId="e4fbb249-4f4b-414e-9d65-d8108b87dacf" providerId="ADAL" clId="{79784BE0-D2F0-4C78-B74E-C8F680130A47}" dt="2024-09-13T09:23:10.567" v="381" actId="26606"/>
          <ac:cxnSpMkLst>
            <pc:docMk/>
            <pc:sldMk cId="2916228442" sldId="257"/>
            <ac:cxnSpMk id="14" creationId="{5C99ACED-3F9B-471D-97BC-E5D2D23198C0}"/>
          </ac:cxnSpMkLst>
        </pc:cxnChg>
      </pc:sldChg>
      <pc:sldChg chg="addSp modSp mod setBg">
        <pc:chgData name="Alessandro Ghiotto" userId="e4fbb249-4f4b-414e-9d65-d8108b87dacf" providerId="ADAL" clId="{79784BE0-D2F0-4C78-B74E-C8F680130A47}" dt="2024-09-15T13:11:27.745" v="3519" actId="113"/>
        <pc:sldMkLst>
          <pc:docMk/>
          <pc:sldMk cId="1513349887" sldId="259"/>
        </pc:sldMkLst>
        <pc:spChg chg="mod">
          <ac:chgData name="Alessandro Ghiotto" userId="e4fbb249-4f4b-414e-9d65-d8108b87dacf" providerId="ADAL" clId="{79784BE0-D2F0-4C78-B74E-C8F680130A47}" dt="2024-09-15T13:11:27.745" v="3519" actId="113"/>
          <ac:spMkLst>
            <pc:docMk/>
            <pc:sldMk cId="1513349887" sldId="259"/>
            <ac:spMk id="2" creationId="{0EDD2F80-A20E-567D-C669-81A004B026CB}"/>
          </ac:spMkLst>
        </pc:spChg>
        <pc:spChg chg="add">
          <ac:chgData name="Alessandro Ghiotto" userId="e4fbb249-4f4b-414e-9d65-d8108b87dacf" providerId="ADAL" clId="{79784BE0-D2F0-4C78-B74E-C8F680130A47}" dt="2024-09-13T09:25:45.300" v="527" actId="26606"/>
          <ac:spMkLst>
            <pc:docMk/>
            <pc:sldMk cId="1513349887" sldId="259"/>
            <ac:spMk id="10" creationId="{4A8FFEA1-1B69-4F42-B552-0CCF7259687D}"/>
          </ac:spMkLst>
        </pc:spChg>
        <pc:spChg chg="add">
          <ac:chgData name="Alessandro Ghiotto" userId="e4fbb249-4f4b-414e-9d65-d8108b87dacf" providerId="ADAL" clId="{79784BE0-D2F0-4C78-B74E-C8F680130A47}" dt="2024-09-13T09:25:45.300" v="527" actId="26606"/>
          <ac:spMkLst>
            <pc:docMk/>
            <pc:sldMk cId="1513349887" sldId="259"/>
            <ac:spMk id="12" creationId="{AA3C9226-5EC8-460B-82D7-72AA994DF95E}"/>
          </ac:spMkLst>
        </pc:spChg>
        <pc:spChg chg="add">
          <ac:chgData name="Alessandro Ghiotto" userId="e4fbb249-4f4b-414e-9d65-d8108b87dacf" providerId="ADAL" clId="{79784BE0-D2F0-4C78-B74E-C8F680130A47}" dt="2024-09-13T09:25:45.300" v="527" actId="26606"/>
          <ac:spMkLst>
            <pc:docMk/>
            <pc:sldMk cId="1513349887" sldId="259"/>
            <ac:spMk id="16" creationId="{E6AA15AE-DAFE-4E1E-B05F-F57962FD3A2F}"/>
          </ac:spMkLst>
        </pc:spChg>
        <pc:spChg chg="add">
          <ac:chgData name="Alessandro Ghiotto" userId="e4fbb249-4f4b-414e-9d65-d8108b87dacf" providerId="ADAL" clId="{79784BE0-D2F0-4C78-B74E-C8F680130A47}" dt="2024-09-13T09:25:45.300" v="527" actId="26606"/>
          <ac:spMkLst>
            <pc:docMk/>
            <pc:sldMk cId="1513349887" sldId="259"/>
            <ac:spMk id="20" creationId="{D9DB1F97-BFF9-46CC-8EB4-BB63B98F13CA}"/>
          </ac:spMkLst>
        </pc:spChg>
        <pc:spChg chg="add">
          <ac:chgData name="Alessandro Ghiotto" userId="e4fbb249-4f4b-414e-9d65-d8108b87dacf" providerId="ADAL" clId="{79784BE0-D2F0-4C78-B74E-C8F680130A47}" dt="2024-09-13T09:25:45.300" v="527" actId="26606"/>
          <ac:spMkLst>
            <pc:docMk/>
            <pc:sldMk cId="1513349887" sldId="259"/>
            <ac:spMk id="22" creationId="{88CAE6E3-39B4-4A16-97BC-9C376B9B7EAF}"/>
          </ac:spMkLst>
        </pc:spChg>
        <pc:picChg chg="mod">
          <ac:chgData name="Alessandro Ghiotto" userId="e4fbb249-4f4b-414e-9d65-d8108b87dacf" providerId="ADAL" clId="{79784BE0-D2F0-4C78-B74E-C8F680130A47}" dt="2024-09-13T09:25:45.300" v="527" actId="26606"/>
          <ac:picMkLst>
            <pc:docMk/>
            <pc:sldMk cId="1513349887" sldId="259"/>
            <ac:picMk id="5" creationId="{5DB70927-8A2B-5EA9-7E04-7674DF8B1A13}"/>
          </ac:picMkLst>
        </pc:picChg>
        <pc:cxnChg chg="add">
          <ac:chgData name="Alessandro Ghiotto" userId="e4fbb249-4f4b-414e-9d65-d8108b87dacf" providerId="ADAL" clId="{79784BE0-D2F0-4C78-B74E-C8F680130A47}" dt="2024-09-13T09:25:45.300" v="527" actId="26606"/>
          <ac:cxnSpMkLst>
            <pc:docMk/>
            <pc:sldMk cId="1513349887" sldId="259"/>
            <ac:cxnSpMk id="14" creationId="{62A90A9D-33DF-408E-BF4C-F82588935C96}"/>
          </ac:cxnSpMkLst>
        </pc:cxnChg>
        <pc:cxnChg chg="add">
          <ac:chgData name="Alessandro Ghiotto" userId="e4fbb249-4f4b-414e-9d65-d8108b87dacf" providerId="ADAL" clId="{79784BE0-D2F0-4C78-B74E-C8F680130A47}" dt="2024-09-13T09:25:45.300" v="527" actId="26606"/>
          <ac:cxnSpMkLst>
            <pc:docMk/>
            <pc:sldMk cId="1513349887" sldId="259"/>
            <ac:cxnSpMk id="18" creationId="{D07141D5-A57C-43F5-A655-5BA2D0D2AFF3}"/>
          </ac:cxnSpMkLst>
        </pc:cxnChg>
      </pc:sldChg>
      <pc:sldChg chg="addSp modSp mod setBg modShow">
        <pc:chgData name="Alessandro Ghiotto" userId="e4fbb249-4f4b-414e-9d65-d8108b87dacf" providerId="ADAL" clId="{79784BE0-D2F0-4C78-B74E-C8F680130A47}" dt="2024-09-15T16:53:07.650" v="4136" actId="729"/>
        <pc:sldMkLst>
          <pc:docMk/>
          <pc:sldMk cId="3070983432" sldId="260"/>
        </pc:sldMkLst>
        <pc:spChg chg="mod">
          <ac:chgData name="Alessandro Ghiotto" userId="e4fbb249-4f4b-414e-9d65-d8108b87dacf" providerId="ADAL" clId="{79784BE0-D2F0-4C78-B74E-C8F680130A47}" dt="2024-09-15T13:18:37.945" v="3572" actId="255"/>
          <ac:spMkLst>
            <pc:docMk/>
            <pc:sldMk cId="3070983432" sldId="260"/>
            <ac:spMk id="2" creationId="{DCBA12F6-BBFE-BF48-CBDB-12C62CFE601D}"/>
          </ac:spMkLst>
        </pc:spChg>
        <pc:spChg chg="add">
          <ac:chgData name="Alessandro Ghiotto" userId="e4fbb249-4f4b-414e-9d65-d8108b87dacf" providerId="ADAL" clId="{79784BE0-D2F0-4C78-B74E-C8F680130A47}" dt="2024-09-13T09:28:45.910" v="762" actId="26606"/>
          <ac:spMkLst>
            <pc:docMk/>
            <pc:sldMk cId="3070983432" sldId="260"/>
            <ac:spMk id="10" creationId="{4A8FFEA1-1B69-4F42-B552-0CCF7259687D}"/>
          </ac:spMkLst>
        </pc:spChg>
        <pc:spChg chg="add">
          <ac:chgData name="Alessandro Ghiotto" userId="e4fbb249-4f4b-414e-9d65-d8108b87dacf" providerId="ADAL" clId="{79784BE0-D2F0-4C78-B74E-C8F680130A47}" dt="2024-09-13T09:28:45.910" v="762" actId="26606"/>
          <ac:spMkLst>
            <pc:docMk/>
            <pc:sldMk cId="3070983432" sldId="260"/>
            <ac:spMk id="12" creationId="{AA3C9226-5EC8-460B-82D7-72AA994DF95E}"/>
          </ac:spMkLst>
        </pc:spChg>
        <pc:spChg chg="add">
          <ac:chgData name="Alessandro Ghiotto" userId="e4fbb249-4f4b-414e-9d65-d8108b87dacf" providerId="ADAL" clId="{79784BE0-D2F0-4C78-B74E-C8F680130A47}" dt="2024-09-13T09:28:45.910" v="762" actId="26606"/>
          <ac:spMkLst>
            <pc:docMk/>
            <pc:sldMk cId="3070983432" sldId="260"/>
            <ac:spMk id="16" creationId="{6BB9730C-14BA-4087-9AF5-401956772119}"/>
          </ac:spMkLst>
        </pc:spChg>
        <pc:spChg chg="add">
          <ac:chgData name="Alessandro Ghiotto" userId="e4fbb249-4f4b-414e-9d65-d8108b87dacf" providerId="ADAL" clId="{79784BE0-D2F0-4C78-B74E-C8F680130A47}" dt="2024-09-13T09:28:45.910" v="762" actId="26606"/>
          <ac:spMkLst>
            <pc:docMk/>
            <pc:sldMk cId="3070983432" sldId="260"/>
            <ac:spMk id="18" creationId="{04C8AB72-CC2C-4452-A54B-A3EB92AD2D2D}"/>
          </ac:spMkLst>
        </pc:spChg>
        <pc:spChg chg="add">
          <ac:chgData name="Alessandro Ghiotto" userId="e4fbb249-4f4b-414e-9d65-d8108b87dacf" providerId="ADAL" clId="{79784BE0-D2F0-4C78-B74E-C8F680130A47}" dt="2024-09-13T09:28:45.910" v="762" actId="26606"/>
          <ac:spMkLst>
            <pc:docMk/>
            <pc:sldMk cId="3070983432" sldId="260"/>
            <ac:spMk id="20" creationId="{48F3622B-3E4C-4435-A51C-9D6FD1C2A222}"/>
          </ac:spMkLst>
        </pc:spChg>
        <pc:picChg chg="mod">
          <ac:chgData name="Alessandro Ghiotto" userId="e4fbb249-4f4b-414e-9d65-d8108b87dacf" providerId="ADAL" clId="{79784BE0-D2F0-4C78-B74E-C8F680130A47}" dt="2024-09-13T09:28:45.910" v="762" actId="26606"/>
          <ac:picMkLst>
            <pc:docMk/>
            <pc:sldMk cId="3070983432" sldId="260"/>
            <ac:picMk id="5" creationId="{D8337034-658B-2228-4B51-BCE2246F42CF}"/>
          </ac:picMkLst>
        </pc:picChg>
        <pc:cxnChg chg="add">
          <ac:chgData name="Alessandro Ghiotto" userId="e4fbb249-4f4b-414e-9d65-d8108b87dacf" providerId="ADAL" clId="{79784BE0-D2F0-4C78-B74E-C8F680130A47}" dt="2024-09-13T09:28:45.910" v="762" actId="26606"/>
          <ac:cxnSpMkLst>
            <pc:docMk/>
            <pc:sldMk cId="3070983432" sldId="260"/>
            <ac:cxnSpMk id="14" creationId="{62A90A9D-33DF-408E-BF4C-F82588935C96}"/>
          </ac:cxnSpMkLst>
        </pc:cxnChg>
      </pc:sldChg>
      <pc:sldChg chg="addSp delSp modSp mod modTransition setBg addAnim modAnim">
        <pc:chgData name="Alessandro Ghiotto" userId="e4fbb249-4f4b-414e-9d65-d8108b87dacf" providerId="ADAL" clId="{79784BE0-D2F0-4C78-B74E-C8F680130A47}" dt="2024-09-15T13:12:15.622" v="3522" actId="403"/>
        <pc:sldMkLst>
          <pc:docMk/>
          <pc:sldMk cId="2701379670" sldId="261"/>
        </pc:sldMkLst>
        <pc:spChg chg="mod ord">
          <ac:chgData name="Alessandro Ghiotto" userId="e4fbb249-4f4b-414e-9d65-d8108b87dacf" providerId="ADAL" clId="{79784BE0-D2F0-4C78-B74E-C8F680130A47}" dt="2024-09-13T09:31:11.270" v="934" actId="26606"/>
          <ac:spMkLst>
            <pc:docMk/>
            <pc:sldMk cId="2701379670" sldId="261"/>
            <ac:spMk id="2" creationId="{00E337E3-6DED-B129-0127-CDDC81C00F69}"/>
          </ac:spMkLst>
        </pc:spChg>
        <pc:spChg chg="add mod">
          <ac:chgData name="Alessandro Ghiotto" userId="e4fbb249-4f4b-414e-9d65-d8108b87dacf" providerId="ADAL" clId="{79784BE0-D2F0-4C78-B74E-C8F680130A47}" dt="2024-09-15T13:12:15.622" v="3522" actId="403"/>
          <ac:spMkLst>
            <pc:docMk/>
            <pc:sldMk cId="2701379670" sldId="261"/>
            <ac:spMk id="4" creationId="{A3608C5B-81AF-00EA-28A1-AD83CEC65A5F}"/>
          </ac:spMkLst>
        </pc:spChg>
        <pc:spChg chg="add del">
          <ac:chgData name="Alessandro Ghiotto" userId="e4fbb249-4f4b-414e-9d65-d8108b87dacf" providerId="ADAL" clId="{79784BE0-D2F0-4C78-B74E-C8F680130A47}" dt="2024-09-13T09:31:11.255" v="933" actId="26606"/>
          <ac:spMkLst>
            <pc:docMk/>
            <pc:sldMk cId="2701379670" sldId="261"/>
            <ac:spMk id="10" creationId="{4A8FFEA1-1B69-4F42-B552-0CCF7259687D}"/>
          </ac:spMkLst>
        </pc:spChg>
        <pc:spChg chg="add del">
          <ac:chgData name="Alessandro Ghiotto" userId="e4fbb249-4f4b-414e-9d65-d8108b87dacf" providerId="ADAL" clId="{79784BE0-D2F0-4C78-B74E-C8F680130A47}" dt="2024-09-13T09:31:11.255" v="933" actId="26606"/>
          <ac:spMkLst>
            <pc:docMk/>
            <pc:sldMk cId="2701379670" sldId="261"/>
            <ac:spMk id="12" creationId="{AA3C9226-5EC8-460B-82D7-72AA994DF95E}"/>
          </ac:spMkLst>
        </pc:spChg>
        <pc:spChg chg="add del">
          <ac:chgData name="Alessandro Ghiotto" userId="e4fbb249-4f4b-414e-9d65-d8108b87dacf" providerId="ADAL" clId="{79784BE0-D2F0-4C78-B74E-C8F680130A47}" dt="2024-09-13T09:31:11.255" v="933" actId="26606"/>
          <ac:spMkLst>
            <pc:docMk/>
            <pc:sldMk cId="2701379670" sldId="261"/>
            <ac:spMk id="16" creationId="{B7D1EFAA-7858-42D7-9544-98A552ADF6EE}"/>
          </ac:spMkLst>
        </pc:spChg>
        <pc:spChg chg="add del">
          <ac:chgData name="Alessandro Ghiotto" userId="e4fbb249-4f4b-414e-9d65-d8108b87dacf" providerId="ADAL" clId="{79784BE0-D2F0-4C78-B74E-C8F680130A47}" dt="2024-09-13T09:31:11.255" v="933" actId="26606"/>
          <ac:spMkLst>
            <pc:docMk/>
            <pc:sldMk cId="2701379670" sldId="261"/>
            <ac:spMk id="20" creationId="{8F34D2C8-D65B-47C7-91F2-331661DBC475}"/>
          </ac:spMkLst>
        </pc:spChg>
        <pc:spChg chg="add del">
          <ac:chgData name="Alessandro Ghiotto" userId="e4fbb249-4f4b-414e-9d65-d8108b87dacf" providerId="ADAL" clId="{79784BE0-D2F0-4C78-B74E-C8F680130A47}" dt="2024-09-13T09:31:11.255" v="933" actId="26606"/>
          <ac:spMkLst>
            <pc:docMk/>
            <pc:sldMk cId="2701379670" sldId="261"/>
            <ac:spMk id="22" creationId="{B0064D8A-32C8-44B3-9941-291A5A21C36A}"/>
          </ac:spMkLst>
        </pc:spChg>
        <pc:spChg chg="add">
          <ac:chgData name="Alessandro Ghiotto" userId="e4fbb249-4f4b-414e-9d65-d8108b87dacf" providerId="ADAL" clId="{79784BE0-D2F0-4C78-B74E-C8F680130A47}" dt="2024-09-13T09:31:11.270" v="934" actId="26606"/>
          <ac:spMkLst>
            <pc:docMk/>
            <pc:sldMk cId="2701379670" sldId="261"/>
            <ac:spMk id="24" creationId="{21D53CA0-FDE7-4B62-AE74-A671E6B82DC8}"/>
          </ac:spMkLst>
        </pc:spChg>
        <pc:spChg chg="add">
          <ac:chgData name="Alessandro Ghiotto" userId="e4fbb249-4f4b-414e-9d65-d8108b87dacf" providerId="ADAL" clId="{79784BE0-D2F0-4C78-B74E-C8F680130A47}" dt="2024-09-13T09:31:11.270" v="934" actId="26606"/>
          <ac:spMkLst>
            <pc:docMk/>
            <pc:sldMk cId="2701379670" sldId="261"/>
            <ac:spMk id="25" creationId="{06FA22A8-DAD2-4DBF-BCF6-AA00E9D83620}"/>
          </ac:spMkLst>
        </pc:spChg>
        <pc:spChg chg="add">
          <ac:chgData name="Alessandro Ghiotto" userId="e4fbb249-4f4b-414e-9d65-d8108b87dacf" providerId="ADAL" clId="{79784BE0-D2F0-4C78-B74E-C8F680130A47}" dt="2024-09-13T09:31:11.270" v="934" actId="26606"/>
          <ac:spMkLst>
            <pc:docMk/>
            <pc:sldMk cId="2701379670" sldId="261"/>
            <ac:spMk id="27" creationId="{A890680B-907B-4E8E-ABD3-3CC671237424}"/>
          </ac:spMkLst>
        </pc:spChg>
        <pc:spChg chg="add">
          <ac:chgData name="Alessandro Ghiotto" userId="e4fbb249-4f4b-414e-9d65-d8108b87dacf" providerId="ADAL" clId="{79784BE0-D2F0-4C78-B74E-C8F680130A47}" dt="2024-09-13T09:31:11.270" v="934" actId="26606"/>
          <ac:spMkLst>
            <pc:docMk/>
            <pc:sldMk cId="2701379670" sldId="261"/>
            <ac:spMk id="28" creationId="{0F2233B3-E160-497D-A235-E4E777046420}"/>
          </ac:spMkLst>
        </pc:spChg>
        <pc:spChg chg="add">
          <ac:chgData name="Alessandro Ghiotto" userId="e4fbb249-4f4b-414e-9d65-d8108b87dacf" providerId="ADAL" clId="{79784BE0-D2F0-4C78-B74E-C8F680130A47}" dt="2024-09-13T09:31:11.270" v="934" actId="26606"/>
          <ac:spMkLst>
            <pc:docMk/>
            <pc:sldMk cId="2701379670" sldId="261"/>
            <ac:spMk id="29" creationId="{62B327D4-10F3-4B36-91A7-591DF561B2CA}"/>
          </ac:spMkLst>
        </pc:spChg>
        <pc:picChg chg="mod ord modCrop">
          <ac:chgData name="Alessandro Ghiotto" userId="e4fbb249-4f4b-414e-9d65-d8108b87dacf" providerId="ADAL" clId="{79784BE0-D2F0-4C78-B74E-C8F680130A47}" dt="2024-09-13T09:52:26.243" v="1166" actId="1038"/>
          <ac:picMkLst>
            <pc:docMk/>
            <pc:sldMk cId="2701379670" sldId="261"/>
            <ac:picMk id="5" creationId="{75E5362B-A8A5-726B-2767-5FA9700E8A4D}"/>
          </ac:picMkLst>
        </pc:picChg>
        <pc:cxnChg chg="add del">
          <ac:chgData name="Alessandro Ghiotto" userId="e4fbb249-4f4b-414e-9d65-d8108b87dacf" providerId="ADAL" clId="{79784BE0-D2F0-4C78-B74E-C8F680130A47}" dt="2024-09-13T09:31:11.255" v="933" actId="26606"/>
          <ac:cxnSpMkLst>
            <pc:docMk/>
            <pc:sldMk cId="2701379670" sldId="261"/>
            <ac:cxnSpMk id="14" creationId="{62A90A9D-33DF-408E-BF4C-F82588935C96}"/>
          </ac:cxnSpMkLst>
        </pc:cxnChg>
        <pc:cxnChg chg="add del">
          <ac:chgData name="Alessandro Ghiotto" userId="e4fbb249-4f4b-414e-9d65-d8108b87dacf" providerId="ADAL" clId="{79784BE0-D2F0-4C78-B74E-C8F680130A47}" dt="2024-09-13T09:31:11.255" v="933" actId="26606"/>
          <ac:cxnSpMkLst>
            <pc:docMk/>
            <pc:sldMk cId="2701379670" sldId="261"/>
            <ac:cxnSpMk id="18" creationId="{F04961BF-6DD2-4525-8611-2B21957DBE12}"/>
          </ac:cxnSpMkLst>
        </pc:cxnChg>
        <pc:cxnChg chg="add">
          <ac:chgData name="Alessandro Ghiotto" userId="e4fbb249-4f4b-414e-9d65-d8108b87dacf" providerId="ADAL" clId="{79784BE0-D2F0-4C78-B74E-C8F680130A47}" dt="2024-09-13T09:31:11.270" v="934" actId="26606"/>
          <ac:cxnSpMkLst>
            <pc:docMk/>
            <pc:sldMk cId="2701379670" sldId="261"/>
            <ac:cxnSpMk id="26" creationId="{38CF2381-9166-48DC-8859-93B6A589395C}"/>
          </ac:cxnSpMkLst>
        </pc:cxnChg>
      </pc:sldChg>
      <pc:sldChg chg="addSp delSp modSp mod setBg">
        <pc:chgData name="Alessandro Ghiotto" userId="e4fbb249-4f4b-414e-9d65-d8108b87dacf" providerId="ADAL" clId="{79784BE0-D2F0-4C78-B74E-C8F680130A47}" dt="2024-09-16T15:42:09.944" v="4457" actId="1037"/>
        <pc:sldMkLst>
          <pc:docMk/>
          <pc:sldMk cId="2110183932" sldId="262"/>
        </pc:sldMkLst>
        <pc:spChg chg="mod">
          <ac:chgData name="Alessandro Ghiotto" userId="e4fbb249-4f4b-414e-9d65-d8108b87dacf" providerId="ADAL" clId="{79784BE0-D2F0-4C78-B74E-C8F680130A47}" dt="2024-09-15T17:00:23.853" v="4368" actId="1036"/>
          <ac:spMkLst>
            <pc:docMk/>
            <pc:sldMk cId="2110183932" sldId="262"/>
            <ac:spMk id="2" creationId="{FE128F2C-1B11-03D5-33E2-A09A00EB3778}"/>
          </ac:spMkLst>
        </pc:spChg>
        <pc:spChg chg="add mod ord">
          <ac:chgData name="Alessandro Ghiotto" userId="e4fbb249-4f4b-414e-9d65-d8108b87dacf" providerId="ADAL" clId="{79784BE0-D2F0-4C78-B74E-C8F680130A47}" dt="2024-09-15T16:57:43.601" v="4346" actId="1036"/>
          <ac:spMkLst>
            <pc:docMk/>
            <pc:sldMk cId="2110183932" sldId="262"/>
            <ac:spMk id="4" creationId="{29AE6131-7729-7DCD-1547-064685F9ECF3}"/>
          </ac:spMkLst>
        </pc:spChg>
        <pc:spChg chg="add del mod">
          <ac:chgData name="Alessandro Ghiotto" userId="e4fbb249-4f4b-414e-9d65-d8108b87dacf" providerId="ADAL" clId="{79784BE0-D2F0-4C78-B74E-C8F680130A47}" dt="2024-09-13T09:01:01.013" v="133" actId="21"/>
          <ac:spMkLst>
            <pc:docMk/>
            <pc:sldMk cId="2110183932" sldId="262"/>
            <ac:spMk id="10" creationId="{81CAB15E-8221-63D0-AFC7-7A6F0C5CD02B}"/>
          </ac:spMkLst>
        </pc:spChg>
        <pc:spChg chg="add del">
          <ac:chgData name="Alessandro Ghiotto" userId="e4fbb249-4f4b-414e-9d65-d8108b87dacf" providerId="ADAL" clId="{79784BE0-D2F0-4C78-B74E-C8F680130A47}" dt="2024-09-13T09:01:37.872" v="140" actId="26606"/>
          <ac:spMkLst>
            <pc:docMk/>
            <pc:sldMk cId="2110183932" sldId="262"/>
            <ac:spMk id="12" creationId="{1AD4E35D-A118-48D3-A2D3-3CEE5A0C74D4}"/>
          </ac:spMkLst>
        </pc:spChg>
        <pc:spChg chg="add del">
          <ac:chgData name="Alessandro Ghiotto" userId="e4fbb249-4f4b-414e-9d65-d8108b87dacf" providerId="ADAL" clId="{79784BE0-D2F0-4C78-B74E-C8F680130A47}" dt="2024-09-13T09:01:37.872" v="140" actId="26606"/>
          <ac:spMkLst>
            <pc:docMk/>
            <pc:sldMk cId="2110183932" sldId="262"/>
            <ac:spMk id="16" creationId="{30F84B10-5D81-46AE-920D-E07497CDB185}"/>
          </ac:spMkLst>
        </pc:spChg>
        <pc:spChg chg="add del">
          <ac:chgData name="Alessandro Ghiotto" userId="e4fbb249-4f4b-414e-9d65-d8108b87dacf" providerId="ADAL" clId="{79784BE0-D2F0-4C78-B74E-C8F680130A47}" dt="2024-09-13T09:01:37.872" v="140" actId="26606"/>
          <ac:spMkLst>
            <pc:docMk/>
            <pc:sldMk cId="2110183932" sldId="262"/>
            <ac:spMk id="18" creationId="{F68DC746-DF72-4A62-B759-31153101614D}"/>
          </ac:spMkLst>
        </pc:spChg>
        <pc:spChg chg="add del">
          <ac:chgData name="Alessandro Ghiotto" userId="e4fbb249-4f4b-414e-9d65-d8108b87dacf" providerId="ADAL" clId="{79784BE0-D2F0-4C78-B74E-C8F680130A47}" dt="2024-09-13T09:03:27.214" v="160" actId="26606"/>
          <ac:spMkLst>
            <pc:docMk/>
            <pc:sldMk cId="2110183932" sldId="262"/>
            <ac:spMk id="20" creationId="{1AD4E35D-A118-48D3-A2D3-3CEE5A0C74D4}"/>
          </ac:spMkLst>
        </pc:spChg>
        <pc:spChg chg="add del">
          <ac:chgData name="Alessandro Ghiotto" userId="e4fbb249-4f4b-414e-9d65-d8108b87dacf" providerId="ADAL" clId="{79784BE0-D2F0-4C78-B74E-C8F680130A47}" dt="2024-09-13T09:03:27.214" v="160" actId="26606"/>
          <ac:spMkLst>
            <pc:docMk/>
            <pc:sldMk cId="2110183932" sldId="262"/>
            <ac:spMk id="22" creationId="{30F84B10-5D81-46AE-920D-E07497CDB185}"/>
          </ac:spMkLst>
        </pc:spChg>
        <pc:spChg chg="add del">
          <ac:chgData name="Alessandro Ghiotto" userId="e4fbb249-4f4b-414e-9d65-d8108b87dacf" providerId="ADAL" clId="{79784BE0-D2F0-4C78-B74E-C8F680130A47}" dt="2024-09-13T08:39:34.294" v="108" actId="26606"/>
          <ac:spMkLst>
            <pc:docMk/>
            <pc:sldMk cId="2110183932" sldId="262"/>
            <ac:spMk id="23" creationId="{1A1C6406-8520-4CCB-B38F-6D4DAC19EC30}"/>
          </ac:spMkLst>
        </pc:spChg>
        <pc:spChg chg="add del">
          <ac:chgData name="Alessandro Ghiotto" userId="e4fbb249-4f4b-414e-9d65-d8108b87dacf" providerId="ADAL" clId="{79784BE0-D2F0-4C78-B74E-C8F680130A47}" dt="2024-09-13T09:03:27.214" v="160" actId="26606"/>
          <ac:spMkLst>
            <pc:docMk/>
            <pc:sldMk cId="2110183932" sldId="262"/>
            <ac:spMk id="24" creationId="{F68DC746-DF72-4A62-B759-31153101614D}"/>
          </ac:spMkLst>
        </pc:spChg>
        <pc:spChg chg="add del">
          <ac:chgData name="Alessandro Ghiotto" userId="e4fbb249-4f4b-414e-9d65-d8108b87dacf" providerId="ADAL" clId="{79784BE0-D2F0-4C78-B74E-C8F680130A47}" dt="2024-09-13T08:39:34.294" v="108" actId="26606"/>
          <ac:spMkLst>
            <pc:docMk/>
            <pc:sldMk cId="2110183932" sldId="262"/>
            <ac:spMk id="25" creationId="{D2893A1F-D5D8-4034-A28F-4D8F18C46BCC}"/>
          </ac:spMkLst>
        </pc:spChg>
        <pc:spChg chg="add del">
          <ac:chgData name="Alessandro Ghiotto" userId="e4fbb249-4f4b-414e-9d65-d8108b87dacf" providerId="ADAL" clId="{79784BE0-D2F0-4C78-B74E-C8F680130A47}" dt="2024-09-13T09:03:18.622" v="155" actId="26606"/>
          <ac:spMkLst>
            <pc:docMk/>
            <pc:sldMk cId="2110183932" sldId="262"/>
            <ac:spMk id="26" creationId="{F83BAE65-D215-4292-9498-D9610AC2C69F}"/>
          </ac:spMkLst>
        </pc:spChg>
        <pc:spChg chg="add del">
          <ac:chgData name="Alessandro Ghiotto" userId="e4fbb249-4f4b-414e-9d65-d8108b87dacf" providerId="ADAL" clId="{79784BE0-D2F0-4C78-B74E-C8F680130A47}" dt="2024-09-13T08:39:34.294" v="108" actId="26606"/>
          <ac:spMkLst>
            <pc:docMk/>
            <pc:sldMk cId="2110183932" sldId="262"/>
            <ac:spMk id="27" creationId="{A108754F-0BAB-43E5-8CCC-828C2FC9B2A2}"/>
          </ac:spMkLst>
        </pc:spChg>
        <pc:spChg chg="add del">
          <ac:chgData name="Alessandro Ghiotto" userId="e4fbb249-4f4b-414e-9d65-d8108b87dacf" providerId="ADAL" clId="{79784BE0-D2F0-4C78-B74E-C8F680130A47}" dt="2024-09-13T08:39:34.294" v="108" actId="26606"/>
          <ac:spMkLst>
            <pc:docMk/>
            <pc:sldMk cId="2110183932" sldId="262"/>
            <ac:spMk id="29" creationId="{6FBFE7E1-0D9B-4B97-B754-C685448793B7}"/>
          </ac:spMkLst>
        </pc:spChg>
        <pc:spChg chg="add del">
          <ac:chgData name="Alessandro Ghiotto" userId="e4fbb249-4f4b-414e-9d65-d8108b87dacf" providerId="ADAL" clId="{79784BE0-D2F0-4C78-B74E-C8F680130A47}" dt="2024-09-13T09:03:18.622" v="155" actId="26606"/>
          <ac:spMkLst>
            <pc:docMk/>
            <pc:sldMk cId="2110183932" sldId="262"/>
            <ac:spMk id="33" creationId="{86C05757-249C-4F2B-B326-B940FDD9C439}"/>
          </ac:spMkLst>
        </pc:spChg>
        <pc:spChg chg="add del">
          <ac:chgData name="Alessandro Ghiotto" userId="e4fbb249-4f4b-414e-9d65-d8108b87dacf" providerId="ADAL" clId="{79784BE0-D2F0-4C78-B74E-C8F680130A47}" dt="2024-09-13T09:03:18.622" v="155" actId="26606"/>
          <ac:spMkLst>
            <pc:docMk/>
            <pc:sldMk cId="2110183932" sldId="262"/>
            <ac:spMk id="35" creationId="{EE922679-5189-4C5C-9FBB-6839F89C665D}"/>
          </ac:spMkLst>
        </pc:spChg>
        <pc:spChg chg="add del">
          <ac:chgData name="Alessandro Ghiotto" userId="e4fbb249-4f4b-414e-9d65-d8108b87dacf" providerId="ADAL" clId="{79784BE0-D2F0-4C78-B74E-C8F680130A47}" dt="2024-09-13T09:03:20.608" v="157" actId="26606"/>
          <ac:spMkLst>
            <pc:docMk/>
            <pc:sldMk cId="2110183932" sldId="262"/>
            <ac:spMk id="37" creationId="{B80045BC-58DB-469C-8997-6C0C16B1739C}"/>
          </ac:spMkLst>
        </pc:spChg>
        <pc:spChg chg="add del">
          <ac:chgData name="Alessandro Ghiotto" userId="e4fbb249-4f4b-414e-9d65-d8108b87dacf" providerId="ADAL" clId="{79784BE0-D2F0-4C78-B74E-C8F680130A47}" dt="2024-09-13T09:03:20.608" v="157" actId="26606"/>
          <ac:spMkLst>
            <pc:docMk/>
            <pc:sldMk cId="2110183932" sldId="262"/>
            <ac:spMk id="39" creationId="{150BDA68-EBDD-443C-9B6B-03CA14AFFB3A}"/>
          </ac:spMkLst>
        </pc:spChg>
        <pc:spChg chg="add del">
          <ac:chgData name="Alessandro Ghiotto" userId="e4fbb249-4f4b-414e-9d65-d8108b87dacf" providerId="ADAL" clId="{79784BE0-D2F0-4C78-B74E-C8F680130A47}" dt="2024-09-13T09:03:20.608" v="157" actId="26606"/>
          <ac:spMkLst>
            <pc:docMk/>
            <pc:sldMk cId="2110183932" sldId="262"/>
            <ac:spMk id="40" creationId="{00C07DB3-666C-4A9D-81CE-83B435F95BB5}"/>
          </ac:spMkLst>
        </pc:spChg>
        <pc:spChg chg="add del">
          <ac:chgData name="Alessandro Ghiotto" userId="e4fbb249-4f4b-414e-9d65-d8108b87dacf" providerId="ADAL" clId="{79784BE0-D2F0-4C78-B74E-C8F680130A47}" dt="2024-09-13T09:03:27.214" v="159" actId="26606"/>
          <ac:spMkLst>
            <pc:docMk/>
            <pc:sldMk cId="2110183932" sldId="262"/>
            <ac:spMk id="42" creationId="{990D0034-F768-41E7-85D4-F38C4DE85770}"/>
          </ac:spMkLst>
        </pc:spChg>
        <pc:spChg chg="add">
          <ac:chgData name="Alessandro Ghiotto" userId="e4fbb249-4f4b-414e-9d65-d8108b87dacf" providerId="ADAL" clId="{79784BE0-D2F0-4C78-B74E-C8F680130A47}" dt="2024-09-13T09:03:27.214" v="160" actId="26606"/>
          <ac:spMkLst>
            <pc:docMk/>
            <pc:sldMk cId="2110183932" sldId="262"/>
            <ac:spMk id="45" creationId="{B80045BC-58DB-469C-8997-6C0C16B1739C}"/>
          </ac:spMkLst>
        </pc:spChg>
        <pc:spChg chg="add">
          <ac:chgData name="Alessandro Ghiotto" userId="e4fbb249-4f4b-414e-9d65-d8108b87dacf" providerId="ADAL" clId="{79784BE0-D2F0-4C78-B74E-C8F680130A47}" dt="2024-09-13T09:03:27.214" v="160" actId="26606"/>
          <ac:spMkLst>
            <pc:docMk/>
            <pc:sldMk cId="2110183932" sldId="262"/>
            <ac:spMk id="47" creationId="{150BDA68-EBDD-443C-9B6B-03CA14AFFB3A}"/>
          </ac:spMkLst>
        </pc:spChg>
        <pc:spChg chg="add">
          <ac:chgData name="Alessandro Ghiotto" userId="e4fbb249-4f4b-414e-9d65-d8108b87dacf" providerId="ADAL" clId="{79784BE0-D2F0-4C78-B74E-C8F680130A47}" dt="2024-09-13T09:03:27.214" v="160" actId="26606"/>
          <ac:spMkLst>
            <pc:docMk/>
            <pc:sldMk cId="2110183932" sldId="262"/>
            <ac:spMk id="48" creationId="{00C07DB3-666C-4A9D-81CE-83B435F95BB5}"/>
          </ac:spMkLst>
        </pc:spChg>
        <pc:graphicFrameChg chg="add del modGraphic">
          <ac:chgData name="Alessandro Ghiotto" userId="e4fbb249-4f4b-414e-9d65-d8108b87dacf" providerId="ADAL" clId="{79784BE0-D2F0-4C78-B74E-C8F680130A47}" dt="2024-09-15T16:28:12.870" v="3640" actId="3680"/>
          <ac:graphicFrameMkLst>
            <pc:docMk/>
            <pc:sldMk cId="2110183932" sldId="262"/>
            <ac:graphicFrameMk id="3" creationId="{8092BA3E-8B20-B4F1-B7C1-CC5FB7BDC13F}"/>
          </ac:graphicFrameMkLst>
        </pc:graphicFrameChg>
        <pc:graphicFrameChg chg="add del modGraphic">
          <ac:chgData name="Alessandro Ghiotto" userId="e4fbb249-4f4b-414e-9d65-d8108b87dacf" providerId="ADAL" clId="{79784BE0-D2F0-4C78-B74E-C8F680130A47}" dt="2024-09-15T16:28:42.058" v="3689" actId="3680"/>
          <ac:graphicFrameMkLst>
            <pc:docMk/>
            <pc:sldMk cId="2110183932" sldId="262"/>
            <ac:graphicFrameMk id="5" creationId="{73CA3E60-72D2-7E7E-B1F0-0572D2E0D49D}"/>
          </ac:graphicFrameMkLst>
        </pc:graphicFrameChg>
        <pc:graphicFrameChg chg="add mod modGraphic">
          <ac:chgData name="Alessandro Ghiotto" userId="e4fbb249-4f4b-414e-9d65-d8108b87dacf" providerId="ADAL" clId="{79784BE0-D2F0-4C78-B74E-C8F680130A47}" dt="2024-09-15T16:57:12.640" v="4260" actId="1036"/>
          <ac:graphicFrameMkLst>
            <pc:docMk/>
            <pc:sldMk cId="2110183932" sldId="262"/>
            <ac:graphicFrameMk id="6" creationId="{C42B75E1-724C-5644-E5CE-56A9738DC559}"/>
          </ac:graphicFrameMkLst>
        </pc:graphicFrameChg>
        <pc:picChg chg="del mod ord">
          <ac:chgData name="Alessandro Ghiotto" userId="e4fbb249-4f4b-414e-9d65-d8108b87dacf" providerId="ADAL" clId="{79784BE0-D2F0-4C78-B74E-C8F680130A47}" dt="2024-09-13T09:00:51.538" v="132" actId="21"/>
          <ac:picMkLst>
            <pc:docMk/>
            <pc:sldMk cId="2110183932" sldId="262"/>
            <ac:picMk id="5" creationId="{43CBB94C-234D-A7A1-7D13-46A4059EEEE4}"/>
          </ac:picMkLst>
        </pc:picChg>
        <pc:picChg chg="del mod ord">
          <ac:chgData name="Alessandro Ghiotto" userId="e4fbb249-4f4b-414e-9d65-d8108b87dacf" providerId="ADAL" clId="{79784BE0-D2F0-4C78-B74E-C8F680130A47}" dt="2024-09-13T09:02:57.429" v="153" actId="21"/>
          <ac:picMkLst>
            <pc:docMk/>
            <pc:sldMk cId="2110183932" sldId="262"/>
            <ac:picMk id="7" creationId="{FD441FE6-DFD9-7238-2DBD-6542417B7F43}"/>
          </ac:picMkLst>
        </pc:picChg>
        <pc:picChg chg="add mod ord">
          <ac:chgData name="Alessandro Ghiotto" userId="e4fbb249-4f4b-414e-9d65-d8108b87dacf" providerId="ADAL" clId="{79784BE0-D2F0-4C78-B74E-C8F680130A47}" dt="2024-09-16T15:42:09.944" v="4457" actId="1037"/>
          <ac:picMkLst>
            <pc:docMk/>
            <pc:sldMk cId="2110183932" sldId="262"/>
            <ac:picMk id="8" creationId="{1F915E88-30B9-A345-CD4A-FE19F57E9447}"/>
          </ac:picMkLst>
        </pc:picChg>
        <pc:cxnChg chg="add del">
          <ac:chgData name="Alessandro Ghiotto" userId="e4fbb249-4f4b-414e-9d65-d8108b87dacf" providerId="ADAL" clId="{79784BE0-D2F0-4C78-B74E-C8F680130A47}" dt="2024-09-13T09:01:37.872" v="140" actId="26606"/>
          <ac:cxnSpMkLst>
            <pc:docMk/>
            <pc:sldMk cId="2110183932" sldId="262"/>
            <ac:cxnSpMk id="14" creationId="{8A1FC8F0-6475-4788-9B10-7CF183FC516F}"/>
          </ac:cxnSpMkLst>
        </pc:cxnChg>
        <pc:cxnChg chg="add del">
          <ac:chgData name="Alessandro Ghiotto" userId="e4fbb249-4f4b-414e-9d65-d8108b87dacf" providerId="ADAL" clId="{79784BE0-D2F0-4C78-B74E-C8F680130A47}" dt="2024-09-13T09:03:27.214" v="160" actId="26606"/>
          <ac:cxnSpMkLst>
            <pc:docMk/>
            <pc:sldMk cId="2110183932" sldId="262"/>
            <ac:cxnSpMk id="21" creationId="{8A1FC8F0-6475-4788-9B10-7CF183FC516F}"/>
          </ac:cxnSpMkLst>
        </pc:cxnChg>
        <pc:cxnChg chg="add del">
          <ac:chgData name="Alessandro Ghiotto" userId="e4fbb249-4f4b-414e-9d65-d8108b87dacf" providerId="ADAL" clId="{79784BE0-D2F0-4C78-B74E-C8F680130A47}" dt="2024-09-13T09:03:18.622" v="155" actId="26606"/>
          <ac:cxnSpMkLst>
            <pc:docMk/>
            <pc:sldMk cId="2110183932" sldId="262"/>
            <ac:cxnSpMk id="31" creationId="{5C99ACED-3F9B-471D-97BC-E5D2D23198C0}"/>
          </ac:cxnSpMkLst>
        </pc:cxnChg>
        <pc:cxnChg chg="add del">
          <ac:chgData name="Alessandro Ghiotto" userId="e4fbb249-4f4b-414e-9d65-d8108b87dacf" providerId="ADAL" clId="{79784BE0-D2F0-4C78-B74E-C8F680130A47}" dt="2024-09-13T09:03:20.608" v="157" actId="26606"/>
          <ac:cxnSpMkLst>
            <pc:docMk/>
            <pc:sldMk cId="2110183932" sldId="262"/>
            <ac:cxnSpMk id="38" creationId="{83EF6BB5-A95D-4C59-808C-3B64F444F29D}"/>
          </ac:cxnSpMkLst>
        </pc:cxnChg>
        <pc:cxnChg chg="add del">
          <ac:chgData name="Alessandro Ghiotto" userId="e4fbb249-4f4b-414e-9d65-d8108b87dacf" providerId="ADAL" clId="{79784BE0-D2F0-4C78-B74E-C8F680130A47}" dt="2024-09-13T09:03:27.214" v="159" actId="26606"/>
          <ac:cxnSpMkLst>
            <pc:docMk/>
            <pc:sldMk cId="2110183932" sldId="262"/>
            <ac:cxnSpMk id="43" creationId="{5A0A5CF6-407C-4691-8122-49DF69D0020D}"/>
          </ac:cxnSpMkLst>
        </pc:cxnChg>
        <pc:cxnChg chg="add mod">
          <ac:chgData name="Alessandro Ghiotto" userId="e4fbb249-4f4b-414e-9d65-d8108b87dacf" providerId="ADAL" clId="{79784BE0-D2F0-4C78-B74E-C8F680130A47}" dt="2024-09-15T17:00:20.603" v="4364" actId="1036"/>
          <ac:cxnSpMkLst>
            <pc:docMk/>
            <pc:sldMk cId="2110183932" sldId="262"/>
            <ac:cxnSpMk id="46" creationId="{83EF6BB5-A95D-4C59-808C-3B64F444F29D}"/>
          </ac:cxnSpMkLst>
        </pc:cxnChg>
      </pc:sldChg>
      <pc:sldChg chg="addSp delSp modSp mod setBg">
        <pc:chgData name="Alessandro Ghiotto" userId="e4fbb249-4f4b-414e-9d65-d8108b87dacf" providerId="ADAL" clId="{79784BE0-D2F0-4C78-B74E-C8F680130A47}" dt="2024-09-16T15:43:57.848" v="4459" actId="1076"/>
        <pc:sldMkLst>
          <pc:docMk/>
          <pc:sldMk cId="3791264745" sldId="263"/>
        </pc:sldMkLst>
        <pc:spChg chg="mod">
          <ac:chgData name="Alessandro Ghiotto" userId="e4fbb249-4f4b-414e-9d65-d8108b87dacf" providerId="ADAL" clId="{79784BE0-D2F0-4C78-B74E-C8F680130A47}" dt="2024-09-15T13:18:05.438" v="3570" actId="404"/>
          <ac:spMkLst>
            <pc:docMk/>
            <pc:sldMk cId="3791264745" sldId="263"/>
            <ac:spMk id="2" creationId="{3DEEF8D4-3460-5B74-80DF-67F3FFC21FE2}"/>
          </ac:spMkLst>
        </pc:spChg>
        <pc:spChg chg="mod ord">
          <ac:chgData name="Alessandro Ghiotto" userId="e4fbb249-4f4b-414e-9d65-d8108b87dacf" providerId="ADAL" clId="{79784BE0-D2F0-4C78-B74E-C8F680130A47}" dt="2024-09-15T13:18:12.536" v="3571" actId="255"/>
          <ac:spMkLst>
            <pc:docMk/>
            <pc:sldMk cId="3791264745" sldId="263"/>
            <ac:spMk id="3" creationId="{78258386-F784-9A1D-5567-5EB9CB831F91}"/>
          </ac:spMkLst>
        </pc:spChg>
        <pc:spChg chg="add del">
          <ac:chgData name="Alessandro Ghiotto" userId="e4fbb249-4f4b-414e-9d65-d8108b87dacf" providerId="ADAL" clId="{79784BE0-D2F0-4C78-B74E-C8F680130A47}" dt="2024-09-13T09:41:33.704" v="1084" actId="26606"/>
          <ac:spMkLst>
            <pc:docMk/>
            <pc:sldMk cId="3791264745" sldId="263"/>
            <ac:spMk id="10" creationId="{E6AA15AE-DAFE-4E1E-B05F-F57962FD3A2F}"/>
          </ac:spMkLst>
        </pc:spChg>
        <pc:spChg chg="add del">
          <ac:chgData name="Alessandro Ghiotto" userId="e4fbb249-4f4b-414e-9d65-d8108b87dacf" providerId="ADAL" clId="{79784BE0-D2F0-4C78-B74E-C8F680130A47}" dt="2024-09-13T09:41:33.704" v="1084" actId="26606"/>
          <ac:spMkLst>
            <pc:docMk/>
            <pc:sldMk cId="3791264745" sldId="263"/>
            <ac:spMk id="14" creationId="{D9DB1F97-BFF9-46CC-8EB4-BB63B98F13CA}"/>
          </ac:spMkLst>
        </pc:spChg>
        <pc:spChg chg="add del">
          <ac:chgData name="Alessandro Ghiotto" userId="e4fbb249-4f4b-414e-9d65-d8108b87dacf" providerId="ADAL" clId="{79784BE0-D2F0-4C78-B74E-C8F680130A47}" dt="2024-09-13T09:41:33.704" v="1084" actId="26606"/>
          <ac:spMkLst>
            <pc:docMk/>
            <pc:sldMk cId="3791264745" sldId="263"/>
            <ac:spMk id="16" creationId="{88CAE6E3-39B4-4A16-97BC-9C376B9B7EAF}"/>
          </ac:spMkLst>
        </pc:spChg>
        <pc:spChg chg="add del">
          <ac:chgData name="Alessandro Ghiotto" userId="e4fbb249-4f4b-414e-9d65-d8108b87dacf" providerId="ADAL" clId="{79784BE0-D2F0-4C78-B74E-C8F680130A47}" dt="2024-09-13T09:57:45.280" v="1520" actId="26606"/>
          <ac:spMkLst>
            <pc:docMk/>
            <pc:sldMk cId="3791264745" sldId="263"/>
            <ac:spMk id="21" creationId="{E6AA15AE-DAFE-4E1E-B05F-F57962FD3A2F}"/>
          </ac:spMkLst>
        </pc:spChg>
        <pc:spChg chg="add del">
          <ac:chgData name="Alessandro Ghiotto" userId="e4fbb249-4f4b-414e-9d65-d8108b87dacf" providerId="ADAL" clId="{79784BE0-D2F0-4C78-B74E-C8F680130A47}" dt="2024-09-13T09:57:45.280" v="1520" actId="26606"/>
          <ac:spMkLst>
            <pc:docMk/>
            <pc:sldMk cId="3791264745" sldId="263"/>
            <ac:spMk id="25" creationId="{D9DB1F97-BFF9-46CC-8EB4-BB63B98F13CA}"/>
          </ac:spMkLst>
        </pc:spChg>
        <pc:spChg chg="add del">
          <ac:chgData name="Alessandro Ghiotto" userId="e4fbb249-4f4b-414e-9d65-d8108b87dacf" providerId="ADAL" clId="{79784BE0-D2F0-4C78-B74E-C8F680130A47}" dt="2024-09-13T09:57:45.280" v="1520" actId="26606"/>
          <ac:spMkLst>
            <pc:docMk/>
            <pc:sldMk cId="3791264745" sldId="263"/>
            <ac:spMk id="27" creationId="{88CAE6E3-39B4-4A16-97BC-9C376B9B7EAF}"/>
          </ac:spMkLst>
        </pc:spChg>
        <pc:spChg chg="add">
          <ac:chgData name="Alessandro Ghiotto" userId="e4fbb249-4f4b-414e-9d65-d8108b87dacf" providerId="ADAL" clId="{79784BE0-D2F0-4C78-B74E-C8F680130A47}" dt="2024-09-13T09:57:45.280" v="1520" actId="26606"/>
          <ac:spMkLst>
            <pc:docMk/>
            <pc:sldMk cId="3791264745" sldId="263"/>
            <ac:spMk id="32" creationId="{3CFC9789-57F4-4B9C-ABAA-6F7C8BADCAE8}"/>
          </ac:spMkLst>
        </pc:spChg>
        <pc:spChg chg="add">
          <ac:chgData name="Alessandro Ghiotto" userId="e4fbb249-4f4b-414e-9d65-d8108b87dacf" providerId="ADAL" clId="{79784BE0-D2F0-4C78-B74E-C8F680130A47}" dt="2024-09-13T09:57:45.280" v="1520" actId="26606"/>
          <ac:spMkLst>
            <pc:docMk/>
            <pc:sldMk cId="3791264745" sldId="263"/>
            <ac:spMk id="34" creationId="{9B54F538-07DE-4652-B506-5D16E3EBBB0F}"/>
          </ac:spMkLst>
        </pc:spChg>
        <pc:spChg chg="add">
          <ac:chgData name="Alessandro Ghiotto" userId="e4fbb249-4f4b-414e-9d65-d8108b87dacf" providerId="ADAL" clId="{79784BE0-D2F0-4C78-B74E-C8F680130A47}" dt="2024-09-13T09:57:45.280" v="1520" actId="26606"/>
          <ac:spMkLst>
            <pc:docMk/>
            <pc:sldMk cId="3791264745" sldId="263"/>
            <ac:spMk id="38" creationId="{F83BAE65-D215-4292-9498-D9610AC2C69F}"/>
          </ac:spMkLst>
        </pc:spChg>
        <pc:spChg chg="add">
          <ac:chgData name="Alessandro Ghiotto" userId="e4fbb249-4f4b-414e-9d65-d8108b87dacf" providerId="ADAL" clId="{79784BE0-D2F0-4C78-B74E-C8F680130A47}" dt="2024-09-13T09:57:45.280" v="1520" actId="26606"/>
          <ac:spMkLst>
            <pc:docMk/>
            <pc:sldMk cId="3791264745" sldId="263"/>
            <ac:spMk id="42" creationId="{86C05757-249C-4F2B-B326-B940FDD9C439}"/>
          </ac:spMkLst>
        </pc:spChg>
        <pc:spChg chg="add">
          <ac:chgData name="Alessandro Ghiotto" userId="e4fbb249-4f4b-414e-9d65-d8108b87dacf" providerId="ADAL" clId="{79784BE0-D2F0-4C78-B74E-C8F680130A47}" dt="2024-09-13T09:57:45.280" v="1520" actId="26606"/>
          <ac:spMkLst>
            <pc:docMk/>
            <pc:sldMk cId="3791264745" sldId="263"/>
            <ac:spMk id="44" creationId="{EE922679-5189-4C5C-9FBB-6839F89C665D}"/>
          </ac:spMkLst>
        </pc:spChg>
        <pc:picChg chg="mod">
          <ac:chgData name="Alessandro Ghiotto" userId="e4fbb249-4f4b-414e-9d65-d8108b87dacf" providerId="ADAL" clId="{79784BE0-D2F0-4C78-B74E-C8F680130A47}" dt="2024-09-16T15:43:57.848" v="4459" actId="1076"/>
          <ac:picMkLst>
            <pc:docMk/>
            <pc:sldMk cId="3791264745" sldId="263"/>
            <ac:picMk id="5" creationId="{A4ECAF02-331B-9313-47B2-6126F7623AB2}"/>
          </ac:picMkLst>
        </pc:picChg>
        <pc:cxnChg chg="add del">
          <ac:chgData name="Alessandro Ghiotto" userId="e4fbb249-4f4b-414e-9d65-d8108b87dacf" providerId="ADAL" clId="{79784BE0-D2F0-4C78-B74E-C8F680130A47}" dt="2024-09-13T09:41:33.704" v="1084" actId="26606"/>
          <ac:cxnSpMkLst>
            <pc:docMk/>
            <pc:sldMk cId="3791264745" sldId="263"/>
            <ac:cxnSpMk id="12" creationId="{D07141D5-A57C-43F5-A655-5BA2D0D2AFF3}"/>
          </ac:cxnSpMkLst>
        </pc:cxnChg>
        <pc:cxnChg chg="add del">
          <ac:chgData name="Alessandro Ghiotto" userId="e4fbb249-4f4b-414e-9d65-d8108b87dacf" providerId="ADAL" clId="{79784BE0-D2F0-4C78-B74E-C8F680130A47}" dt="2024-09-13T09:57:45.280" v="1520" actId="26606"/>
          <ac:cxnSpMkLst>
            <pc:docMk/>
            <pc:sldMk cId="3791264745" sldId="263"/>
            <ac:cxnSpMk id="23" creationId="{D07141D5-A57C-43F5-A655-5BA2D0D2AFF3}"/>
          </ac:cxnSpMkLst>
        </pc:cxnChg>
        <pc:cxnChg chg="add">
          <ac:chgData name="Alessandro Ghiotto" userId="e4fbb249-4f4b-414e-9d65-d8108b87dacf" providerId="ADAL" clId="{79784BE0-D2F0-4C78-B74E-C8F680130A47}" dt="2024-09-13T09:57:45.280" v="1520" actId="26606"/>
          <ac:cxnSpMkLst>
            <pc:docMk/>
            <pc:sldMk cId="3791264745" sldId="263"/>
            <ac:cxnSpMk id="36" creationId="{03D56195-A6AC-4958-8B87-F7D009353EB1}"/>
          </ac:cxnSpMkLst>
        </pc:cxnChg>
        <pc:cxnChg chg="add">
          <ac:chgData name="Alessandro Ghiotto" userId="e4fbb249-4f4b-414e-9d65-d8108b87dacf" providerId="ADAL" clId="{79784BE0-D2F0-4C78-B74E-C8F680130A47}" dt="2024-09-13T09:57:45.280" v="1520" actId="26606"/>
          <ac:cxnSpMkLst>
            <pc:docMk/>
            <pc:sldMk cId="3791264745" sldId="263"/>
            <ac:cxnSpMk id="40" creationId="{5C99ACED-3F9B-471D-97BC-E5D2D23198C0}"/>
          </ac:cxnSpMkLst>
        </pc:cxnChg>
      </pc:sldChg>
      <pc:sldChg chg="addSp delSp modSp mod">
        <pc:chgData name="Alessandro Ghiotto" userId="e4fbb249-4f4b-414e-9d65-d8108b87dacf" providerId="ADAL" clId="{79784BE0-D2F0-4C78-B74E-C8F680130A47}" dt="2024-09-15T17:05:40.366" v="4455" actId="11529"/>
        <pc:sldMkLst>
          <pc:docMk/>
          <pc:sldMk cId="3528364762" sldId="264"/>
        </pc:sldMkLst>
        <pc:spChg chg="mod">
          <ac:chgData name="Alessandro Ghiotto" userId="e4fbb249-4f4b-414e-9d65-d8108b87dacf" providerId="ADAL" clId="{79784BE0-D2F0-4C78-B74E-C8F680130A47}" dt="2024-09-15T13:16:51.941" v="3555" actId="27636"/>
          <ac:spMkLst>
            <pc:docMk/>
            <pc:sldMk cId="3528364762" sldId="264"/>
            <ac:spMk id="2" creationId="{6D5791D6-8BC7-BC43-A708-A60203D54EC9}"/>
          </ac:spMkLst>
        </pc:spChg>
        <pc:spChg chg="mod">
          <ac:chgData name="Alessandro Ghiotto" userId="e4fbb249-4f4b-414e-9d65-d8108b87dacf" providerId="ADAL" clId="{79784BE0-D2F0-4C78-B74E-C8F680130A47}" dt="2024-09-15T13:17:55.360" v="3567" actId="113"/>
          <ac:spMkLst>
            <pc:docMk/>
            <pc:sldMk cId="3528364762" sldId="264"/>
            <ac:spMk id="3" creationId="{0F3DF9AE-2668-D8E3-91A8-B8D2E905275D}"/>
          </ac:spMkLst>
        </pc:spChg>
        <pc:picChg chg="mod">
          <ac:chgData name="Alessandro Ghiotto" userId="e4fbb249-4f4b-414e-9d65-d8108b87dacf" providerId="ADAL" clId="{79784BE0-D2F0-4C78-B74E-C8F680130A47}" dt="2024-09-15T13:17:58.369" v="3569" actId="1036"/>
          <ac:picMkLst>
            <pc:docMk/>
            <pc:sldMk cId="3528364762" sldId="264"/>
            <ac:picMk id="5" creationId="{64860925-F3C2-FC25-2AFD-74E9BEDCE586}"/>
          </ac:picMkLst>
        </pc:picChg>
        <pc:picChg chg="mod ord">
          <ac:chgData name="Alessandro Ghiotto" userId="e4fbb249-4f4b-414e-9d65-d8108b87dacf" providerId="ADAL" clId="{79784BE0-D2F0-4C78-B74E-C8F680130A47}" dt="2024-09-13T10:01:43.742" v="1849" actId="1076"/>
          <ac:picMkLst>
            <pc:docMk/>
            <pc:sldMk cId="3528364762" sldId="264"/>
            <ac:picMk id="7" creationId="{AA1FB077-7C2A-9E6D-8DF3-1F6D6275B05D}"/>
          </ac:picMkLst>
        </pc:picChg>
        <pc:cxnChg chg="add mod">
          <ac:chgData name="Alessandro Ghiotto" userId="e4fbb249-4f4b-414e-9d65-d8108b87dacf" providerId="ADAL" clId="{79784BE0-D2F0-4C78-B74E-C8F680130A47}" dt="2024-09-15T17:03:11.325" v="4440" actId="14100"/>
          <ac:cxnSpMkLst>
            <pc:docMk/>
            <pc:sldMk cId="3528364762" sldId="264"/>
            <ac:cxnSpMk id="4" creationId="{530A5E3F-CABA-7E5F-799E-823B2F46FD47}"/>
          </ac:cxnSpMkLst>
        </pc:cxnChg>
        <pc:cxnChg chg="del mod">
          <ac:chgData name="Alessandro Ghiotto" userId="e4fbb249-4f4b-414e-9d65-d8108b87dacf" providerId="ADAL" clId="{79784BE0-D2F0-4C78-B74E-C8F680130A47}" dt="2024-09-15T17:02:41.891" v="4370" actId="21"/>
          <ac:cxnSpMkLst>
            <pc:docMk/>
            <pc:sldMk cId="3528364762" sldId="264"/>
            <ac:cxnSpMk id="9" creationId="{E4E94391-A80B-21B5-73E3-D82EB9461298}"/>
          </ac:cxnSpMkLst>
        </pc:cxnChg>
        <pc:cxnChg chg="add del mod">
          <ac:chgData name="Alessandro Ghiotto" userId="e4fbb249-4f4b-414e-9d65-d8108b87dacf" providerId="ADAL" clId="{79784BE0-D2F0-4C78-B74E-C8F680130A47}" dt="2024-09-15T17:05:04.190" v="4450" actId="21"/>
          <ac:cxnSpMkLst>
            <pc:docMk/>
            <pc:sldMk cId="3528364762" sldId="264"/>
            <ac:cxnSpMk id="12" creationId="{510816DC-BF2D-AEC1-E55C-F238FA84B30D}"/>
          </ac:cxnSpMkLst>
        </pc:cxnChg>
        <pc:cxnChg chg="add del mod">
          <ac:chgData name="Alessandro Ghiotto" userId="e4fbb249-4f4b-414e-9d65-d8108b87dacf" providerId="ADAL" clId="{79784BE0-D2F0-4C78-B74E-C8F680130A47}" dt="2024-09-15T17:05:08.105" v="4451" actId="21"/>
          <ac:cxnSpMkLst>
            <pc:docMk/>
            <pc:sldMk cId="3528364762" sldId="264"/>
            <ac:cxnSpMk id="14" creationId="{C472B064-F4D9-6509-C732-66B55CCF0037}"/>
          </ac:cxnSpMkLst>
        </pc:cxnChg>
        <pc:cxnChg chg="add del">
          <ac:chgData name="Alessandro Ghiotto" userId="e4fbb249-4f4b-414e-9d65-d8108b87dacf" providerId="ADAL" clId="{79784BE0-D2F0-4C78-B74E-C8F680130A47}" dt="2024-09-15T17:05:40.366" v="4455" actId="11529"/>
          <ac:cxnSpMkLst>
            <pc:docMk/>
            <pc:sldMk cId="3528364762" sldId="264"/>
            <ac:cxnSpMk id="23" creationId="{93114372-3BEC-A738-9B83-0EB104C0FE83}"/>
          </ac:cxnSpMkLst>
        </pc:cxnChg>
        <pc:cxnChg chg="add del">
          <ac:chgData name="Alessandro Ghiotto" userId="e4fbb249-4f4b-414e-9d65-d8108b87dacf" providerId="ADAL" clId="{79784BE0-D2F0-4C78-B74E-C8F680130A47}" dt="2024-09-15T17:05:40.073" v="4454" actId="11529"/>
          <ac:cxnSpMkLst>
            <pc:docMk/>
            <pc:sldMk cId="3528364762" sldId="264"/>
            <ac:cxnSpMk id="25" creationId="{2310A33E-4762-4B41-057F-7F2425F097C8}"/>
          </ac:cxnSpMkLst>
        </pc:cxnChg>
      </pc:sldChg>
      <pc:sldChg chg="addSp modSp mod setBg setClrOvrMap">
        <pc:chgData name="Alessandro Ghiotto" userId="e4fbb249-4f4b-414e-9d65-d8108b87dacf" providerId="ADAL" clId="{79784BE0-D2F0-4C78-B74E-C8F680130A47}" dt="2024-09-15T13:09:26" v="3485" actId="26606"/>
        <pc:sldMkLst>
          <pc:docMk/>
          <pc:sldMk cId="2448304151" sldId="265"/>
        </pc:sldMkLst>
        <pc:spChg chg="mod">
          <ac:chgData name="Alessandro Ghiotto" userId="e4fbb249-4f4b-414e-9d65-d8108b87dacf" providerId="ADAL" clId="{79784BE0-D2F0-4C78-B74E-C8F680130A47}" dt="2024-09-15T13:09:26" v="3485" actId="26606"/>
          <ac:spMkLst>
            <pc:docMk/>
            <pc:sldMk cId="2448304151" sldId="265"/>
            <ac:spMk id="2" creationId="{5684261D-F955-4DB0-F57D-287CC49D8AE9}"/>
          </ac:spMkLst>
        </pc:spChg>
        <pc:spChg chg="add">
          <ac:chgData name="Alessandro Ghiotto" userId="e4fbb249-4f4b-414e-9d65-d8108b87dacf" providerId="ADAL" clId="{79784BE0-D2F0-4C78-B74E-C8F680130A47}" dt="2024-09-15T13:09:26" v="3485" actId="26606"/>
          <ac:spMkLst>
            <pc:docMk/>
            <pc:sldMk cId="2448304151" sldId="265"/>
            <ac:spMk id="7" creationId="{1DFE635C-C432-47DA-AEAB-A593345CBA70}"/>
          </ac:spMkLst>
        </pc:spChg>
        <pc:spChg chg="add">
          <ac:chgData name="Alessandro Ghiotto" userId="e4fbb249-4f4b-414e-9d65-d8108b87dacf" providerId="ADAL" clId="{79784BE0-D2F0-4C78-B74E-C8F680130A47}" dt="2024-09-15T13:09:26" v="3485" actId="26606"/>
          <ac:spMkLst>
            <pc:docMk/>
            <pc:sldMk cId="2448304151" sldId="265"/>
            <ac:spMk id="9" creationId="{79FBF3D3-2448-4FF3-B57B-852CB3B8517E}"/>
          </ac:spMkLst>
        </pc:spChg>
        <pc:spChg chg="add">
          <ac:chgData name="Alessandro Ghiotto" userId="e4fbb249-4f4b-414e-9d65-d8108b87dacf" providerId="ADAL" clId="{79784BE0-D2F0-4C78-B74E-C8F680130A47}" dt="2024-09-15T13:09:26" v="3485" actId="26606"/>
          <ac:spMkLst>
            <pc:docMk/>
            <pc:sldMk cId="2448304151" sldId="265"/>
            <ac:spMk id="13" creationId="{8C6E698C-8155-4B8B-BDC9-B7299772B509}"/>
          </ac:spMkLst>
        </pc:spChg>
        <pc:spChg chg="add">
          <ac:chgData name="Alessandro Ghiotto" userId="e4fbb249-4f4b-414e-9d65-d8108b87dacf" providerId="ADAL" clId="{79784BE0-D2F0-4C78-B74E-C8F680130A47}" dt="2024-09-15T13:09:26" v="3485" actId="26606"/>
          <ac:spMkLst>
            <pc:docMk/>
            <pc:sldMk cId="2448304151" sldId="265"/>
            <ac:spMk id="17" creationId="{A05250E5-90D0-4E41-B9BD-FF661DE54040}"/>
          </ac:spMkLst>
        </pc:spChg>
        <pc:cxnChg chg="add">
          <ac:chgData name="Alessandro Ghiotto" userId="e4fbb249-4f4b-414e-9d65-d8108b87dacf" providerId="ADAL" clId="{79784BE0-D2F0-4C78-B74E-C8F680130A47}" dt="2024-09-15T13:09:26" v="3485" actId="26606"/>
          <ac:cxnSpMkLst>
            <pc:docMk/>
            <pc:sldMk cId="2448304151" sldId="265"/>
            <ac:cxnSpMk id="11" creationId="{E040C66D-4F1C-4AC9-9214-C9E6DA54AAA7}"/>
          </ac:cxnSpMkLst>
        </pc:cxnChg>
        <pc:cxnChg chg="add">
          <ac:chgData name="Alessandro Ghiotto" userId="e4fbb249-4f4b-414e-9d65-d8108b87dacf" providerId="ADAL" clId="{79784BE0-D2F0-4C78-B74E-C8F680130A47}" dt="2024-09-15T13:09:26" v="3485" actId="26606"/>
          <ac:cxnSpMkLst>
            <pc:docMk/>
            <pc:sldMk cId="2448304151" sldId="265"/>
            <ac:cxnSpMk id="15" creationId="{09525C9A-1972-4836-BA7A-706C946EF4DA}"/>
          </ac:cxnSpMkLst>
        </pc:cxnChg>
      </pc:sldChg>
      <pc:sldChg chg="addSp modSp mod setBg addAnim modAnim setClrOvrMap">
        <pc:chgData name="Alessandro Ghiotto" userId="e4fbb249-4f4b-414e-9d65-d8108b87dacf" providerId="ADAL" clId="{79784BE0-D2F0-4C78-B74E-C8F680130A47}" dt="2024-09-15T13:10:34.153" v="3505"/>
        <pc:sldMkLst>
          <pc:docMk/>
          <pc:sldMk cId="2092692850" sldId="266"/>
        </pc:sldMkLst>
        <pc:spChg chg="mod">
          <ac:chgData name="Alessandro Ghiotto" userId="e4fbb249-4f4b-414e-9d65-d8108b87dacf" providerId="ADAL" clId="{79784BE0-D2F0-4C78-B74E-C8F680130A47}" dt="2024-09-15T13:09:32.239" v="3486" actId="26606"/>
          <ac:spMkLst>
            <pc:docMk/>
            <pc:sldMk cId="2092692850" sldId="266"/>
            <ac:spMk id="2" creationId="{4FB7BD55-3BA2-6A05-4363-CEDF99C45695}"/>
          </ac:spMkLst>
        </pc:spChg>
        <pc:spChg chg="add">
          <ac:chgData name="Alessandro Ghiotto" userId="e4fbb249-4f4b-414e-9d65-d8108b87dacf" providerId="ADAL" clId="{79784BE0-D2F0-4C78-B74E-C8F680130A47}" dt="2024-09-15T13:09:32.239" v="3486" actId="26606"/>
          <ac:spMkLst>
            <pc:docMk/>
            <pc:sldMk cId="2092692850" sldId="266"/>
            <ac:spMk id="7" creationId="{1DFE635C-C432-47DA-AEAB-A593345CBA70}"/>
          </ac:spMkLst>
        </pc:spChg>
        <pc:spChg chg="add">
          <ac:chgData name="Alessandro Ghiotto" userId="e4fbb249-4f4b-414e-9d65-d8108b87dacf" providerId="ADAL" clId="{79784BE0-D2F0-4C78-B74E-C8F680130A47}" dt="2024-09-15T13:09:32.239" v="3486" actId="26606"/>
          <ac:spMkLst>
            <pc:docMk/>
            <pc:sldMk cId="2092692850" sldId="266"/>
            <ac:spMk id="9" creationId="{79FBF3D3-2448-4FF3-B57B-852CB3B8517E}"/>
          </ac:spMkLst>
        </pc:spChg>
        <pc:spChg chg="add">
          <ac:chgData name="Alessandro Ghiotto" userId="e4fbb249-4f4b-414e-9d65-d8108b87dacf" providerId="ADAL" clId="{79784BE0-D2F0-4C78-B74E-C8F680130A47}" dt="2024-09-15T13:09:32.239" v="3486" actId="26606"/>
          <ac:spMkLst>
            <pc:docMk/>
            <pc:sldMk cId="2092692850" sldId="266"/>
            <ac:spMk id="13" creationId="{8C6E698C-8155-4B8B-BDC9-B7299772B509}"/>
          </ac:spMkLst>
        </pc:spChg>
        <pc:spChg chg="add">
          <ac:chgData name="Alessandro Ghiotto" userId="e4fbb249-4f4b-414e-9d65-d8108b87dacf" providerId="ADAL" clId="{79784BE0-D2F0-4C78-B74E-C8F680130A47}" dt="2024-09-15T13:09:32.239" v="3486" actId="26606"/>
          <ac:spMkLst>
            <pc:docMk/>
            <pc:sldMk cId="2092692850" sldId="266"/>
            <ac:spMk id="17" creationId="{A05250E5-90D0-4E41-B9BD-FF661DE54040}"/>
          </ac:spMkLst>
        </pc:spChg>
        <pc:cxnChg chg="add">
          <ac:chgData name="Alessandro Ghiotto" userId="e4fbb249-4f4b-414e-9d65-d8108b87dacf" providerId="ADAL" clId="{79784BE0-D2F0-4C78-B74E-C8F680130A47}" dt="2024-09-15T13:09:32.239" v="3486" actId="26606"/>
          <ac:cxnSpMkLst>
            <pc:docMk/>
            <pc:sldMk cId="2092692850" sldId="266"/>
            <ac:cxnSpMk id="11" creationId="{E040C66D-4F1C-4AC9-9214-C9E6DA54AAA7}"/>
          </ac:cxnSpMkLst>
        </pc:cxnChg>
        <pc:cxnChg chg="add">
          <ac:chgData name="Alessandro Ghiotto" userId="e4fbb249-4f4b-414e-9d65-d8108b87dacf" providerId="ADAL" clId="{79784BE0-D2F0-4C78-B74E-C8F680130A47}" dt="2024-09-15T13:09:32.239" v="3486" actId="26606"/>
          <ac:cxnSpMkLst>
            <pc:docMk/>
            <pc:sldMk cId="2092692850" sldId="266"/>
            <ac:cxnSpMk id="15" creationId="{09525C9A-1972-4836-BA7A-706C946EF4DA}"/>
          </ac:cxnSpMkLst>
        </pc:cxnChg>
      </pc:sldChg>
      <pc:sldChg chg="addSp modSp mod setBg">
        <pc:chgData name="Alessandro Ghiotto" userId="e4fbb249-4f4b-414e-9d65-d8108b87dacf" providerId="ADAL" clId="{79784BE0-D2F0-4C78-B74E-C8F680130A47}" dt="2024-09-15T13:17:06.612" v="3558" actId="404"/>
        <pc:sldMkLst>
          <pc:docMk/>
          <pc:sldMk cId="1555615174" sldId="267"/>
        </pc:sldMkLst>
        <pc:spChg chg="mod">
          <ac:chgData name="Alessandro Ghiotto" userId="e4fbb249-4f4b-414e-9d65-d8108b87dacf" providerId="ADAL" clId="{79784BE0-D2F0-4C78-B74E-C8F680130A47}" dt="2024-09-15T13:17:06.612" v="3558" actId="404"/>
          <ac:spMkLst>
            <pc:docMk/>
            <pc:sldMk cId="1555615174" sldId="267"/>
            <ac:spMk id="2" creationId="{BC82238F-D6BE-AEB7-8C20-0AD40A10FF2C}"/>
          </ac:spMkLst>
        </pc:spChg>
        <pc:spChg chg="add mod">
          <ac:chgData name="Alessandro Ghiotto" userId="e4fbb249-4f4b-414e-9d65-d8108b87dacf" providerId="ADAL" clId="{79784BE0-D2F0-4C78-B74E-C8F680130A47}" dt="2024-09-15T13:15:37.515" v="3539" actId="403"/>
          <ac:spMkLst>
            <pc:docMk/>
            <pc:sldMk cId="1555615174" sldId="267"/>
            <ac:spMk id="4" creationId="{3A4DD95E-5DD4-D315-D1D5-CD9DA7A8B297}"/>
          </ac:spMkLst>
        </pc:spChg>
        <pc:spChg chg="add">
          <ac:chgData name="Alessandro Ghiotto" userId="e4fbb249-4f4b-414e-9d65-d8108b87dacf" providerId="ADAL" clId="{79784BE0-D2F0-4C78-B74E-C8F680130A47}" dt="2024-09-13T10:25:24.730" v="2730" actId="26606"/>
          <ac:spMkLst>
            <pc:docMk/>
            <pc:sldMk cId="1555615174" sldId="267"/>
            <ac:spMk id="10" creationId="{F83BAE65-D215-4292-9498-D9610AC2C69F}"/>
          </ac:spMkLst>
        </pc:spChg>
        <pc:spChg chg="add mod">
          <ac:chgData name="Alessandro Ghiotto" userId="e4fbb249-4f4b-414e-9d65-d8108b87dacf" providerId="ADAL" clId="{79784BE0-D2F0-4C78-B74E-C8F680130A47}" dt="2024-09-13T10:26:37.027" v="2760" actId="1035"/>
          <ac:spMkLst>
            <pc:docMk/>
            <pc:sldMk cId="1555615174" sldId="267"/>
            <ac:spMk id="14" creationId="{86C05757-249C-4F2B-B326-B940FDD9C439}"/>
          </ac:spMkLst>
        </pc:spChg>
        <pc:spChg chg="add">
          <ac:chgData name="Alessandro Ghiotto" userId="e4fbb249-4f4b-414e-9d65-d8108b87dacf" providerId="ADAL" clId="{79784BE0-D2F0-4C78-B74E-C8F680130A47}" dt="2024-09-13T10:25:24.730" v="2730" actId="26606"/>
          <ac:spMkLst>
            <pc:docMk/>
            <pc:sldMk cId="1555615174" sldId="267"/>
            <ac:spMk id="16" creationId="{EE922679-5189-4C5C-9FBB-6839F89C665D}"/>
          </ac:spMkLst>
        </pc:spChg>
        <pc:picChg chg="mod modCrop">
          <ac:chgData name="Alessandro Ghiotto" userId="e4fbb249-4f4b-414e-9d65-d8108b87dacf" providerId="ADAL" clId="{79784BE0-D2F0-4C78-B74E-C8F680130A47}" dt="2024-09-13T10:25:59.582" v="2738" actId="1076"/>
          <ac:picMkLst>
            <pc:docMk/>
            <pc:sldMk cId="1555615174" sldId="267"/>
            <ac:picMk id="5" creationId="{14DD3A11-6332-19D2-24DA-3005DF547F4C}"/>
          </ac:picMkLst>
        </pc:picChg>
        <pc:cxnChg chg="add">
          <ac:chgData name="Alessandro Ghiotto" userId="e4fbb249-4f4b-414e-9d65-d8108b87dacf" providerId="ADAL" clId="{79784BE0-D2F0-4C78-B74E-C8F680130A47}" dt="2024-09-13T10:25:24.730" v="2730" actId="26606"/>
          <ac:cxnSpMkLst>
            <pc:docMk/>
            <pc:sldMk cId="1555615174" sldId="267"/>
            <ac:cxnSpMk id="12" creationId="{5C99ACED-3F9B-471D-97BC-E5D2D23198C0}"/>
          </ac:cxnSpMkLst>
        </pc:cxnChg>
      </pc:sldChg>
      <pc:sldChg chg="addSp delSp modSp mod setBg">
        <pc:chgData name="Alessandro Ghiotto" userId="e4fbb249-4f4b-414e-9d65-d8108b87dacf" providerId="ADAL" clId="{79784BE0-D2F0-4C78-B74E-C8F680130A47}" dt="2024-09-15T13:14:10.678" v="3536" actId="2711"/>
        <pc:sldMkLst>
          <pc:docMk/>
          <pc:sldMk cId="4042201613" sldId="268"/>
        </pc:sldMkLst>
        <pc:spChg chg="mod ord">
          <ac:chgData name="Alessandro Ghiotto" userId="e4fbb249-4f4b-414e-9d65-d8108b87dacf" providerId="ADAL" clId="{79784BE0-D2F0-4C78-B74E-C8F680130A47}" dt="2024-09-15T13:14:10.678" v="3536" actId="2711"/>
          <ac:spMkLst>
            <pc:docMk/>
            <pc:sldMk cId="4042201613" sldId="268"/>
            <ac:spMk id="2" creationId="{406E3144-3F98-DF4A-6D05-08B73472B48E}"/>
          </ac:spMkLst>
        </pc:spChg>
        <pc:spChg chg="del">
          <ac:chgData name="Alessandro Ghiotto" userId="e4fbb249-4f4b-414e-9d65-d8108b87dacf" providerId="ADAL" clId="{79784BE0-D2F0-4C78-B74E-C8F680130A47}" dt="2024-09-12T19:09:28.556" v="1" actId="931"/>
          <ac:spMkLst>
            <pc:docMk/>
            <pc:sldMk cId="4042201613" sldId="268"/>
            <ac:spMk id="3" creationId="{05C603C3-6D70-F519-DC5F-81AB39FE2411}"/>
          </ac:spMkLst>
        </pc:spChg>
        <pc:spChg chg="add del">
          <ac:chgData name="Alessandro Ghiotto" userId="e4fbb249-4f4b-414e-9d65-d8108b87dacf" providerId="ADAL" clId="{79784BE0-D2F0-4C78-B74E-C8F680130A47}" dt="2024-09-15T12:49:52.086" v="3203" actId="26606"/>
          <ac:spMkLst>
            <pc:docMk/>
            <pc:sldMk cId="4042201613" sldId="268"/>
            <ac:spMk id="10" creationId="{4A8FFEA1-1B69-4F42-B552-0CCF7259687D}"/>
          </ac:spMkLst>
        </pc:spChg>
        <pc:spChg chg="add del">
          <ac:chgData name="Alessandro Ghiotto" userId="e4fbb249-4f4b-414e-9d65-d8108b87dacf" providerId="ADAL" clId="{79784BE0-D2F0-4C78-B74E-C8F680130A47}" dt="2024-09-15T12:49:52.086" v="3203" actId="26606"/>
          <ac:spMkLst>
            <pc:docMk/>
            <pc:sldMk cId="4042201613" sldId="268"/>
            <ac:spMk id="12" creationId="{AA3C9226-5EC8-460B-82D7-72AA994DF95E}"/>
          </ac:spMkLst>
        </pc:spChg>
        <pc:spChg chg="add del">
          <ac:chgData name="Alessandro Ghiotto" userId="e4fbb249-4f4b-414e-9d65-d8108b87dacf" providerId="ADAL" clId="{79784BE0-D2F0-4C78-B74E-C8F680130A47}" dt="2024-09-15T12:49:52.086" v="3203" actId="26606"/>
          <ac:spMkLst>
            <pc:docMk/>
            <pc:sldMk cId="4042201613" sldId="268"/>
            <ac:spMk id="16" creationId="{E6AA15AE-DAFE-4E1E-B05F-F57962FD3A2F}"/>
          </ac:spMkLst>
        </pc:spChg>
        <pc:spChg chg="add del">
          <ac:chgData name="Alessandro Ghiotto" userId="e4fbb249-4f4b-414e-9d65-d8108b87dacf" providerId="ADAL" clId="{79784BE0-D2F0-4C78-B74E-C8F680130A47}" dt="2024-09-15T12:49:52.086" v="3203" actId="26606"/>
          <ac:spMkLst>
            <pc:docMk/>
            <pc:sldMk cId="4042201613" sldId="268"/>
            <ac:spMk id="20" creationId="{D9DB1F97-BFF9-46CC-8EB4-BB63B98F13CA}"/>
          </ac:spMkLst>
        </pc:spChg>
        <pc:spChg chg="add del">
          <ac:chgData name="Alessandro Ghiotto" userId="e4fbb249-4f4b-414e-9d65-d8108b87dacf" providerId="ADAL" clId="{79784BE0-D2F0-4C78-B74E-C8F680130A47}" dt="2024-09-15T12:49:52.086" v="3203" actId="26606"/>
          <ac:spMkLst>
            <pc:docMk/>
            <pc:sldMk cId="4042201613" sldId="268"/>
            <ac:spMk id="22" creationId="{88CAE6E3-39B4-4A16-97BC-9C376B9B7EAF}"/>
          </ac:spMkLst>
        </pc:spChg>
        <pc:spChg chg="add">
          <ac:chgData name="Alessandro Ghiotto" userId="e4fbb249-4f4b-414e-9d65-d8108b87dacf" providerId="ADAL" clId="{79784BE0-D2F0-4C78-B74E-C8F680130A47}" dt="2024-09-15T12:49:52.086" v="3203" actId="26606"/>
          <ac:spMkLst>
            <pc:docMk/>
            <pc:sldMk cId="4042201613" sldId="268"/>
            <ac:spMk id="27" creationId="{4A8FFEA1-1B69-4F42-B552-0CCF7259687D}"/>
          </ac:spMkLst>
        </pc:spChg>
        <pc:spChg chg="add">
          <ac:chgData name="Alessandro Ghiotto" userId="e4fbb249-4f4b-414e-9d65-d8108b87dacf" providerId="ADAL" clId="{79784BE0-D2F0-4C78-B74E-C8F680130A47}" dt="2024-09-15T12:49:52.086" v="3203" actId="26606"/>
          <ac:spMkLst>
            <pc:docMk/>
            <pc:sldMk cId="4042201613" sldId="268"/>
            <ac:spMk id="29" creationId="{AA3C9226-5EC8-460B-82D7-72AA994DF95E}"/>
          </ac:spMkLst>
        </pc:spChg>
        <pc:spChg chg="add">
          <ac:chgData name="Alessandro Ghiotto" userId="e4fbb249-4f4b-414e-9d65-d8108b87dacf" providerId="ADAL" clId="{79784BE0-D2F0-4C78-B74E-C8F680130A47}" dt="2024-09-15T12:49:52.086" v="3203" actId="26606"/>
          <ac:spMkLst>
            <pc:docMk/>
            <pc:sldMk cId="4042201613" sldId="268"/>
            <ac:spMk id="33" creationId="{7D8A9447-DEFF-40A5-8673-B7A365C3F8C0}"/>
          </ac:spMkLst>
        </pc:spChg>
        <pc:spChg chg="add mod">
          <ac:chgData name="Alessandro Ghiotto" userId="e4fbb249-4f4b-414e-9d65-d8108b87dacf" providerId="ADAL" clId="{79784BE0-D2F0-4C78-B74E-C8F680130A47}" dt="2024-09-15T12:53:51.938" v="3288" actId="14100"/>
          <ac:spMkLst>
            <pc:docMk/>
            <pc:sldMk cId="4042201613" sldId="268"/>
            <ac:spMk id="35" creationId="{290C21F9-FD6D-4457-B130-1A531F242B4F}"/>
          </ac:spMkLst>
        </pc:spChg>
        <pc:spChg chg="add mod">
          <ac:chgData name="Alessandro Ghiotto" userId="e4fbb249-4f4b-414e-9d65-d8108b87dacf" providerId="ADAL" clId="{79784BE0-D2F0-4C78-B74E-C8F680130A47}" dt="2024-09-15T12:53:58.759" v="3315" actId="1038"/>
          <ac:spMkLst>
            <pc:docMk/>
            <pc:sldMk cId="4042201613" sldId="268"/>
            <ac:spMk id="37" creationId="{28F6EF4B-2F40-485B-9F36-084731486AE0}"/>
          </ac:spMkLst>
        </pc:spChg>
        <pc:picChg chg="add mod modCrop">
          <ac:chgData name="Alessandro Ghiotto" userId="e4fbb249-4f4b-414e-9d65-d8108b87dacf" providerId="ADAL" clId="{79784BE0-D2F0-4C78-B74E-C8F680130A47}" dt="2024-09-15T12:54:31.567" v="3389" actId="1037"/>
          <ac:picMkLst>
            <pc:docMk/>
            <pc:sldMk cId="4042201613" sldId="268"/>
            <ac:picMk id="5" creationId="{1B2ED1FE-C77E-D0B5-D547-8DA5142FE9DA}"/>
          </ac:picMkLst>
        </pc:picChg>
        <pc:cxnChg chg="add del">
          <ac:chgData name="Alessandro Ghiotto" userId="e4fbb249-4f4b-414e-9d65-d8108b87dacf" providerId="ADAL" clId="{79784BE0-D2F0-4C78-B74E-C8F680130A47}" dt="2024-09-15T12:49:52.086" v="3203" actId="26606"/>
          <ac:cxnSpMkLst>
            <pc:docMk/>
            <pc:sldMk cId="4042201613" sldId="268"/>
            <ac:cxnSpMk id="14" creationId="{62A90A9D-33DF-408E-BF4C-F82588935C96}"/>
          </ac:cxnSpMkLst>
        </pc:cxnChg>
        <pc:cxnChg chg="add del">
          <ac:chgData name="Alessandro Ghiotto" userId="e4fbb249-4f4b-414e-9d65-d8108b87dacf" providerId="ADAL" clId="{79784BE0-D2F0-4C78-B74E-C8F680130A47}" dt="2024-09-15T12:49:52.086" v="3203" actId="26606"/>
          <ac:cxnSpMkLst>
            <pc:docMk/>
            <pc:sldMk cId="4042201613" sldId="268"/>
            <ac:cxnSpMk id="18" creationId="{D07141D5-A57C-43F5-A655-5BA2D0D2AFF3}"/>
          </ac:cxnSpMkLst>
        </pc:cxnChg>
        <pc:cxnChg chg="add">
          <ac:chgData name="Alessandro Ghiotto" userId="e4fbb249-4f4b-414e-9d65-d8108b87dacf" providerId="ADAL" clId="{79784BE0-D2F0-4C78-B74E-C8F680130A47}" dt="2024-09-15T12:49:52.086" v="3203" actId="26606"/>
          <ac:cxnSpMkLst>
            <pc:docMk/>
            <pc:sldMk cId="4042201613" sldId="268"/>
            <ac:cxnSpMk id="31" creationId="{62A90A9D-33DF-408E-BF4C-F82588935C96}"/>
          </ac:cxnSpMkLst>
        </pc:cxnChg>
      </pc:sldChg>
      <pc:sldChg chg="addSp delSp modSp mod">
        <pc:chgData name="Alessandro Ghiotto" userId="e4fbb249-4f4b-414e-9d65-d8108b87dacf" providerId="ADAL" clId="{79784BE0-D2F0-4C78-B74E-C8F680130A47}" dt="2024-09-15T16:59:14.855" v="4360" actId="1076"/>
        <pc:sldMkLst>
          <pc:docMk/>
          <pc:sldMk cId="1639848550" sldId="269"/>
        </pc:sldMkLst>
        <pc:spChg chg="mod">
          <ac:chgData name="Alessandro Ghiotto" userId="e4fbb249-4f4b-414e-9d65-d8108b87dacf" providerId="ADAL" clId="{79784BE0-D2F0-4C78-B74E-C8F680130A47}" dt="2024-09-15T13:17:20.040" v="3561" actId="403"/>
          <ac:spMkLst>
            <pc:docMk/>
            <pc:sldMk cId="1639848550" sldId="269"/>
            <ac:spMk id="2" creationId="{68C5BCE2-A3A0-2687-290C-55DA67495F37}"/>
          </ac:spMkLst>
        </pc:spChg>
        <pc:spChg chg="del">
          <ac:chgData name="Alessandro Ghiotto" userId="e4fbb249-4f4b-414e-9d65-d8108b87dacf" providerId="ADAL" clId="{79784BE0-D2F0-4C78-B74E-C8F680130A47}" dt="2024-09-15T13:04:43.587" v="3428" actId="22"/>
          <ac:spMkLst>
            <pc:docMk/>
            <pc:sldMk cId="1639848550" sldId="269"/>
            <ac:spMk id="3" creationId="{72D93590-430F-23E8-2830-1D4C2033C2CC}"/>
          </ac:spMkLst>
        </pc:spChg>
        <pc:spChg chg="add del mod">
          <ac:chgData name="Alessandro Ghiotto" userId="e4fbb249-4f4b-414e-9d65-d8108b87dacf" providerId="ADAL" clId="{79784BE0-D2F0-4C78-B74E-C8F680130A47}" dt="2024-09-15T16:38:27.037" v="4091" actId="21"/>
          <ac:spMkLst>
            <pc:docMk/>
            <pc:sldMk cId="1639848550" sldId="269"/>
            <ac:spMk id="6" creationId="{8C29B3AB-606A-7DE5-522D-DAD98CCEE3EC}"/>
          </ac:spMkLst>
        </pc:spChg>
        <pc:graphicFrameChg chg="add mod modGraphic">
          <ac:chgData name="Alessandro Ghiotto" userId="e4fbb249-4f4b-414e-9d65-d8108b87dacf" providerId="ADAL" clId="{79784BE0-D2F0-4C78-B74E-C8F680130A47}" dt="2024-09-15T16:59:14.855" v="4360" actId="1076"/>
          <ac:graphicFrameMkLst>
            <pc:docMk/>
            <pc:sldMk cId="1639848550" sldId="269"/>
            <ac:graphicFrameMk id="3" creationId="{0C7A9F61-2077-0A30-72B7-B8C0C37D69E0}"/>
          </ac:graphicFrameMkLst>
        </pc:graphicFrameChg>
        <pc:picChg chg="add del mod ord">
          <ac:chgData name="Alessandro Ghiotto" userId="e4fbb249-4f4b-414e-9d65-d8108b87dacf" providerId="ADAL" clId="{79784BE0-D2F0-4C78-B74E-C8F680130A47}" dt="2024-09-15T16:38:16.745" v="4089" actId="21"/>
          <ac:picMkLst>
            <pc:docMk/>
            <pc:sldMk cId="1639848550" sldId="269"/>
            <ac:picMk id="5" creationId="{1910A5A2-B2D3-5E97-DCAD-AB34838F409E}"/>
          </ac:picMkLst>
        </pc:picChg>
      </pc:sldChg>
      <pc:sldChg chg="addSp delSp modSp mod setBg setClrOvrMap">
        <pc:chgData name="Alessandro Ghiotto" userId="e4fbb249-4f4b-414e-9d65-d8108b87dacf" providerId="ADAL" clId="{79784BE0-D2F0-4C78-B74E-C8F680130A47}" dt="2024-09-15T16:43:31.733" v="4135" actId="1076"/>
        <pc:sldMkLst>
          <pc:docMk/>
          <pc:sldMk cId="3618150281" sldId="270"/>
        </pc:sldMkLst>
        <pc:spChg chg="mod">
          <ac:chgData name="Alessandro Ghiotto" userId="e4fbb249-4f4b-414e-9d65-d8108b87dacf" providerId="ADAL" clId="{79784BE0-D2F0-4C78-B74E-C8F680130A47}" dt="2024-09-15T16:43:31.733" v="4135" actId="1076"/>
          <ac:spMkLst>
            <pc:docMk/>
            <pc:sldMk cId="3618150281" sldId="270"/>
            <ac:spMk id="2" creationId="{85747BFE-C19B-FA33-9738-F09BAC2E509B}"/>
          </ac:spMkLst>
        </pc:spChg>
        <pc:spChg chg="del mod">
          <ac:chgData name="Alessandro Ghiotto" userId="e4fbb249-4f4b-414e-9d65-d8108b87dacf" providerId="ADAL" clId="{79784BE0-D2F0-4C78-B74E-C8F680130A47}" dt="2024-09-15T13:08:28.878" v="3480" actId="21"/>
          <ac:spMkLst>
            <pc:docMk/>
            <pc:sldMk cId="3618150281" sldId="270"/>
            <ac:spMk id="3" creationId="{AF3523A0-8B61-D828-D295-451F92396D52}"/>
          </ac:spMkLst>
        </pc:spChg>
        <pc:spChg chg="add">
          <ac:chgData name="Alessandro Ghiotto" userId="e4fbb249-4f4b-414e-9d65-d8108b87dacf" providerId="ADAL" clId="{79784BE0-D2F0-4C78-B74E-C8F680130A47}" dt="2024-09-15T13:06:18.924" v="3479" actId="26606"/>
          <ac:spMkLst>
            <pc:docMk/>
            <pc:sldMk cId="3618150281" sldId="270"/>
            <ac:spMk id="8" creationId="{C8DD82D3-D002-45B0-B16A-82B3DA4EFDDB}"/>
          </ac:spMkLst>
        </pc:spChg>
        <pc:spChg chg="add">
          <ac:chgData name="Alessandro Ghiotto" userId="e4fbb249-4f4b-414e-9d65-d8108b87dacf" providerId="ADAL" clId="{79784BE0-D2F0-4C78-B74E-C8F680130A47}" dt="2024-09-15T13:06:18.924" v="3479" actId="26606"/>
          <ac:spMkLst>
            <pc:docMk/>
            <pc:sldMk cId="3618150281" sldId="270"/>
            <ac:spMk id="12" creationId="{4C15B19B-E7BB-4060-B12F-3CDA8EF16A52}"/>
          </ac:spMkLst>
        </pc:spChg>
        <pc:cxnChg chg="add mod modVis">
          <ac:chgData name="Alessandro Ghiotto" userId="e4fbb249-4f4b-414e-9d65-d8108b87dacf" providerId="ADAL" clId="{79784BE0-D2F0-4C78-B74E-C8F680130A47}" dt="2024-09-15T13:08:48.730" v="3481" actId="14430"/>
          <ac:cxnSpMkLst>
            <pc:docMk/>
            <pc:sldMk cId="3618150281" sldId="270"/>
            <ac:cxnSpMk id="10" creationId="{9F09C252-16FE-4557-AD6D-BB5CA773496C}"/>
          </ac:cxnSpMkLst>
        </pc:cxnChg>
      </pc:sldChg>
      <pc:sldChg chg="addSp modSp mod setBg">
        <pc:chgData name="Alessandro Ghiotto" userId="e4fbb249-4f4b-414e-9d65-d8108b87dacf" providerId="ADAL" clId="{79784BE0-D2F0-4C78-B74E-C8F680130A47}" dt="2024-09-16T15:46:26.621" v="4460" actId="20577"/>
        <pc:sldMkLst>
          <pc:docMk/>
          <pc:sldMk cId="851479723" sldId="271"/>
        </pc:sldMkLst>
        <pc:spChg chg="mod">
          <ac:chgData name="Alessandro Ghiotto" userId="e4fbb249-4f4b-414e-9d65-d8108b87dacf" providerId="ADAL" clId="{79784BE0-D2F0-4C78-B74E-C8F680130A47}" dt="2024-09-16T15:46:26.621" v="4460" actId="20577"/>
          <ac:spMkLst>
            <pc:docMk/>
            <pc:sldMk cId="851479723" sldId="271"/>
            <ac:spMk id="2" creationId="{44219C9F-0064-978E-4844-E4EC3CD77D67}"/>
          </ac:spMkLst>
        </pc:spChg>
        <pc:spChg chg="mod">
          <ac:chgData name="Alessandro Ghiotto" userId="e4fbb249-4f4b-414e-9d65-d8108b87dacf" providerId="ADAL" clId="{79784BE0-D2F0-4C78-B74E-C8F680130A47}" dt="2024-09-15T13:15:52.085" v="3542" actId="113"/>
          <ac:spMkLst>
            <pc:docMk/>
            <pc:sldMk cId="851479723" sldId="271"/>
            <ac:spMk id="6" creationId="{30104856-E36D-1B01-C327-DB0295DB7F1C}"/>
          </ac:spMkLst>
        </pc:spChg>
        <pc:spChg chg="add">
          <ac:chgData name="Alessandro Ghiotto" userId="e4fbb249-4f4b-414e-9d65-d8108b87dacf" providerId="ADAL" clId="{79784BE0-D2F0-4C78-B74E-C8F680130A47}" dt="2024-09-13T10:29:41.182" v="2905" actId="26606"/>
          <ac:spMkLst>
            <pc:docMk/>
            <pc:sldMk cId="851479723" sldId="271"/>
            <ac:spMk id="11" creationId="{3CFC9789-57F4-4B9C-ABAA-6F7C8BADCAE8}"/>
          </ac:spMkLst>
        </pc:spChg>
        <pc:spChg chg="add">
          <ac:chgData name="Alessandro Ghiotto" userId="e4fbb249-4f4b-414e-9d65-d8108b87dacf" providerId="ADAL" clId="{79784BE0-D2F0-4C78-B74E-C8F680130A47}" dt="2024-09-13T10:29:41.182" v="2905" actId="26606"/>
          <ac:spMkLst>
            <pc:docMk/>
            <pc:sldMk cId="851479723" sldId="271"/>
            <ac:spMk id="13" creationId="{9B54F538-07DE-4652-B506-5D16E3EBBB0F}"/>
          </ac:spMkLst>
        </pc:spChg>
        <pc:picChg chg="mod ord">
          <ac:chgData name="Alessandro Ghiotto" userId="e4fbb249-4f4b-414e-9d65-d8108b87dacf" providerId="ADAL" clId="{79784BE0-D2F0-4C78-B74E-C8F680130A47}" dt="2024-09-15T12:44:25.988" v="2966" actId="1076"/>
          <ac:picMkLst>
            <pc:docMk/>
            <pc:sldMk cId="851479723" sldId="271"/>
            <ac:picMk id="5" creationId="{7F90F523-B540-C0C6-BE5B-2F217F48CFA8}"/>
          </ac:picMkLst>
        </pc:picChg>
        <pc:cxnChg chg="add mod">
          <ac:chgData name="Alessandro Ghiotto" userId="e4fbb249-4f4b-414e-9d65-d8108b87dacf" providerId="ADAL" clId="{79784BE0-D2F0-4C78-B74E-C8F680130A47}" dt="2024-09-15T12:45:11.558" v="2968" actId="1582"/>
          <ac:cxnSpMkLst>
            <pc:docMk/>
            <pc:sldMk cId="851479723" sldId="271"/>
            <ac:cxnSpMk id="4" creationId="{AF6B00DA-47B6-70CE-5E75-81B8DC8D5490}"/>
          </ac:cxnSpMkLst>
        </pc:cxnChg>
        <pc:cxnChg chg="add">
          <ac:chgData name="Alessandro Ghiotto" userId="e4fbb249-4f4b-414e-9d65-d8108b87dacf" providerId="ADAL" clId="{79784BE0-D2F0-4C78-B74E-C8F680130A47}" dt="2024-09-13T10:29:41.182" v="2905" actId="26606"/>
          <ac:cxnSpMkLst>
            <pc:docMk/>
            <pc:sldMk cId="851479723" sldId="271"/>
            <ac:cxnSpMk id="15" creationId="{03D56195-A6AC-4958-8B87-F7D009353EB1}"/>
          </ac:cxnSpMkLst>
        </pc:cxnChg>
      </pc:sldChg>
      <pc:sldChg chg="addSp delSp modSp mod setBg">
        <pc:chgData name="Alessandro Ghiotto" userId="e4fbb249-4f4b-414e-9d65-d8108b87dacf" providerId="ADAL" clId="{79784BE0-D2F0-4C78-B74E-C8F680130A47}" dt="2024-09-15T13:17:01.916" v="3557" actId="255"/>
        <pc:sldMkLst>
          <pc:docMk/>
          <pc:sldMk cId="3530154462" sldId="272"/>
        </pc:sldMkLst>
        <pc:spChg chg="mod">
          <ac:chgData name="Alessandro Ghiotto" userId="e4fbb249-4f4b-414e-9d65-d8108b87dacf" providerId="ADAL" clId="{79784BE0-D2F0-4C78-B74E-C8F680130A47}" dt="2024-09-15T13:17:01.916" v="3557" actId="255"/>
          <ac:spMkLst>
            <pc:docMk/>
            <pc:sldMk cId="3530154462" sldId="272"/>
            <ac:spMk id="2" creationId="{CDEB29B4-0B06-2735-10B0-A3C3C0D8FF40}"/>
          </ac:spMkLst>
        </pc:spChg>
        <pc:spChg chg="add mod">
          <ac:chgData name="Alessandro Ghiotto" userId="e4fbb249-4f4b-414e-9d65-d8108b87dacf" providerId="ADAL" clId="{79784BE0-D2F0-4C78-B74E-C8F680130A47}" dt="2024-09-15T13:16:12.468" v="3543" actId="403"/>
          <ac:spMkLst>
            <pc:docMk/>
            <pc:sldMk cId="3530154462" sldId="272"/>
            <ac:spMk id="5" creationId="{0F017073-87D4-E552-1FAD-F3E6453F0FA4}"/>
          </ac:spMkLst>
        </pc:spChg>
        <pc:spChg chg="add del mod">
          <ac:chgData name="Alessandro Ghiotto" userId="e4fbb249-4f4b-414e-9d65-d8108b87dacf" providerId="ADAL" clId="{79784BE0-D2F0-4C78-B74E-C8F680130A47}" dt="2024-09-13T10:21:59.230" v="2563"/>
          <ac:spMkLst>
            <pc:docMk/>
            <pc:sldMk cId="3530154462" sldId="272"/>
            <ac:spMk id="7" creationId="{3A677110-5AF6-C84B-A226-D9A1447205CC}"/>
          </ac:spMkLst>
        </pc:spChg>
        <pc:spChg chg="add">
          <ac:chgData name="Alessandro Ghiotto" userId="e4fbb249-4f4b-414e-9d65-d8108b87dacf" providerId="ADAL" clId="{79784BE0-D2F0-4C78-B74E-C8F680130A47}" dt="2024-09-13T10:16:39.112" v="2490" actId="26606"/>
          <ac:spMkLst>
            <pc:docMk/>
            <pc:sldMk cId="3530154462" sldId="272"/>
            <ac:spMk id="10" creationId="{3CFC9789-57F4-4B9C-ABAA-6F7C8BADCAE8}"/>
          </ac:spMkLst>
        </pc:spChg>
        <pc:spChg chg="add">
          <ac:chgData name="Alessandro Ghiotto" userId="e4fbb249-4f4b-414e-9d65-d8108b87dacf" providerId="ADAL" clId="{79784BE0-D2F0-4C78-B74E-C8F680130A47}" dt="2024-09-13T10:16:39.112" v="2490" actId="26606"/>
          <ac:spMkLst>
            <pc:docMk/>
            <pc:sldMk cId="3530154462" sldId="272"/>
            <ac:spMk id="12" creationId="{9B54F538-07DE-4652-B506-5D16E3EBBB0F}"/>
          </ac:spMkLst>
        </pc:spChg>
        <pc:spChg chg="add">
          <ac:chgData name="Alessandro Ghiotto" userId="e4fbb249-4f4b-414e-9d65-d8108b87dacf" providerId="ADAL" clId="{79784BE0-D2F0-4C78-B74E-C8F680130A47}" dt="2024-09-13T10:16:39.112" v="2490" actId="26606"/>
          <ac:spMkLst>
            <pc:docMk/>
            <pc:sldMk cId="3530154462" sldId="272"/>
            <ac:spMk id="16" creationId="{038B8727-D318-4B70-B353-C390602FF311}"/>
          </ac:spMkLst>
        </pc:spChg>
        <pc:spChg chg="add">
          <ac:chgData name="Alessandro Ghiotto" userId="e4fbb249-4f4b-414e-9d65-d8108b87dacf" providerId="ADAL" clId="{79784BE0-D2F0-4C78-B74E-C8F680130A47}" dt="2024-09-13T10:16:39.112" v="2490" actId="26606"/>
          <ac:spMkLst>
            <pc:docMk/>
            <pc:sldMk cId="3530154462" sldId="272"/>
            <ac:spMk id="18" creationId="{1B0C8367-28B6-4EF1-B182-01BEC98727DB}"/>
          </ac:spMkLst>
        </pc:spChg>
        <pc:spChg chg="add">
          <ac:chgData name="Alessandro Ghiotto" userId="e4fbb249-4f4b-414e-9d65-d8108b87dacf" providerId="ADAL" clId="{79784BE0-D2F0-4C78-B74E-C8F680130A47}" dt="2024-09-13T10:16:39.112" v="2490" actId="26606"/>
          <ac:spMkLst>
            <pc:docMk/>
            <pc:sldMk cId="3530154462" sldId="272"/>
            <ac:spMk id="20" creationId="{649E3F4C-17F5-49E4-B05F-80C6B348AF28}"/>
          </ac:spMkLst>
        </pc:spChg>
        <pc:picChg chg="mod ord">
          <ac:chgData name="Alessandro Ghiotto" userId="e4fbb249-4f4b-414e-9d65-d8108b87dacf" providerId="ADAL" clId="{79784BE0-D2F0-4C78-B74E-C8F680130A47}" dt="2024-09-13T10:16:59.444" v="2497" actId="1076"/>
          <ac:picMkLst>
            <pc:docMk/>
            <pc:sldMk cId="3530154462" sldId="272"/>
            <ac:picMk id="4" creationId="{2F29CB2A-4B79-F049-B30C-CD8E279E6F92}"/>
          </ac:picMkLst>
        </pc:picChg>
        <pc:cxnChg chg="add">
          <ac:chgData name="Alessandro Ghiotto" userId="e4fbb249-4f4b-414e-9d65-d8108b87dacf" providerId="ADAL" clId="{79784BE0-D2F0-4C78-B74E-C8F680130A47}" dt="2024-09-13T10:16:39.112" v="2490" actId="26606"/>
          <ac:cxnSpMkLst>
            <pc:docMk/>
            <pc:sldMk cId="3530154462" sldId="272"/>
            <ac:cxnSpMk id="14" creationId="{03D56195-A6AC-4958-8B87-F7D009353EB1}"/>
          </ac:cxnSpMkLst>
        </pc:cxnChg>
      </pc:sldChg>
      <pc:sldChg chg="addSp modSp mod setBg addAnim modAnim setClrOvrMap">
        <pc:chgData name="Alessandro Ghiotto" userId="e4fbb249-4f4b-414e-9d65-d8108b87dacf" providerId="ADAL" clId="{79784BE0-D2F0-4C78-B74E-C8F680130A47}" dt="2024-09-15T13:10:29.442" v="3504"/>
        <pc:sldMkLst>
          <pc:docMk/>
          <pc:sldMk cId="2268132957" sldId="273"/>
        </pc:sldMkLst>
        <pc:spChg chg="mod">
          <ac:chgData name="Alessandro Ghiotto" userId="e4fbb249-4f4b-414e-9d65-d8108b87dacf" providerId="ADAL" clId="{79784BE0-D2F0-4C78-B74E-C8F680130A47}" dt="2024-09-15T13:09:40.789" v="3488" actId="26606"/>
          <ac:spMkLst>
            <pc:docMk/>
            <pc:sldMk cId="2268132957" sldId="273"/>
            <ac:spMk id="2" creationId="{AC98297F-D16A-B0FE-88D6-700E4FEB5C27}"/>
          </ac:spMkLst>
        </pc:spChg>
        <pc:spChg chg="add">
          <ac:chgData name="Alessandro Ghiotto" userId="e4fbb249-4f4b-414e-9d65-d8108b87dacf" providerId="ADAL" clId="{79784BE0-D2F0-4C78-B74E-C8F680130A47}" dt="2024-09-15T13:09:40.789" v="3488" actId="26606"/>
          <ac:spMkLst>
            <pc:docMk/>
            <pc:sldMk cId="2268132957" sldId="273"/>
            <ac:spMk id="7" creationId="{1DFE635C-C432-47DA-AEAB-A593345CBA70}"/>
          </ac:spMkLst>
        </pc:spChg>
        <pc:spChg chg="add">
          <ac:chgData name="Alessandro Ghiotto" userId="e4fbb249-4f4b-414e-9d65-d8108b87dacf" providerId="ADAL" clId="{79784BE0-D2F0-4C78-B74E-C8F680130A47}" dt="2024-09-15T13:09:40.789" v="3488" actId="26606"/>
          <ac:spMkLst>
            <pc:docMk/>
            <pc:sldMk cId="2268132957" sldId="273"/>
            <ac:spMk id="9" creationId="{79FBF3D3-2448-4FF3-B57B-852CB3B8517E}"/>
          </ac:spMkLst>
        </pc:spChg>
        <pc:spChg chg="add">
          <ac:chgData name="Alessandro Ghiotto" userId="e4fbb249-4f4b-414e-9d65-d8108b87dacf" providerId="ADAL" clId="{79784BE0-D2F0-4C78-B74E-C8F680130A47}" dt="2024-09-15T13:09:40.789" v="3488" actId="26606"/>
          <ac:spMkLst>
            <pc:docMk/>
            <pc:sldMk cId="2268132957" sldId="273"/>
            <ac:spMk id="13" creationId="{8C6E698C-8155-4B8B-BDC9-B7299772B509}"/>
          </ac:spMkLst>
        </pc:spChg>
        <pc:spChg chg="add">
          <ac:chgData name="Alessandro Ghiotto" userId="e4fbb249-4f4b-414e-9d65-d8108b87dacf" providerId="ADAL" clId="{79784BE0-D2F0-4C78-B74E-C8F680130A47}" dt="2024-09-15T13:09:40.789" v="3488" actId="26606"/>
          <ac:spMkLst>
            <pc:docMk/>
            <pc:sldMk cId="2268132957" sldId="273"/>
            <ac:spMk id="17" creationId="{A05250E5-90D0-4E41-B9BD-FF661DE54040}"/>
          </ac:spMkLst>
        </pc:spChg>
        <pc:cxnChg chg="add">
          <ac:chgData name="Alessandro Ghiotto" userId="e4fbb249-4f4b-414e-9d65-d8108b87dacf" providerId="ADAL" clId="{79784BE0-D2F0-4C78-B74E-C8F680130A47}" dt="2024-09-15T13:09:40.789" v="3488" actId="26606"/>
          <ac:cxnSpMkLst>
            <pc:docMk/>
            <pc:sldMk cId="2268132957" sldId="273"/>
            <ac:cxnSpMk id="11" creationId="{E040C66D-4F1C-4AC9-9214-C9E6DA54AAA7}"/>
          </ac:cxnSpMkLst>
        </pc:cxnChg>
        <pc:cxnChg chg="add">
          <ac:chgData name="Alessandro Ghiotto" userId="e4fbb249-4f4b-414e-9d65-d8108b87dacf" providerId="ADAL" clId="{79784BE0-D2F0-4C78-B74E-C8F680130A47}" dt="2024-09-15T13:09:40.789" v="3488" actId="26606"/>
          <ac:cxnSpMkLst>
            <pc:docMk/>
            <pc:sldMk cId="2268132957" sldId="273"/>
            <ac:cxnSpMk id="15" creationId="{09525C9A-1972-4836-BA7A-706C946EF4DA}"/>
          </ac:cxnSpMkLst>
        </pc:cxnChg>
      </pc:sldChg>
      <pc:sldChg chg="addSp delSp modSp mod setBg addAnim delAnim modAnim setClrOvrMap">
        <pc:chgData name="Alessandro Ghiotto" userId="e4fbb249-4f4b-414e-9d65-d8108b87dacf" providerId="ADAL" clId="{79784BE0-D2F0-4C78-B74E-C8F680130A47}" dt="2024-09-15T13:10:25.392" v="3503"/>
        <pc:sldMkLst>
          <pc:docMk/>
          <pc:sldMk cId="2613187970" sldId="274"/>
        </pc:sldMkLst>
        <pc:spChg chg="mod">
          <ac:chgData name="Alessandro Ghiotto" userId="e4fbb249-4f4b-414e-9d65-d8108b87dacf" providerId="ADAL" clId="{79784BE0-D2F0-4C78-B74E-C8F680130A47}" dt="2024-09-15T13:10:01.297" v="3501" actId="26606"/>
          <ac:spMkLst>
            <pc:docMk/>
            <pc:sldMk cId="2613187970" sldId="274"/>
            <ac:spMk id="2" creationId="{267F130E-AA8D-1C9F-00FB-E8B72D23F902}"/>
          </ac:spMkLst>
        </pc:spChg>
        <pc:spChg chg="add del">
          <ac:chgData name="Alessandro Ghiotto" userId="e4fbb249-4f4b-414e-9d65-d8108b87dacf" providerId="ADAL" clId="{79784BE0-D2F0-4C78-B74E-C8F680130A47}" dt="2024-09-15T13:09:50.836" v="3492" actId="26606"/>
          <ac:spMkLst>
            <pc:docMk/>
            <pc:sldMk cId="2613187970" sldId="274"/>
            <ac:spMk id="7" creationId="{1DFE635C-C432-47DA-AEAB-A593345CBA70}"/>
          </ac:spMkLst>
        </pc:spChg>
        <pc:spChg chg="add del">
          <ac:chgData name="Alessandro Ghiotto" userId="e4fbb249-4f4b-414e-9d65-d8108b87dacf" providerId="ADAL" clId="{79784BE0-D2F0-4C78-B74E-C8F680130A47}" dt="2024-09-15T13:09:50.836" v="3492" actId="26606"/>
          <ac:spMkLst>
            <pc:docMk/>
            <pc:sldMk cId="2613187970" sldId="274"/>
            <ac:spMk id="9" creationId="{79FBF3D3-2448-4FF3-B57B-852CB3B8517E}"/>
          </ac:spMkLst>
        </pc:spChg>
        <pc:spChg chg="add del">
          <ac:chgData name="Alessandro Ghiotto" userId="e4fbb249-4f4b-414e-9d65-d8108b87dacf" providerId="ADAL" clId="{79784BE0-D2F0-4C78-B74E-C8F680130A47}" dt="2024-09-15T13:09:50.836" v="3492" actId="26606"/>
          <ac:spMkLst>
            <pc:docMk/>
            <pc:sldMk cId="2613187970" sldId="274"/>
            <ac:spMk id="13" creationId="{8C6E698C-8155-4B8B-BDC9-B7299772B509}"/>
          </ac:spMkLst>
        </pc:spChg>
        <pc:spChg chg="add del">
          <ac:chgData name="Alessandro Ghiotto" userId="e4fbb249-4f4b-414e-9d65-d8108b87dacf" providerId="ADAL" clId="{79784BE0-D2F0-4C78-B74E-C8F680130A47}" dt="2024-09-15T13:09:50.836" v="3492" actId="26606"/>
          <ac:spMkLst>
            <pc:docMk/>
            <pc:sldMk cId="2613187970" sldId="274"/>
            <ac:spMk id="17" creationId="{A05250E5-90D0-4E41-B9BD-FF661DE54040}"/>
          </ac:spMkLst>
        </pc:spChg>
        <pc:spChg chg="add del">
          <ac:chgData name="Alessandro Ghiotto" userId="e4fbb249-4f4b-414e-9d65-d8108b87dacf" providerId="ADAL" clId="{79784BE0-D2F0-4C78-B74E-C8F680130A47}" dt="2024-09-15T13:09:57.085" v="3494" actId="26606"/>
          <ac:spMkLst>
            <pc:docMk/>
            <pc:sldMk cId="2613187970" sldId="274"/>
            <ac:spMk id="19" creationId="{1DFE635C-C432-47DA-AEAB-A593345CBA70}"/>
          </ac:spMkLst>
        </pc:spChg>
        <pc:spChg chg="add del">
          <ac:chgData name="Alessandro Ghiotto" userId="e4fbb249-4f4b-414e-9d65-d8108b87dacf" providerId="ADAL" clId="{79784BE0-D2F0-4C78-B74E-C8F680130A47}" dt="2024-09-15T13:09:57.085" v="3494" actId="26606"/>
          <ac:spMkLst>
            <pc:docMk/>
            <pc:sldMk cId="2613187970" sldId="274"/>
            <ac:spMk id="20" creationId="{79FBF3D3-2448-4FF3-B57B-852CB3B8517E}"/>
          </ac:spMkLst>
        </pc:spChg>
        <pc:spChg chg="add del">
          <ac:chgData name="Alessandro Ghiotto" userId="e4fbb249-4f4b-414e-9d65-d8108b87dacf" providerId="ADAL" clId="{79784BE0-D2F0-4C78-B74E-C8F680130A47}" dt="2024-09-15T13:09:57.085" v="3494" actId="26606"/>
          <ac:spMkLst>
            <pc:docMk/>
            <pc:sldMk cId="2613187970" sldId="274"/>
            <ac:spMk id="22" creationId="{17D48500-E19A-4BAD-9A4A-6ED83BB73F2D}"/>
          </ac:spMkLst>
        </pc:spChg>
        <pc:spChg chg="add del">
          <ac:chgData name="Alessandro Ghiotto" userId="e4fbb249-4f4b-414e-9d65-d8108b87dacf" providerId="ADAL" clId="{79784BE0-D2F0-4C78-B74E-C8F680130A47}" dt="2024-09-15T13:09:57.085" v="3494" actId="26606"/>
          <ac:spMkLst>
            <pc:docMk/>
            <pc:sldMk cId="2613187970" sldId="274"/>
            <ac:spMk id="23" creationId="{E879263E-7781-443B-B383-34A6A6BD508E}"/>
          </ac:spMkLst>
        </pc:spChg>
        <pc:spChg chg="add del">
          <ac:chgData name="Alessandro Ghiotto" userId="e4fbb249-4f4b-414e-9d65-d8108b87dacf" providerId="ADAL" clId="{79784BE0-D2F0-4C78-B74E-C8F680130A47}" dt="2024-09-15T13:09:57.085" v="3494" actId="26606"/>
          <ac:spMkLst>
            <pc:docMk/>
            <pc:sldMk cId="2613187970" sldId="274"/>
            <ac:spMk id="24" creationId="{C30DE1BD-C9C5-48F0-960E-9E9EB2CE6D49}"/>
          </ac:spMkLst>
        </pc:spChg>
        <pc:spChg chg="add del">
          <ac:chgData name="Alessandro Ghiotto" userId="e4fbb249-4f4b-414e-9d65-d8108b87dacf" providerId="ADAL" clId="{79784BE0-D2F0-4C78-B74E-C8F680130A47}" dt="2024-09-15T13:10:00.255" v="3497" actId="26606"/>
          <ac:spMkLst>
            <pc:docMk/>
            <pc:sldMk cId="2613187970" sldId="274"/>
            <ac:spMk id="26" creationId="{1DFE635C-C432-47DA-AEAB-A593345CBA70}"/>
          </ac:spMkLst>
        </pc:spChg>
        <pc:spChg chg="add del">
          <ac:chgData name="Alessandro Ghiotto" userId="e4fbb249-4f4b-414e-9d65-d8108b87dacf" providerId="ADAL" clId="{79784BE0-D2F0-4C78-B74E-C8F680130A47}" dt="2024-09-15T13:10:00.255" v="3497" actId="26606"/>
          <ac:spMkLst>
            <pc:docMk/>
            <pc:sldMk cId="2613187970" sldId="274"/>
            <ac:spMk id="27" creationId="{79FBF3D3-2448-4FF3-B57B-852CB3B8517E}"/>
          </ac:spMkLst>
        </pc:spChg>
        <pc:spChg chg="add del">
          <ac:chgData name="Alessandro Ghiotto" userId="e4fbb249-4f4b-414e-9d65-d8108b87dacf" providerId="ADAL" clId="{79784BE0-D2F0-4C78-B74E-C8F680130A47}" dt="2024-09-15T13:10:00.255" v="3497" actId="26606"/>
          <ac:spMkLst>
            <pc:docMk/>
            <pc:sldMk cId="2613187970" sldId="274"/>
            <ac:spMk id="29" creationId="{8C6E698C-8155-4B8B-BDC9-B7299772B509}"/>
          </ac:spMkLst>
        </pc:spChg>
        <pc:spChg chg="add del">
          <ac:chgData name="Alessandro Ghiotto" userId="e4fbb249-4f4b-414e-9d65-d8108b87dacf" providerId="ADAL" clId="{79784BE0-D2F0-4C78-B74E-C8F680130A47}" dt="2024-09-15T13:10:00.255" v="3497" actId="26606"/>
          <ac:spMkLst>
            <pc:docMk/>
            <pc:sldMk cId="2613187970" sldId="274"/>
            <ac:spMk id="31" creationId="{A05250E5-90D0-4E41-B9BD-FF661DE54040}"/>
          </ac:spMkLst>
        </pc:spChg>
        <pc:spChg chg="add del">
          <ac:chgData name="Alessandro Ghiotto" userId="e4fbb249-4f4b-414e-9d65-d8108b87dacf" providerId="ADAL" clId="{79784BE0-D2F0-4C78-B74E-C8F680130A47}" dt="2024-09-15T13:10:01.297" v="3500" actId="26606"/>
          <ac:spMkLst>
            <pc:docMk/>
            <pc:sldMk cId="2613187970" sldId="274"/>
            <ac:spMk id="33" creationId="{1DFE635C-C432-47DA-AEAB-A593345CBA70}"/>
          </ac:spMkLst>
        </pc:spChg>
        <pc:spChg chg="add del">
          <ac:chgData name="Alessandro Ghiotto" userId="e4fbb249-4f4b-414e-9d65-d8108b87dacf" providerId="ADAL" clId="{79784BE0-D2F0-4C78-B74E-C8F680130A47}" dt="2024-09-15T13:10:01.297" v="3500" actId="26606"/>
          <ac:spMkLst>
            <pc:docMk/>
            <pc:sldMk cId="2613187970" sldId="274"/>
            <ac:spMk id="34" creationId="{79FBF3D3-2448-4FF3-B57B-852CB3B8517E}"/>
          </ac:spMkLst>
        </pc:spChg>
        <pc:spChg chg="add del">
          <ac:chgData name="Alessandro Ghiotto" userId="e4fbb249-4f4b-414e-9d65-d8108b87dacf" providerId="ADAL" clId="{79784BE0-D2F0-4C78-B74E-C8F680130A47}" dt="2024-09-15T13:10:01.297" v="3500" actId="26606"/>
          <ac:spMkLst>
            <pc:docMk/>
            <pc:sldMk cId="2613187970" sldId="274"/>
            <ac:spMk id="36" creationId="{F3B3B6C5-748F-437C-AE76-DB11FEA99E16}"/>
          </ac:spMkLst>
        </pc:spChg>
        <pc:spChg chg="add del">
          <ac:chgData name="Alessandro Ghiotto" userId="e4fbb249-4f4b-414e-9d65-d8108b87dacf" providerId="ADAL" clId="{79784BE0-D2F0-4C78-B74E-C8F680130A47}" dt="2024-09-15T13:10:01.297" v="3500" actId="26606"/>
          <ac:spMkLst>
            <pc:docMk/>
            <pc:sldMk cId="2613187970" sldId="274"/>
            <ac:spMk id="37" creationId="{197CEB5D-9BB2-475C-BA8D-AC88BB8C976E}"/>
          </ac:spMkLst>
        </pc:spChg>
        <pc:spChg chg="add">
          <ac:chgData name="Alessandro Ghiotto" userId="e4fbb249-4f4b-414e-9d65-d8108b87dacf" providerId="ADAL" clId="{79784BE0-D2F0-4C78-B74E-C8F680130A47}" dt="2024-09-15T13:10:01.297" v="3501" actId="26606"/>
          <ac:spMkLst>
            <pc:docMk/>
            <pc:sldMk cId="2613187970" sldId="274"/>
            <ac:spMk id="40" creationId="{1DFE635C-C432-47DA-AEAB-A593345CBA70}"/>
          </ac:spMkLst>
        </pc:spChg>
        <pc:spChg chg="add">
          <ac:chgData name="Alessandro Ghiotto" userId="e4fbb249-4f4b-414e-9d65-d8108b87dacf" providerId="ADAL" clId="{79784BE0-D2F0-4C78-B74E-C8F680130A47}" dt="2024-09-15T13:10:01.297" v="3501" actId="26606"/>
          <ac:spMkLst>
            <pc:docMk/>
            <pc:sldMk cId="2613187970" sldId="274"/>
            <ac:spMk id="41" creationId="{79FBF3D3-2448-4FF3-B57B-852CB3B8517E}"/>
          </ac:spMkLst>
        </pc:spChg>
        <pc:spChg chg="add">
          <ac:chgData name="Alessandro Ghiotto" userId="e4fbb249-4f4b-414e-9d65-d8108b87dacf" providerId="ADAL" clId="{79784BE0-D2F0-4C78-B74E-C8F680130A47}" dt="2024-09-15T13:10:01.297" v="3501" actId="26606"/>
          <ac:spMkLst>
            <pc:docMk/>
            <pc:sldMk cId="2613187970" sldId="274"/>
            <ac:spMk id="43" creationId="{8C6E698C-8155-4B8B-BDC9-B7299772B509}"/>
          </ac:spMkLst>
        </pc:spChg>
        <pc:spChg chg="add">
          <ac:chgData name="Alessandro Ghiotto" userId="e4fbb249-4f4b-414e-9d65-d8108b87dacf" providerId="ADAL" clId="{79784BE0-D2F0-4C78-B74E-C8F680130A47}" dt="2024-09-15T13:10:01.297" v="3501" actId="26606"/>
          <ac:spMkLst>
            <pc:docMk/>
            <pc:sldMk cId="2613187970" sldId="274"/>
            <ac:spMk id="45" creationId="{A05250E5-90D0-4E41-B9BD-FF661DE54040}"/>
          </ac:spMkLst>
        </pc:spChg>
        <pc:cxnChg chg="add del">
          <ac:chgData name="Alessandro Ghiotto" userId="e4fbb249-4f4b-414e-9d65-d8108b87dacf" providerId="ADAL" clId="{79784BE0-D2F0-4C78-B74E-C8F680130A47}" dt="2024-09-15T13:09:50.836" v="3492" actId="26606"/>
          <ac:cxnSpMkLst>
            <pc:docMk/>
            <pc:sldMk cId="2613187970" sldId="274"/>
            <ac:cxnSpMk id="11" creationId="{E040C66D-4F1C-4AC9-9214-C9E6DA54AAA7}"/>
          </ac:cxnSpMkLst>
        </pc:cxnChg>
        <pc:cxnChg chg="add del">
          <ac:chgData name="Alessandro Ghiotto" userId="e4fbb249-4f4b-414e-9d65-d8108b87dacf" providerId="ADAL" clId="{79784BE0-D2F0-4C78-B74E-C8F680130A47}" dt="2024-09-15T13:09:50.836" v="3492" actId="26606"/>
          <ac:cxnSpMkLst>
            <pc:docMk/>
            <pc:sldMk cId="2613187970" sldId="274"/>
            <ac:cxnSpMk id="15" creationId="{09525C9A-1972-4836-BA7A-706C946EF4DA}"/>
          </ac:cxnSpMkLst>
        </pc:cxnChg>
        <pc:cxnChg chg="add del">
          <ac:chgData name="Alessandro Ghiotto" userId="e4fbb249-4f4b-414e-9d65-d8108b87dacf" providerId="ADAL" clId="{79784BE0-D2F0-4C78-B74E-C8F680130A47}" dt="2024-09-15T13:09:57.085" v="3494" actId="26606"/>
          <ac:cxnSpMkLst>
            <pc:docMk/>
            <pc:sldMk cId="2613187970" sldId="274"/>
            <ac:cxnSpMk id="21" creationId="{E040C66D-4F1C-4AC9-9214-C9E6DA54AAA7}"/>
          </ac:cxnSpMkLst>
        </pc:cxnChg>
        <pc:cxnChg chg="add del">
          <ac:chgData name="Alessandro Ghiotto" userId="e4fbb249-4f4b-414e-9d65-d8108b87dacf" providerId="ADAL" clId="{79784BE0-D2F0-4C78-B74E-C8F680130A47}" dt="2024-09-15T13:10:00.255" v="3497" actId="26606"/>
          <ac:cxnSpMkLst>
            <pc:docMk/>
            <pc:sldMk cId="2613187970" sldId="274"/>
            <ac:cxnSpMk id="28" creationId="{E040C66D-4F1C-4AC9-9214-C9E6DA54AAA7}"/>
          </ac:cxnSpMkLst>
        </pc:cxnChg>
        <pc:cxnChg chg="add del">
          <ac:chgData name="Alessandro Ghiotto" userId="e4fbb249-4f4b-414e-9d65-d8108b87dacf" providerId="ADAL" clId="{79784BE0-D2F0-4C78-B74E-C8F680130A47}" dt="2024-09-15T13:10:00.255" v="3497" actId="26606"/>
          <ac:cxnSpMkLst>
            <pc:docMk/>
            <pc:sldMk cId="2613187970" sldId="274"/>
            <ac:cxnSpMk id="30" creationId="{09525C9A-1972-4836-BA7A-706C946EF4DA}"/>
          </ac:cxnSpMkLst>
        </pc:cxnChg>
        <pc:cxnChg chg="add del">
          <ac:chgData name="Alessandro Ghiotto" userId="e4fbb249-4f4b-414e-9d65-d8108b87dacf" providerId="ADAL" clId="{79784BE0-D2F0-4C78-B74E-C8F680130A47}" dt="2024-09-15T13:10:01.297" v="3500" actId="26606"/>
          <ac:cxnSpMkLst>
            <pc:docMk/>
            <pc:sldMk cId="2613187970" sldId="274"/>
            <ac:cxnSpMk id="35" creationId="{E040C66D-4F1C-4AC9-9214-C9E6DA54AAA7}"/>
          </ac:cxnSpMkLst>
        </pc:cxnChg>
        <pc:cxnChg chg="add del">
          <ac:chgData name="Alessandro Ghiotto" userId="e4fbb249-4f4b-414e-9d65-d8108b87dacf" providerId="ADAL" clId="{79784BE0-D2F0-4C78-B74E-C8F680130A47}" dt="2024-09-15T13:10:01.297" v="3500" actId="26606"/>
          <ac:cxnSpMkLst>
            <pc:docMk/>
            <pc:sldMk cId="2613187970" sldId="274"/>
            <ac:cxnSpMk id="38" creationId="{BB14AD1F-ADD5-46E7-966F-4C0290232FF9}"/>
          </ac:cxnSpMkLst>
        </pc:cxnChg>
        <pc:cxnChg chg="add">
          <ac:chgData name="Alessandro Ghiotto" userId="e4fbb249-4f4b-414e-9d65-d8108b87dacf" providerId="ADAL" clId="{79784BE0-D2F0-4C78-B74E-C8F680130A47}" dt="2024-09-15T13:10:01.297" v="3501" actId="26606"/>
          <ac:cxnSpMkLst>
            <pc:docMk/>
            <pc:sldMk cId="2613187970" sldId="274"/>
            <ac:cxnSpMk id="42" creationId="{E040C66D-4F1C-4AC9-9214-C9E6DA54AAA7}"/>
          </ac:cxnSpMkLst>
        </pc:cxnChg>
        <pc:cxnChg chg="add">
          <ac:chgData name="Alessandro Ghiotto" userId="e4fbb249-4f4b-414e-9d65-d8108b87dacf" providerId="ADAL" clId="{79784BE0-D2F0-4C78-B74E-C8F680130A47}" dt="2024-09-15T13:10:01.297" v="3501" actId="26606"/>
          <ac:cxnSpMkLst>
            <pc:docMk/>
            <pc:sldMk cId="2613187970" sldId="274"/>
            <ac:cxnSpMk id="44" creationId="{09525C9A-1972-4836-BA7A-706C946EF4DA}"/>
          </ac:cxnSpMkLst>
        </pc:cxnChg>
      </pc:sldChg>
      <pc:sldChg chg="addSp delSp modSp new mod setBg addAnim delAnim setClrOvrMap">
        <pc:chgData name="Alessandro Ghiotto" userId="e4fbb249-4f4b-414e-9d65-d8108b87dacf" providerId="ADAL" clId="{79784BE0-D2F0-4C78-B74E-C8F680130A47}" dt="2024-09-15T13:10:54.620" v="3516" actId="20577"/>
        <pc:sldMkLst>
          <pc:docMk/>
          <pc:sldMk cId="2147441919" sldId="275"/>
        </pc:sldMkLst>
        <pc:spChg chg="mod ord">
          <ac:chgData name="Alessandro Ghiotto" userId="e4fbb249-4f4b-414e-9d65-d8108b87dacf" providerId="ADAL" clId="{79784BE0-D2F0-4C78-B74E-C8F680130A47}" dt="2024-09-15T13:10:54.620" v="3516" actId="20577"/>
          <ac:spMkLst>
            <pc:docMk/>
            <pc:sldMk cId="2147441919" sldId="275"/>
            <ac:spMk id="2" creationId="{E67C7AA3-B6DF-C7D1-4263-A3FA6D93B700}"/>
          </ac:spMkLst>
        </pc:spChg>
        <pc:spChg chg="add">
          <ac:chgData name="Alessandro Ghiotto" userId="e4fbb249-4f4b-414e-9d65-d8108b87dacf" providerId="ADAL" clId="{79784BE0-D2F0-4C78-B74E-C8F680130A47}" dt="2024-09-13T09:06:10.948" v="238" actId="26606"/>
          <ac:spMkLst>
            <pc:docMk/>
            <pc:sldMk cId="2147441919" sldId="275"/>
            <ac:spMk id="6" creationId="{4A8FFEA1-1B69-4F42-B552-0CCF7259687D}"/>
          </ac:spMkLst>
        </pc:spChg>
        <pc:spChg chg="add">
          <ac:chgData name="Alessandro Ghiotto" userId="e4fbb249-4f4b-414e-9d65-d8108b87dacf" providerId="ADAL" clId="{79784BE0-D2F0-4C78-B74E-C8F680130A47}" dt="2024-09-13T09:06:10.948" v="238" actId="26606"/>
          <ac:spMkLst>
            <pc:docMk/>
            <pc:sldMk cId="2147441919" sldId="275"/>
            <ac:spMk id="7" creationId="{AA3C9226-5EC8-460B-82D7-72AA994DF95E}"/>
          </ac:spMkLst>
        </pc:spChg>
        <pc:spChg chg="add del">
          <ac:chgData name="Alessandro Ghiotto" userId="e4fbb249-4f4b-414e-9d65-d8108b87dacf" providerId="ADAL" clId="{79784BE0-D2F0-4C78-B74E-C8F680130A47}" dt="2024-09-13T09:05:34.958" v="220" actId="26606"/>
          <ac:spMkLst>
            <pc:docMk/>
            <pc:sldMk cId="2147441919" sldId="275"/>
            <ac:spMk id="9" creationId="{21D53CA0-FDE7-4B62-AE74-A671E6B82DC8}"/>
          </ac:spMkLst>
        </pc:spChg>
        <pc:spChg chg="add">
          <ac:chgData name="Alessandro Ghiotto" userId="e4fbb249-4f4b-414e-9d65-d8108b87dacf" providerId="ADAL" clId="{79784BE0-D2F0-4C78-B74E-C8F680130A47}" dt="2024-09-13T09:06:10.948" v="238" actId="26606"/>
          <ac:spMkLst>
            <pc:docMk/>
            <pc:sldMk cId="2147441919" sldId="275"/>
            <ac:spMk id="10" creationId="{6BB9730C-14BA-4087-9AF5-401956772119}"/>
          </ac:spMkLst>
        </pc:spChg>
        <pc:spChg chg="add del">
          <ac:chgData name="Alessandro Ghiotto" userId="e4fbb249-4f4b-414e-9d65-d8108b87dacf" providerId="ADAL" clId="{79784BE0-D2F0-4C78-B74E-C8F680130A47}" dt="2024-09-13T09:05:34.958" v="220" actId="26606"/>
          <ac:spMkLst>
            <pc:docMk/>
            <pc:sldMk cId="2147441919" sldId="275"/>
            <ac:spMk id="11" creationId="{06FA22A8-DAD2-4DBF-BCF6-AA00E9D83620}"/>
          </ac:spMkLst>
        </pc:spChg>
        <pc:spChg chg="add mod">
          <ac:chgData name="Alessandro Ghiotto" userId="e4fbb249-4f4b-414e-9d65-d8108b87dacf" providerId="ADAL" clId="{79784BE0-D2F0-4C78-B74E-C8F680130A47}" dt="2024-09-15T12:40:24.999" v="2909"/>
          <ac:spMkLst>
            <pc:docMk/>
            <pc:sldMk cId="2147441919" sldId="275"/>
            <ac:spMk id="12" creationId="{04C8AB72-CC2C-4452-A54B-A3EB92AD2D2D}"/>
          </ac:spMkLst>
        </pc:spChg>
        <pc:spChg chg="add mod">
          <ac:chgData name="Alessandro Ghiotto" userId="e4fbb249-4f4b-414e-9d65-d8108b87dacf" providerId="ADAL" clId="{79784BE0-D2F0-4C78-B74E-C8F680130A47}" dt="2024-09-15T12:40:52.182" v="2942" actId="1036"/>
          <ac:spMkLst>
            <pc:docMk/>
            <pc:sldMk cId="2147441919" sldId="275"/>
            <ac:spMk id="14" creationId="{48F3622B-3E4C-4435-A51C-9D6FD1C2A222}"/>
          </ac:spMkLst>
        </pc:spChg>
        <pc:spChg chg="add del">
          <ac:chgData name="Alessandro Ghiotto" userId="e4fbb249-4f4b-414e-9d65-d8108b87dacf" providerId="ADAL" clId="{79784BE0-D2F0-4C78-B74E-C8F680130A47}" dt="2024-09-13T09:05:34.958" v="220" actId="26606"/>
          <ac:spMkLst>
            <pc:docMk/>
            <pc:sldMk cId="2147441919" sldId="275"/>
            <ac:spMk id="15" creationId="{278593E4-9F18-4133-8E6D-49F2BD5E12A3}"/>
          </ac:spMkLst>
        </pc:spChg>
        <pc:spChg chg="add del">
          <ac:chgData name="Alessandro Ghiotto" userId="e4fbb249-4f4b-414e-9d65-d8108b87dacf" providerId="ADAL" clId="{79784BE0-D2F0-4C78-B74E-C8F680130A47}" dt="2024-09-13T09:05:34.958" v="220" actId="26606"/>
          <ac:spMkLst>
            <pc:docMk/>
            <pc:sldMk cId="2147441919" sldId="275"/>
            <ac:spMk id="17" creationId="{482D7CB0-CBA7-460E-824A-FAAA7D333CBA}"/>
          </ac:spMkLst>
        </pc:spChg>
        <pc:spChg chg="add del">
          <ac:chgData name="Alessandro Ghiotto" userId="e4fbb249-4f4b-414e-9d65-d8108b87dacf" providerId="ADAL" clId="{79784BE0-D2F0-4C78-B74E-C8F680130A47}" dt="2024-09-13T09:05:52.875" v="234" actId="26606"/>
          <ac:spMkLst>
            <pc:docMk/>
            <pc:sldMk cId="2147441919" sldId="275"/>
            <ac:spMk id="19" creationId="{8F2A5265-B923-4C48-AB84-FC98FD202413}"/>
          </ac:spMkLst>
        </pc:spChg>
        <pc:spChg chg="add del">
          <ac:chgData name="Alessandro Ghiotto" userId="e4fbb249-4f4b-414e-9d65-d8108b87dacf" providerId="ADAL" clId="{79784BE0-D2F0-4C78-B74E-C8F680130A47}" dt="2024-09-13T09:05:52.875" v="234" actId="26606"/>
          <ac:spMkLst>
            <pc:docMk/>
            <pc:sldMk cId="2147441919" sldId="275"/>
            <ac:spMk id="20" creationId="{21D53CA0-FDE7-4B62-AE74-A671E6B82DC8}"/>
          </ac:spMkLst>
        </pc:spChg>
        <pc:spChg chg="add del">
          <ac:chgData name="Alessandro Ghiotto" userId="e4fbb249-4f4b-414e-9d65-d8108b87dacf" providerId="ADAL" clId="{79784BE0-D2F0-4C78-B74E-C8F680130A47}" dt="2024-09-13T09:05:52.875" v="234" actId="26606"/>
          <ac:spMkLst>
            <pc:docMk/>
            <pc:sldMk cId="2147441919" sldId="275"/>
            <ac:spMk id="21" creationId="{06FA22A8-DAD2-4DBF-BCF6-AA00E9D83620}"/>
          </ac:spMkLst>
        </pc:spChg>
        <pc:spChg chg="add del">
          <ac:chgData name="Alessandro Ghiotto" userId="e4fbb249-4f4b-414e-9d65-d8108b87dacf" providerId="ADAL" clId="{79784BE0-D2F0-4C78-B74E-C8F680130A47}" dt="2024-09-13T09:05:52.875" v="234" actId="26606"/>
          <ac:spMkLst>
            <pc:docMk/>
            <pc:sldMk cId="2147441919" sldId="275"/>
            <ac:spMk id="24" creationId="{BF1A0E2E-CDD4-46BC-BDBB-D276E3467059}"/>
          </ac:spMkLst>
        </pc:spChg>
        <pc:spChg chg="add del">
          <ac:chgData name="Alessandro Ghiotto" userId="e4fbb249-4f4b-414e-9d65-d8108b87dacf" providerId="ADAL" clId="{79784BE0-D2F0-4C78-B74E-C8F680130A47}" dt="2024-09-13T09:05:40.927" v="224" actId="26606"/>
          <ac:spMkLst>
            <pc:docMk/>
            <pc:sldMk cId="2147441919" sldId="275"/>
            <ac:spMk id="29" creationId="{21D53CA0-FDE7-4B62-AE74-A671E6B82DC8}"/>
          </ac:spMkLst>
        </pc:spChg>
        <pc:spChg chg="add del">
          <ac:chgData name="Alessandro Ghiotto" userId="e4fbb249-4f4b-414e-9d65-d8108b87dacf" providerId="ADAL" clId="{79784BE0-D2F0-4C78-B74E-C8F680130A47}" dt="2024-09-13T09:05:40.927" v="224" actId="26606"/>
          <ac:spMkLst>
            <pc:docMk/>
            <pc:sldMk cId="2147441919" sldId="275"/>
            <ac:spMk id="31" creationId="{06FA22A8-DAD2-4DBF-BCF6-AA00E9D83620}"/>
          </ac:spMkLst>
        </pc:spChg>
        <pc:spChg chg="add del">
          <ac:chgData name="Alessandro Ghiotto" userId="e4fbb249-4f4b-414e-9d65-d8108b87dacf" providerId="ADAL" clId="{79784BE0-D2F0-4C78-B74E-C8F680130A47}" dt="2024-09-13T09:05:40.927" v="224" actId="26606"/>
          <ac:spMkLst>
            <pc:docMk/>
            <pc:sldMk cId="2147441919" sldId="275"/>
            <ac:spMk id="35" creationId="{278593E4-9F18-4133-8E6D-49F2BD5E12A3}"/>
          </ac:spMkLst>
        </pc:spChg>
        <pc:spChg chg="add del">
          <ac:chgData name="Alessandro Ghiotto" userId="e4fbb249-4f4b-414e-9d65-d8108b87dacf" providerId="ADAL" clId="{79784BE0-D2F0-4C78-B74E-C8F680130A47}" dt="2024-09-13T09:05:40.927" v="224" actId="26606"/>
          <ac:spMkLst>
            <pc:docMk/>
            <pc:sldMk cId="2147441919" sldId="275"/>
            <ac:spMk id="37" creationId="{482D7CB0-CBA7-460E-824A-FAAA7D333CBA}"/>
          </ac:spMkLst>
        </pc:spChg>
        <pc:spChg chg="add del">
          <ac:chgData name="Alessandro Ghiotto" userId="e4fbb249-4f4b-414e-9d65-d8108b87dacf" providerId="ADAL" clId="{79784BE0-D2F0-4C78-B74E-C8F680130A47}" dt="2024-09-13T09:05:42.189" v="226" actId="26606"/>
          <ac:spMkLst>
            <pc:docMk/>
            <pc:sldMk cId="2147441919" sldId="275"/>
            <ac:spMk id="39" creationId="{CFD6FA94-0FE6-4CC5-BC1A-1F4780CDAEE1}"/>
          </ac:spMkLst>
        </pc:spChg>
        <pc:spChg chg="add del">
          <ac:chgData name="Alessandro Ghiotto" userId="e4fbb249-4f4b-414e-9d65-d8108b87dacf" providerId="ADAL" clId="{79784BE0-D2F0-4C78-B74E-C8F680130A47}" dt="2024-09-13T09:05:42.189" v="226" actId="26606"/>
          <ac:spMkLst>
            <pc:docMk/>
            <pc:sldMk cId="2147441919" sldId="275"/>
            <ac:spMk id="40" creationId="{21D53CA0-FDE7-4B62-AE74-A671E6B82DC8}"/>
          </ac:spMkLst>
        </pc:spChg>
        <pc:spChg chg="add del">
          <ac:chgData name="Alessandro Ghiotto" userId="e4fbb249-4f4b-414e-9d65-d8108b87dacf" providerId="ADAL" clId="{79784BE0-D2F0-4C78-B74E-C8F680130A47}" dt="2024-09-13T09:05:42.189" v="226" actId="26606"/>
          <ac:spMkLst>
            <pc:docMk/>
            <pc:sldMk cId="2147441919" sldId="275"/>
            <ac:spMk id="41" creationId="{06FA22A8-DAD2-4DBF-BCF6-AA00E9D83620}"/>
          </ac:spMkLst>
        </pc:spChg>
        <pc:spChg chg="add del">
          <ac:chgData name="Alessandro Ghiotto" userId="e4fbb249-4f4b-414e-9d65-d8108b87dacf" providerId="ADAL" clId="{79784BE0-D2F0-4C78-B74E-C8F680130A47}" dt="2024-09-13T09:05:42.189" v="226" actId="26606"/>
          <ac:spMkLst>
            <pc:docMk/>
            <pc:sldMk cId="2147441919" sldId="275"/>
            <ac:spMk id="44" creationId="{85D52B88-A4AE-4B06-AEFC-8E492B9039CE}"/>
          </ac:spMkLst>
        </pc:spChg>
        <pc:spChg chg="add del">
          <ac:chgData name="Alessandro Ghiotto" userId="e4fbb249-4f4b-414e-9d65-d8108b87dacf" providerId="ADAL" clId="{79784BE0-D2F0-4C78-B74E-C8F680130A47}" dt="2024-09-13T09:05:44.801" v="229" actId="26606"/>
          <ac:spMkLst>
            <pc:docMk/>
            <pc:sldMk cId="2147441919" sldId="275"/>
            <ac:spMk id="46" creationId="{21D53CA0-FDE7-4B62-AE74-A671E6B82DC8}"/>
          </ac:spMkLst>
        </pc:spChg>
        <pc:spChg chg="add del">
          <ac:chgData name="Alessandro Ghiotto" userId="e4fbb249-4f4b-414e-9d65-d8108b87dacf" providerId="ADAL" clId="{79784BE0-D2F0-4C78-B74E-C8F680130A47}" dt="2024-09-13T09:05:44.801" v="229" actId="26606"/>
          <ac:spMkLst>
            <pc:docMk/>
            <pc:sldMk cId="2147441919" sldId="275"/>
            <ac:spMk id="47" creationId="{06FA22A8-DAD2-4DBF-BCF6-AA00E9D83620}"/>
          </ac:spMkLst>
        </pc:spChg>
        <pc:spChg chg="add del">
          <ac:chgData name="Alessandro Ghiotto" userId="e4fbb249-4f4b-414e-9d65-d8108b87dacf" providerId="ADAL" clId="{79784BE0-D2F0-4C78-B74E-C8F680130A47}" dt="2024-09-13T09:05:44.801" v="229" actId="26606"/>
          <ac:spMkLst>
            <pc:docMk/>
            <pc:sldMk cId="2147441919" sldId="275"/>
            <ac:spMk id="49" creationId="{278593E4-9F18-4133-8E6D-49F2BD5E12A3}"/>
          </ac:spMkLst>
        </pc:spChg>
        <pc:spChg chg="add del">
          <ac:chgData name="Alessandro Ghiotto" userId="e4fbb249-4f4b-414e-9d65-d8108b87dacf" providerId="ADAL" clId="{79784BE0-D2F0-4C78-B74E-C8F680130A47}" dt="2024-09-13T09:05:44.801" v="229" actId="26606"/>
          <ac:spMkLst>
            <pc:docMk/>
            <pc:sldMk cId="2147441919" sldId="275"/>
            <ac:spMk id="50" creationId="{482D7CB0-CBA7-460E-824A-FAAA7D333CBA}"/>
          </ac:spMkLst>
        </pc:spChg>
        <pc:spChg chg="add del">
          <ac:chgData name="Alessandro Ghiotto" userId="e4fbb249-4f4b-414e-9d65-d8108b87dacf" providerId="ADAL" clId="{79784BE0-D2F0-4C78-B74E-C8F680130A47}" dt="2024-09-13T09:05:46.456" v="231" actId="26606"/>
          <ac:spMkLst>
            <pc:docMk/>
            <pc:sldMk cId="2147441919" sldId="275"/>
            <ac:spMk id="52" creationId="{21D53CA0-FDE7-4B62-AE74-A671E6B82DC8}"/>
          </ac:spMkLst>
        </pc:spChg>
        <pc:spChg chg="add del">
          <ac:chgData name="Alessandro Ghiotto" userId="e4fbb249-4f4b-414e-9d65-d8108b87dacf" providerId="ADAL" clId="{79784BE0-D2F0-4C78-B74E-C8F680130A47}" dt="2024-09-13T09:05:46.456" v="231" actId="26606"/>
          <ac:spMkLst>
            <pc:docMk/>
            <pc:sldMk cId="2147441919" sldId="275"/>
            <ac:spMk id="53" creationId="{06FA22A8-DAD2-4DBF-BCF6-AA00E9D83620}"/>
          </ac:spMkLst>
        </pc:spChg>
        <pc:spChg chg="add del">
          <ac:chgData name="Alessandro Ghiotto" userId="e4fbb249-4f4b-414e-9d65-d8108b87dacf" providerId="ADAL" clId="{79784BE0-D2F0-4C78-B74E-C8F680130A47}" dt="2024-09-13T09:05:46.456" v="231" actId="26606"/>
          <ac:spMkLst>
            <pc:docMk/>
            <pc:sldMk cId="2147441919" sldId="275"/>
            <ac:spMk id="55" creationId="{8B774B55-DEEF-410A-9F9B-E3F6C9F71FA8}"/>
          </ac:spMkLst>
        </pc:spChg>
        <pc:spChg chg="add del">
          <ac:chgData name="Alessandro Ghiotto" userId="e4fbb249-4f4b-414e-9d65-d8108b87dacf" providerId="ADAL" clId="{79784BE0-D2F0-4C78-B74E-C8F680130A47}" dt="2024-09-13T09:05:46.456" v="231" actId="26606"/>
          <ac:spMkLst>
            <pc:docMk/>
            <pc:sldMk cId="2147441919" sldId="275"/>
            <ac:spMk id="57" creationId="{B7318D88-D9BB-4846-BF7B-49CBE4094198}"/>
          </ac:spMkLst>
        </pc:spChg>
        <pc:spChg chg="add del">
          <ac:chgData name="Alessandro Ghiotto" userId="e4fbb249-4f4b-414e-9d65-d8108b87dacf" providerId="ADAL" clId="{79784BE0-D2F0-4C78-B74E-C8F680130A47}" dt="2024-09-13T09:05:46.456" v="231" actId="26606"/>
          <ac:spMkLst>
            <pc:docMk/>
            <pc:sldMk cId="2147441919" sldId="275"/>
            <ac:spMk id="58" creationId="{178E6CEE-A5A7-4FF2-A9BA-8E59C72B3649}"/>
          </ac:spMkLst>
        </pc:spChg>
        <pc:spChg chg="add del">
          <ac:chgData name="Alessandro Ghiotto" userId="e4fbb249-4f4b-414e-9d65-d8108b87dacf" providerId="ADAL" clId="{79784BE0-D2F0-4C78-B74E-C8F680130A47}" dt="2024-09-13T09:05:51.868" v="233" actId="26606"/>
          <ac:spMkLst>
            <pc:docMk/>
            <pc:sldMk cId="2147441919" sldId="275"/>
            <ac:spMk id="60" creationId="{4A8FFEA1-1B69-4F42-B552-0CCF7259687D}"/>
          </ac:spMkLst>
        </pc:spChg>
        <pc:spChg chg="add del">
          <ac:chgData name="Alessandro Ghiotto" userId="e4fbb249-4f4b-414e-9d65-d8108b87dacf" providerId="ADAL" clId="{79784BE0-D2F0-4C78-B74E-C8F680130A47}" dt="2024-09-13T09:05:51.868" v="233" actId="26606"/>
          <ac:spMkLst>
            <pc:docMk/>
            <pc:sldMk cId="2147441919" sldId="275"/>
            <ac:spMk id="61" creationId="{AA3C9226-5EC8-460B-82D7-72AA994DF95E}"/>
          </ac:spMkLst>
        </pc:spChg>
        <pc:spChg chg="add del">
          <ac:chgData name="Alessandro Ghiotto" userId="e4fbb249-4f4b-414e-9d65-d8108b87dacf" providerId="ADAL" clId="{79784BE0-D2F0-4C78-B74E-C8F680130A47}" dt="2024-09-13T09:05:51.868" v="233" actId="26606"/>
          <ac:spMkLst>
            <pc:docMk/>
            <pc:sldMk cId="2147441919" sldId="275"/>
            <ac:spMk id="63" creationId="{6BB9730C-14BA-4087-9AF5-401956772119}"/>
          </ac:spMkLst>
        </pc:spChg>
        <pc:spChg chg="add del">
          <ac:chgData name="Alessandro Ghiotto" userId="e4fbb249-4f4b-414e-9d65-d8108b87dacf" providerId="ADAL" clId="{79784BE0-D2F0-4C78-B74E-C8F680130A47}" dt="2024-09-13T09:05:51.868" v="233" actId="26606"/>
          <ac:spMkLst>
            <pc:docMk/>
            <pc:sldMk cId="2147441919" sldId="275"/>
            <ac:spMk id="64" creationId="{04C8AB72-CC2C-4452-A54B-A3EB92AD2D2D}"/>
          </ac:spMkLst>
        </pc:spChg>
        <pc:spChg chg="add del">
          <ac:chgData name="Alessandro Ghiotto" userId="e4fbb249-4f4b-414e-9d65-d8108b87dacf" providerId="ADAL" clId="{79784BE0-D2F0-4C78-B74E-C8F680130A47}" dt="2024-09-13T09:05:51.868" v="233" actId="26606"/>
          <ac:spMkLst>
            <pc:docMk/>
            <pc:sldMk cId="2147441919" sldId="275"/>
            <ac:spMk id="65" creationId="{48F3622B-3E4C-4435-A51C-9D6FD1C2A222}"/>
          </ac:spMkLst>
        </pc:spChg>
        <pc:picChg chg="add mod ord">
          <ac:chgData name="Alessandro Ghiotto" userId="e4fbb249-4f4b-414e-9d65-d8108b87dacf" providerId="ADAL" clId="{79784BE0-D2F0-4C78-B74E-C8F680130A47}" dt="2024-09-15T12:41:14.473" v="2945" actId="1076"/>
          <ac:picMkLst>
            <pc:docMk/>
            <pc:sldMk cId="2147441919" sldId="275"/>
            <ac:picMk id="4" creationId="{3DE059E8-5026-D110-7C3A-0DC92E0149BC}"/>
          </ac:picMkLst>
        </pc:picChg>
        <pc:cxnChg chg="add">
          <ac:chgData name="Alessandro Ghiotto" userId="e4fbb249-4f4b-414e-9d65-d8108b87dacf" providerId="ADAL" clId="{79784BE0-D2F0-4C78-B74E-C8F680130A47}" dt="2024-09-13T09:06:10.948" v="238" actId="26606"/>
          <ac:cxnSpMkLst>
            <pc:docMk/>
            <pc:sldMk cId="2147441919" sldId="275"/>
            <ac:cxnSpMk id="8" creationId="{62A90A9D-33DF-408E-BF4C-F82588935C96}"/>
          </ac:cxnSpMkLst>
        </pc:cxnChg>
        <pc:cxnChg chg="add del">
          <ac:chgData name="Alessandro Ghiotto" userId="e4fbb249-4f4b-414e-9d65-d8108b87dacf" providerId="ADAL" clId="{79784BE0-D2F0-4C78-B74E-C8F680130A47}" dt="2024-09-13T09:05:34.958" v="220" actId="26606"/>
          <ac:cxnSpMkLst>
            <pc:docMk/>
            <pc:sldMk cId="2147441919" sldId="275"/>
            <ac:cxnSpMk id="13" creationId="{38CF2381-9166-48DC-8859-93B6A589395C}"/>
          </ac:cxnSpMkLst>
        </pc:cxnChg>
        <pc:cxnChg chg="add del">
          <ac:chgData name="Alessandro Ghiotto" userId="e4fbb249-4f4b-414e-9d65-d8108b87dacf" providerId="ADAL" clId="{79784BE0-D2F0-4C78-B74E-C8F680130A47}" dt="2024-09-13T09:05:52.875" v="234" actId="26606"/>
          <ac:cxnSpMkLst>
            <pc:docMk/>
            <pc:sldMk cId="2147441919" sldId="275"/>
            <ac:cxnSpMk id="22" creationId="{38CF2381-9166-48DC-8859-93B6A589395C}"/>
          </ac:cxnSpMkLst>
        </pc:cxnChg>
        <pc:cxnChg chg="add del">
          <ac:chgData name="Alessandro Ghiotto" userId="e4fbb249-4f4b-414e-9d65-d8108b87dacf" providerId="ADAL" clId="{79784BE0-D2F0-4C78-B74E-C8F680130A47}" dt="2024-09-13T09:05:52.875" v="234" actId="26606"/>
          <ac:cxnSpMkLst>
            <pc:docMk/>
            <pc:sldMk cId="2147441919" sldId="275"/>
            <ac:cxnSpMk id="23" creationId="{E14BE1C0-923F-4557-952F-150367D02FE5}"/>
          </ac:cxnSpMkLst>
        </pc:cxnChg>
        <pc:cxnChg chg="add del">
          <ac:chgData name="Alessandro Ghiotto" userId="e4fbb249-4f4b-414e-9d65-d8108b87dacf" providerId="ADAL" clId="{79784BE0-D2F0-4C78-B74E-C8F680130A47}" dt="2024-09-13T09:05:40.927" v="224" actId="26606"/>
          <ac:cxnSpMkLst>
            <pc:docMk/>
            <pc:sldMk cId="2147441919" sldId="275"/>
            <ac:cxnSpMk id="33" creationId="{38CF2381-9166-48DC-8859-93B6A589395C}"/>
          </ac:cxnSpMkLst>
        </pc:cxnChg>
        <pc:cxnChg chg="add del">
          <ac:chgData name="Alessandro Ghiotto" userId="e4fbb249-4f4b-414e-9d65-d8108b87dacf" providerId="ADAL" clId="{79784BE0-D2F0-4C78-B74E-C8F680130A47}" dt="2024-09-13T09:05:42.189" v="226" actId="26606"/>
          <ac:cxnSpMkLst>
            <pc:docMk/>
            <pc:sldMk cId="2147441919" sldId="275"/>
            <ac:cxnSpMk id="42" creationId="{38CF2381-9166-48DC-8859-93B6A589395C}"/>
          </ac:cxnSpMkLst>
        </pc:cxnChg>
        <pc:cxnChg chg="add del">
          <ac:chgData name="Alessandro Ghiotto" userId="e4fbb249-4f4b-414e-9d65-d8108b87dacf" providerId="ADAL" clId="{79784BE0-D2F0-4C78-B74E-C8F680130A47}" dt="2024-09-13T09:05:42.189" v="226" actId="26606"/>
          <ac:cxnSpMkLst>
            <pc:docMk/>
            <pc:sldMk cId="2147441919" sldId="275"/>
            <ac:cxnSpMk id="43" creationId="{0268177E-1445-4DCF-955D-1CAE9B76FFDC}"/>
          </ac:cxnSpMkLst>
        </pc:cxnChg>
        <pc:cxnChg chg="add del">
          <ac:chgData name="Alessandro Ghiotto" userId="e4fbb249-4f4b-414e-9d65-d8108b87dacf" providerId="ADAL" clId="{79784BE0-D2F0-4C78-B74E-C8F680130A47}" dt="2024-09-13T09:05:44.801" v="229" actId="26606"/>
          <ac:cxnSpMkLst>
            <pc:docMk/>
            <pc:sldMk cId="2147441919" sldId="275"/>
            <ac:cxnSpMk id="48" creationId="{38CF2381-9166-48DC-8859-93B6A589395C}"/>
          </ac:cxnSpMkLst>
        </pc:cxnChg>
        <pc:cxnChg chg="add del">
          <ac:chgData name="Alessandro Ghiotto" userId="e4fbb249-4f4b-414e-9d65-d8108b87dacf" providerId="ADAL" clId="{79784BE0-D2F0-4C78-B74E-C8F680130A47}" dt="2024-09-13T09:05:46.456" v="231" actId="26606"/>
          <ac:cxnSpMkLst>
            <pc:docMk/>
            <pc:sldMk cId="2147441919" sldId="275"/>
            <ac:cxnSpMk id="54" creationId="{38CF2381-9166-48DC-8859-93B6A589395C}"/>
          </ac:cxnSpMkLst>
        </pc:cxnChg>
        <pc:cxnChg chg="add del">
          <ac:chgData name="Alessandro Ghiotto" userId="e4fbb249-4f4b-414e-9d65-d8108b87dacf" providerId="ADAL" clId="{79784BE0-D2F0-4C78-B74E-C8F680130A47}" dt="2024-09-13T09:05:46.456" v="231" actId="26606"/>
          <ac:cxnSpMkLst>
            <pc:docMk/>
            <pc:sldMk cId="2147441919" sldId="275"/>
            <ac:cxnSpMk id="56" creationId="{E86F63E5-80CB-48C0-8847-43E22C5378D7}"/>
          </ac:cxnSpMkLst>
        </pc:cxnChg>
        <pc:cxnChg chg="add del">
          <ac:chgData name="Alessandro Ghiotto" userId="e4fbb249-4f4b-414e-9d65-d8108b87dacf" providerId="ADAL" clId="{79784BE0-D2F0-4C78-B74E-C8F680130A47}" dt="2024-09-13T09:05:51.868" v="233" actId="26606"/>
          <ac:cxnSpMkLst>
            <pc:docMk/>
            <pc:sldMk cId="2147441919" sldId="275"/>
            <ac:cxnSpMk id="62" creationId="{62A90A9D-33DF-408E-BF4C-F82588935C9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2D3EC-28A4-6F12-47D9-1EA70B9F73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Text Mining and Natural</a:t>
            </a:r>
            <a:br>
              <a:rPr lang="en-GB" sz="4800" dirty="0"/>
            </a:br>
            <a:r>
              <a:rPr lang="en-GB" sz="4800" dirty="0"/>
              <a:t>Language Processing</a:t>
            </a:r>
            <a:br>
              <a:rPr lang="en-GB" sz="4800" dirty="0"/>
            </a:br>
            <a:r>
              <a:rPr lang="en-GB" sz="4800" dirty="0"/>
              <a:t>2023-2024</a:t>
            </a:r>
            <a:br>
              <a:rPr lang="en-GB" sz="4800" dirty="0"/>
            </a:br>
            <a:br>
              <a:rPr lang="en-GB" sz="4800" dirty="0"/>
            </a:br>
            <a:r>
              <a:rPr lang="en-US" sz="4800" b="1" dirty="0" err="1"/>
              <a:t>SelectWise</a:t>
            </a:r>
            <a:endParaRPr lang="en-GB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143E5B-51F4-77B6-934C-C4911E96E97D}"/>
              </a:ext>
            </a:extLst>
          </p:cNvPr>
          <p:cNvSpPr txBox="1"/>
          <p:nvPr/>
        </p:nvSpPr>
        <p:spPr>
          <a:xfrm>
            <a:off x="1097280" y="4730093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Ghiotto Alessandro 513944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alessandro.ghiotto01@universitadipavia.it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803C68-E1E6-D871-9E6D-5D950780E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3561" y="4697873"/>
            <a:ext cx="2511159" cy="77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301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3CFC9789-57F4-4B9C-ABAA-6F7C8BADC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B54F538-07DE-4652-B506-5D16E3EBB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3D56195-A6AC-4958-8B87-F7D009353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F83BAE65-D215-4292-9498-D9610AC2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EEF8D4-3460-5B74-80DF-67F3FFC21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Static word embedding</a:t>
            </a:r>
          </a:p>
        </p:txBody>
      </p:sp>
      <p:pic>
        <p:nvPicPr>
          <p:cNvPr id="5" name="Picture 4" descr="A diagram of a software&#10;&#10;Description automatically generated">
            <a:extLst>
              <a:ext uri="{FF2B5EF4-FFF2-40B4-BE49-F238E27FC236}">
                <a16:creationId xmlns:a16="http://schemas.microsoft.com/office/drawing/2014/main" id="{A4ECAF02-331B-9313-47B2-6126F7623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50" y="659174"/>
            <a:ext cx="7375182" cy="5217942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C99ACED-3F9B-471D-97BC-E5D2D2319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78258386-F784-9A1D-5567-5EB9CB831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2000" cap="none" spc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We get the representation of a sentence from the </a:t>
            </a:r>
            <a:r>
              <a:rPr lang="en-US" sz="2000" b="1" cap="none" spc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average of the embeddings </a:t>
            </a:r>
            <a:r>
              <a:rPr lang="en-US" sz="2000" cap="none" spc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of the words in the sentence.</a:t>
            </a:r>
          </a:p>
          <a:p>
            <a:r>
              <a:rPr lang="en-US" sz="2000" cap="none" spc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Variants:</a:t>
            </a:r>
          </a:p>
          <a:p>
            <a:pPr marL="285750" indent="-285750">
              <a:buFont typeface="Calibri" panose="020F0502020204030204" pitchFamily="34" charset="0"/>
              <a:buChar char="•"/>
            </a:pPr>
            <a:r>
              <a:rPr lang="en-US" sz="2000" cap="none" spc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Take the average after removing the duplicate words.</a:t>
            </a:r>
          </a:p>
          <a:p>
            <a:pPr marL="285750" indent="-285750">
              <a:buFont typeface="Calibri" panose="020F0502020204030204" pitchFamily="34" charset="0"/>
              <a:buChar char="•"/>
            </a:pPr>
            <a:r>
              <a:rPr lang="en-US" sz="2000" cap="none" spc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Take a weighted average, using the IDF score as the weight for each term.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C05757-249C-4F2B-B326-B940FDD9C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E922679-5189-4C5C-9FBB-6839F89C6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264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F116AEE-C357-4574-A650-A7CE1F01E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8662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5791D6-8BC7-BC43-A708-A60203D54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627" y="542346"/>
            <a:ext cx="4008415" cy="1321987"/>
          </a:xfrm>
        </p:spPr>
        <p:txBody>
          <a:bodyPr>
            <a:normAutofit/>
          </a:bodyPr>
          <a:lstStyle/>
          <a:p>
            <a:r>
              <a:rPr lang="en-US" sz="4400" dirty="0"/>
              <a:t>Alternatives to cosine similarity</a:t>
            </a:r>
            <a:endParaRPr lang="en-GB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3DF9AE-2668-D8E3-91A8-B8D2E90527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627" y="2132633"/>
            <a:ext cx="4201080" cy="3577334"/>
          </a:xfrm>
        </p:spPr>
        <p:txBody>
          <a:bodyPr>
            <a:normAutofit/>
          </a:bodyPr>
          <a:lstStyle/>
          <a:p>
            <a:r>
              <a:rPr lang="en-US" sz="2000" cap="none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I compare the question and the choices with a </a:t>
            </a:r>
            <a:r>
              <a:rPr lang="en-US" sz="2000" b="1" cap="none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neural network</a:t>
            </a:r>
            <a:r>
              <a:rPr lang="en-US" sz="2000" cap="none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, which is trained </a:t>
            </a:r>
            <a:r>
              <a:rPr lang="en-GB" sz="2000" cap="none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to make the question and the correct choice similar.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cap="none" spc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FeedForwardNN</a:t>
            </a:r>
            <a:r>
              <a:rPr lang="en-GB" sz="2000" cap="none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(difference or concatenation)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cap="none" spc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SiameseNN</a:t>
            </a:r>
            <a:endParaRPr lang="en-US" sz="2000" b="1" cap="none" spc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pic>
        <p:nvPicPr>
          <p:cNvPr id="5" name="Picture 4" descr="A diagram of different colored squares&#10;&#10;Description automatically generated">
            <a:extLst>
              <a:ext uri="{FF2B5EF4-FFF2-40B4-BE49-F238E27FC236}">
                <a16:creationId xmlns:a16="http://schemas.microsoft.com/office/drawing/2014/main" id="{64860925-F3C2-FC25-2AFD-74E9BEDCE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758" y="542346"/>
            <a:ext cx="7040625" cy="288665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24B7B40-929C-444D-97A3-27F121A56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16799" y="4343400"/>
            <a:ext cx="329184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62A0D0C0-6249-4CF8-A2F1-D79269359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319F73-8670-4C0D-BD02-0403ABAE36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pic>
        <p:nvPicPr>
          <p:cNvPr id="7" name="Picture 6" descr="A diagram of a cost reduction&#10;&#10;Description automatically generated">
            <a:extLst>
              <a:ext uri="{FF2B5EF4-FFF2-40B4-BE49-F238E27FC236}">
                <a16:creationId xmlns:a16="http://schemas.microsoft.com/office/drawing/2014/main" id="{AA1FB077-7C2A-9E6D-8DF3-1F6D6275B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012" y="3996659"/>
            <a:ext cx="7040625" cy="2024179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30A5E3F-CABA-7E5F-799E-823B2F46F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ChangeAspect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97151" y="3774555"/>
            <a:ext cx="659674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364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DFE635C-C432-47DA-AEAB-A593345CB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BF3D3-2448-4FF3-B57B-852CB3B85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40C66D-4F1C-4AC9-9214-C9E6DA54A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98297F-D16A-B0FE-88D6-700E4FEB5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8952" y="643467"/>
            <a:ext cx="7172487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dirty="0">
                <a:solidFill>
                  <a:schemeClr val="tx2"/>
                </a:solidFill>
              </a:rPr>
              <a:t>3. BERT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570271"/>
            <a:ext cx="0" cy="3200400"/>
          </a:xfrm>
          <a:prstGeom prst="line">
            <a:avLst/>
          </a:prstGeom>
          <a:ln w="31750">
            <a:solidFill>
              <a:schemeClr val="accent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05250E5-90D0-4E41-B9BD-FF661DE54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336792"/>
            <a:ext cx="12188825" cy="5212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132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CFC9789-57F4-4B9C-ABAA-6F7C8BADC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54F538-07DE-4652-B506-5D16E3EBB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D56195-A6AC-4958-8B87-F7D009353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38B8727-D318-4B70-B353-C390602FF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0C8367-28B6-4EF1-B182-01BEC9872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EB29B4-0B06-2735-10B0-A3C3C0D8F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224224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Binary classification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17073-87D4-E552-1FAD-F3E6453F0FA4}"/>
              </a:ext>
            </a:extLst>
          </p:cNvPr>
          <p:cNvSpPr txBox="1"/>
          <p:nvPr/>
        </p:nvSpPr>
        <p:spPr>
          <a:xfrm>
            <a:off x="492370" y="2793326"/>
            <a:ext cx="3084844" cy="32535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000" dirty="0">
                <a:solidFill>
                  <a:srgbClr val="FFFFFF"/>
                </a:solidFill>
              </a:rPr>
              <a:t>BERT trained for </a:t>
            </a:r>
            <a:r>
              <a:rPr lang="en-US" sz="2000" b="1" dirty="0" err="1">
                <a:solidFill>
                  <a:srgbClr val="FFFFFF"/>
                </a:solidFill>
              </a:rPr>
              <a:t>NextSentencePrediction</a:t>
            </a:r>
            <a:r>
              <a:rPr lang="en-US" sz="2000" dirty="0">
                <a:solidFill>
                  <a:srgbClr val="FFFFFF"/>
                </a:solidFill>
              </a:rPr>
              <a:t>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000" dirty="0">
                <a:solidFill>
                  <a:srgbClr val="FFFFFF"/>
                </a:solidFill>
              </a:rPr>
              <a:t>For each item I have the following 8 inputs: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000" dirty="0">
                <a:solidFill>
                  <a:srgbClr val="FFFFFF"/>
                </a:solidFill>
              </a:rPr>
              <a:t>"[CLS] fact_1 fact_2 [SEP] question [SEP] </a:t>
            </a:r>
            <a:r>
              <a:rPr lang="en-US" sz="2000" dirty="0" err="1">
                <a:solidFill>
                  <a:srgbClr val="FFFFFF"/>
                </a:solidFill>
              </a:rPr>
              <a:t>choice_i</a:t>
            </a:r>
            <a:r>
              <a:rPr lang="en-US" sz="2000" dirty="0">
                <a:solidFill>
                  <a:srgbClr val="FFFFFF"/>
                </a:solidFill>
              </a:rPr>
              <a:t> [SEP]" for each choice </a:t>
            </a:r>
            <a:r>
              <a:rPr lang="en-US" sz="2000" dirty="0" err="1">
                <a:solidFill>
                  <a:srgbClr val="FFFFFF"/>
                </a:solidFill>
              </a:rPr>
              <a:t>i</a:t>
            </a:r>
            <a:r>
              <a:rPr lang="en-US" sz="2000" dirty="0">
                <a:solidFill>
                  <a:srgbClr val="FFFFFF"/>
                </a:solidFill>
              </a:rPr>
              <a:t> in ['A','B',…,'H’]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2000" dirty="0">
              <a:solidFill>
                <a:srgbClr val="FFFFFF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000" dirty="0">
                <a:solidFill>
                  <a:srgbClr val="FFFFFF"/>
                </a:solidFill>
              </a:rPr>
              <a:t>BERT: </a:t>
            </a:r>
            <a:r>
              <a:rPr lang="en-US" sz="2000" i="1" dirty="0">
                <a:solidFill>
                  <a:srgbClr val="FFFFFF"/>
                </a:solidFill>
              </a:rPr>
              <a:t>'</a:t>
            </a:r>
            <a:r>
              <a:rPr lang="en-US" sz="2000" i="1" dirty="0" err="1">
                <a:solidFill>
                  <a:srgbClr val="FFFFFF"/>
                </a:solidFill>
              </a:rPr>
              <a:t>bert</a:t>
            </a:r>
            <a:r>
              <a:rPr lang="en-US" sz="2000" i="1" dirty="0">
                <a:solidFill>
                  <a:srgbClr val="FFFFFF"/>
                </a:solidFill>
              </a:rPr>
              <a:t>-base-uncased' </a:t>
            </a:r>
            <a:endParaRPr lang="en-GB" sz="2000" i="1" dirty="0"/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9E3F4C-17F5-49E4-B05F-80C6B348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pic>
        <p:nvPicPr>
          <p:cNvPr id="4" name="Picture 3" descr="A diagram of a process&#10;&#10;Description automatically generated">
            <a:extLst>
              <a:ext uri="{FF2B5EF4-FFF2-40B4-BE49-F238E27FC236}">
                <a16:creationId xmlns:a16="http://schemas.microsoft.com/office/drawing/2014/main" id="{2F29CB2A-4B79-F049-B30C-CD8E279E6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850" y="1461357"/>
            <a:ext cx="7870568" cy="393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54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3BAE65-D215-4292-9498-D9610AC2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82238F-D6BE-AEB7-8C20-0AD40A10F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Multiclass classification</a:t>
            </a:r>
          </a:p>
        </p:txBody>
      </p:sp>
      <p:pic>
        <p:nvPicPr>
          <p:cNvPr id="5" name="Content Placeholder 4" descr="A diagram of a software system&#10;&#10;Description automatically generated with medium confidence">
            <a:extLst>
              <a:ext uri="{FF2B5EF4-FFF2-40B4-BE49-F238E27FC236}">
                <a16:creationId xmlns:a16="http://schemas.microsoft.com/office/drawing/2014/main" id="{14DD3A11-6332-19D2-24DA-3005DF547F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904" r="6324"/>
          <a:stretch/>
        </p:blipFill>
        <p:spPr>
          <a:xfrm>
            <a:off x="293552" y="1205547"/>
            <a:ext cx="7305040" cy="392322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C99ACED-3F9B-471D-97BC-E5D2D2319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A4DD95E-5DD4-D315-D1D5-CD9DA7A8B297}"/>
              </a:ext>
            </a:extLst>
          </p:cNvPr>
          <p:cNvSpPr txBox="1"/>
          <p:nvPr/>
        </p:nvSpPr>
        <p:spPr>
          <a:xfrm>
            <a:off x="7859485" y="2198914"/>
            <a:ext cx="3690257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BERT trained for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single-label multi-class classification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Now I feed all the choices together to the model and I get one output logit for each of them.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C05757-249C-4F2B-B326-B940FDD9C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922679-5189-4C5C-9FBB-6839F89C6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615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CFC9789-57F4-4B9C-ABAA-6F7C8BADC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54F538-07DE-4652-B506-5D16E3EBB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3D56195-A6AC-4958-8B87-F7D009353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4219C9F-0064-978E-4844-E4EC3CD77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Training methods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104856-E36D-1B01-C327-DB0295DB7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79" y="1845734"/>
            <a:ext cx="10347469" cy="4023360"/>
          </a:xfrm>
        </p:spPr>
        <p:txBody>
          <a:bodyPr vert="horz" lIns="0" tIns="45720" rIns="0" bIns="45720" rtlCol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fine-tuning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linear probing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combined method</a:t>
            </a:r>
            <a:r>
              <a:rPr lang="en-US" dirty="0"/>
              <a:t>: after linear probing I train the pretrained features while the classifier is fixed</a:t>
            </a:r>
          </a:p>
        </p:txBody>
      </p:sp>
      <p:pic>
        <p:nvPicPr>
          <p:cNvPr id="5" name="Content Placeholder 4" descr="A diagram of a diagram of a diagram&#10;&#10;Description automatically generated">
            <a:extLst>
              <a:ext uri="{FF2B5EF4-FFF2-40B4-BE49-F238E27FC236}">
                <a16:creationId xmlns:a16="http://schemas.microsoft.com/office/drawing/2014/main" id="{7F90F523-B540-C0C6-BE5B-2F217F48CF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24907" y="3122441"/>
            <a:ext cx="6942185" cy="3054559"/>
          </a:xfrm>
          <a:prstGeom prst="rect">
            <a:avLst/>
          </a:prstGeom>
        </p:spPr>
      </p:pic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AF6B00DA-47B6-70CE-5E75-81B8DC8D5490}"/>
              </a:ext>
            </a:extLst>
          </p:cNvPr>
          <p:cNvCxnSpPr>
            <a:endCxn id="5" idx="1"/>
          </p:cNvCxnSpPr>
          <p:nvPr/>
        </p:nvCxnSpPr>
        <p:spPr>
          <a:xfrm rot="16200000" flipH="1">
            <a:off x="1347335" y="3372148"/>
            <a:ext cx="1513231" cy="1041913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479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1DFE635C-C432-47DA-AEAB-A593345CB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9FBF3D3-2448-4FF3-B57B-852CB3B85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040C66D-4F1C-4AC9-9214-C9E6DA54A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7F130E-AA8D-1C9F-00FB-E8B72D23F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8952" y="643467"/>
            <a:ext cx="7172487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dirty="0">
                <a:solidFill>
                  <a:schemeClr val="tx2"/>
                </a:solidFill>
              </a:rPr>
              <a:t>4. LLM Prompting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570271"/>
            <a:ext cx="0" cy="3200400"/>
          </a:xfrm>
          <a:prstGeom prst="line">
            <a:avLst/>
          </a:prstGeom>
          <a:ln w="31750">
            <a:solidFill>
              <a:schemeClr val="accent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A05250E5-90D0-4E41-B9BD-FF661DE54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336792"/>
            <a:ext cx="12188825" cy="5212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187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D8A9447-DEFF-40A5-8673-B7A365C3F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B2ED1FE-C77E-D0B5-D547-8DA5142FE9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257" t="5879" r="746" b="3585"/>
          <a:stretch/>
        </p:blipFill>
        <p:spPr>
          <a:xfrm>
            <a:off x="163876" y="331461"/>
            <a:ext cx="9477930" cy="619507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290C21F9-FD6D-4457-B130-1A531F242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9792930" y="0"/>
            <a:ext cx="240529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E3144-3F98-DF4A-6D05-08B73472B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664" y="1663861"/>
            <a:ext cx="2101356" cy="35302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+mn-lt"/>
              </a:rPr>
              <a:t>I </a:t>
            </a:r>
            <a:r>
              <a:rPr lang="en-US" sz="2000" b="1" dirty="0">
                <a:solidFill>
                  <a:srgbClr val="FFFFFF"/>
                </a:solidFill>
                <a:latin typeface="+mn-lt"/>
              </a:rPr>
              <a:t>just ask </a:t>
            </a:r>
            <a:r>
              <a:rPr lang="en-US" sz="2000" dirty="0">
                <a:solidFill>
                  <a:srgbClr val="FFFFFF"/>
                </a:solidFill>
                <a:latin typeface="+mn-lt"/>
              </a:rPr>
              <a:t>to a Large Language Model which is the correct answer. </a:t>
            </a:r>
            <a:br>
              <a:rPr lang="en-US" sz="2000" dirty="0">
                <a:solidFill>
                  <a:srgbClr val="FFFFFF"/>
                </a:solidFill>
                <a:latin typeface="+mn-lt"/>
              </a:rPr>
            </a:br>
            <a:r>
              <a:rPr lang="en-US" sz="2000" dirty="0">
                <a:solidFill>
                  <a:srgbClr val="FFFFFF"/>
                </a:solidFill>
                <a:latin typeface="+mn-lt"/>
              </a:rPr>
              <a:t>In the prompt I give the two facts, the question and the 8 possible choices.</a:t>
            </a:r>
            <a:br>
              <a:rPr lang="en-US" sz="2000" dirty="0">
                <a:solidFill>
                  <a:srgbClr val="FFFFFF"/>
                </a:solidFill>
                <a:latin typeface="+mn-lt"/>
              </a:rPr>
            </a:br>
            <a:br>
              <a:rPr lang="en-US" sz="2000" dirty="0">
                <a:solidFill>
                  <a:srgbClr val="FFFFFF"/>
                </a:solidFill>
                <a:latin typeface="+mn-lt"/>
              </a:rPr>
            </a:br>
            <a:r>
              <a:rPr lang="en-US" sz="2000" dirty="0">
                <a:solidFill>
                  <a:srgbClr val="FFFFFF"/>
                </a:solidFill>
                <a:latin typeface="+mn-lt"/>
              </a:rPr>
              <a:t>LLM:</a:t>
            </a:r>
            <a:br>
              <a:rPr lang="en-US" sz="2000" dirty="0">
                <a:solidFill>
                  <a:srgbClr val="FFFFFF"/>
                </a:solidFill>
                <a:latin typeface="+mn-lt"/>
              </a:rPr>
            </a:br>
            <a:r>
              <a:rPr lang="en-US" sz="1800" i="1" dirty="0">
                <a:solidFill>
                  <a:srgbClr val="FFFFFF"/>
                </a:solidFill>
                <a:latin typeface="+mn-lt"/>
              </a:rPr>
              <a:t>'DeciLM-7B-instruct'</a:t>
            </a:r>
            <a:endParaRPr lang="en-US" sz="2000" i="1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8F6EF4B-2F40-485B-9F36-084731486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29837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201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5BCE2-A3A0-2687-290C-55DA67495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 Evaluation on test set</a:t>
            </a:r>
            <a:endParaRPr lang="en-GB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C7A9F61-2077-0A30-72B7-B8C0C37D6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58491"/>
              </p:ext>
            </p:extLst>
          </p:nvPr>
        </p:nvGraphicFramePr>
        <p:xfrm>
          <a:off x="2191763" y="2438126"/>
          <a:ext cx="7808473" cy="2626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8125">
                  <a:extLst>
                    <a:ext uri="{9D8B030D-6E8A-4147-A177-3AD203B41FA5}">
                      <a16:colId xmlns:a16="http://schemas.microsoft.com/office/drawing/2014/main" val="2725115304"/>
                    </a:ext>
                  </a:extLst>
                </a:gridCol>
                <a:gridCol w="2160472">
                  <a:extLst>
                    <a:ext uri="{9D8B030D-6E8A-4147-A177-3AD203B41FA5}">
                      <a16:colId xmlns:a16="http://schemas.microsoft.com/office/drawing/2014/main" val="207426611"/>
                    </a:ext>
                  </a:extLst>
                </a:gridCol>
                <a:gridCol w="2159876">
                  <a:extLst>
                    <a:ext uri="{9D8B030D-6E8A-4147-A177-3AD203B41FA5}">
                      <a16:colId xmlns:a16="http://schemas.microsoft.com/office/drawing/2014/main" val="588863292"/>
                    </a:ext>
                  </a:extLst>
                </a:gridCol>
              </a:tblGrid>
              <a:tr h="619332"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Test accuracy (%)</a:t>
                      </a:r>
                      <a:endParaRPr lang="en-GB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Time elapsed (s) / </a:t>
                      </a:r>
                      <a:r>
                        <a:rPr lang="en-US" sz="2000" dirty="0" err="1"/>
                        <a:t>n_samples</a:t>
                      </a:r>
                      <a:endParaRPr lang="en-GB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679646"/>
                  </a:ext>
                </a:extLst>
              </a:tr>
              <a:tr h="961310">
                <a:tc>
                  <a:txBody>
                    <a:bodyPr/>
                    <a:lstStyle/>
                    <a:p>
                      <a:r>
                        <a:rPr lang="en-US" sz="2000" dirty="0" err="1"/>
                        <a:t>DeciLM</a:t>
                      </a:r>
                      <a:r>
                        <a:rPr lang="en-US" sz="2000" dirty="0"/>
                        <a:t> – few-shot prompting</a:t>
                      </a:r>
                      <a:endParaRPr lang="en-GB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99.03%</a:t>
                      </a:r>
                      <a:endParaRPr lang="en-GB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2.23E-01</a:t>
                      </a:r>
                      <a:endParaRPr lang="en-GB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7246249"/>
                  </a:ext>
                </a:extLst>
              </a:tr>
              <a:tr h="964579">
                <a:tc>
                  <a:txBody>
                    <a:bodyPr/>
                    <a:lstStyle/>
                    <a:p>
                      <a:r>
                        <a:rPr lang="en-US" sz="2000" dirty="0"/>
                        <a:t>BERT – multiclass classification – combined method</a:t>
                      </a:r>
                      <a:endParaRPr lang="en-GB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97.19%</a:t>
                      </a:r>
                      <a:endParaRPr lang="en-GB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6.23E-03</a:t>
                      </a:r>
                      <a:endParaRPr lang="en-GB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45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9848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747BFE-C19B-FA33-9738-F09BAC2E5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635" y="2274644"/>
            <a:ext cx="5984729" cy="2308712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/>
              <a:t>Thanks for your attention!</a:t>
            </a:r>
            <a:endParaRPr lang="en-GB" sz="4000" dirty="0"/>
          </a:p>
        </p:txBody>
      </p:sp>
      <p:cxnSp>
        <p:nvCxnSpPr>
          <p:cNvPr id="10" name="Straight Connector 9" hidden="1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570271"/>
            <a:ext cx="0" cy="3200400"/>
          </a:xfrm>
          <a:prstGeom prst="line">
            <a:avLst/>
          </a:prstGeom>
          <a:ln w="31750">
            <a:solidFill>
              <a:schemeClr val="accent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C15B19B-E7BB-4060-B12F-3CDA8EF16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336792"/>
            <a:ext cx="12188825" cy="5212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150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B80045BC-58DB-469C-8997-6C0C16B17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128F2C-1B11-03D5-33E2-A09A00EB3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4" y="635093"/>
            <a:ext cx="3690257" cy="749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QASC dataset</a:t>
            </a:r>
          </a:p>
        </p:txBody>
      </p:sp>
      <p:pic>
        <p:nvPicPr>
          <p:cNvPr id="8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1F915E88-30B9-A345-CD4A-FE19F57E94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33" b="-2"/>
          <a:stretch/>
        </p:blipFill>
        <p:spPr>
          <a:xfrm>
            <a:off x="311166" y="457200"/>
            <a:ext cx="7332947" cy="5639852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3EF6BB5-A95D-4C59-808C-3B64F444F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ChangeAspect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1423231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9AE6131-7729-7DCD-1547-064685F9ECF3}"/>
              </a:ext>
            </a:extLst>
          </p:cNvPr>
          <p:cNvSpPr txBox="1"/>
          <p:nvPr/>
        </p:nvSpPr>
        <p:spPr>
          <a:xfrm>
            <a:off x="7906139" y="1685293"/>
            <a:ext cx="4021349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question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"Climate is generally described in terms of what?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fact1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"Climate is generally described in terms of temperature and moisture."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fact2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"Fire behavior is driven by local weather conditions such as winds, temperature and moisture."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 choices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{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A:"sand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",…, H:"city life"]}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label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"F“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50BDA68-EBDD-443C-9B6B-03CA14AFF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0C07DB3-666C-4A9D-81CE-83B435F95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42B75E1-724C-5644-E5CE-56A9738DC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287050"/>
              </p:ext>
            </p:extLst>
          </p:nvPr>
        </p:nvGraphicFramePr>
        <p:xfrm>
          <a:off x="8007219" y="4559192"/>
          <a:ext cx="3725877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479">
                  <a:extLst>
                    <a:ext uri="{9D8B030D-6E8A-4147-A177-3AD203B41FA5}">
                      <a16:colId xmlns:a16="http://schemas.microsoft.com/office/drawing/2014/main" val="690346732"/>
                    </a:ext>
                  </a:extLst>
                </a:gridCol>
                <a:gridCol w="2457398">
                  <a:extLst>
                    <a:ext uri="{9D8B030D-6E8A-4147-A177-3AD203B41FA5}">
                      <a16:colId xmlns:a16="http://schemas.microsoft.com/office/drawing/2014/main" val="1679522115"/>
                    </a:ext>
                  </a:extLst>
                </a:gridCol>
              </a:tblGrid>
              <a:tr h="156471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Number of samples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412184"/>
                  </a:ext>
                </a:extLst>
              </a:tr>
              <a:tr h="15647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Train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7323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679185"/>
                  </a:ext>
                </a:extLst>
              </a:tr>
              <a:tr h="15647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Val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811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648062"/>
                  </a:ext>
                </a:extLst>
              </a:tr>
              <a:tr h="15647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Test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926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667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0183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BB9730C-14BA-4087-9AF5-401956772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C8AB72-CC2C-4452-A54B-A3EB92AD2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5353762"/>
            <a:ext cx="12188952" cy="1504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C7AA3-B6DF-C7D1-4263-A3FA6D93B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27" y="55300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Theme: grade school science</a:t>
            </a:r>
          </a:p>
        </p:txBody>
      </p:sp>
      <p:pic>
        <p:nvPicPr>
          <p:cNvPr id="4" name="Picture 3" descr="A close-up of words&#10;&#10;Description automatically generated">
            <a:extLst>
              <a:ext uri="{FF2B5EF4-FFF2-40B4-BE49-F238E27FC236}">
                <a16:creationId xmlns:a16="http://schemas.microsoft.com/office/drawing/2014/main" id="{3DE059E8-5026-D110-7C3A-0DC92E014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086" y="431070"/>
            <a:ext cx="8858681" cy="449578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8F3622B-3E4C-4435-A51C-9D6FD1C2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5299462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441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DFE635C-C432-47DA-AEAB-A593345CB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BF3D3-2448-4FF3-B57B-852CB3B85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40C66D-4F1C-4AC9-9214-C9E6DA54A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84261D-F955-4DB0-F57D-287CC49D8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8952" y="643467"/>
            <a:ext cx="7172487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dirty="0">
                <a:solidFill>
                  <a:schemeClr val="tx2"/>
                </a:solidFill>
              </a:rPr>
              <a:t>1. Count based methods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570271"/>
            <a:ext cx="0" cy="3200400"/>
          </a:xfrm>
          <a:prstGeom prst="line">
            <a:avLst/>
          </a:prstGeom>
          <a:ln w="31750">
            <a:solidFill>
              <a:schemeClr val="accent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05250E5-90D0-4E41-B9BD-FF661DE54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336792"/>
            <a:ext cx="12188825" cy="5212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304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38B8727-D318-4B70-B353-C390602FF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B0C8367-28B6-4EF1-B182-01BEC9872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375546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D726CC-351B-03F4-BF89-9A5CE0761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97" y="536500"/>
            <a:ext cx="3084844" cy="2103875"/>
          </a:xfrm>
        </p:spPr>
        <p:txBody>
          <a:bodyPr>
            <a:normAutofit/>
          </a:bodyPr>
          <a:lstStyle/>
          <a:p>
            <a:r>
              <a:rPr lang="en-GB" sz="4400" dirty="0">
                <a:solidFill>
                  <a:srgbClr val="FFFFFF"/>
                </a:solidFill>
              </a:rPr>
              <a:t>TF-IDF weighting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DC8B51D-E40F-E48C-DF70-ABDD86584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383" y="2840613"/>
            <a:ext cx="3084844" cy="333551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In the </a:t>
            </a:r>
            <a:r>
              <a:rPr lang="en-GB" dirty="0" err="1">
                <a:solidFill>
                  <a:srgbClr val="FFFFFF"/>
                </a:solidFill>
              </a:rPr>
              <a:t>tf-idf</a:t>
            </a:r>
            <a:r>
              <a:rPr lang="en-GB" dirty="0">
                <a:solidFill>
                  <a:srgbClr val="FFFFFF"/>
                </a:solidFill>
              </a:rPr>
              <a:t> representation, which is the choice that is </a:t>
            </a:r>
            <a:r>
              <a:rPr lang="en-GB" b="1" dirty="0">
                <a:solidFill>
                  <a:srgbClr val="FFFFFF"/>
                </a:solidFill>
              </a:rPr>
              <a:t>most similar</a:t>
            </a:r>
            <a:r>
              <a:rPr lang="en-GB" dirty="0">
                <a:solidFill>
                  <a:srgbClr val="FFFFFF"/>
                </a:solidFill>
              </a:rPr>
              <a:t> to the question?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9E3F4C-17F5-49E4-B05F-80C6B348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5493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pic>
        <p:nvPicPr>
          <p:cNvPr id="5" name="Content Placeholder 4" descr="A diagram of a software&#10;&#10;Description automatically generated">
            <a:extLst>
              <a:ext uri="{FF2B5EF4-FFF2-40B4-BE49-F238E27FC236}">
                <a16:creationId xmlns:a16="http://schemas.microsoft.com/office/drawing/2014/main" id="{6F1206B1-FFD7-997C-B828-538E9A5C7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918" y="599595"/>
            <a:ext cx="7998315" cy="565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228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6AA15AE-DAFE-4E1E-B05F-F57962FD3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DD2F80-A20E-567D-C669-81A004B02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can truncate the </a:t>
            </a:r>
            <a:r>
              <a:rPr lang="en-GB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tf-idf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matrix with SVD to get a dense representation.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Content Placeholder 4" descr="A diagram of a computer algorithm&#10;&#10;Description automatically generated with medium confidence">
            <a:extLst>
              <a:ext uri="{FF2B5EF4-FFF2-40B4-BE49-F238E27FC236}">
                <a16:creationId xmlns:a16="http://schemas.microsoft.com/office/drawing/2014/main" id="{5DB70927-8A2B-5EA9-7E04-7674DF8B1A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721962"/>
            <a:ext cx="6912217" cy="489039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07141D5-A57C-43F5-A655-5BA2D0D2A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9DB1F97-BFF9-46CC-8EB4-BB63B98F1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8CAE6E3-39B4-4A16-97BC-9C376B9B7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9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BB9730C-14BA-4087-9AF5-401956772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C8AB72-CC2C-4452-A54B-A3EB92AD2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BA12F6-BBFE-BF48-CBDB-12C62CFE6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sz="2000" dirty="0">
                <a:solidFill>
                  <a:srgbClr val="FFFFFF"/>
                </a:solidFill>
              </a:rPr>
              <a:t>Take from the train set the item that is most similar to the one we are currently evaluating.</a:t>
            </a: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D8337034-658B-2228-4B51-BCE2246F42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5967" y="643538"/>
            <a:ext cx="7201166" cy="361858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8F3622B-3E4C-4435-A51C-9D6FD1C2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983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1D53CA0-FDE7-4B62-AE74-A671E6B82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FA22A8-DAD2-4DBF-BCF6-AA00E9D83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8CF2381-9166-48DC-8859-93B6A58939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890680B-907B-4E8E-ABD3-3CC671237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75E5362B-A8A5-726B-2767-5FA9700E8A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-2954" t="60" r="-319" b="-58"/>
          <a:stretch/>
        </p:blipFill>
        <p:spPr>
          <a:xfrm>
            <a:off x="-19156" y="866066"/>
            <a:ext cx="7482416" cy="512586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0F2233B3-E160-497D-A235-E4E777046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E337E3-6DED-B129-0127-CDDC81C00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N-gram LM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608C5B-81AF-00EA-28A1-AD83CEC65A5F}"/>
              </a:ext>
            </a:extLst>
          </p:cNvPr>
          <p:cNvSpPr txBox="1"/>
          <p:nvPr/>
        </p:nvSpPr>
        <p:spPr>
          <a:xfrm>
            <a:off x="8096885" y="3578084"/>
            <a:ext cx="3659246" cy="2639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2000" dirty="0">
                <a:solidFill>
                  <a:schemeClr val="bg1"/>
                </a:solidFill>
              </a:rPr>
              <a:t>What is the most likely continuation of the question, between the possible choices?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2B327D4-10F3-4B36-91A7-591DF561B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379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DFE635C-C432-47DA-AEAB-A593345CB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BF3D3-2448-4FF3-B57B-852CB3B85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40C66D-4F1C-4AC9-9214-C9E6DA54A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7BD55-3BA2-6A05-4363-CEDF99C45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8952" y="643467"/>
            <a:ext cx="7172487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dirty="0">
                <a:solidFill>
                  <a:schemeClr val="tx2"/>
                </a:solidFill>
              </a:rPr>
              <a:t>2. Word embeddings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570271"/>
            <a:ext cx="0" cy="3200400"/>
          </a:xfrm>
          <a:prstGeom prst="line">
            <a:avLst/>
          </a:prstGeom>
          <a:ln w="31750">
            <a:solidFill>
              <a:schemeClr val="accent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05250E5-90D0-4E41-B9BD-FF661DE54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336792"/>
            <a:ext cx="12188825" cy="5212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692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281</TotalTime>
  <Words>460</Words>
  <Application>Microsoft Office PowerPoint</Application>
  <PresentationFormat>Widescreen</PresentationFormat>
  <Paragraphs>60</Paragraphs>
  <Slides>19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Retrospect</vt:lpstr>
      <vt:lpstr>Text Mining and Natural Language Processing 2023-2024  SelectWise</vt:lpstr>
      <vt:lpstr>QASC dataset</vt:lpstr>
      <vt:lpstr>Theme: grade school science</vt:lpstr>
      <vt:lpstr>1. Count based methods</vt:lpstr>
      <vt:lpstr>TF-IDF weighting</vt:lpstr>
      <vt:lpstr>We can truncate the tf-idf matrix with SVD to get a dense representation.</vt:lpstr>
      <vt:lpstr>Take from the train set the item that is most similar to the one we are currently evaluating.</vt:lpstr>
      <vt:lpstr>N-gram LM</vt:lpstr>
      <vt:lpstr>2. Word embeddings</vt:lpstr>
      <vt:lpstr>Static word embedding</vt:lpstr>
      <vt:lpstr>Alternatives to cosine similarity</vt:lpstr>
      <vt:lpstr>3. BERT</vt:lpstr>
      <vt:lpstr>Binary classification</vt:lpstr>
      <vt:lpstr>Multiclass classification</vt:lpstr>
      <vt:lpstr>Training methods</vt:lpstr>
      <vt:lpstr>4. LLM Prompting</vt:lpstr>
      <vt:lpstr>I just ask to a Large Language Model which is the correct answer.  In the prompt I give the two facts, the question and the 8 possible choices.  LLM: 'DeciLM-7B-instruct'</vt:lpstr>
      <vt:lpstr>5. Evaluation on test set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Alessandro Ghiotto</dc:creator>
  <cp:lastModifiedBy>Alessandro Ghiotto</cp:lastModifiedBy>
  <cp:revision>1</cp:revision>
  <dcterms:created xsi:type="dcterms:W3CDTF">2024-09-12T15:43:18Z</dcterms:created>
  <dcterms:modified xsi:type="dcterms:W3CDTF">2024-09-16T15:46:35Z</dcterms:modified>
</cp:coreProperties>
</file>