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Lst>
  <p:notesMasterIdLst>
    <p:notesMasterId r:id="rId28"/>
  </p:notesMasterIdLst>
  <p:sldIdLst>
    <p:sldId id="256" r:id="rId5"/>
    <p:sldId id="269" r:id="rId6"/>
    <p:sldId id="258" r:id="rId7"/>
    <p:sldId id="259" r:id="rId8"/>
    <p:sldId id="299" r:id="rId9"/>
    <p:sldId id="317" r:id="rId10"/>
    <p:sldId id="318" r:id="rId11"/>
    <p:sldId id="301" r:id="rId12"/>
    <p:sldId id="302" r:id="rId13"/>
    <p:sldId id="309" r:id="rId14"/>
    <p:sldId id="304" r:id="rId15"/>
    <p:sldId id="310" r:id="rId16"/>
    <p:sldId id="303" r:id="rId17"/>
    <p:sldId id="262" r:id="rId18"/>
    <p:sldId id="305" r:id="rId19"/>
    <p:sldId id="311" r:id="rId20"/>
    <p:sldId id="312" r:id="rId21"/>
    <p:sldId id="314" r:id="rId22"/>
    <p:sldId id="313" r:id="rId23"/>
    <p:sldId id="315" r:id="rId24"/>
    <p:sldId id="316" r:id="rId25"/>
    <p:sldId id="307" r:id="rId26"/>
    <p:sldId id="278" r:id="rId27"/>
  </p:sldIdLst>
  <p:sldSz cx="9144000" cy="5143500" type="screen16x9"/>
  <p:notesSz cx="6858000" cy="9144000"/>
  <p:embeddedFontLst>
    <p:embeddedFont>
      <p:font typeface="Advent Pro SemiBold" panose="020B0604020202020204" charset="0"/>
      <p:regular r:id="rId29"/>
      <p:bold r:id="rId30"/>
    </p:embeddedFont>
    <p:embeddedFont>
      <p:font typeface="Cambria Math" panose="02040503050406030204" pitchFamily="18" charset="0"/>
      <p:regular r:id="rId31"/>
    </p:embeddedFont>
    <p:embeddedFont>
      <p:font typeface="Maven Pro" panose="020B0604020202020204" charset="0"/>
      <p:regular r:id="rId32"/>
      <p:bold r:id="rId33"/>
    </p:embeddedFont>
    <p:embeddedFont>
      <p:font typeface="Share Tech"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98AC"/>
    <a:srgbClr val="FFFFFF"/>
    <a:srgbClr val="001F36"/>
    <a:srgbClr val="003964"/>
    <a:srgbClr val="002845"/>
    <a:srgbClr val="800000"/>
    <a:srgbClr val="BF0040"/>
    <a:srgbClr val="BF8040"/>
    <a:srgbClr val="9F8C18"/>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4E634C-BD6E-4F41-9F8C-3CC3601166FF}" v="588" dt="2020-06-08T12:47:19.216"/>
    <p1510:client id="{DBBCD436-9720-0941-32E1-A031A33B1BCA}" v="84" dt="2020-06-08T09:06:36.462"/>
    <p1510:client id="{ED1AFADF-9328-40A3-A5D2-8E10C465F5EB}" v="576" dt="2020-06-08T11:59:41.007"/>
  </p1510:revLst>
</p1510:revInfo>
</file>

<file path=ppt/tableStyles.xml><?xml version="1.0" encoding="utf-8"?>
<a:tblStyleLst xmlns:a="http://schemas.openxmlformats.org/drawingml/2006/main" def="{1F9D680B-BC57-47C4-BD27-6F62D7535616}">
  <a:tblStyle styleId="{1F9D680B-BC57-47C4-BD27-6F62D75356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759" autoAdjust="0"/>
  </p:normalViewPr>
  <p:slideViewPr>
    <p:cSldViewPr snapToGrid="0">
      <p:cViewPr varScale="1">
        <p:scale>
          <a:sx n="108" d="100"/>
          <a:sy n="108" d="100"/>
        </p:scale>
        <p:origin x="1632"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oardo Bini" userId="S::bini.1651353@studenti.uniroma1.it::6b3d71d6-2dfe-43f5-bf4f-a52a164e83d1" providerId="AD" clId="Web-{33BF82DE-4668-D315-C7E1-2A0B29637171}"/>
    <pc:docChg chg="modSld">
      <pc:chgData name="Edoardo Bini" userId="S::bini.1651353@studenti.uniroma1.it::6b3d71d6-2dfe-43f5-bf4f-a52a164e83d1" providerId="AD" clId="Web-{33BF82DE-4668-D315-C7E1-2A0B29637171}" dt="2020-06-05T19:49:39.887" v="2"/>
      <pc:docMkLst>
        <pc:docMk/>
      </pc:docMkLst>
      <pc:sldChg chg="modSp">
        <pc:chgData name="Edoardo Bini" userId="S::bini.1651353@studenti.uniroma1.it::6b3d71d6-2dfe-43f5-bf4f-a52a164e83d1" providerId="AD" clId="Web-{33BF82DE-4668-D315-C7E1-2A0B29637171}" dt="2020-06-05T19:49:39.887" v="2"/>
        <pc:sldMkLst>
          <pc:docMk/>
          <pc:sldMk cId="2568241804" sldId="299"/>
        </pc:sldMkLst>
        <pc:spChg chg="mod ord">
          <ac:chgData name="Edoardo Bini" userId="S::bini.1651353@studenti.uniroma1.it::6b3d71d6-2dfe-43f5-bf4f-a52a164e83d1" providerId="AD" clId="Web-{33BF82DE-4668-D315-C7E1-2A0B29637171}" dt="2020-06-05T19:49:39.887" v="2"/>
          <ac:spMkLst>
            <pc:docMk/>
            <pc:sldMk cId="2568241804" sldId="299"/>
            <ac:spMk id="89" creationId="{889D1450-AA57-42F1-A573-EA018E888415}"/>
          </ac:spMkLst>
        </pc:spChg>
      </pc:sldChg>
    </pc:docChg>
  </pc:docChgLst>
  <pc:docChgLst>
    <pc:chgData name="Alessandro Giannetti" userId="d328d962-6db5-47cb-b6fc-1551a796fdc0" providerId="ADAL" clId="{312FD95B-37E3-47B5-85DB-BFC6AC00948F}"/>
    <pc:docChg chg="undo redo custSel addSld delSld modSld sldOrd">
      <pc:chgData name="Alessandro Giannetti" userId="d328d962-6db5-47cb-b6fc-1551a796fdc0" providerId="ADAL" clId="{312FD95B-37E3-47B5-85DB-BFC6AC00948F}" dt="2020-06-01T18:44:54.605" v="5969" actId="1076"/>
      <pc:docMkLst>
        <pc:docMk/>
      </pc:docMkLst>
      <pc:sldChg chg="modSp mod">
        <pc:chgData name="Alessandro Giannetti" userId="d328d962-6db5-47cb-b6fc-1551a796fdc0" providerId="ADAL" clId="{312FD95B-37E3-47B5-85DB-BFC6AC00948F}" dt="2020-06-01T16:14:38.027" v="4277" actId="1036"/>
        <pc:sldMkLst>
          <pc:docMk/>
          <pc:sldMk cId="0" sldId="258"/>
        </pc:sldMkLst>
        <pc:spChg chg="mod">
          <ac:chgData name="Alessandro Giannetti" userId="d328d962-6db5-47cb-b6fc-1551a796fdc0" providerId="ADAL" clId="{312FD95B-37E3-47B5-85DB-BFC6AC00948F}" dt="2020-06-01T16:14:38.027" v="4277" actId="1036"/>
          <ac:spMkLst>
            <pc:docMk/>
            <pc:sldMk cId="0" sldId="258"/>
            <ac:spMk id="55" creationId="{B6DB4929-2F89-411D-BEA6-FF823604C3E0}"/>
          </ac:spMkLst>
        </pc:spChg>
        <pc:spChg chg="mod">
          <ac:chgData name="Alessandro Giannetti" userId="d328d962-6db5-47cb-b6fc-1551a796fdc0" providerId="ADAL" clId="{312FD95B-37E3-47B5-85DB-BFC6AC00948F}" dt="2020-06-01T16:14:38.027" v="4277" actId="1036"/>
          <ac:spMkLst>
            <pc:docMk/>
            <pc:sldMk cId="0" sldId="258"/>
            <ac:spMk id="471" creationId="{00000000-0000-0000-0000-000000000000}"/>
          </ac:spMkLst>
        </pc:spChg>
        <pc:spChg chg="mod">
          <ac:chgData name="Alessandro Giannetti" userId="d328d962-6db5-47cb-b6fc-1551a796fdc0" providerId="ADAL" clId="{312FD95B-37E3-47B5-85DB-BFC6AC00948F}" dt="2020-06-01T16:14:38.027" v="4277" actId="1036"/>
          <ac:spMkLst>
            <pc:docMk/>
            <pc:sldMk cId="0" sldId="258"/>
            <ac:spMk id="472" creationId="{00000000-0000-0000-0000-000000000000}"/>
          </ac:spMkLst>
        </pc:spChg>
        <pc:spChg chg="mod">
          <ac:chgData name="Alessandro Giannetti" userId="d328d962-6db5-47cb-b6fc-1551a796fdc0" providerId="ADAL" clId="{312FD95B-37E3-47B5-85DB-BFC6AC00948F}" dt="2020-06-01T16:14:38.027" v="4277" actId="1036"/>
          <ac:spMkLst>
            <pc:docMk/>
            <pc:sldMk cId="0" sldId="258"/>
            <ac:spMk id="473" creationId="{00000000-0000-0000-0000-000000000000}"/>
          </ac:spMkLst>
        </pc:spChg>
        <pc:spChg chg="mod">
          <ac:chgData name="Alessandro Giannetti" userId="d328d962-6db5-47cb-b6fc-1551a796fdc0" providerId="ADAL" clId="{312FD95B-37E3-47B5-85DB-BFC6AC00948F}" dt="2020-06-01T16:14:38.027" v="4277" actId="1036"/>
          <ac:spMkLst>
            <pc:docMk/>
            <pc:sldMk cId="0" sldId="258"/>
            <ac:spMk id="474" creationId="{00000000-0000-0000-0000-000000000000}"/>
          </ac:spMkLst>
        </pc:spChg>
        <pc:spChg chg="mod">
          <ac:chgData name="Alessandro Giannetti" userId="d328d962-6db5-47cb-b6fc-1551a796fdc0" providerId="ADAL" clId="{312FD95B-37E3-47B5-85DB-BFC6AC00948F}" dt="2020-06-01T16:14:38.027" v="4277" actId="1036"/>
          <ac:spMkLst>
            <pc:docMk/>
            <pc:sldMk cId="0" sldId="258"/>
            <ac:spMk id="475" creationId="{00000000-0000-0000-0000-000000000000}"/>
          </ac:spMkLst>
        </pc:spChg>
        <pc:spChg chg="mod">
          <ac:chgData name="Alessandro Giannetti" userId="d328d962-6db5-47cb-b6fc-1551a796fdc0" providerId="ADAL" clId="{312FD95B-37E3-47B5-85DB-BFC6AC00948F}" dt="2020-06-01T16:14:38.027" v="4277" actId="1036"/>
          <ac:spMkLst>
            <pc:docMk/>
            <pc:sldMk cId="0" sldId="258"/>
            <ac:spMk id="477" creationId="{00000000-0000-0000-0000-000000000000}"/>
          </ac:spMkLst>
        </pc:spChg>
        <pc:spChg chg="mod">
          <ac:chgData name="Alessandro Giannetti" userId="d328d962-6db5-47cb-b6fc-1551a796fdc0" providerId="ADAL" clId="{312FD95B-37E3-47B5-85DB-BFC6AC00948F}" dt="2020-06-01T16:14:38.027" v="4277" actId="1036"/>
          <ac:spMkLst>
            <pc:docMk/>
            <pc:sldMk cId="0" sldId="258"/>
            <ac:spMk id="481" creationId="{00000000-0000-0000-0000-000000000000}"/>
          </ac:spMkLst>
        </pc:spChg>
        <pc:spChg chg="mod">
          <ac:chgData name="Alessandro Giannetti" userId="d328d962-6db5-47cb-b6fc-1551a796fdc0" providerId="ADAL" clId="{312FD95B-37E3-47B5-85DB-BFC6AC00948F}" dt="2020-06-01T16:14:38.027" v="4277" actId="1036"/>
          <ac:spMkLst>
            <pc:docMk/>
            <pc:sldMk cId="0" sldId="258"/>
            <ac:spMk id="482" creationId="{00000000-0000-0000-0000-000000000000}"/>
          </ac:spMkLst>
        </pc:spChg>
        <pc:spChg chg="mod">
          <ac:chgData name="Alessandro Giannetti" userId="d328d962-6db5-47cb-b6fc-1551a796fdc0" providerId="ADAL" clId="{312FD95B-37E3-47B5-85DB-BFC6AC00948F}" dt="2020-06-01T16:14:38.027" v="4277" actId="1036"/>
          <ac:spMkLst>
            <pc:docMk/>
            <pc:sldMk cId="0" sldId="258"/>
            <ac:spMk id="483" creationId="{00000000-0000-0000-0000-000000000000}"/>
          </ac:spMkLst>
        </pc:spChg>
        <pc:picChg chg="mod">
          <ac:chgData name="Alessandro Giannetti" userId="d328d962-6db5-47cb-b6fc-1551a796fdc0" providerId="ADAL" clId="{312FD95B-37E3-47B5-85DB-BFC6AC00948F}" dt="2020-06-01T16:14:38.027" v="4277" actId="1036"/>
          <ac:picMkLst>
            <pc:docMk/>
            <pc:sldMk cId="0" sldId="258"/>
            <ac:picMk id="17" creationId="{FD5CA178-1AEA-47E0-BF99-4CF0623DE34D}"/>
          </ac:picMkLst>
        </pc:picChg>
        <pc:picChg chg="mod">
          <ac:chgData name="Alessandro Giannetti" userId="d328d962-6db5-47cb-b6fc-1551a796fdc0" providerId="ADAL" clId="{312FD95B-37E3-47B5-85DB-BFC6AC00948F}" dt="2020-06-01T16:14:38.027" v="4277" actId="1036"/>
          <ac:picMkLst>
            <pc:docMk/>
            <pc:sldMk cId="0" sldId="258"/>
            <ac:picMk id="19" creationId="{20EB9605-F682-455A-863E-D2182006A2C9}"/>
          </ac:picMkLst>
        </pc:picChg>
        <pc:cxnChg chg="mod">
          <ac:chgData name="Alessandro Giannetti" userId="d328d962-6db5-47cb-b6fc-1551a796fdc0" providerId="ADAL" clId="{312FD95B-37E3-47B5-85DB-BFC6AC00948F}" dt="2020-06-01T16:14:38.027" v="4277" actId="1036"/>
          <ac:cxnSpMkLst>
            <pc:docMk/>
            <pc:sldMk cId="0" sldId="258"/>
            <ac:cxnSpMk id="52" creationId="{34525CB4-FFA4-462D-A6D4-865F723689AD}"/>
          </ac:cxnSpMkLst>
        </pc:cxnChg>
        <pc:cxnChg chg="mod">
          <ac:chgData name="Alessandro Giannetti" userId="d328d962-6db5-47cb-b6fc-1551a796fdc0" providerId="ADAL" clId="{312FD95B-37E3-47B5-85DB-BFC6AC00948F}" dt="2020-06-01T16:14:38.027" v="4277" actId="1036"/>
          <ac:cxnSpMkLst>
            <pc:docMk/>
            <pc:sldMk cId="0" sldId="258"/>
            <ac:cxnSpMk id="60" creationId="{F225C880-BF30-41C1-87DA-F08ACB809CAD}"/>
          </ac:cxnSpMkLst>
        </pc:cxnChg>
      </pc:sldChg>
      <pc:sldChg chg="modSp mod">
        <pc:chgData name="Alessandro Giannetti" userId="d328d962-6db5-47cb-b6fc-1551a796fdc0" providerId="ADAL" clId="{312FD95B-37E3-47B5-85DB-BFC6AC00948F}" dt="2020-06-01T10:39:46.755" v="43" actId="1038"/>
        <pc:sldMkLst>
          <pc:docMk/>
          <pc:sldMk cId="0" sldId="259"/>
        </pc:sldMkLst>
        <pc:spChg chg="mod">
          <ac:chgData name="Alessandro Giannetti" userId="d328d962-6db5-47cb-b6fc-1551a796fdc0" providerId="ADAL" clId="{312FD95B-37E3-47B5-85DB-BFC6AC00948F}" dt="2020-06-01T10:39:39.580" v="32" actId="1037"/>
          <ac:spMkLst>
            <pc:docMk/>
            <pc:sldMk cId="0" sldId="259"/>
            <ac:spMk id="530" creationId="{00000000-0000-0000-0000-000000000000}"/>
          </ac:spMkLst>
        </pc:spChg>
        <pc:grpChg chg="mod">
          <ac:chgData name="Alessandro Giannetti" userId="d328d962-6db5-47cb-b6fc-1551a796fdc0" providerId="ADAL" clId="{312FD95B-37E3-47B5-85DB-BFC6AC00948F}" dt="2020-06-01T10:39:46.755" v="43" actId="1038"/>
          <ac:grpSpMkLst>
            <pc:docMk/>
            <pc:sldMk cId="0" sldId="259"/>
            <ac:grpSpMk id="528" creationId="{00000000-0000-0000-0000-000000000000}"/>
          </ac:grpSpMkLst>
        </pc:grpChg>
      </pc:sldChg>
      <pc:sldChg chg="addSp delSp modSp add mod modTransition delAnim modAnim">
        <pc:chgData name="Alessandro Giannetti" userId="d328d962-6db5-47cb-b6fc-1551a796fdc0" providerId="ADAL" clId="{312FD95B-37E3-47B5-85DB-BFC6AC00948F}" dt="2020-06-01T18:44:54.605" v="5969" actId="1076"/>
        <pc:sldMkLst>
          <pc:docMk/>
          <pc:sldMk cId="0" sldId="262"/>
        </pc:sldMkLst>
        <pc:spChg chg="add del mod">
          <ac:chgData name="Alessandro Giannetti" userId="d328d962-6db5-47cb-b6fc-1551a796fdc0" providerId="ADAL" clId="{312FD95B-37E3-47B5-85DB-BFC6AC00948F}" dt="2020-06-01T15:41:04.275" v="3807"/>
          <ac:spMkLst>
            <pc:docMk/>
            <pc:sldMk cId="0" sldId="262"/>
            <ac:spMk id="3" creationId="{4F5B09D6-5F37-458D-B7B2-2689400FBAFF}"/>
          </ac:spMkLst>
        </pc:spChg>
        <pc:spChg chg="mod">
          <ac:chgData name="Alessandro Giannetti" userId="d328d962-6db5-47cb-b6fc-1551a796fdc0" providerId="ADAL" clId="{312FD95B-37E3-47B5-85DB-BFC6AC00948F}" dt="2020-06-01T14:08:37.154" v="2602"/>
          <ac:spMkLst>
            <pc:docMk/>
            <pc:sldMk cId="0" sldId="262"/>
            <ac:spMk id="28" creationId="{4B93D9B6-F9B2-4379-9C67-71F7FE7D14AC}"/>
          </ac:spMkLst>
        </pc:spChg>
        <pc:spChg chg="mod">
          <ac:chgData name="Alessandro Giannetti" userId="d328d962-6db5-47cb-b6fc-1551a796fdc0" providerId="ADAL" clId="{312FD95B-37E3-47B5-85DB-BFC6AC00948F}" dt="2020-06-01T14:08:37.154" v="2602"/>
          <ac:spMkLst>
            <pc:docMk/>
            <pc:sldMk cId="0" sldId="262"/>
            <ac:spMk id="29" creationId="{35EF0730-11DA-4D1A-B364-E7BDD68ECE19}"/>
          </ac:spMkLst>
        </pc:spChg>
        <pc:spChg chg="mod">
          <ac:chgData name="Alessandro Giannetti" userId="d328d962-6db5-47cb-b6fc-1551a796fdc0" providerId="ADAL" clId="{312FD95B-37E3-47B5-85DB-BFC6AC00948F}" dt="2020-06-01T14:08:37.154" v="2602"/>
          <ac:spMkLst>
            <pc:docMk/>
            <pc:sldMk cId="0" sldId="262"/>
            <ac:spMk id="31" creationId="{40B744F3-35F3-4BBF-B121-67C2F8E419DC}"/>
          </ac:spMkLst>
        </pc:spChg>
        <pc:spChg chg="mod">
          <ac:chgData name="Alessandro Giannetti" userId="d328d962-6db5-47cb-b6fc-1551a796fdc0" providerId="ADAL" clId="{312FD95B-37E3-47B5-85DB-BFC6AC00948F}" dt="2020-06-01T14:08:37.154" v="2602"/>
          <ac:spMkLst>
            <pc:docMk/>
            <pc:sldMk cId="0" sldId="262"/>
            <ac:spMk id="32" creationId="{205311F5-C901-4E42-AC51-213FF6A16DA3}"/>
          </ac:spMkLst>
        </pc:spChg>
        <pc:spChg chg="mod">
          <ac:chgData name="Alessandro Giannetti" userId="d328d962-6db5-47cb-b6fc-1551a796fdc0" providerId="ADAL" clId="{312FD95B-37E3-47B5-85DB-BFC6AC00948F}" dt="2020-06-01T14:08:37.154" v="2602"/>
          <ac:spMkLst>
            <pc:docMk/>
            <pc:sldMk cId="0" sldId="262"/>
            <ac:spMk id="34" creationId="{D578EC3B-7D33-4AE8-8D65-AA5F800C91D6}"/>
          </ac:spMkLst>
        </pc:spChg>
        <pc:spChg chg="mod">
          <ac:chgData name="Alessandro Giannetti" userId="d328d962-6db5-47cb-b6fc-1551a796fdc0" providerId="ADAL" clId="{312FD95B-37E3-47B5-85DB-BFC6AC00948F}" dt="2020-06-01T14:08:37.154" v="2602"/>
          <ac:spMkLst>
            <pc:docMk/>
            <pc:sldMk cId="0" sldId="262"/>
            <ac:spMk id="35" creationId="{351BDDDD-AD0E-4D92-BF27-27DE54C0B821}"/>
          </ac:spMkLst>
        </pc:spChg>
        <pc:spChg chg="mod">
          <ac:chgData name="Alessandro Giannetti" userId="d328d962-6db5-47cb-b6fc-1551a796fdc0" providerId="ADAL" clId="{312FD95B-37E3-47B5-85DB-BFC6AC00948F}" dt="2020-06-01T14:08:37.154" v="2602"/>
          <ac:spMkLst>
            <pc:docMk/>
            <pc:sldMk cId="0" sldId="262"/>
            <ac:spMk id="37" creationId="{463FACA7-D0EC-4CE8-BD59-A303D3D0B1F1}"/>
          </ac:spMkLst>
        </pc:spChg>
        <pc:spChg chg="mod">
          <ac:chgData name="Alessandro Giannetti" userId="d328d962-6db5-47cb-b6fc-1551a796fdc0" providerId="ADAL" clId="{312FD95B-37E3-47B5-85DB-BFC6AC00948F}" dt="2020-06-01T14:08:37.154" v="2602"/>
          <ac:spMkLst>
            <pc:docMk/>
            <pc:sldMk cId="0" sldId="262"/>
            <ac:spMk id="38" creationId="{FAE552C6-8B04-49D1-B091-77AB2886DCCD}"/>
          </ac:spMkLst>
        </pc:spChg>
        <pc:spChg chg="add mod">
          <ac:chgData name="Alessandro Giannetti" userId="d328d962-6db5-47cb-b6fc-1551a796fdc0" providerId="ADAL" clId="{312FD95B-37E3-47B5-85DB-BFC6AC00948F}" dt="2020-06-01T14:08:37.154" v="2602"/>
          <ac:spMkLst>
            <pc:docMk/>
            <pc:sldMk cId="0" sldId="262"/>
            <ac:spMk id="39" creationId="{CF6FEA50-8F93-4138-AA39-09AF160A4BF6}"/>
          </ac:spMkLst>
        </pc:spChg>
        <pc:spChg chg="add mod">
          <ac:chgData name="Alessandro Giannetti" userId="d328d962-6db5-47cb-b6fc-1551a796fdc0" providerId="ADAL" clId="{312FD95B-37E3-47B5-85DB-BFC6AC00948F}" dt="2020-06-01T14:08:37.154" v="2602"/>
          <ac:spMkLst>
            <pc:docMk/>
            <pc:sldMk cId="0" sldId="262"/>
            <ac:spMk id="40" creationId="{54F564FE-1962-4FE4-8ADE-50D2BB2C1285}"/>
          </ac:spMkLst>
        </pc:spChg>
        <pc:spChg chg="add mod">
          <ac:chgData name="Alessandro Giannetti" userId="d328d962-6db5-47cb-b6fc-1551a796fdc0" providerId="ADAL" clId="{312FD95B-37E3-47B5-85DB-BFC6AC00948F}" dt="2020-06-01T14:08:37.154" v="2602"/>
          <ac:spMkLst>
            <pc:docMk/>
            <pc:sldMk cId="0" sldId="262"/>
            <ac:spMk id="41" creationId="{816BEF00-6327-4D1C-97F9-078D29C57AD7}"/>
          </ac:spMkLst>
        </pc:spChg>
        <pc:spChg chg="add mod">
          <ac:chgData name="Alessandro Giannetti" userId="d328d962-6db5-47cb-b6fc-1551a796fdc0" providerId="ADAL" clId="{312FD95B-37E3-47B5-85DB-BFC6AC00948F}" dt="2020-06-01T14:08:37.154" v="2602"/>
          <ac:spMkLst>
            <pc:docMk/>
            <pc:sldMk cId="0" sldId="262"/>
            <ac:spMk id="42" creationId="{F755A00B-8B10-416D-B736-A1D7130A1818}"/>
          </ac:spMkLst>
        </pc:spChg>
        <pc:spChg chg="add mod">
          <ac:chgData name="Alessandro Giannetti" userId="d328d962-6db5-47cb-b6fc-1551a796fdc0" providerId="ADAL" clId="{312FD95B-37E3-47B5-85DB-BFC6AC00948F}" dt="2020-06-01T14:08:37.154" v="2602"/>
          <ac:spMkLst>
            <pc:docMk/>
            <pc:sldMk cId="0" sldId="262"/>
            <ac:spMk id="43" creationId="{41D3CA0E-CF5B-4F02-A0D0-62A778866B23}"/>
          </ac:spMkLst>
        </pc:spChg>
        <pc:spChg chg="mod">
          <ac:chgData name="Alessandro Giannetti" userId="d328d962-6db5-47cb-b6fc-1551a796fdc0" providerId="ADAL" clId="{312FD95B-37E3-47B5-85DB-BFC6AC00948F}" dt="2020-06-01T14:32:48.358" v="2983" actId="14100"/>
          <ac:spMkLst>
            <pc:docMk/>
            <pc:sldMk cId="0" sldId="262"/>
            <ac:spMk id="45" creationId="{FE79B36A-F043-48C5-9C76-3C74BEB4E0C0}"/>
          </ac:spMkLst>
        </pc:spChg>
        <pc:spChg chg="mod">
          <ac:chgData name="Alessandro Giannetti" userId="d328d962-6db5-47cb-b6fc-1551a796fdc0" providerId="ADAL" clId="{312FD95B-37E3-47B5-85DB-BFC6AC00948F}" dt="2020-06-01T14:33:19.720" v="2985" actId="14100"/>
          <ac:spMkLst>
            <pc:docMk/>
            <pc:sldMk cId="0" sldId="262"/>
            <ac:spMk id="46" creationId="{CF0AD62C-BF72-4406-87BF-A6B6F7C2EBD1}"/>
          </ac:spMkLst>
        </pc:spChg>
        <pc:spChg chg="del mod topLvl">
          <ac:chgData name="Alessandro Giannetti" userId="d328d962-6db5-47cb-b6fc-1551a796fdc0" providerId="ADAL" clId="{312FD95B-37E3-47B5-85DB-BFC6AC00948F}" dt="2020-06-01T14:27:46.565" v="2911" actId="478"/>
          <ac:spMkLst>
            <pc:docMk/>
            <pc:sldMk cId="0" sldId="262"/>
            <ac:spMk id="48" creationId="{7E528B74-132D-43B0-9177-7FB6BB685398}"/>
          </ac:spMkLst>
        </pc:spChg>
        <pc:spChg chg="add del mod topLvl">
          <ac:chgData name="Alessandro Giannetti" userId="d328d962-6db5-47cb-b6fc-1551a796fdc0" providerId="ADAL" clId="{312FD95B-37E3-47B5-85DB-BFC6AC00948F}" dt="2020-06-01T14:38:28.235" v="3054" actId="21"/>
          <ac:spMkLst>
            <pc:docMk/>
            <pc:sldMk cId="0" sldId="262"/>
            <ac:spMk id="49" creationId="{4676F0C6-1946-4953-971A-8BC5691F20D2}"/>
          </ac:spMkLst>
        </pc:spChg>
        <pc:spChg chg="add del mod topLvl">
          <ac:chgData name="Alessandro Giannetti" userId="d328d962-6db5-47cb-b6fc-1551a796fdc0" providerId="ADAL" clId="{312FD95B-37E3-47B5-85DB-BFC6AC00948F}" dt="2020-06-01T14:38:28.235" v="3054" actId="21"/>
          <ac:spMkLst>
            <pc:docMk/>
            <pc:sldMk cId="0" sldId="262"/>
            <ac:spMk id="51" creationId="{BB33F414-BFB3-4813-8D9F-FBD76E884389}"/>
          </ac:spMkLst>
        </pc:spChg>
        <pc:spChg chg="del mod topLvl">
          <ac:chgData name="Alessandro Giannetti" userId="d328d962-6db5-47cb-b6fc-1551a796fdc0" providerId="ADAL" clId="{312FD95B-37E3-47B5-85DB-BFC6AC00948F}" dt="2020-06-01T14:26:50.611" v="2899" actId="478"/>
          <ac:spMkLst>
            <pc:docMk/>
            <pc:sldMk cId="0" sldId="262"/>
            <ac:spMk id="52" creationId="{824C692D-DF96-46B1-9883-348CAD593CBB}"/>
          </ac:spMkLst>
        </pc:spChg>
        <pc:spChg chg="del mod topLvl">
          <ac:chgData name="Alessandro Giannetti" userId="d328d962-6db5-47cb-b6fc-1551a796fdc0" providerId="ADAL" clId="{312FD95B-37E3-47B5-85DB-BFC6AC00948F}" dt="2020-06-01T14:31:08.397" v="2963" actId="478"/>
          <ac:spMkLst>
            <pc:docMk/>
            <pc:sldMk cId="0" sldId="262"/>
            <ac:spMk id="54" creationId="{38EAF433-0B88-456C-A07F-9CB21DBE5872}"/>
          </ac:spMkLst>
        </pc:spChg>
        <pc:spChg chg="add del mod topLvl">
          <ac:chgData name="Alessandro Giannetti" userId="d328d962-6db5-47cb-b6fc-1551a796fdc0" providerId="ADAL" clId="{312FD95B-37E3-47B5-85DB-BFC6AC00948F}" dt="2020-06-01T14:38:28.235" v="3054" actId="21"/>
          <ac:spMkLst>
            <pc:docMk/>
            <pc:sldMk cId="0" sldId="262"/>
            <ac:spMk id="55" creationId="{D5039A00-77A5-46E4-9619-5769EB4D9285}"/>
          </ac:spMkLst>
        </pc:spChg>
        <pc:spChg chg="mod">
          <ac:chgData name="Alessandro Giannetti" userId="d328d962-6db5-47cb-b6fc-1551a796fdc0" providerId="ADAL" clId="{312FD95B-37E3-47B5-85DB-BFC6AC00948F}" dt="2020-06-01T14:20:10.203" v="2704" actId="207"/>
          <ac:spMkLst>
            <pc:docMk/>
            <pc:sldMk cId="0" sldId="262"/>
            <ac:spMk id="57" creationId="{A299C42B-C96A-4549-B83C-3822D932F6A2}"/>
          </ac:spMkLst>
        </pc:spChg>
        <pc:spChg chg="mod">
          <ac:chgData name="Alessandro Giannetti" userId="d328d962-6db5-47cb-b6fc-1551a796fdc0" providerId="ADAL" clId="{312FD95B-37E3-47B5-85DB-BFC6AC00948F}" dt="2020-06-01T14:20:15.450" v="2705" actId="207"/>
          <ac:spMkLst>
            <pc:docMk/>
            <pc:sldMk cId="0" sldId="262"/>
            <ac:spMk id="58" creationId="{54DDFA19-66CF-42D7-B545-81B704FD14E8}"/>
          </ac:spMkLst>
        </pc:spChg>
        <pc:spChg chg="add del mod">
          <ac:chgData name="Alessandro Giannetti" userId="d328d962-6db5-47cb-b6fc-1551a796fdc0" providerId="ADAL" clId="{312FD95B-37E3-47B5-85DB-BFC6AC00948F}" dt="2020-06-01T14:38:28.235" v="3054" actId="21"/>
          <ac:spMkLst>
            <pc:docMk/>
            <pc:sldMk cId="0" sldId="262"/>
            <ac:spMk id="59" creationId="{3DD56C42-DC0A-463A-B542-BFEE0A15BDF5}"/>
          </ac:spMkLst>
        </pc:spChg>
        <pc:spChg chg="add del mod">
          <ac:chgData name="Alessandro Giannetti" userId="d328d962-6db5-47cb-b6fc-1551a796fdc0" providerId="ADAL" clId="{312FD95B-37E3-47B5-85DB-BFC6AC00948F}" dt="2020-06-01T14:38:28.235" v="3054" actId="21"/>
          <ac:spMkLst>
            <pc:docMk/>
            <pc:sldMk cId="0" sldId="262"/>
            <ac:spMk id="60" creationId="{06D50365-BA4B-4E3D-982B-0A531EFAE90C}"/>
          </ac:spMkLst>
        </pc:spChg>
        <pc:spChg chg="add del mod">
          <ac:chgData name="Alessandro Giannetti" userId="d328d962-6db5-47cb-b6fc-1551a796fdc0" providerId="ADAL" clId="{312FD95B-37E3-47B5-85DB-BFC6AC00948F}" dt="2020-06-01T14:38:28.235" v="3054" actId="21"/>
          <ac:spMkLst>
            <pc:docMk/>
            <pc:sldMk cId="0" sldId="262"/>
            <ac:spMk id="61" creationId="{E3246492-0935-4EF8-A3E7-E2B0231C4F28}"/>
          </ac:spMkLst>
        </pc:spChg>
        <pc:spChg chg="add del mod">
          <ac:chgData name="Alessandro Giannetti" userId="d328d962-6db5-47cb-b6fc-1551a796fdc0" providerId="ADAL" clId="{312FD95B-37E3-47B5-85DB-BFC6AC00948F}" dt="2020-06-01T14:16:08.301" v="2683"/>
          <ac:spMkLst>
            <pc:docMk/>
            <pc:sldMk cId="0" sldId="262"/>
            <ac:spMk id="62" creationId="{5CC42912-AC79-4825-A818-B308BF8043FA}"/>
          </ac:spMkLst>
        </pc:spChg>
        <pc:spChg chg="add del mod">
          <ac:chgData name="Alessandro Giannetti" userId="d328d962-6db5-47cb-b6fc-1551a796fdc0" providerId="ADAL" clId="{312FD95B-37E3-47B5-85DB-BFC6AC00948F}" dt="2020-06-01T14:16:08.301" v="2683"/>
          <ac:spMkLst>
            <pc:docMk/>
            <pc:sldMk cId="0" sldId="262"/>
            <ac:spMk id="63" creationId="{D5B7A1FF-E895-4781-93FA-66C8B77E6CEC}"/>
          </ac:spMkLst>
        </pc:spChg>
        <pc:spChg chg="add del mod">
          <ac:chgData name="Alessandro Giannetti" userId="d328d962-6db5-47cb-b6fc-1551a796fdc0" providerId="ADAL" clId="{312FD95B-37E3-47B5-85DB-BFC6AC00948F}" dt="2020-06-01T14:16:08.301" v="2683"/>
          <ac:spMkLst>
            <pc:docMk/>
            <pc:sldMk cId="0" sldId="262"/>
            <ac:spMk id="64" creationId="{5E9A5C69-4FE3-4785-A98F-11DE61FA394C}"/>
          </ac:spMkLst>
        </pc:spChg>
        <pc:spChg chg="add del mod">
          <ac:chgData name="Alessandro Giannetti" userId="d328d962-6db5-47cb-b6fc-1551a796fdc0" providerId="ADAL" clId="{312FD95B-37E3-47B5-85DB-BFC6AC00948F}" dt="2020-06-01T14:16:08.301" v="2683"/>
          <ac:spMkLst>
            <pc:docMk/>
            <pc:sldMk cId="0" sldId="262"/>
            <ac:spMk id="65" creationId="{E39A873F-7277-449D-8211-5189B3397389}"/>
          </ac:spMkLst>
        </pc:spChg>
        <pc:spChg chg="add del mod">
          <ac:chgData name="Alessandro Giannetti" userId="d328d962-6db5-47cb-b6fc-1551a796fdc0" providerId="ADAL" clId="{312FD95B-37E3-47B5-85DB-BFC6AC00948F}" dt="2020-06-01T14:16:08.301" v="2683"/>
          <ac:spMkLst>
            <pc:docMk/>
            <pc:sldMk cId="0" sldId="262"/>
            <ac:spMk id="66" creationId="{8475370A-19C2-47FB-BB60-962FFF944D99}"/>
          </ac:spMkLst>
        </pc:spChg>
        <pc:spChg chg="add del mod">
          <ac:chgData name="Alessandro Giannetti" userId="d328d962-6db5-47cb-b6fc-1551a796fdc0" providerId="ADAL" clId="{312FD95B-37E3-47B5-85DB-BFC6AC00948F}" dt="2020-06-01T14:16:08.301" v="2683"/>
          <ac:spMkLst>
            <pc:docMk/>
            <pc:sldMk cId="0" sldId="262"/>
            <ac:spMk id="67" creationId="{E37182A3-228E-4E02-B2BC-2E562988B83B}"/>
          </ac:spMkLst>
        </pc:spChg>
        <pc:spChg chg="add del mod">
          <ac:chgData name="Alessandro Giannetti" userId="d328d962-6db5-47cb-b6fc-1551a796fdc0" providerId="ADAL" clId="{312FD95B-37E3-47B5-85DB-BFC6AC00948F}" dt="2020-06-01T14:16:08.301" v="2683"/>
          <ac:spMkLst>
            <pc:docMk/>
            <pc:sldMk cId="0" sldId="262"/>
            <ac:spMk id="68" creationId="{253A1D9E-F5A1-4278-816D-5DC0F1316635}"/>
          </ac:spMkLst>
        </pc:spChg>
        <pc:spChg chg="add del mod">
          <ac:chgData name="Alessandro Giannetti" userId="d328d962-6db5-47cb-b6fc-1551a796fdc0" providerId="ADAL" clId="{312FD95B-37E3-47B5-85DB-BFC6AC00948F}" dt="2020-06-01T14:16:08.301" v="2683"/>
          <ac:spMkLst>
            <pc:docMk/>
            <pc:sldMk cId="0" sldId="262"/>
            <ac:spMk id="69" creationId="{ED5E5A3A-1A98-482D-8F72-5AA07C02F6CA}"/>
          </ac:spMkLst>
        </pc:spChg>
        <pc:spChg chg="add del mod">
          <ac:chgData name="Alessandro Giannetti" userId="d328d962-6db5-47cb-b6fc-1551a796fdc0" providerId="ADAL" clId="{312FD95B-37E3-47B5-85DB-BFC6AC00948F}" dt="2020-06-01T14:16:08.301" v="2683"/>
          <ac:spMkLst>
            <pc:docMk/>
            <pc:sldMk cId="0" sldId="262"/>
            <ac:spMk id="70" creationId="{C84E357A-3A2B-45B8-B3B2-BC88D8651996}"/>
          </ac:spMkLst>
        </pc:spChg>
        <pc:spChg chg="add mod">
          <ac:chgData name="Alessandro Giannetti" userId="d328d962-6db5-47cb-b6fc-1551a796fdc0" providerId="ADAL" clId="{312FD95B-37E3-47B5-85DB-BFC6AC00948F}" dt="2020-06-01T17:38:53.214" v="4631" actId="1038"/>
          <ac:spMkLst>
            <pc:docMk/>
            <pc:sldMk cId="0" sldId="262"/>
            <ac:spMk id="72" creationId="{47740425-1003-463B-AF0E-37D4FB017E1E}"/>
          </ac:spMkLst>
        </pc:spChg>
        <pc:spChg chg="add mod">
          <ac:chgData name="Alessandro Giannetti" userId="d328d962-6db5-47cb-b6fc-1551a796fdc0" providerId="ADAL" clId="{312FD95B-37E3-47B5-85DB-BFC6AC00948F}" dt="2020-06-01T17:38:53.214" v="4631" actId="1038"/>
          <ac:spMkLst>
            <pc:docMk/>
            <pc:sldMk cId="0" sldId="262"/>
            <ac:spMk id="73" creationId="{2612B8C2-7CA6-4069-BB59-092C320E2E4F}"/>
          </ac:spMkLst>
        </pc:spChg>
        <pc:spChg chg="add mod">
          <ac:chgData name="Alessandro Giannetti" userId="d328d962-6db5-47cb-b6fc-1551a796fdc0" providerId="ADAL" clId="{312FD95B-37E3-47B5-85DB-BFC6AC00948F}" dt="2020-06-01T17:38:53.214" v="4631" actId="1038"/>
          <ac:spMkLst>
            <pc:docMk/>
            <pc:sldMk cId="0" sldId="262"/>
            <ac:spMk id="74" creationId="{78BB9E88-F36C-4738-BA01-3E0741D14183}"/>
          </ac:spMkLst>
        </pc:spChg>
        <pc:spChg chg="add mod">
          <ac:chgData name="Alessandro Giannetti" userId="d328d962-6db5-47cb-b6fc-1551a796fdc0" providerId="ADAL" clId="{312FD95B-37E3-47B5-85DB-BFC6AC00948F}" dt="2020-06-01T17:38:53.214" v="4631" actId="1038"/>
          <ac:spMkLst>
            <pc:docMk/>
            <pc:sldMk cId="0" sldId="262"/>
            <ac:spMk id="75" creationId="{F96C7499-DE55-4E6A-8366-6BCDA8D8F535}"/>
          </ac:spMkLst>
        </pc:spChg>
        <pc:spChg chg="add del mod">
          <ac:chgData name="Alessandro Giannetti" userId="d328d962-6db5-47cb-b6fc-1551a796fdc0" providerId="ADAL" clId="{312FD95B-37E3-47B5-85DB-BFC6AC00948F}" dt="2020-06-01T14:38:28.235" v="3054" actId="21"/>
          <ac:spMkLst>
            <pc:docMk/>
            <pc:sldMk cId="0" sldId="262"/>
            <ac:spMk id="76" creationId="{5DA29511-D159-47D8-BC9C-20CBBDBBA626}"/>
          </ac:spMkLst>
        </pc:spChg>
        <pc:spChg chg="add del mod">
          <ac:chgData name="Alessandro Giannetti" userId="d328d962-6db5-47cb-b6fc-1551a796fdc0" providerId="ADAL" clId="{312FD95B-37E3-47B5-85DB-BFC6AC00948F}" dt="2020-06-01T14:38:28.235" v="3054" actId="21"/>
          <ac:spMkLst>
            <pc:docMk/>
            <pc:sldMk cId="0" sldId="262"/>
            <ac:spMk id="77" creationId="{49370A2F-B535-4F6C-A783-04FF34E1C1B8}"/>
          </ac:spMkLst>
        </pc:spChg>
        <pc:spChg chg="add mod">
          <ac:chgData name="Alessandro Giannetti" userId="d328d962-6db5-47cb-b6fc-1551a796fdc0" providerId="ADAL" clId="{312FD95B-37E3-47B5-85DB-BFC6AC00948F}" dt="2020-06-01T17:38:29.247" v="4621"/>
          <ac:spMkLst>
            <pc:docMk/>
            <pc:sldMk cId="0" sldId="262"/>
            <ac:spMk id="77" creationId="{4BCEC7D2-6BD9-4DFC-9BBA-B80CD057A929}"/>
          </ac:spMkLst>
        </pc:spChg>
        <pc:spChg chg="add del mod">
          <ac:chgData name="Alessandro Giannetti" userId="d328d962-6db5-47cb-b6fc-1551a796fdc0" providerId="ADAL" clId="{312FD95B-37E3-47B5-85DB-BFC6AC00948F}" dt="2020-06-01T14:38:28.235" v="3054" actId="21"/>
          <ac:spMkLst>
            <pc:docMk/>
            <pc:sldMk cId="0" sldId="262"/>
            <ac:spMk id="78" creationId="{328CF29C-ADDC-4536-8175-DB1176157F64}"/>
          </ac:spMkLst>
        </pc:spChg>
        <pc:spChg chg="add mod">
          <ac:chgData name="Alessandro Giannetti" userId="d328d962-6db5-47cb-b6fc-1551a796fdc0" providerId="ADAL" clId="{312FD95B-37E3-47B5-85DB-BFC6AC00948F}" dt="2020-06-01T17:38:29.247" v="4621"/>
          <ac:spMkLst>
            <pc:docMk/>
            <pc:sldMk cId="0" sldId="262"/>
            <ac:spMk id="78" creationId="{9D1A429A-7353-463F-AC7E-04578CBA3692}"/>
          </ac:spMkLst>
        </pc:spChg>
        <pc:spChg chg="add del mod">
          <ac:chgData name="Alessandro Giannetti" userId="d328d962-6db5-47cb-b6fc-1551a796fdc0" providerId="ADAL" clId="{312FD95B-37E3-47B5-85DB-BFC6AC00948F}" dt="2020-06-01T14:38:28.235" v="3054" actId="21"/>
          <ac:spMkLst>
            <pc:docMk/>
            <pc:sldMk cId="0" sldId="262"/>
            <ac:spMk id="79" creationId="{37AC814A-1E99-4C4D-8597-1BF062DFA3E3}"/>
          </ac:spMkLst>
        </pc:spChg>
        <pc:spChg chg="add mod">
          <ac:chgData name="Alessandro Giannetti" userId="d328d962-6db5-47cb-b6fc-1551a796fdc0" providerId="ADAL" clId="{312FD95B-37E3-47B5-85DB-BFC6AC00948F}" dt="2020-06-01T17:38:29.247" v="4621"/>
          <ac:spMkLst>
            <pc:docMk/>
            <pc:sldMk cId="0" sldId="262"/>
            <ac:spMk id="79" creationId="{8F2E9220-4DED-4B63-A495-A863C9B9B241}"/>
          </ac:spMkLst>
        </pc:spChg>
        <pc:spChg chg="add mod">
          <ac:chgData name="Alessandro Giannetti" userId="d328d962-6db5-47cb-b6fc-1551a796fdc0" providerId="ADAL" clId="{312FD95B-37E3-47B5-85DB-BFC6AC00948F}" dt="2020-06-01T17:38:29.247" v="4621"/>
          <ac:spMkLst>
            <pc:docMk/>
            <pc:sldMk cId="0" sldId="262"/>
            <ac:spMk id="80" creationId="{A1DB5B57-3905-402E-B3C0-95D327F032C9}"/>
          </ac:spMkLst>
        </pc:spChg>
        <pc:spChg chg="add del mod">
          <ac:chgData name="Alessandro Giannetti" userId="d328d962-6db5-47cb-b6fc-1551a796fdc0" providerId="ADAL" clId="{312FD95B-37E3-47B5-85DB-BFC6AC00948F}" dt="2020-06-01T14:38:28.235" v="3054" actId="21"/>
          <ac:spMkLst>
            <pc:docMk/>
            <pc:sldMk cId="0" sldId="262"/>
            <ac:spMk id="80" creationId="{A39C1F89-1D04-49FA-9869-EA1D1B4383C3}"/>
          </ac:spMkLst>
        </pc:spChg>
        <pc:spChg chg="add mod">
          <ac:chgData name="Alessandro Giannetti" userId="d328d962-6db5-47cb-b6fc-1551a796fdc0" providerId="ADAL" clId="{312FD95B-37E3-47B5-85DB-BFC6AC00948F}" dt="2020-06-01T17:38:29.247" v="4621"/>
          <ac:spMkLst>
            <pc:docMk/>
            <pc:sldMk cId="0" sldId="262"/>
            <ac:spMk id="81" creationId="{83CE8184-6D14-4D31-ADF7-E5152219303C}"/>
          </ac:spMkLst>
        </pc:spChg>
        <pc:spChg chg="add del mod">
          <ac:chgData name="Alessandro Giannetti" userId="d328d962-6db5-47cb-b6fc-1551a796fdc0" providerId="ADAL" clId="{312FD95B-37E3-47B5-85DB-BFC6AC00948F}" dt="2020-06-01T14:38:28.235" v="3054" actId="21"/>
          <ac:spMkLst>
            <pc:docMk/>
            <pc:sldMk cId="0" sldId="262"/>
            <ac:spMk id="81" creationId="{C90FEA80-6D03-4C21-B636-7723FE1DB879}"/>
          </ac:spMkLst>
        </pc:spChg>
        <pc:spChg chg="add mod ord">
          <ac:chgData name="Alessandro Giannetti" userId="d328d962-6db5-47cb-b6fc-1551a796fdc0" providerId="ADAL" clId="{312FD95B-37E3-47B5-85DB-BFC6AC00948F}" dt="2020-06-01T17:38:53.214" v="4631" actId="1038"/>
          <ac:spMkLst>
            <pc:docMk/>
            <pc:sldMk cId="0" sldId="262"/>
            <ac:spMk id="82" creationId="{19EC292C-F497-4241-B7D9-9257FA8216A8}"/>
          </ac:spMkLst>
        </pc:spChg>
        <pc:spChg chg="add mod">
          <ac:chgData name="Alessandro Giannetti" userId="d328d962-6db5-47cb-b6fc-1551a796fdc0" providerId="ADAL" clId="{312FD95B-37E3-47B5-85DB-BFC6AC00948F}" dt="2020-06-01T17:38:29.247" v="4621"/>
          <ac:spMkLst>
            <pc:docMk/>
            <pc:sldMk cId="0" sldId="262"/>
            <ac:spMk id="83" creationId="{69134A84-FDA6-4D95-9421-3410A1C3FF24}"/>
          </ac:spMkLst>
        </pc:spChg>
        <pc:spChg chg="add del mod">
          <ac:chgData name="Alessandro Giannetti" userId="d328d962-6db5-47cb-b6fc-1551a796fdc0" providerId="ADAL" clId="{312FD95B-37E3-47B5-85DB-BFC6AC00948F}" dt="2020-06-01T14:38:07.719" v="3050"/>
          <ac:spMkLst>
            <pc:docMk/>
            <pc:sldMk cId="0" sldId="262"/>
            <ac:spMk id="83" creationId="{7C90BC8F-F2BE-4DC9-A2EC-72693D924211}"/>
          </ac:spMkLst>
        </pc:spChg>
        <pc:spChg chg="add mod">
          <ac:chgData name="Alessandro Giannetti" userId="d328d962-6db5-47cb-b6fc-1551a796fdc0" providerId="ADAL" clId="{312FD95B-37E3-47B5-85DB-BFC6AC00948F}" dt="2020-06-01T17:38:29.247" v="4621"/>
          <ac:spMkLst>
            <pc:docMk/>
            <pc:sldMk cId="0" sldId="262"/>
            <ac:spMk id="84" creationId="{24E2F527-A988-460B-985B-D7B53DE33390}"/>
          </ac:spMkLst>
        </pc:spChg>
        <pc:spChg chg="mod">
          <ac:chgData name="Alessandro Giannetti" userId="d328d962-6db5-47cb-b6fc-1551a796fdc0" providerId="ADAL" clId="{312FD95B-37E3-47B5-85DB-BFC6AC00948F}" dt="2020-06-01T14:37:52.648" v="3049"/>
          <ac:spMkLst>
            <pc:docMk/>
            <pc:sldMk cId="0" sldId="262"/>
            <ac:spMk id="85" creationId="{6E307554-24C8-4B53-B634-F9520573E78D}"/>
          </ac:spMkLst>
        </pc:spChg>
        <pc:spChg chg="add mod">
          <ac:chgData name="Alessandro Giannetti" userId="d328d962-6db5-47cb-b6fc-1551a796fdc0" providerId="ADAL" clId="{312FD95B-37E3-47B5-85DB-BFC6AC00948F}" dt="2020-06-01T17:38:29.247" v="4621"/>
          <ac:spMkLst>
            <pc:docMk/>
            <pc:sldMk cId="0" sldId="262"/>
            <ac:spMk id="85" creationId="{D325302B-8E5D-49E3-A55C-9287C7F992AB}"/>
          </ac:spMkLst>
        </pc:spChg>
        <pc:spChg chg="mod">
          <ac:chgData name="Alessandro Giannetti" userId="d328d962-6db5-47cb-b6fc-1551a796fdc0" providerId="ADAL" clId="{312FD95B-37E3-47B5-85DB-BFC6AC00948F}" dt="2020-06-01T14:37:52.648" v="3049"/>
          <ac:spMkLst>
            <pc:docMk/>
            <pc:sldMk cId="0" sldId="262"/>
            <ac:spMk id="86" creationId="{6AEEFF04-FC2F-410F-80ED-1717D8B02CCF}"/>
          </ac:spMkLst>
        </pc:spChg>
        <pc:spChg chg="add mod">
          <ac:chgData name="Alessandro Giannetti" userId="d328d962-6db5-47cb-b6fc-1551a796fdc0" providerId="ADAL" clId="{312FD95B-37E3-47B5-85DB-BFC6AC00948F}" dt="2020-06-01T17:38:29.247" v="4621"/>
          <ac:spMkLst>
            <pc:docMk/>
            <pc:sldMk cId="0" sldId="262"/>
            <ac:spMk id="86" creationId="{BA2D7808-A365-4B3D-87DD-7DD96DD209F0}"/>
          </ac:spMkLst>
        </pc:spChg>
        <pc:spChg chg="add mod">
          <ac:chgData name="Alessandro Giannetti" userId="d328d962-6db5-47cb-b6fc-1551a796fdc0" providerId="ADAL" clId="{312FD95B-37E3-47B5-85DB-BFC6AC00948F}" dt="2020-06-01T17:38:29.247" v="4621"/>
          <ac:spMkLst>
            <pc:docMk/>
            <pc:sldMk cId="0" sldId="262"/>
            <ac:spMk id="87" creationId="{0C270A69-1612-423D-BDB0-BCD4A9ADDD3C}"/>
          </ac:spMkLst>
        </pc:spChg>
        <pc:spChg chg="add del mod">
          <ac:chgData name="Alessandro Giannetti" userId="d328d962-6db5-47cb-b6fc-1551a796fdc0" providerId="ADAL" clId="{312FD95B-37E3-47B5-85DB-BFC6AC00948F}" dt="2020-06-01T14:38:07.719" v="3050"/>
          <ac:spMkLst>
            <pc:docMk/>
            <pc:sldMk cId="0" sldId="262"/>
            <ac:spMk id="87" creationId="{68095DA9-99E4-489A-9E4A-7D447FB95173}"/>
          </ac:spMkLst>
        </pc:spChg>
        <pc:spChg chg="add del mod">
          <ac:chgData name="Alessandro Giannetti" userId="d328d962-6db5-47cb-b6fc-1551a796fdc0" providerId="ADAL" clId="{312FD95B-37E3-47B5-85DB-BFC6AC00948F}" dt="2020-06-01T14:38:07.719" v="3050"/>
          <ac:spMkLst>
            <pc:docMk/>
            <pc:sldMk cId="0" sldId="262"/>
            <ac:spMk id="88" creationId="{3096084F-126A-409E-BE90-A82338355F46}"/>
          </ac:spMkLst>
        </pc:spChg>
        <pc:spChg chg="add mod">
          <ac:chgData name="Alessandro Giannetti" userId="d328d962-6db5-47cb-b6fc-1551a796fdc0" providerId="ADAL" clId="{312FD95B-37E3-47B5-85DB-BFC6AC00948F}" dt="2020-06-01T17:38:29.247" v="4621"/>
          <ac:spMkLst>
            <pc:docMk/>
            <pc:sldMk cId="0" sldId="262"/>
            <ac:spMk id="88" creationId="{E3007BE0-8935-43D8-A390-EDB191699500}"/>
          </ac:spMkLst>
        </pc:spChg>
        <pc:spChg chg="add del mod">
          <ac:chgData name="Alessandro Giannetti" userId="d328d962-6db5-47cb-b6fc-1551a796fdc0" providerId="ADAL" clId="{312FD95B-37E3-47B5-85DB-BFC6AC00948F}" dt="2020-06-01T14:38:07.719" v="3050"/>
          <ac:spMkLst>
            <pc:docMk/>
            <pc:sldMk cId="0" sldId="262"/>
            <ac:spMk id="89" creationId="{29999644-71EB-41BF-82A0-AFB75D5E1E42}"/>
          </ac:spMkLst>
        </pc:spChg>
        <pc:spChg chg="add del mod">
          <ac:chgData name="Alessandro Giannetti" userId="d328d962-6db5-47cb-b6fc-1551a796fdc0" providerId="ADAL" clId="{312FD95B-37E3-47B5-85DB-BFC6AC00948F}" dt="2020-06-01T14:38:07.719" v="3050"/>
          <ac:spMkLst>
            <pc:docMk/>
            <pc:sldMk cId="0" sldId="262"/>
            <ac:spMk id="90" creationId="{9647DDFA-A19F-4163-BC84-AD5B2988DBC1}"/>
          </ac:spMkLst>
        </pc:spChg>
        <pc:spChg chg="add del mod">
          <ac:chgData name="Alessandro Giannetti" userId="d328d962-6db5-47cb-b6fc-1551a796fdc0" providerId="ADAL" clId="{312FD95B-37E3-47B5-85DB-BFC6AC00948F}" dt="2020-06-01T14:38:07.719" v="3050"/>
          <ac:spMkLst>
            <pc:docMk/>
            <pc:sldMk cId="0" sldId="262"/>
            <ac:spMk id="91" creationId="{B62FC7C0-FE5B-46FD-B856-5CDE9AF7EA9A}"/>
          </ac:spMkLst>
        </pc:spChg>
        <pc:spChg chg="add del mod">
          <ac:chgData name="Alessandro Giannetti" userId="d328d962-6db5-47cb-b6fc-1551a796fdc0" providerId="ADAL" clId="{312FD95B-37E3-47B5-85DB-BFC6AC00948F}" dt="2020-06-01T14:38:07.719" v="3050"/>
          <ac:spMkLst>
            <pc:docMk/>
            <pc:sldMk cId="0" sldId="262"/>
            <ac:spMk id="92" creationId="{39FC8615-84BC-43D3-B2F1-2A105A962AF5}"/>
          </ac:spMkLst>
        </pc:spChg>
        <pc:spChg chg="add del mod">
          <ac:chgData name="Alessandro Giannetti" userId="d328d962-6db5-47cb-b6fc-1551a796fdc0" providerId="ADAL" clId="{312FD95B-37E3-47B5-85DB-BFC6AC00948F}" dt="2020-06-01T14:38:07.719" v="3050"/>
          <ac:spMkLst>
            <pc:docMk/>
            <pc:sldMk cId="0" sldId="262"/>
            <ac:spMk id="93" creationId="{053230E0-71C5-4D33-8A1D-9E52B616A071}"/>
          </ac:spMkLst>
        </pc:spChg>
        <pc:spChg chg="add del mod">
          <ac:chgData name="Alessandro Giannetti" userId="d328d962-6db5-47cb-b6fc-1551a796fdc0" providerId="ADAL" clId="{312FD95B-37E3-47B5-85DB-BFC6AC00948F}" dt="2020-06-01T14:38:07.719" v="3050"/>
          <ac:spMkLst>
            <pc:docMk/>
            <pc:sldMk cId="0" sldId="262"/>
            <ac:spMk id="94" creationId="{87E9CE89-4077-4131-8B11-348B06BE2E98}"/>
          </ac:spMkLst>
        </pc:spChg>
        <pc:spChg chg="add del mod">
          <ac:chgData name="Alessandro Giannetti" userId="d328d962-6db5-47cb-b6fc-1551a796fdc0" providerId="ADAL" clId="{312FD95B-37E3-47B5-85DB-BFC6AC00948F}" dt="2020-06-01T14:38:07.719" v="3050"/>
          <ac:spMkLst>
            <pc:docMk/>
            <pc:sldMk cId="0" sldId="262"/>
            <ac:spMk id="95" creationId="{6282F1FD-4EA5-4A28-A711-CD8CDE3450D8}"/>
          </ac:spMkLst>
        </pc:spChg>
        <pc:spChg chg="add del mod">
          <ac:chgData name="Alessandro Giannetti" userId="d328d962-6db5-47cb-b6fc-1551a796fdc0" providerId="ADAL" clId="{312FD95B-37E3-47B5-85DB-BFC6AC00948F}" dt="2020-06-01T14:38:07.719" v="3050"/>
          <ac:spMkLst>
            <pc:docMk/>
            <pc:sldMk cId="0" sldId="262"/>
            <ac:spMk id="96" creationId="{D0FE7044-00C7-4F2E-B6E4-F064B70F4E3E}"/>
          </ac:spMkLst>
        </pc:spChg>
        <pc:spChg chg="add del mod">
          <ac:chgData name="Alessandro Giannetti" userId="d328d962-6db5-47cb-b6fc-1551a796fdc0" providerId="ADAL" clId="{312FD95B-37E3-47B5-85DB-BFC6AC00948F}" dt="2020-06-01T14:38:07.719" v="3050"/>
          <ac:spMkLst>
            <pc:docMk/>
            <pc:sldMk cId="0" sldId="262"/>
            <ac:spMk id="97" creationId="{BD7C3F1B-EC7D-4ED1-8A55-F6A2F0A1A772}"/>
          </ac:spMkLst>
        </pc:spChg>
        <pc:spChg chg="add del mod">
          <ac:chgData name="Alessandro Giannetti" userId="d328d962-6db5-47cb-b6fc-1551a796fdc0" providerId="ADAL" clId="{312FD95B-37E3-47B5-85DB-BFC6AC00948F}" dt="2020-06-01T14:38:07.719" v="3050"/>
          <ac:spMkLst>
            <pc:docMk/>
            <pc:sldMk cId="0" sldId="262"/>
            <ac:spMk id="98" creationId="{90B3BFCE-FFA6-4F29-A038-BC2DBBF4E7B3}"/>
          </ac:spMkLst>
        </pc:spChg>
        <pc:spChg chg="add mod">
          <ac:chgData name="Alessandro Giannetti" userId="d328d962-6db5-47cb-b6fc-1551a796fdc0" providerId="ADAL" clId="{312FD95B-37E3-47B5-85DB-BFC6AC00948F}" dt="2020-06-01T17:38:53.214" v="4631" actId="1038"/>
          <ac:spMkLst>
            <pc:docMk/>
            <pc:sldMk cId="0" sldId="262"/>
            <ac:spMk id="99" creationId="{4CCCF5B1-24F6-4FCD-A3C9-8870DDB8E636}"/>
          </ac:spMkLst>
        </pc:spChg>
        <pc:spChg chg="add mod">
          <ac:chgData name="Alessandro Giannetti" userId="d328d962-6db5-47cb-b6fc-1551a796fdc0" providerId="ADAL" clId="{312FD95B-37E3-47B5-85DB-BFC6AC00948F}" dt="2020-06-01T17:38:53.214" v="4631" actId="1038"/>
          <ac:spMkLst>
            <pc:docMk/>
            <pc:sldMk cId="0" sldId="262"/>
            <ac:spMk id="100" creationId="{AB93E525-9C60-4A62-BA3D-0A01A15987F9}"/>
          </ac:spMkLst>
        </pc:spChg>
        <pc:spChg chg="mod">
          <ac:chgData name="Alessandro Giannetti" userId="d328d962-6db5-47cb-b6fc-1551a796fdc0" providerId="ADAL" clId="{312FD95B-37E3-47B5-85DB-BFC6AC00948F}" dt="2020-06-01T14:39:05.229" v="3065"/>
          <ac:spMkLst>
            <pc:docMk/>
            <pc:sldMk cId="0" sldId="262"/>
            <ac:spMk id="102" creationId="{E525ADBD-DE93-4075-85A7-084463F1C658}"/>
          </ac:spMkLst>
        </pc:spChg>
        <pc:spChg chg="mod">
          <ac:chgData name="Alessandro Giannetti" userId="d328d962-6db5-47cb-b6fc-1551a796fdc0" providerId="ADAL" clId="{312FD95B-37E3-47B5-85DB-BFC6AC00948F}" dt="2020-06-01T14:39:05.229" v="3065"/>
          <ac:spMkLst>
            <pc:docMk/>
            <pc:sldMk cId="0" sldId="262"/>
            <ac:spMk id="103" creationId="{469CDDCE-DBB6-46C7-AB31-074D5FABB267}"/>
          </ac:spMkLst>
        </pc:spChg>
        <pc:spChg chg="add mod">
          <ac:chgData name="Alessandro Giannetti" userId="d328d962-6db5-47cb-b6fc-1551a796fdc0" providerId="ADAL" clId="{312FD95B-37E3-47B5-85DB-BFC6AC00948F}" dt="2020-06-01T17:38:53.214" v="4631" actId="1038"/>
          <ac:spMkLst>
            <pc:docMk/>
            <pc:sldMk cId="0" sldId="262"/>
            <ac:spMk id="104" creationId="{854356FD-4EF3-46E5-94BB-0E60CCB776F2}"/>
          </ac:spMkLst>
        </pc:spChg>
        <pc:spChg chg="add mod">
          <ac:chgData name="Alessandro Giannetti" userId="d328d962-6db5-47cb-b6fc-1551a796fdc0" providerId="ADAL" clId="{312FD95B-37E3-47B5-85DB-BFC6AC00948F}" dt="2020-06-01T17:38:53.214" v="4631" actId="1038"/>
          <ac:spMkLst>
            <pc:docMk/>
            <pc:sldMk cId="0" sldId="262"/>
            <ac:spMk id="105" creationId="{5AFA5BB1-126E-406B-B7FF-99592E85AD9C}"/>
          </ac:spMkLst>
        </pc:spChg>
        <pc:spChg chg="add mod">
          <ac:chgData name="Alessandro Giannetti" userId="d328d962-6db5-47cb-b6fc-1551a796fdc0" providerId="ADAL" clId="{312FD95B-37E3-47B5-85DB-BFC6AC00948F}" dt="2020-06-01T17:38:53.214" v="4631" actId="1038"/>
          <ac:spMkLst>
            <pc:docMk/>
            <pc:sldMk cId="0" sldId="262"/>
            <ac:spMk id="106" creationId="{FFB3079A-8099-4170-863E-98ACB20956D6}"/>
          </ac:spMkLst>
        </pc:spChg>
        <pc:spChg chg="add mod">
          <ac:chgData name="Alessandro Giannetti" userId="d328d962-6db5-47cb-b6fc-1551a796fdc0" providerId="ADAL" clId="{312FD95B-37E3-47B5-85DB-BFC6AC00948F}" dt="2020-06-01T17:38:53.214" v="4631" actId="1038"/>
          <ac:spMkLst>
            <pc:docMk/>
            <pc:sldMk cId="0" sldId="262"/>
            <ac:spMk id="107" creationId="{0A6637EF-2439-4DB6-AE26-4440BB1C8C31}"/>
          </ac:spMkLst>
        </pc:spChg>
        <pc:spChg chg="add mod">
          <ac:chgData name="Alessandro Giannetti" userId="d328d962-6db5-47cb-b6fc-1551a796fdc0" providerId="ADAL" clId="{312FD95B-37E3-47B5-85DB-BFC6AC00948F}" dt="2020-06-01T17:38:53.214" v="4631" actId="1038"/>
          <ac:spMkLst>
            <pc:docMk/>
            <pc:sldMk cId="0" sldId="262"/>
            <ac:spMk id="108" creationId="{E0F88149-FFD1-4BE8-853A-56773B823AA4}"/>
          </ac:spMkLst>
        </pc:spChg>
        <pc:spChg chg="add mod">
          <ac:chgData name="Alessandro Giannetti" userId="d328d962-6db5-47cb-b6fc-1551a796fdc0" providerId="ADAL" clId="{312FD95B-37E3-47B5-85DB-BFC6AC00948F}" dt="2020-06-01T17:38:53.214" v="4631" actId="1038"/>
          <ac:spMkLst>
            <pc:docMk/>
            <pc:sldMk cId="0" sldId="262"/>
            <ac:spMk id="109" creationId="{C77243AD-72F6-4EEF-A793-3A0B15E81BCE}"/>
          </ac:spMkLst>
        </pc:spChg>
        <pc:spChg chg="add mod">
          <ac:chgData name="Alessandro Giannetti" userId="d328d962-6db5-47cb-b6fc-1551a796fdc0" providerId="ADAL" clId="{312FD95B-37E3-47B5-85DB-BFC6AC00948F}" dt="2020-06-01T17:38:53.214" v="4631" actId="1038"/>
          <ac:spMkLst>
            <pc:docMk/>
            <pc:sldMk cId="0" sldId="262"/>
            <ac:spMk id="110" creationId="{8AC70FA0-18B5-47EB-B730-FF0F3261E051}"/>
          </ac:spMkLst>
        </pc:spChg>
        <pc:spChg chg="add mod">
          <ac:chgData name="Alessandro Giannetti" userId="d328d962-6db5-47cb-b6fc-1551a796fdc0" providerId="ADAL" clId="{312FD95B-37E3-47B5-85DB-BFC6AC00948F}" dt="2020-06-01T17:38:53.214" v="4631" actId="1038"/>
          <ac:spMkLst>
            <pc:docMk/>
            <pc:sldMk cId="0" sldId="262"/>
            <ac:spMk id="111" creationId="{78B40AA3-0990-4A12-93D4-3B35B9146FE4}"/>
          </ac:spMkLst>
        </pc:spChg>
        <pc:spChg chg="add mod">
          <ac:chgData name="Alessandro Giannetti" userId="d328d962-6db5-47cb-b6fc-1551a796fdc0" providerId="ADAL" clId="{312FD95B-37E3-47B5-85DB-BFC6AC00948F}" dt="2020-06-01T17:38:53.214" v="4631" actId="1038"/>
          <ac:spMkLst>
            <pc:docMk/>
            <pc:sldMk cId="0" sldId="262"/>
            <ac:spMk id="112" creationId="{ECFA16AB-9218-411B-A32F-50679E877D17}"/>
          </ac:spMkLst>
        </pc:spChg>
        <pc:spChg chg="add mod">
          <ac:chgData name="Alessandro Giannetti" userId="d328d962-6db5-47cb-b6fc-1551a796fdc0" providerId="ADAL" clId="{312FD95B-37E3-47B5-85DB-BFC6AC00948F}" dt="2020-06-01T17:38:53.214" v="4631" actId="1038"/>
          <ac:spMkLst>
            <pc:docMk/>
            <pc:sldMk cId="0" sldId="262"/>
            <ac:spMk id="113" creationId="{B6C08FF4-9137-4754-9865-1D666EC5AB93}"/>
          </ac:spMkLst>
        </pc:spChg>
        <pc:spChg chg="add mod">
          <ac:chgData name="Alessandro Giannetti" userId="d328d962-6db5-47cb-b6fc-1551a796fdc0" providerId="ADAL" clId="{312FD95B-37E3-47B5-85DB-BFC6AC00948F}" dt="2020-06-01T17:38:53.214" v="4631" actId="1038"/>
          <ac:spMkLst>
            <pc:docMk/>
            <pc:sldMk cId="0" sldId="262"/>
            <ac:spMk id="114" creationId="{3C595D8E-4A45-4116-8DD1-6219B72467FF}"/>
          </ac:spMkLst>
        </pc:spChg>
        <pc:spChg chg="add mod">
          <ac:chgData name="Alessandro Giannetti" userId="d328d962-6db5-47cb-b6fc-1551a796fdc0" providerId="ADAL" clId="{312FD95B-37E3-47B5-85DB-BFC6AC00948F}" dt="2020-06-01T17:38:53.214" v="4631" actId="1038"/>
          <ac:spMkLst>
            <pc:docMk/>
            <pc:sldMk cId="0" sldId="262"/>
            <ac:spMk id="115" creationId="{768B6A3F-223C-4509-A783-1A51F6652E62}"/>
          </ac:spMkLst>
        </pc:spChg>
        <pc:spChg chg="add mod">
          <ac:chgData name="Alessandro Giannetti" userId="d328d962-6db5-47cb-b6fc-1551a796fdc0" providerId="ADAL" clId="{312FD95B-37E3-47B5-85DB-BFC6AC00948F}" dt="2020-06-01T17:38:53.214" v="4631" actId="1038"/>
          <ac:spMkLst>
            <pc:docMk/>
            <pc:sldMk cId="0" sldId="262"/>
            <ac:spMk id="116" creationId="{90DDB247-58CD-49BA-8EFC-E54C6C951AB1}"/>
          </ac:spMkLst>
        </pc:spChg>
        <pc:spChg chg="add mod">
          <ac:chgData name="Alessandro Giannetti" userId="d328d962-6db5-47cb-b6fc-1551a796fdc0" providerId="ADAL" clId="{312FD95B-37E3-47B5-85DB-BFC6AC00948F}" dt="2020-06-01T17:38:53.214" v="4631" actId="1038"/>
          <ac:spMkLst>
            <pc:docMk/>
            <pc:sldMk cId="0" sldId="262"/>
            <ac:spMk id="117" creationId="{A0EFF88B-F28B-4987-9C24-E403E1A18E7D}"/>
          </ac:spMkLst>
        </pc:spChg>
        <pc:spChg chg="add mod">
          <ac:chgData name="Alessandro Giannetti" userId="d328d962-6db5-47cb-b6fc-1551a796fdc0" providerId="ADAL" clId="{312FD95B-37E3-47B5-85DB-BFC6AC00948F}" dt="2020-06-01T17:38:53.214" v="4631" actId="1038"/>
          <ac:spMkLst>
            <pc:docMk/>
            <pc:sldMk cId="0" sldId="262"/>
            <ac:spMk id="118" creationId="{77A6057D-80ED-4F01-A57F-E8D1592465BC}"/>
          </ac:spMkLst>
        </pc:spChg>
        <pc:spChg chg="add mod">
          <ac:chgData name="Alessandro Giannetti" userId="d328d962-6db5-47cb-b6fc-1551a796fdc0" providerId="ADAL" clId="{312FD95B-37E3-47B5-85DB-BFC6AC00948F}" dt="2020-06-01T17:38:53.214" v="4631" actId="1038"/>
          <ac:spMkLst>
            <pc:docMk/>
            <pc:sldMk cId="0" sldId="262"/>
            <ac:spMk id="119" creationId="{88A1AE48-CD21-4956-AAC1-EE9BEF4DBF07}"/>
          </ac:spMkLst>
        </pc:spChg>
        <pc:spChg chg="add mod">
          <ac:chgData name="Alessandro Giannetti" userId="d328d962-6db5-47cb-b6fc-1551a796fdc0" providerId="ADAL" clId="{312FD95B-37E3-47B5-85DB-BFC6AC00948F}" dt="2020-06-01T17:38:53.214" v="4631" actId="1038"/>
          <ac:spMkLst>
            <pc:docMk/>
            <pc:sldMk cId="0" sldId="262"/>
            <ac:spMk id="120" creationId="{26794830-9875-46A0-BBD7-C7EEAB139B71}"/>
          </ac:spMkLst>
        </pc:spChg>
        <pc:spChg chg="add mod">
          <ac:chgData name="Alessandro Giannetti" userId="d328d962-6db5-47cb-b6fc-1551a796fdc0" providerId="ADAL" clId="{312FD95B-37E3-47B5-85DB-BFC6AC00948F}" dt="2020-06-01T17:38:53.214" v="4631" actId="1038"/>
          <ac:spMkLst>
            <pc:docMk/>
            <pc:sldMk cId="0" sldId="262"/>
            <ac:spMk id="121" creationId="{98C6E092-41BB-477C-95A4-BB66BFF6584F}"/>
          </ac:spMkLst>
        </pc:spChg>
        <pc:spChg chg="add mod">
          <ac:chgData name="Alessandro Giannetti" userId="d328d962-6db5-47cb-b6fc-1551a796fdc0" providerId="ADAL" clId="{312FD95B-37E3-47B5-85DB-BFC6AC00948F}" dt="2020-06-01T17:38:53.214" v="4631" actId="1038"/>
          <ac:spMkLst>
            <pc:docMk/>
            <pc:sldMk cId="0" sldId="262"/>
            <ac:spMk id="122" creationId="{F3B02B4F-D0DA-4EEB-8E6E-720BF15B13CB}"/>
          </ac:spMkLst>
        </pc:spChg>
        <pc:spChg chg="add mod">
          <ac:chgData name="Alessandro Giannetti" userId="d328d962-6db5-47cb-b6fc-1551a796fdc0" providerId="ADAL" clId="{312FD95B-37E3-47B5-85DB-BFC6AC00948F}" dt="2020-06-01T17:38:53.214" v="4631" actId="1038"/>
          <ac:spMkLst>
            <pc:docMk/>
            <pc:sldMk cId="0" sldId="262"/>
            <ac:spMk id="123" creationId="{6365E2B9-185A-4C90-98E4-4B12B79ED918}"/>
          </ac:spMkLst>
        </pc:spChg>
        <pc:spChg chg="add mod">
          <ac:chgData name="Alessandro Giannetti" userId="d328d962-6db5-47cb-b6fc-1551a796fdc0" providerId="ADAL" clId="{312FD95B-37E3-47B5-85DB-BFC6AC00948F}" dt="2020-06-01T17:38:53.214" v="4631" actId="1038"/>
          <ac:spMkLst>
            <pc:docMk/>
            <pc:sldMk cId="0" sldId="262"/>
            <ac:spMk id="124" creationId="{9AE69894-16D9-4798-99FC-E1A4A1477698}"/>
          </ac:spMkLst>
        </pc:spChg>
        <pc:spChg chg="add mod">
          <ac:chgData name="Alessandro Giannetti" userId="d328d962-6db5-47cb-b6fc-1551a796fdc0" providerId="ADAL" clId="{312FD95B-37E3-47B5-85DB-BFC6AC00948F}" dt="2020-06-01T17:38:53.214" v="4631" actId="1038"/>
          <ac:spMkLst>
            <pc:docMk/>
            <pc:sldMk cId="0" sldId="262"/>
            <ac:spMk id="125" creationId="{52EFAB01-B07E-4123-8468-2F33D0148ABA}"/>
          </ac:spMkLst>
        </pc:spChg>
        <pc:spChg chg="add mod">
          <ac:chgData name="Alessandro Giannetti" userId="d328d962-6db5-47cb-b6fc-1551a796fdc0" providerId="ADAL" clId="{312FD95B-37E3-47B5-85DB-BFC6AC00948F}" dt="2020-06-01T17:38:53.214" v="4631" actId="1038"/>
          <ac:spMkLst>
            <pc:docMk/>
            <pc:sldMk cId="0" sldId="262"/>
            <ac:spMk id="126" creationId="{2D6A3E93-C973-4C88-BF5A-A3FC149537C4}"/>
          </ac:spMkLst>
        </pc:spChg>
        <pc:spChg chg="add mod">
          <ac:chgData name="Alessandro Giannetti" userId="d328d962-6db5-47cb-b6fc-1551a796fdc0" providerId="ADAL" clId="{312FD95B-37E3-47B5-85DB-BFC6AC00948F}" dt="2020-06-01T17:38:53.214" v="4631" actId="1038"/>
          <ac:spMkLst>
            <pc:docMk/>
            <pc:sldMk cId="0" sldId="262"/>
            <ac:spMk id="127" creationId="{639F18A4-60AD-4742-ADE3-D59D2B75CBC4}"/>
          </ac:spMkLst>
        </pc:spChg>
        <pc:spChg chg="add mod">
          <ac:chgData name="Alessandro Giannetti" userId="d328d962-6db5-47cb-b6fc-1551a796fdc0" providerId="ADAL" clId="{312FD95B-37E3-47B5-85DB-BFC6AC00948F}" dt="2020-06-01T17:38:53.214" v="4631" actId="1038"/>
          <ac:spMkLst>
            <pc:docMk/>
            <pc:sldMk cId="0" sldId="262"/>
            <ac:spMk id="128" creationId="{B9A08A79-148A-46AD-ABD5-BA5C333FF940}"/>
          </ac:spMkLst>
        </pc:spChg>
        <pc:spChg chg="add mod">
          <ac:chgData name="Alessandro Giannetti" userId="d328d962-6db5-47cb-b6fc-1551a796fdc0" providerId="ADAL" clId="{312FD95B-37E3-47B5-85DB-BFC6AC00948F}" dt="2020-06-01T17:38:53.214" v="4631" actId="1038"/>
          <ac:spMkLst>
            <pc:docMk/>
            <pc:sldMk cId="0" sldId="262"/>
            <ac:spMk id="129" creationId="{3E0FB1C3-DF4C-4F27-9322-89CADCEDFC8B}"/>
          </ac:spMkLst>
        </pc:spChg>
        <pc:spChg chg="add mod">
          <ac:chgData name="Alessandro Giannetti" userId="d328d962-6db5-47cb-b6fc-1551a796fdc0" providerId="ADAL" clId="{312FD95B-37E3-47B5-85DB-BFC6AC00948F}" dt="2020-06-01T17:38:53.214" v="4631" actId="1038"/>
          <ac:spMkLst>
            <pc:docMk/>
            <pc:sldMk cId="0" sldId="262"/>
            <ac:spMk id="130" creationId="{02755EB6-0BE7-485D-AE82-5281BFDCF542}"/>
          </ac:spMkLst>
        </pc:spChg>
        <pc:spChg chg="add mod">
          <ac:chgData name="Alessandro Giannetti" userId="d328d962-6db5-47cb-b6fc-1551a796fdc0" providerId="ADAL" clId="{312FD95B-37E3-47B5-85DB-BFC6AC00948F}" dt="2020-06-01T17:38:53.214" v="4631" actId="1038"/>
          <ac:spMkLst>
            <pc:docMk/>
            <pc:sldMk cId="0" sldId="262"/>
            <ac:spMk id="131" creationId="{872E753D-4168-487F-B168-D110EB11D052}"/>
          </ac:spMkLst>
        </pc:spChg>
        <pc:spChg chg="add mod">
          <ac:chgData name="Alessandro Giannetti" userId="d328d962-6db5-47cb-b6fc-1551a796fdc0" providerId="ADAL" clId="{312FD95B-37E3-47B5-85DB-BFC6AC00948F}" dt="2020-06-01T17:38:53.214" v="4631" actId="1038"/>
          <ac:spMkLst>
            <pc:docMk/>
            <pc:sldMk cId="0" sldId="262"/>
            <ac:spMk id="132" creationId="{4013E0E4-9944-4853-829B-9C64432770F0}"/>
          </ac:spMkLst>
        </pc:spChg>
        <pc:spChg chg="add del mod">
          <ac:chgData name="Alessandro Giannetti" userId="d328d962-6db5-47cb-b6fc-1551a796fdc0" providerId="ADAL" clId="{312FD95B-37E3-47B5-85DB-BFC6AC00948F}" dt="2020-06-01T17:38:35.423" v="4623" actId="478"/>
          <ac:spMkLst>
            <pc:docMk/>
            <pc:sldMk cId="0" sldId="262"/>
            <ac:spMk id="133" creationId="{83EDE47A-97E8-40D4-A1F4-88E1DB98BC8F}"/>
          </ac:spMkLst>
        </pc:spChg>
        <pc:spChg chg="add del mod">
          <ac:chgData name="Alessandro Giannetti" userId="d328d962-6db5-47cb-b6fc-1551a796fdc0" providerId="ADAL" clId="{312FD95B-37E3-47B5-85DB-BFC6AC00948F}" dt="2020-06-01T17:38:34.203" v="4622" actId="478"/>
          <ac:spMkLst>
            <pc:docMk/>
            <pc:sldMk cId="0" sldId="262"/>
            <ac:spMk id="134" creationId="{ACEBA0C9-CDDC-4B73-9088-90C2AA3F785D}"/>
          </ac:spMkLst>
        </pc:spChg>
        <pc:spChg chg="add del mod">
          <ac:chgData name="Alessandro Giannetti" userId="d328d962-6db5-47cb-b6fc-1551a796fdc0" providerId="ADAL" clId="{312FD95B-37E3-47B5-85DB-BFC6AC00948F}" dt="2020-06-01T14:58:42.924" v="3236" actId="478"/>
          <ac:spMkLst>
            <pc:docMk/>
            <pc:sldMk cId="0" sldId="262"/>
            <ac:spMk id="135" creationId="{B09F9485-7310-4AB1-89AC-E9F8E583C911}"/>
          </ac:spMkLst>
        </pc:spChg>
        <pc:spChg chg="add del mod">
          <ac:chgData name="Alessandro Giannetti" userId="d328d962-6db5-47cb-b6fc-1551a796fdc0" providerId="ADAL" clId="{312FD95B-37E3-47B5-85DB-BFC6AC00948F}" dt="2020-06-01T14:58:41.202" v="3234" actId="478"/>
          <ac:spMkLst>
            <pc:docMk/>
            <pc:sldMk cId="0" sldId="262"/>
            <ac:spMk id="136" creationId="{000381EA-7357-4202-998F-7FD9D37221A1}"/>
          </ac:spMkLst>
        </pc:spChg>
        <pc:spChg chg="add del mod">
          <ac:chgData name="Alessandro Giannetti" userId="d328d962-6db5-47cb-b6fc-1551a796fdc0" providerId="ADAL" clId="{312FD95B-37E3-47B5-85DB-BFC6AC00948F}" dt="2020-06-01T14:58:45.690" v="3238" actId="478"/>
          <ac:spMkLst>
            <pc:docMk/>
            <pc:sldMk cId="0" sldId="262"/>
            <ac:spMk id="137" creationId="{74512836-A810-47DD-8FA1-42634408524F}"/>
          </ac:spMkLst>
        </pc:spChg>
        <pc:spChg chg="add del mod">
          <ac:chgData name="Alessandro Giannetti" userId="d328d962-6db5-47cb-b6fc-1551a796fdc0" providerId="ADAL" clId="{312FD95B-37E3-47B5-85DB-BFC6AC00948F}" dt="2020-06-01T14:58:43.924" v="3237" actId="478"/>
          <ac:spMkLst>
            <pc:docMk/>
            <pc:sldMk cId="0" sldId="262"/>
            <ac:spMk id="138" creationId="{97F70C9B-D475-4DE1-989E-DB17B6983AB6}"/>
          </ac:spMkLst>
        </pc:spChg>
        <pc:spChg chg="add del mod">
          <ac:chgData name="Alessandro Giannetti" userId="d328d962-6db5-47cb-b6fc-1551a796fdc0" providerId="ADAL" clId="{312FD95B-37E3-47B5-85DB-BFC6AC00948F}" dt="2020-06-01T17:38:34.203" v="4622" actId="478"/>
          <ac:spMkLst>
            <pc:docMk/>
            <pc:sldMk cId="0" sldId="262"/>
            <ac:spMk id="139" creationId="{7DA40D6F-3C9C-4F26-969F-8A86C7003B50}"/>
          </ac:spMkLst>
        </pc:spChg>
        <pc:spChg chg="add del mod">
          <ac:chgData name="Alessandro Giannetti" userId="d328d962-6db5-47cb-b6fc-1551a796fdc0" providerId="ADAL" clId="{312FD95B-37E3-47B5-85DB-BFC6AC00948F}" dt="2020-06-01T17:38:34.203" v="4622" actId="478"/>
          <ac:spMkLst>
            <pc:docMk/>
            <pc:sldMk cId="0" sldId="262"/>
            <ac:spMk id="140" creationId="{618F4ABE-7509-48AE-BF41-A023DCC83B64}"/>
          </ac:spMkLst>
        </pc:spChg>
        <pc:spChg chg="add del mod">
          <ac:chgData name="Alessandro Giannetti" userId="d328d962-6db5-47cb-b6fc-1551a796fdc0" providerId="ADAL" clId="{312FD95B-37E3-47B5-85DB-BFC6AC00948F}" dt="2020-06-01T14:58:56.709" v="3243"/>
          <ac:spMkLst>
            <pc:docMk/>
            <pc:sldMk cId="0" sldId="262"/>
            <ac:spMk id="141" creationId="{A8766614-41FC-40BF-AFF1-DF56393F3D67}"/>
          </ac:spMkLst>
        </pc:spChg>
        <pc:spChg chg="add del mod">
          <ac:chgData name="Alessandro Giannetti" userId="d328d962-6db5-47cb-b6fc-1551a796fdc0" providerId="ADAL" clId="{312FD95B-37E3-47B5-85DB-BFC6AC00948F}" dt="2020-06-01T14:58:56.709" v="3243"/>
          <ac:spMkLst>
            <pc:docMk/>
            <pc:sldMk cId="0" sldId="262"/>
            <ac:spMk id="142" creationId="{243346D3-4407-4C2B-81CD-17605ECB6353}"/>
          </ac:spMkLst>
        </pc:spChg>
        <pc:spChg chg="add del mod">
          <ac:chgData name="Alessandro Giannetti" userId="d328d962-6db5-47cb-b6fc-1551a796fdc0" providerId="ADAL" clId="{312FD95B-37E3-47B5-85DB-BFC6AC00948F}" dt="2020-06-01T17:38:34.203" v="4622" actId="478"/>
          <ac:spMkLst>
            <pc:docMk/>
            <pc:sldMk cId="0" sldId="262"/>
            <ac:spMk id="143" creationId="{B996A4DA-44BA-4AC7-9B8E-1CD5450C62E2}"/>
          </ac:spMkLst>
        </pc:spChg>
        <pc:spChg chg="add del mod">
          <ac:chgData name="Alessandro Giannetti" userId="d328d962-6db5-47cb-b6fc-1551a796fdc0" providerId="ADAL" clId="{312FD95B-37E3-47B5-85DB-BFC6AC00948F}" dt="2020-06-01T17:38:34.203" v="4622" actId="478"/>
          <ac:spMkLst>
            <pc:docMk/>
            <pc:sldMk cId="0" sldId="262"/>
            <ac:spMk id="144" creationId="{DB933066-D148-4F80-A430-4569E2397BA2}"/>
          </ac:spMkLst>
        </pc:spChg>
        <pc:spChg chg="add del mod">
          <ac:chgData name="Alessandro Giannetti" userId="d328d962-6db5-47cb-b6fc-1551a796fdc0" providerId="ADAL" clId="{312FD95B-37E3-47B5-85DB-BFC6AC00948F}" dt="2020-06-01T17:38:34.203" v="4622" actId="478"/>
          <ac:spMkLst>
            <pc:docMk/>
            <pc:sldMk cId="0" sldId="262"/>
            <ac:spMk id="145" creationId="{F2AB0F0A-9CEA-47FD-96AB-A9D2732FC534}"/>
          </ac:spMkLst>
        </pc:spChg>
        <pc:spChg chg="add del mod">
          <ac:chgData name="Alessandro Giannetti" userId="d328d962-6db5-47cb-b6fc-1551a796fdc0" providerId="ADAL" clId="{312FD95B-37E3-47B5-85DB-BFC6AC00948F}" dt="2020-06-01T17:38:34.203" v="4622" actId="478"/>
          <ac:spMkLst>
            <pc:docMk/>
            <pc:sldMk cId="0" sldId="262"/>
            <ac:spMk id="146" creationId="{B15C9620-691B-428B-85E3-CF6E58BACCF3}"/>
          </ac:spMkLst>
        </pc:spChg>
        <pc:spChg chg="add del mod">
          <ac:chgData name="Alessandro Giannetti" userId="d328d962-6db5-47cb-b6fc-1551a796fdc0" providerId="ADAL" clId="{312FD95B-37E3-47B5-85DB-BFC6AC00948F}" dt="2020-06-01T17:38:34.203" v="4622" actId="478"/>
          <ac:spMkLst>
            <pc:docMk/>
            <pc:sldMk cId="0" sldId="262"/>
            <ac:spMk id="147" creationId="{C7E67537-F76B-403A-A43E-B9347983773E}"/>
          </ac:spMkLst>
        </pc:spChg>
        <pc:spChg chg="add del mod">
          <ac:chgData name="Alessandro Giannetti" userId="d328d962-6db5-47cb-b6fc-1551a796fdc0" providerId="ADAL" clId="{312FD95B-37E3-47B5-85DB-BFC6AC00948F}" dt="2020-06-01T17:38:34.203" v="4622" actId="478"/>
          <ac:spMkLst>
            <pc:docMk/>
            <pc:sldMk cId="0" sldId="262"/>
            <ac:spMk id="148" creationId="{93161F98-E267-4453-AF26-65E8568E6082}"/>
          </ac:spMkLst>
        </pc:spChg>
        <pc:spChg chg="add del mod">
          <ac:chgData name="Alessandro Giannetti" userId="d328d962-6db5-47cb-b6fc-1551a796fdc0" providerId="ADAL" clId="{312FD95B-37E3-47B5-85DB-BFC6AC00948F}" dt="2020-06-01T18:44:02.939" v="5947" actId="478"/>
          <ac:spMkLst>
            <pc:docMk/>
            <pc:sldMk cId="0" sldId="262"/>
            <ac:spMk id="149" creationId="{330F8F49-F427-4CE7-AE1E-FB7BC8DD3110}"/>
          </ac:spMkLst>
        </pc:spChg>
        <pc:spChg chg="mod">
          <ac:chgData name="Alessandro Giannetti" userId="d328d962-6db5-47cb-b6fc-1551a796fdc0" providerId="ADAL" clId="{312FD95B-37E3-47B5-85DB-BFC6AC00948F}" dt="2020-06-01T16:07:10.714" v="4199" actId="20577"/>
          <ac:spMkLst>
            <pc:docMk/>
            <pc:sldMk cId="0" sldId="262"/>
            <ac:spMk id="658" creationId="{00000000-0000-0000-0000-000000000000}"/>
          </ac:spMkLst>
        </pc:spChg>
        <pc:spChg chg="mod">
          <ac:chgData name="Alessandro Giannetti" userId="d328d962-6db5-47cb-b6fc-1551a796fdc0" providerId="ADAL" clId="{312FD95B-37E3-47B5-85DB-BFC6AC00948F}" dt="2020-06-01T17:38:53.214" v="4631" actId="1038"/>
          <ac:spMkLst>
            <pc:docMk/>
            <pc:sldMk cId="0" sldId="262"/>
            <ac:spMk id="659" creationId="{00000000-0000-0000-0000-000000000000}"/>
          </ac:spMkLst>
        </pc:spChg>
        <pc:spChg chg="mod">
          <ac:chgData name="Alessandro Giannetti" userId="d328d962-6db5-47cb-b6fc-1551a796fdc0" providerId="ADAL" clId="{312FD95B-37E3-47B5-85DB-BFC6AC00948F}" dt="2020-06-01T17:38:53.214" v="4631" actId="1038"/>
          <ac:spMkLst>
            <pc:docMk/>
            <pc:sldMk cId="0" sldId="262"/>
            <ac:spMk id="660" creationId="{00000000-0000-0000-0000-000000000000}"/>
          </ac:spMkLst>
        </pc:spChg>
        <pc:spChg chg="mod">
          <ac:chgData name="Alessandro Giannetti" userId="d328d962-6db5-47cb-b6fc-1551a796fdc0" providerId="ADAL" clId="{312FD95B-37E3-47B5-85DB-BFC6AC00948F}" dt="2020-06-01T17:38:53.214" v="4631" actId="1038"/>
          <ac:spMkLst>
            <pc:docMk/>
            <pc:sldMk cId="0" sldId="262"/>
            <ac:spMk id="661" creationId="{00000000-0000-0000-0000-000000000000}"/>
          </ac:spMkLst>
        </pc:spChg>
        <pc:spChg chg="mod">
          <ac:chgData name="Alessandro Giannetti" userId="d328d962-6db5-47cb-b6fc-1551a796fdc0" providerId="ADAL" clId="{312FD95B-37E3-47B5-85DB-BFC6AC00948F}" dt="2020-06-01T17:38:53.214" v="4631" actId="1038"/>
          <ac:spMkLst>
            <pc:docMk/>
            <pc:sldMk cId="0" sldId="262"/>
            <ac:spMk id="662" creationId="{00000000-0000-0000-0000-000000000000}"/>
          </ac:spMkLst>
        </pc:spChg>
        <pc:spChg chg="del mod topLvl">
          <ac:chgData name="Alessandro Giannetti" userId="d328d962-6db5-47cb-b6fc-1551a796fdc0" providerId="ADAL" clId="{312FD95B-37E3-47B5-85DB-BFC6AC00948F}" dt="2020-06-01T14:25:14.189" v="2852" actId="478"/>
          <ac:spMkLst>
            <pc:docMk/>
            <pc:sldMk cId="0" sldId="262"/>
            <ac:spMk id="673" creationId="{00000000-0000-0000-0000-000000000000}"/>
          </ac:spMkLst>
        </pc:spChg>
        <pc:spChg chg="add del mod topLvl">
          <ac:chgData name="Alessandro Giannetti" userId="d328d962-6db5-47cb-b6fc-1551a796fdc0" providerId="ADAL" clId="{312FD95B-37E3-47B5-85DB-BFC6AC00948F}" dt="2020-06-01T14:38:28.235" v="3054" actId="21"/>
          <ac:spMkLst>
            <pc:docMk/>
            <pc:sldMk cId="0" sldId="262"/>
            <ac:spMk id="674" creationId="{00000000-0000-0000-0000-000000000000}"/>
          </ac:spMkLst>
        </pc:spChg>
        <pc:spChg chg="mod">
          <ac:chgData name="Alessandro Giannetti" userId="d328d962-6db5-47cb-b6fc-1551a796fdc0" providerId="ADAL" clId="{312FD95B-37E3-47B5-85DB-BFC6AC00948F}" dt="2020-06-01T17:38:53.214" v="4631" actId="1038"/>
          <ac:spMkLst>
            <pc:docMk/>
            <pc:sldMk cId="0" sldId="262"/>
            <ac:spMk id="675" creationId="{00000000-0000-0000-0000-000000000000}"/>
          </ac:spMkLst>
        </pc:spChg>
        <pc:spChg chg="del">
          <ac:chgData name="Alessandro Giannetti" userId="d328d962-6db5-47cb-b6fc-1551a796fdc0" providerId="ADAL" clId="{312FD95B-37E3-47B5-85DB-BFC6AC00948F}" dt="2020-06-01T14:08:15.689" v="2590" actId="478"/>
          <ac:spMkLst>
            <pc:docMk/>
            <pc:sldMk cId="0" sldId="262"/>
            <ac:spMk id="676" creationId="{00000000-0000-0000-0000-000000000000}"/>
          </ac:spMkLst>
        </pc:spChg>
        <pc:spChg chg="mod">
          <ac:chgData name="Alessandro Giannetti" userId="d328d962-6db5-47cb-b6fc-1551a796fdc0" providerId="ADAL" clId="{312FD95B-37E3-47B5-85DB-BFC6AC00948F}" dt="2020-06-01T17:38:53.214" v="4631" actId="1038"/>
          <ac:spMkLst>
            <pc:docMk/>
            <pc:sldMk cId="0" sldId="262"/>
            <ac:spMk id="677" creationId="{00000000-0000-0000-0000-000000000000}"/>
          </ac:spMkLst>
        </pc:spChg>
        <pc:spChg chg="del">
          <ac:chgData name="Alessandro Giannetti" userId="d328d962-6db5-47cb-b6fc-1551a796fdc0" providerId="ADAL" clId="{312FD95B-37E3-47B5-85DB-BFC6AC00948F}" dt="2020-06-01T14:08:12.705" v="2588" actId="478"/>
          <ac:spMkLst>
            <pc:docMk/>
            <pc:sldMk cId="0" sldId="262"/>
            <ac:spMk id="678" creationId="{00000000-0000-0000-0000-000000000000}"/>
          </ac:spMkLst>
        </pc:spChg>
        <pc:spChg chg="mod">
          <ac:chgData name="Alessandro Giannetti" userId="d328d962-6db5-47cb-b6fc-1551a796fdc0" providerId="ADAL" clId="{312FD95B-37E3-47B5-85DB-BFC6AC00948F}" dt="2020-06-01T17:38:53.214" v="4631" actId="1038"/>
          <ac:spMkLst>
            <pc:docMk/>
            <pc:sldMk cId="0" sldId="262"/>
            <ac:spMk id="679" creationId="{00000000-0000-0000-0000-000000000000}"/>
          </ac:spMkLst>
        </pc:spChg>
        <pc:spChg chg="del">
          <ac:chgData name="Alessandro Giannetti" userId="d328d962-6db5-47cb-b6fc-1551a796fdc0" providerId="ADAL" clId="{312FD95B-37E3-47B5-85DB-BFC6AC00948F}" dt="2020-06-01T14:08:13.880" v="2589" actId="478"/>
          <ac:spMkLst>
            <pc:docMk/>
            <pc:sldMk cId="0" sldId="262"/>
            <ac:spMk id="680" creationId="{00000000-0000-0000-0000-000000000000}"/>
          </ac:spMkLst>
        </pc:spChg>
        <pc:spChg chg="del">
          <ac:chgData name="Alessandro Giannetti" userId="d328d962-6db5-47cb-b6fc-1551a796fdc0" providerId="ADAL" clId="{312FD95B-37E3-47B5-85DB-BFC6AC00948F}" dt="2020-06-01T14:08:09.143" v="2586" actId="478"/>
          <ac:spMkLst>
            <pc:docMk/>
            <pc:sldMk cId="0" sldId="262"/>
            <ac:spMk id="681" creationId="{00000000-0000-0000-0000-000000000000}"/>
          </ac:spMkLst>
        </pc:spChg>
        <pc:spChg chg="del">
          <ac:chgData name="Alessandro Giannetti" userId="d328d962-6db5-47cb-b6fc-1551a796fdc0" providerId="ADAL" clId="{312FD95B-37E3-47B5-85DB-BFC6AC00948F}" dt="2020-06-01T14:08:10.240" v="2587" actId="478"/>
          <ac:spMkLst>
            <pc:docMk/>
            <pc:sldMk cId="0" sldId="262"/>
            <ac:spMk id="682" creationId="{00000000-0000-0000-0000-000000000000}"/>
          </ac:spMkLst>
        </pc:spChg>
        <pc:grpChg chg="add mod">
          <ac:chgData name="Alessandro Giannetti" userId="d328d962-6db5-47cb-b6fc-1551a796fdc0" providerId="ADAL" clId="{312FD95B-37E3-47B5-85DB-BFC6AC00948F}" dt="2020-06-01T14:08:37.154" v="2602"/>
          <ac:grpSpMkLst>
            <pc:docMk/>
            <pc:sldMk cId="0" sldId="262"/>
            <ac:grpSpMk id="27" creationId="{900A574D-B218-443F-861F-9DA3342A9B66}"/>
          </ac:grpSpMkLst>
        </pc:grpChg>
        <pc:grpChg chg="add mod">
          <ac:chgData name="Alessandro Giannetti" userId="d328d962-6db5-47cb-b6fc-1551a796fdc0" providerId="ADAL" clId="{312FD95B-37E3-47B5-85DB-BFC6AC00948F}" dt="2020-06-01T14:08:37.154" v="2602"/>
          <ac:grpSpMkLst>
            <pc:docMk/>
            <pc:sldMk cId="0" sldId="262"/>
            <ac:grpSpMk id="30" creationId="{A56B1BE1-BA8F-43BE-9578-44FF545BFCF3}"/>
          </ac:grpSpMkLst>
        </pc:grpChg>
        <pc:grpChg chg="add mod">
          <ac:chgData name="Alessandro Giannetti" userId="d328d962-6db5-47cb-b6fc-1551a796fdc0" providerId="ADAL" clId="{312FD95B-37E3-47B5-85DB-BFC6AC00948F}" dt="2020-06-01T14:08:37.154" v="2602"/>
          <ac:grpSpMkLst>
            <pc:docMk/>
            <pc:sldMk cId="0" sldId="262"/>
            <ac:grpSpMk id="33" creationId="{90862012-FCE1-4CCC-9E97-AA0FB2890AB7}"/>
          </ac:grpSpMkLst>
        </pc:grpChg>
        <pc:grpChg chg="add mod">
          <ac:chgData name="Alessandro Giannetti" userId="d328d962-6db5-47cb-b6fc-1551a796fdc0" providerId="ADAL" clId="{312FD95B-37E3-47B5-85DB-BFC6AC00948F}" dt="2020-06-01T14:08:37.154" v="2602"/>
          <ac:grpSpMkLst>
            <pc:docMk/>
            <pc:sldMk cId="0" sldId="262"/>
            <ac:grpSpMk id="36" creationId="{14A20D64-B2F7-4146-BE28-3476AD28FFDE}"/>
          </ac:grpSpMkLst>
        </pc:grpChg>
        <pc:grpChg chg="add del mod">
          <ac:chgData name="Alessandro Giannetti" userId="d328d962-6db5-47cb-b6fc-1551a796fdc0" providerId="ADAL" clId="{312FD95B-37E3-47B5-85DB-BFC6AC00948F}" dt="2020-06-01T14:38:28.235" v="3054" actId="21"/>
          <ac:grpSpMkLst>
            <pc:docMk/>
            <pc:sldMk cId="0" sldId="262"/>
            <ac:grpSpMk id="44" creationId="{FC58D51F-0839-4F9E-AF39-74E09B62B1F4}"/>
          </ac:grpSpMkLst>
        </pc:grpChg>
        <pc:grpChg chg="add del mod">
          <ac:chgData name="Alessandro Giannetti" userId="d328d962-6db5-47cb-b6fc-1551a796fdc0" providerId="ADAL" clId="{312FD95B-37E3-47B5-85DB-BFC6AC00948F}" dt="2020-06-01T14:27:46.565" v="2911" actId="478"/>
          <ac:grpSpMkLst>
            <pc:docMk/>
            <pc:sldMk cId="0" sldId="262"/>
            <ac:grpSpMk id="47" creationId="{028B968D-02CB-432C-82AF-50E6C7612554}"/>
          </ac:grpSpMkLst>
        </pc:grpChg>
        <pc:grpChg chg="add del mod">
          <ac:chgData name="Alessandro Giannetti" userId="d328d962-6db5-47cb-b6fc-1551a796fdc0" providerId="ADAL" clId="{312FD95B-37E3-47B5-85DB-BFC6AC00948F}" dt="2020-06-01T14:26:50.611" v="2899" actId="478"/>
          <ac:grpSpMkLst>
            <pc:docMk/>
            <pc:sldMk cId="0" sldId="262"/>
            <ac:grpSpMk id="50" creationId="{871A1C8C-C7F1-460B-BF4C-76458A585E49}"/>
          </ac:grpSpMkLst>
        </pc:grpChg>
        <pc:grpChg chg="add del mod">
          <ac:chgData name="Alessandro Giannetti" userId="d328d962-6db5-47cb-b6fc-1551a796fdc0" providerId="ADAL" clId="{312FD95B-37E3-47B5-85DB-BFC6AC00948F}" dt="2020-06-01T14:31:08.397" v="2963" actId="478"/>
          <ac:grpSpMkLst>
            <pc:docMk/>
            <pc:sldMk cId="0" sldId="262"/>
            <ac:grpSpMk id="53" creationId="{75ABD41B-05E2-4865-9184-2FD1B869BEE4}"/>
          </ac:grpSpMkLst>
        </pc:grpChg>
        <pc:grpChg chg="add del mod">
          <ac:chgData name="Alessandro Giannetti" userId="d328d962-6db5-47cb-b6fc-1551a796fdc0" providerId="ADAL" clId="{312FD95B-37E3-47B5-85DB-BFC6AC00948F}" dt="2020-06-01T14:29:55.079" v="2951" actId="478"/>
          <ac:grpSpMkLst>
            <pc:docMk/>
            <pc:sldMk cId="0" sldId="262"/>
            <ac:grpSpMk id="56" creationId="{3A8D49B3-6463-4F44-B593-00407F388F8B}"/>
          </ac:grpSpMkLst>
        </pc:grpChg>
        <pc:grpChg chg="add del mod">
          <ac:chgData name="Alessandro Giannetti" userId="d328d962-6db5-47cb-b6fc-1551a796fdc0" providerId="ADAL" clId="{312FD95B-37E3-47B5-85DB-BFC6AC00948F}" dt="2020-06-01T14:38:07.719" v="3050"/>
          <ac:grpSpMkLst>
            <pc:docMk/>
            <pc:sldMk cId="0" sldId="262"/>
            <ac:grpSpMk id="84" creationId="{BA86BE22-E397-4F1A-982E-0E2546F99CC8}"/>
          </ac:grpSpMkLst>
        </pc:grpChg>
        <pc:grpChg chg="add mod">
          <ac:chgData name="Alessandro Giannetti" userId="d328d962-6db5-47cb-b6fc-1551a796fdc0" providerId="ADAL" clId="{312FD95B-37E3-47B5-85DB-BFC6AC00948F}" dt="2020-06-01T17:38:53.214" v="4631" actId="1038"/>
          <ac:grpSpMkLst>
            <pc:docMk/>
            <pc:sldMk cId="0" sldId="262"/>
            <ac:grpSpMk id="101" creationId="{CF7FDC19-40A7-45CD-AEA5-F0EDC1B56AA5}"/>
          </ac:grpSpMkLst>
        </pc:grpChg>
        <pc:grpChg chg="del mod">
          <ac:chgData name="Alessandro Giannetti" userId="d328d962-6db5-47cb-b6fc-1551a796fdc0" providerId="ADAL" clId="{312FD95B-37E3-47B5-85DB-BFC6AC00948F}" dt="2020-06-01T14:13:28.335" v="2664" actId="478"/>
          <ac:grpSpMkLst>
            <pc:docMk/>
            <pc:sldMk cId="0" sldId="262"/>
            <ac:grpSpMk id="663" creationId="{00000000-0000-0000-0000-000000000000}"/>
          </ac:grpSpMkLst>
        </pc:grpChg>
        <pc:grpChg chg="del mod">
          <ac:chgData name="Alessandro Giannetti" userId="d328d962-6db5-47cb-b6fc-1551a796fdc0" providerId="ADAL" clId="{312FD95B-37E3-47B5-85DB-BFC6AC00948F}" dt="2020-06-01T14:13:27.799" v="2663" actId="478"/>
          <ac:grpSpMkLst>
            <pc:docMk/>
            <pc:sldMk cId="0" sldId="262"/>
            <ac:grpSpMk id="666" creationId="{00000000-0000-0000-0000-000000000000}"/>
          </ac:grpSpMkLst>
        </pc:grpChg>
        <pc:grpChg chg="del mod">
          <ac:chgData name="Alessandro Giannetti" userId="d328d962-6db5-47cb-b6fc-1551a796fdc0" providerId="ADAL" clId="{312FD95B-37E3-47B5-85DB-BFC6AC00948F}" dt="2020-06-01T14:13:27.486" v="2662" actId="478"/>
          <ac:grpSpMkLst>
            <pc:docMk/>
            <pc:sldMk cId="0" sldId="262"/>
            <ac:grpSpMk id="669" creationId="{00000000-0000-0000-0000-000000000000}"/>
          </ac:grpSpMkLst>
        </pc:grpChg>
        <pc:grpChg chg="del mod">
          <ac:chgData name="Alessandro Giannetti" userId="d328d962-6db5-47cb-b6fc-1551a796fdc0" providerId="ADAL" clId="{312FD95B-37E3-47B5-85DB-BFC6AC00948F}" dt="2020-06-01T14:25:14.189" v="2852" actId="478"/>
          <ac:grpSpMkLst>
            <pc:docMk/>
            <pc:sldMk cId="0" sldId="262"/>
            <ac:grpSpMk id="672" creationId="{00000000-0000-0000-0000-000000000000}"/>
          </ac:grpSpMkLst>
        </pc:grpChg>
        <pc:graphicFrameChg chg="add mod modGraphic">
          <ac:chgData name="Alessandro Giannetti" userId="d328d962-6db5-47cb-b6fc-1551a796fdc0" providerId="ADAL" clId="{312FD95B-37E3-47B5-85DB-BFC6AC00948F}" dt="2020-06-01T18:44:54.605" v="5969" actId="1076"/>
          <ac:graphicFrameMkLst>
            <pc:docMk/>
            <pc:sldMk cId="0" sldId="262"/>
            <ac:graphicFrameMk id="89" creationId="{A1AB97DD-C384-4C06-9886-1029B0152E19}"/>
          </ac:graphicFrameMkLst>
        </pc:graphicFrameChg>
        <pc:picChg chg="add del mod">
          <ac:chgData name="Alessandro Giannetti" userId="d328d962-6db5-47cb-b6fc-1551a796fdc0" providerId="ADAL" clId="{312FD95B-37E3-47B5-85DB-BFC6AC00948F}" dt="2020-06-01T14:22:25.410" v="2737" actId="478"/>
          <ac:picMkLst>
            <pc:docMk/>
            <pc:sldMk cId="0" sldId="262"/>
            <ac:picMk id="2" creationId="{6198D5A7-88F1-4FD3-8688-1B3E7092B662}"/>
          </ac:picMkLst>
        </pc:picChg>
      </pc:sldChg>
      <pc:sldChg chg="del">
        <pc:chgData name="Alessandro Giannetti" userId="d328d962-6db5-47cb-b6fc-1551a796fdc0" providerId="ADAL" clId="{312FD95B-37E3-47B5-85DB-BFC6AC00948F}" dt="2020-06-01T10:38:38.551" v="0" actId="47"/>
        <pc:sldMkLst>
          <pc:docMk/>
          <pc:sldMk cId="943020977" sldId="297"/>
        </pc:sldMkLst>
      </pc:sldChg>
      <pc:sldChg chg="del">
        <pc:chgData name="Alessandro Giannetti" userId="d328d962-6db5-47cb-b6fc-1551a796fdc0" providerId="ADAL" clId="{312FD95B-37E3-47B5-85DB-BFC6AC00948F}" dt="2020-06-01T10:38:43.533" v="1" actId="47"/>
        <pc:sldMkLst>
          <pc:docMk/>
          <pc:sldMk cId="3859002485" sldId="298"/>
        </pc:sldMkLst>
      </pc:sldChg>
      <pc:sldChg chg="modSp mod">
        <pc:chgData name="Alessandro Giannetti" userId="d328d962-6db5-47cb-b6fc-1551a796fdc0" providerId="ADAL" clId="{312FD95B-37E3-47B5-85DB-BFC6AC00948F}" dt="2020-06-01T10:57:33.909" v="218" actId="6549"/>
        <pc:sldMkLst>
          <pc:docMk/>
          <pc:sldMk cId="2568241804" sldId="299"/>
        </pc:sldMkLst>
        <pc:spChg chg="mod">
          <ac:chgData name="Alessandro Giannetti" userId="d328d962-6db5-47cb-b6fc-1551a796fdc0" providerId="ADAL" clId="{312FD95B-37E3-47B5-85DB-BFC6AC00948F}" dt="2020-06-01T10:39:17.645" v="22" actId="20577"/>
          <ac:spMkLst>
            <pc:docMk/>
            <pc:sldMk cId="2568241804" sldId="299"/>
            <ac:spMk id="85" creationId="{1667373D-914C-4B22-A6E4-16821EB5060C}"/>
          </ac:spMkLst>
        </pc:spChg>
        <pc:spChg chg="mod">
          <ac:chgData name="Alessandro Giannetti" userId="d328d962-6db5-47cb-b6fc-1551a796fdc0" providerId="ADAL" clId="{312FD95B-37E3-47B5-85DB-BFC6AC00948F}" dt="2020-06-01T10:57:33.909" v="218" actId="6549"/>
          <ac:spMkLst>
            <pc:docMk/>
            <pc:sldMk cId="2568241804" sldId="299"/>
            <ac:spMk id="89" creationId="{889D1450-AA57-42F1-A573-EA018E888415}"/>
          </ac:spMkLst>
        </pc:spChg>
        <pc:spChg chg="mod">
          <ac:chgData name="Alessandro Giannetti" userId="d328d962-6db5-47cb-b6fc-1551a796fdc0" providerId="ADAL" clId="{312FD95B-37E3-47B5-85DB-BFC6AC00948F}" dt="2020-06-01T10:39:10.316" v="10" actId="20577"/>
          <ac:spMkLst>
            <pc:docMk/>
            <pc:sldMk cId="2568241804" sldId="299"/>
            <ac:spMk id="600" creationId="{00000000-0000-0000-0000-000000000000}"/>
          </ac:spMkLst>
        </pc:spChg>
      </pc:sldChg>
      <pc:sldChg chg="modSp del mod">
        <pc:chgData name="Alessandro Giannetti" userId="d328d962-6db5-47cb-b6fc-1551a796fdc0" providerId="ADAL" clId="{312FD95B-37E3-47B5-85DB-BFC6AC00948F}" dt="2020-06-01T12:33:49.781" v="1257" actId="47"/>
        <pc:sldMkLst>
          <pc:docMk/>
          <pc:sldMk cId="2740749789" sldId="300"/>
        </pc:sldMkLst>
        <pc:spChg chg="mod">
          <ac:chgData name="Alessandro Giannetti" userId="d328d962-6db5-47cb-b6fc-1551a796fdc0" providerId="ADAL" clId="{312FD95B-37E3-47B5-85DB-BFC6AC00948F}" dt="2020-06-01T11:05:18.853" v="235" actId="14100"/>
          <ac:spMkLst>
            <pc:docMk/>
            <pc:sldMk cId="2740749789" sldId="300"/>
            <ac:spMk id="20" creationId="{C2E82E1D-8115-4927-AD0D-0511A1BA21E3}"/>
          </ac:spMkLst>
        </pc:spChg>
        <pc:spChg chg="mod">
          <ac:chgData name="Alessandro Giannetti" userId="d328d962-6db5-47cb-b6fc-1551a796fdc0" providerId="ADAL" clId="{312FD95B-37E3-47B5-85DB-BFC6AC00948F}" dt="2020-06-01T11:05:15.307" v="234" actId="20577"/>
          <ac:spMkLst>
            <pc:docMk/>
            <pc:sldMk cId="2740749789" sldId="300"/>
            <ac:spMk id="85" creationId="{1667373D-914C-4B22-A6E4-16821EB5060C}"/>
          </ac:spMkLst>
        </pc:spChg>
        <pc:spChg chg="mod">
          <ac:chgData name="Alessandro Giannetti" userId="d328d962-6db5-47cb-b6fc-1551a796fdc0" providerId="ADAL" clId="{312FD95B-37E3-47B5-85DB-BFC6AC00948F}" dt="2020-06-01T12:33:39.150" v="1250" actId="20577"/>
          <ac:spMkLst>
            <pc:docMk/>
            <pc:sldMk cId="2740749789" sldId="300"/>
            <ac:spMk id="600" creationId="{00000000-0000-0000-0000-000000000000}"/>
          </ac:spMkLst>
        </pc:spChg>
      </pc:sldChg>
      <pc:sldChg chg="modSp mod">
        <pc:chgData name="Alessandro Giannetti" userId="d328d962-6db5-47cb-b6fc-1551a796fdc0" providerId="ADAL" clId="{312FD95B-37E3-47B5-85DB-BFC6AC00948F}" dt="2020-06-01T12:18:15.994" v="953" actId="14100"/>
        <pc:sldMkLst>
          <pc:docMk/>
          <pc:sldMk cId="13653332" sldId="301"/>
        </pc:sldMkLst>
        <pc:spChg chg="mod">
          <ac:chgData name="Alessandro Giannetti" userId="d328d962-6db5-47cb-b6fc-1551a796fdc0" providerId="ADAL" clId="{312FD95B-37E3-47B5-85DB-BFC6AC00948F}" dt="2020-06-01T12:18:15.994" v="953" actId="14100"/>
          <ac:spMkLst>
            <pc:docMk/>
            <pc:sldMk cId="13653332" sldId="301"/>
            <ac:spMk id="21" creationId="{8E480B90-7DBC-4897-9BBF-EB6038CB24BB}"/>
          </ac:spMkLst>
        </pc:spChg>
        <pc:spChg chg="mod">
          <ac:chgData name="Alessandro Giannetti" userId="d328d962-6db5-47cb-b6fc-1551a796fdc0" providerId="ADAL" clId="{312FD95B-37E3-47B5-85DB-BFC6AC00948F}" dt="2020-06-01T12:18:12.641" v="952" actId="20577"/>
          <ac:spMkLst>
            <pc:docMk/>
            <pc:sldMk cId="13653332" sldId="301"/>
            <ac:spMk id="85" creationId="{1667373D-914C-4B22-A6E4-16821EB5060C}"/>
          </ac:spMkLst>
        </pc:spChg>
        <pc:spChg chg="mod">
          <ac:chgData name="Alessandro Giannetti" userId="d328d962-6db5-47cb-b6fc-1551a796fdc0" providerId="ADAL" clId="{312FD95B-37E3-47B5-85DB-BFC6AC00948F}" dt="2020-06-01T11:56:31.113" v="626" actId="20577"/>
          <ac:spMkLst>
            <pc:docMk/>
            <pc:sldMk cId="13653332" sldId="301"/>
            <ac:spMk id="89" creationId="{889D1450-AA57-42F1-A573-EA018E888415}"/>
          </ac:spMkLst>
        </pc:spChg>
      </pc:sldChg>
      <pc:sldChg chg="addSp delSp modSp mod">
        <pc:chgData name="Alessandro Giannetti" userId="d328d962-6db5-47cb-b6fc-1551a796fdc0" providerId="ADAL" clId="{312FD95B-37E3-47B5-85DB-BFC6AC00948F}" dt="2020-06-01T15:11:55.991" v="3492" actId="14100"/>
        <pc:sldMkLst>
          <pc:docMk/>
          <pc:sldMk cId="1706468291" sldId="302"/>
        </pc:sldMkLst>
        <pc:spChg chg="add del mod">
          <ac:chgData name="Alessandro Giannetti" userId="d328d962-6db5-47cb-b6fc-1551a796fdc0" providerId="ADAL" clId="{312FD95B-37E3-47B5-85DB-BFC6AC00948F}" dt="2020-06-01T15:11:01.826" v="3473"/>
          <ac:spMkLst>
            <pc:docMk/>
            <pc:sldMk cId="1706468291" sldId="302"/>
            <ac:spMk id="2" creationId="{125F6F69-1412-40C1-AC4F-D5452111E1D6}"/>
          </ac:spMkLst>
        </pc:spChg>
        <pc:spChg chg="mod">
          <ac:chgData name="Alessandro Giannetti" userId="d328d962-6db5-47cb-b6fc-1551a796fdc0" providerId="ADAL" clId="{312FD95B-37E3-47B5-85DB-BFC6AC00948F}" dt="2020-06-01T12:18:26.596" v="958" actId="14100"/>
          <ac:spMkLst>
            <pc:docMk/>
            <pc:sldMk cId="1706468291" sldId="302"/>
            <ac:spMk id="21" creationId="{A6CDDE30-AC04-4410-B0D9-396ED46603FB}"/>
          </ac:spMkLst>
        </pc:spChg>
        <pc:spChg chg="add del mod">
          <ac:chgData name="Alessandro Giannetti" userId="d328d962-6db5-47cb-b6fc-1551a796fdc0" providerId="ADAL" clId="{312FD95B-37E3-47B5-85DB-BFC6AC00948F}" dt="2020-06-01T15:09:57.451" v="3390"/>
          <ac:spMkLst>
            <pc:docMk/>
            <pc:sldMk cId="1706468291" sldId="302"/>
            <ac:spMk id="23" creationId="{C2DAEB52-EF4D-4562-B076-9BB10A13EF8C}"/>
          </ac:spMkLst>
        </pc:spChg>
        <pc:spChg chg="add del mod">
          <ac:chgData name="Alessandro Giannetti" userId="d328d962-6db5-47cb-b6fc-1551a796fdc0" providerId="ADAL" clId="{312FD95B-37E3-47B5-85DB-BFC6AC00948F}" dt="2020-06-01T15:11:25.622" v="3482"/>
          <ac:spMkLst>
            <pc:docMk/>
            <pc:sldMk cId="1706468291" sldId="302"/>
            <ac:spMk id="25" creationId="{8B15A54C-46C3-4F42-85D0-2AAA30AA7969}"/>
          </ac:spMkLst>
        </pc:spChg>
        <pc:spChg chg="add mod">
          <ac:chgData name="Alessandro Giannetti" userId="d328d962-6db5-47cb-b6fc-1551a796fdc0" providerId="ADAL" clId="{312FD95B-37E3-47B5-85DB-BFC6AC00948F}" dt="2020-06-01T15:11:55.991" v="3492" actId="14100"/>
          <ac:spMkLst>
            <pc:docMk/>
            <pc:sldMk cId="1706468291" sldId="302"/>
            <ac:spMk id="26" creationId="{29AE2029-AF24-4E06-B571-C12444EFE718}"/>
          </ac:spMkLst>
        </pc:spChg>
        <pc:spChg chg="mod">
          <ac:chgData name="Alessandro Giannetti" userId="d328d962-6db5-47cb-b6fc-1551a796fdc0" providerId="ADAL" clId="{312FD95B-37E3-47B5-85DB-BFC6AC00948F}" dt="2020-06-01T12:18:21.302" v="957" actId="20577"/>
          <ac:spMkLst>
            <pc:docMk/>
            <pc:sldMk cId="1706468291" sldId="302"/>
            <ac:spMk id="85" creationId="{1667373D-914C-4B22-A6E4-16821EB5060C}"/>
          </ac:spMkLst>
        </pc:spChg>
        <pc:spChg chg="mod">
          <ac:chgData name="Alessandro Giannetti" userId="d328d962-6db5-47cb-b6fc-1551a796fdc0" providerId="ADAL" clId="{312FD95B-37E3-47B5-85DB-BFC6AC00948F}" dt="2020-06-01T15:11:53.539" v="3491" actId="14100"/>
          <ac:spMkLst>
            <pc:docMk/>
            <pc:sldMk cId="1706468291" sldId="302"/>
            <ac:spMk id="89" creationId="{889D1450-AA57-42F1-A573-EA018E888415}"/>
          </ac:spMkLst>
        </pc:spChg>
        <pc:picChg chg="add del mod">
          <ac:chgData name="Alessandro Giannetti" userId="d328d962-6db5-47cb-b6fc-1551a796fdc0" providerId="ADAL" clId="{312FD95B-37E3-47B5-85DB-BFC6AC00948F}" dt="2020-06-01T15:09:57.451" v="3390"/>
          <ac:picMkLst>
            <pc:docMk/>
            <pc:sldMk cId="1706468291" sldId="302"/>
            <ac:picMk id="22" creationId="{45E4812E-640A-4B70-B521-1AB28F596440}"/>
          </ac:picMkLst>
        </pc:picChg>
      </pc:sldChg>
      <pc:sldChg chg="addSp delSp modSp mod">
        <pc:chgData name="Alessandro Giannetti" userId="d328d962-6db5-47cb-b6fc-1551a796fdc0" providerId="ADAL" clId="{312FD95B-37E3-47B5-85DB-BFC6AC00948F}" dt="2020-06-01T13:29:33.298" v="1651" actId="21"/>
        <pc:sldMkLst>
          <pc:docMk/>
          <pc:sldMk cId="3558595107" sldId="303"/>
        </pc:sldMkLst>
        <pc:spChg chg="mod">
          <ac:chgData name="Alessandro Giannetti" userId="d328d962-6db5-47cb-b6fc-1551a796fdc0" providerId="ADAL" clId="{312FD95B-37E3-47B5-85DB-BFC6AC00948F}" dt="2020-06-01T12:18:52.607" v="972" actId="14100"/>
          <ac:spMkLst>
            <pc:docMk/>
            <pc:sldMk cId="3558595107" sldId="303"/>
            <ac:spMk id="21" creationId="{20784184-DDDA-4BE3-948E-84B9F52102A0}"/>
          </ac:spMkLst>
        </pc:spChg>
        <pc:spChg chg="mod">
          <ac:chgData name="Alessandro Giannetti" userId="d328d962-6db5-47cb-b6fc-1551a796fdc0" providerId="ADAL" clId="{312FD95B-37E3-47B5-85DB-BFC6AC00948F}" dt="2020-06-01T12:18:49.235" v="971" actId="20577"/>
          <ac:spMkLst>
            <pc:docMk/>
            <pc:sldMk cId="3558595107" sldId="303"/>
            <ac:spMk id="85" creationId="{1667373D-914C-4B22-A6E4-16821EB5060C}"/>
          </ac:spMkLst>
        </pc:spChg>
        <pc:spChg chg="add del mod">
          <ac:chgData name="Alessandro Giannetti" userId="d328d962-6db5-47cb-b6fc-1551a796fdc0" providerId="ADAL" clId="{312FD95B-37E3-47B5-85DB-BFC6AC00948F}" dt="2020-06-01T13:29:28.466" v="1650" actId="20577"/>
          <ac:spMkLst>
            <pc:docMk/>
            <pc:sldMk cId="3558595107" sldId="303"/>
            <ac:spMk id="89" creationId="{889D1450-AA57-42F1-A573-EA018E888415}"/>
          </ac:spMkLst>
        </pc:spChg>
        <pc:picChg chg="add del mod">
          <ac:chgData name="Alessandro Giannetti" userId="d328d962-6db5-47cb-b6fc-1551a796fdc0" providerId="ADAL" clId="{312FD95B-37E3-47B5-85DB-BFC6AC00948F}" dt="2020-06-01T13:29:33.298" v="1651" actId="21"/>
          <ac:picMkLst>
            <pc:docMk/>
            <pc:sldMk cId="3558595107" sldId="303"/>
            <ac:picMk id="3" creationId="{D9AB8B37-4A97-492B-9468-5911F81D0524}"/>
          </ac:picMkLst>
        </pc:picChg>
      </pc:sldChg>
      <pc:sldChg chg="modSp mod">
        <pc:chgData name="Alessandro Giannetti" userId="d328d962-6db5-47cb-b6fc-1551a796fdc0" providerId="ADAL" clId="{312FD95B-37E3-47B5-85DB-BFC6AC00948F}" dt="2020-06-01T15:21:10.542" v="3613" actId="14100"/>
        <pc:sldMkLst>
          <pc:docMk/>
          <pc:sldMk cId="1455227350" sldId="304"/>
        </pc:sldMkLst>
        <pc:spChg chg="mod">
          <ac:chgData name="Alessandro Giannetti" userId="d328d962-6db5-47cb-b6fc-1551a796fdc0" providerId="ADAL" clId="{312FD95B-37E3-47B5-85DB-BFC6AC00948F}" dt="2020-06-01T15:21:10.542" v="3613" actId="14100"/>
          <ac:spMkLst>
            <pc:docMk/>
            <pc:sldMk cId="1455227350" sldId="304"/>
            <ac:spMk id="21" creationId="{71B3CA31-997E-4EAF-8D21-4F25798E4113}"/>
          </ac:spMkLst>
        </pc:spChg>
        <pc:spChg chg="mod">
          <ac:chgData name="Alessandro Giannetti" userId="d328d962-6db5-47cb-b6fc-1551a796fdc0" providerId="ADAL" clId="{312FD95B-37E3-47B5-85DB-BFC6AC00948F}" dt="2020-06-01T15:21:06.184" v="3612" actId="20577"/>
          <ac:spMkLst>
            <pc:docMk/>
            <pc:sldMk cId="1455227350" sldId="304"/>
            <ac:spMk id="85" creationId="{1667373D-914C-4B22-A6E4-16821EB5060C}"/>
          </ac:spMkLst>
        </pc:spChg>
        <pc:spChg chg="mod">
          <ac:chgData name="Alessandro Giannetti" userId="d328d962-6db5-47cb-b6fc-1551a796fdc0" providerId="ADAL" clId="{312FD95B-37E3-47B5-85DB-BFC6AC00948F}" dt="2020-06-01T14:03:24.285" v="2523" actId="20577"/>
          <ac:spMkLst>
            <pc:docMk/>
            <pc:sldMk cId="1455227350" sldId="304"/>
            <ac:spMk id="89" creationId="{889D1450-AA57-42F1-A573-EA018E888415}"/>
          </ac:spMkLst>
        </pc:spChg>
        <pc:spChg chg="mod">
          <ac:chgData name="Alessandro Giannetti" userId="d328d962-6db5-47cb-b6fc-1551a796fdc0" providerId="ADAL" clId="{312FD95B-37E3-47B5-85DB-BFC6AC00948F}" dt="2020-06-01T14:04:00.942" v="2530" actId="20577"/>
          <ac:spMkLst>
            <pc:docMk/>
            <pc:sldMk cId="1455227350" sldId="304"/>
            <ac:spMk id="600" creationId="{00000000-0000-0000-0000-000000000000}"/>
          </ac:spMkLst>
        </pc:spChg>
      </pc:sldChg>
      <pc:sldChg chg="addSp delSp modSp mod modAnim">
        <pc:chgData name="Alessandro Giannetti" userId="d328d962-6db5-47cb-b6fc-1551a796fdc0" providerId="ADAL" clId="{312FD95B-37E3-47B5-85DB-BFC6AC00948F}" dt="2020-06-01T16:06:58.925" v="4175" actId="20577"/>
        <pc:sldMkLst>
          <pc:docMk/>
          <pc:sldMk cId="1171896958" sldId="305"/>
        </pc:sldMkLst>
        <pc:spChg chg="mod">
          <ac:chgData name="Alessandro Giannetti" userId="d328d962-6db5-47cb-b6fc-1551a796fdc0" providerId="ADAL" clId="{312FD95B-37E3-47B5-85DB-BFC6AC00948F}" dt="2020-06-01T14:08:32.897" v="2601" actId="14100"/>
          <ac:spMkLst>
            <pc:docMk/>
            <pc:sldMk cId="1171896958" sldId="305"/>
            <ac:spMk id="21" creationId="{2D5007B7-59C5-4909-BCA2-107A9B8BACD9}"/>
          </ac:spMkLst>
        </pc:spChg>
        <pc:spChg chg="add del mod">
          <ac:chgData name="Alessandro Giannetti" userId="d328d962-6db5-47cb-b6fc-1551a796fdc0" providerId="ADAL" clId="{312FD95B-37E3-47B5-85DB-BFC6AC00948F}" dt="2020-06-01T15:53:13.471" v="3950" actId="478"/>
          <ac:spMkLst>
            <pc:docMk/>
            <pc:sldMk cId="1171896958" sldId="305"/>
            <ac:spMk id="22" creationId="{4B8BB49A-E301-4998-AD07-D37F49EF4F8D}"/>
          </ac:spMkLst>
        </pc:spChg>
        <pc:spChg chg="add del mod">
          <ac:chgData name="Alessandro Giannetti" userId="d328d962-6db5-47cb-b6fc-1551a796fdc0" providerId="ADAL" clId="{312FD95B-37E3-47B5-85DB-BFC6AC00948F}" dt="2020-06-01T15:48:30.368" v="3911" actId="478"/>
          <ac:spMkLst>
            <pc:docMk/>
            <pc:sldMk cId="1171896958" sldId="305"/>
            <ac:spMk id="23" creationId="{FA355045-0295-4E55-8D72-C92264A15FC1}"/>
          </ac:spMkLst>
        </pc:spChg>
        <pc:spChg chg="add del mod">
          <ac:chgData name="Alessandro Giannetti" userId="d328d962-6db5-47cb-b6fc-1551a796fdc0" providerId="ADAL" clId="{312FD95B-37E3-47B5-85DB-BFC6AC00948F}" dt="2020-06-01T15:48:19.429" v="3908" actId="478"/>
          <ac:spMkLst>
            <pc:docMk/>
            <pc:sldMk cId="1171896958" sldId="305"/>
            <ac:spMk id="24" creationId="{DC109A4C-C30F-4AE4-B4E8-07DBA864DDDD}"/>
          </ac:spMkLst>
        </pc:spChg>
        <pc:spChg chg="add del mod">
          <ac:chgData name="Alessandro Giannetti" userId="d328d962-6db5-47cb-b6fc-1551a796fdc0" providerId="ADAL" clId="{312FD95B-37E3-47B5-85DB-BFC6AC00948F}" dt="2020-06-01T15:48:20.987" v="3909" actId="478"/>
          <ac:spMkLst>
            <pc:docMk/>
            <pc:sldMk cId="1171896958" sldId="305"/>
            <ac:spMk id="25" creationId="{B21E2A7B-213A-4FB7-AF03-21B0D7DEBDFF}"/>
          </ac:spMkLst>
        </pc:spChg>
        <pc:spChg chg="add del mod">
          <ac:chgData name="Alessandro Giannetti" userId="d328d962-6db5-47cb-b6fc-1551a796fdc0" providerId="ADAL" clId="{312FD95B-37E3-47B5-85DB-BFC6AC00948F}" dt="2020-06-01T15:48:22.203" v="3910" actId="478"/>
          <ac:spMkLst>
            <pc:docMk/>
            <pc:sldMk cId="1171896958" sldId="305"/>
            <ac:spMk id="26" creationId="{19198C6E-AF8B-4EB1-93A8-DFC43319AFA5}"/>
          </ac:spMkLst>
        </pc:spChg>
        <pc:spChg chg="mod">
          <ac:chgData name="Alessandro Giannetti" userId="d328d962-6db5-47cb-b6fc-1551a796fdc0" providerId="ADAL" clId="{312FD95B-37E3-47B5-85DB-BFC6AC00948F}" dt="2020-06-01T14:08:28.580" v="2600" actId="20577"/>
          <ac:spMkLst>
            <pc:docMk/>
            <pc:sldMk cId="1171896958" sldId="305"/>
            <ac:spMk id="85" creationId="{1667373D-914C-4B22-A6E4-16821EB5060C}"/>
          </ac:spMkLst>
        </pc:spChg>
        <pc:spChg chg="mod">
          <ac:chgData name="Alessandro Giannetti" userId="d328d962-6db5-47cb-b6fc-1551a796fdc0" providerId="ADAL" clId="{312FD95B-37E3-47B5-85DB-BFC6AC00948F}" dt="2020-06-01T16:06:58.925" v="4175" actId="20577"/>
          <ac:spMkLst>
            <pc:docMk/>
            <pc:sldMk cId="1171896958" sldId="305"/>
            <ac:spMk id="600" creationId="{00000000-0000-0000-0000-000000000000}"/>
          </ac:spMkLst>
        </pc:spChg>
        <pc:graphicFrameChg chg="mod modGraphic">
          <ac:chgData name="Alessandro Giannetti" userId="d328d962-6db5-47cb-b6fc-1551a796fdc0" providerId="ADAL" clId="{312FD95B-37E3-47B5-85DB-BFC6AC00948F}" dt="2020-06-01T16:05:46.330" v="4143" actId="572"/>
          <ac:graphicFrameMkLst>
            <pc:docMk/>
            <pc:sldMk cId="1171896958" sldId="305"/>
            <ac:graphicFrameMk id="2" creationId="{40AE56AC-5FEF-4FBE-8044-660EF899D65E}"/>
          </ac:graphicFrameMkLst>
        </pc:graphicFrameChg>
        <pc:graphicFrameChg chg="add del mod">
          <ac:chgData name="Alessandro Giannetti" userId="d328d962-6db5-47cb-b6fc-1551a796fdc0" providerId="ADAL" clId="{312FD95B-37E3-47B5-85DB-BFC6AC00948F}" dt="2020-06-01T15:53:44.989" v="3958"/>
          <ac:graphicFrameMkLst>
            <pc:docMk/>
            <pc:sldMk cId="1171896958" sldId="305"/>
            <ac:graphicFrameMk id="3" creationId="{57ED9392-1060-42D1-BF43-F8509E500EE6}"/>
          </ac:graphicFrameMkLst>
        </pc:graphicFrameChg>
        <pc:graphicFrameChg chg="add del mod">
          <ac:chgData name="Alessandro Giannetti" userId="d328d962-6db5-47cb-b6fc-1551a796fdc0" providerId="ADAL" clId="{312FD95B-37E3-47B5-85DB-BFC6AC00948F}" dt="2020-06-01T15:53:50.984" v="3961"/>
          <ac:graphicFrameMkLst>
            <pc:docMk/>
            <pc:sldMk cId="1171896958" sldId="305"/>
            <ac:graphicFrameMk id="4" creationId="{9D7060A3-3F6D-4785-A8E2-F4238FE75A95}"/>
          </ac:graphicFrameMkLst>
        </pc:graphicFrameChg>
        <pc:graphicFrameChg chg="add del mod">
          <ac:chgData name="Alessandro Giannetti" userId="d328d962-6db5-47cb-b6fc-1551a796fdc0" providerId="ADAL" clId="{312FD95B-37E3-47B5-85DB-BFC6AC00948F}" dt="2020-06-01T15:54:05.203" v="3966"/>
          <ac:graphicFrameMkLst>
            <pc:docMk/>
            <pc:sldMk cId="1171896958" sldId="305"/>
            <ac:graphicFrameMk id="5" creationId="{07122609-2DB9-4C44-814A-335FE5B3A38D}"/>
          </ac:graphicFrameMkLst>
        </pc:graphicFrameChg>
        <pc:graphicFrameChg chg="add del mod">
          <ac:chgData name="Alessandro Giannetti" userId="d328d962-6db5-47cb-b6fc-1551a796fdc0" providerId="ADAL" clId="{312FD95B-37E3-47B5-85DB-BFC6AC00948F}" dt="2020-06-01T15:54:10.548" v="3969"/>
          <ac:graphicFrameMkLst>
            <pc:docMk/>
            <pc:sldMk cId="1171896958" sldId="305"/>
            <ac:graphicFrameMk id="6" creationId="{12A109F4-C5D7-46AD-910F-0925F7558DD6}"/>
          </ac:graphicFrameMkLst>
        </pc:graphicFrameChg>
        <pc:graphicFrameChg chg="add del mod">
          <ac:chgData name="Alessandro Giannetti" userId="d328d962-6db5-47cb-b6fc-1551a796fdc0" providerId="ADAL" clId="{312FD95B-37E3-47B5-85DB-BFC6AC00948F}" dt="2020-06-01T15:54:18.329" v="3972"/>
          <ac:graphicFrameMkLst>
            <pc:docMk/>
            <pc:sldMk cId="1171896958" sldId="305"/>
            <ac:graphicFrameMk id="7" creationId="{E1F1CBE1-65B8-4348-9985-59704C9C12F8}"/>
          </ac:graphicFrameMkLst>
        </pc:graphicFrameChg>
        <pc:graphicFrameChg chg="add del mod">
          <ac:chgData name="Alessandro Giannetti" userId="d328d962-6db5-47cb-b6fc-1551a796fdc0" providerId="ADAL" clId="{312FD95B-37E3-47B5-85DB-BFC6AC00948F}" dt="2020-06-01T15:54:27.772" v="3976" actId="478"/>
          <ac:graphicFrameMkLst>
            <pc:docMk/>
            <pc:sldMk cId="1171896958" sldId="305"/>
            <ac:graphicFrameMk id="8" creationId="{A9B6327E-5572-4162-8DCB-5F505A3706A4}"/>
          </ac:graphicFrameMkLst>
        </pc:graphicFrameChg>
        <pc:graphicFrameChg chg="add del mod">
          <ac:chgData name="Alessandro Giannetti" userId="d328d962-6db5-47cb-b6fc-1551a796fdc0" providerId="ADAL" clId="{312FD95B-37E3-47B5-85DB-BFC6AC00948F}" dt="2020-06-01T15:54:35.236" v="3979"/>
          <ac:graphicFrameMkLst>
            <pc:docMk/>
            <pc:sldMk cId="1171896958" sldId="305"/>
            <ac:graphicFrameMk id="9" creationId="{ADE89047-45DD-4C8D-AF26-298DC2B4AAA5}"/>
          </ac:graphicFrameMkLst>
        </pc:graphicFrameChg>
        <pc:graphicFrameChg chg="add del mod">
          <ac:chgData name="Alessandro Giannetti" userId="d328d962-6db5-47cb-b6fc-1551a796fdc0" providerId="ADAL" clId="{312FD95B-37E3-47B5-85DB-BFC6AC00948F}" dt="2020-06-01T15:54:41.630" v="3982"/>
          <ac:graphicFrameMkLst>
            <pc:docMk/>
            <pc:sldMk cId="1171896958" sldId="305"/>
            <ac:graphicFrameMk id="10" creationId="{77492525-6A1A-45E5-8E59-BF014C230A5A}"/>
          </ac:graphicFrameMkLst>
        </pc:graphicFrameChg>
      </pc:sldChg>
      <pc:sldChg chg="del">
        <pc:chgData name="Alessandro Giannetti" userId="d328d962-6db5-47cb-b6fc-1551a796fdc0" providerId="ADAL" clId="{312FD95B-37E3-47B5-85DB-BFC6AC00948F}" dt="2020-06-01T16:12:59.822" v="4262" actId="47"/>
        <pc:sldMkLst>
          <pc:docMk/>
          <pc:sldMk cId="2741322114" sldId="306"/>
        </pc:sldMkLst>
      </pc:sldChg>
      <pc:sldChg chg="modSp mod">
        <pc:chgData name="Alessandro Giannetti" userId="d328d962-6db5-47cb-b6fc-1551a796fdc0" providerId="ADAL" clId="{312FD95B-37E3-47B5-85DB-BFC6AC00948F}" dt="2020-06-01T18:43:29.825" v="5946" actId="20577"/>
        <pc:sldMkLst>
          <pc:docMk/>
          <pc:sldMk cId="2494487872" sldId="307"/>
        </pc:sldMkLst>
        <pc:spChg chg="mod">
          <ac:chgData name="Alessandro Giannetti" userId="d328d962-6db5-47cb-b6fc-1551a796fdc0" providerId="ADAL" clId="{312FD95B-37E3-47B5-85DB-BFC6AC00948F}" dt="2020-06-01T18:43:29.825" v="5946" actId="20577"/>
          <ac:spMkLst>
            <pc:docMk/>
            <pc:sldMk cId="2494487872" sldId="307"/>
            <ac:spMk id="21" creationId="{B89D75F3-5054-4EC1-9EFA-6F24D92AD4CC}"/>
          </ac:spMkLst>
        </pc:spChg>
      </pc:sldChg>
      <pc:sldChg chg="modSp del mod">
        <pc:chgData name="Alessandro Giannetti" userId="d328d962-6db5-47cb-b6fc-1551a796fdc0" providerId="ADAL" clId="{312FD95B-37E3-47B5-85DB-BFC6AC00948F}" dt="2020-06-01T12:33:49.781" v="1257" actId="47"/>
        <pc:sldMkLst>
          <pc:docMk/>
          <pc:sldMk cId="2942504708" sldId="308"/>
        </pc:sldMkLst>
        <pc:spChg chg="mod">
          <ac:chgData name="Alessandro Giannetti" userId="d328d962-6db5-47cb-b6fc-1551a796fdc0" providerId="ADAL" clId="{312FD95B-37E3-47B5-85DB-BFC6AC00948F}" dt="2020-06-01T12:18:03.129" v="948" actId="14100"/>
          <ac:spMkLst>
            <pc:docMk/>
            <pc:sldMk cId="2942504708" sldId="308"/>
            <ac:spMk id="20" creationId="{C2E82E1D-8115-4927-AD0D-0511A1BA21E3}"/>
          </ac:spMkLst>
        </pc:spChg>
        <pc:spChg chg="mod">
          <ac:chgData name="Alessandro Giannetti" userId="d328d962-6db5-47cb-b6fc-1551a796fdc0" providerId="ADAL" clId="{312FD95B-37E3-47B5-85DB-BFC6AC00948F}" dt="2020-06-01T12:17:58.426" v="947" actId="20577"/>
          <ac:spMkLst>
            <pc:docMk/>
            <pc:sldMk cId="2942504708" sldId="308"/>
            <ac:spMk id="85" creationId="{1667373D-914C-4B22-A6E4-16821EB5060C}"/>
          </ac:spMkLst>
        </pc:spChg>
        <pc:spChg chg="mod">
          <ac:chgData name="Alessandro Giannetti" userId="d328d962-6db5-47cb-b6fc-1551a796fdc0" providerId="ADAL" clId="{312FD95B-37E3-47B5-85DB-BFC6AC00948F}" dt="2020-06-01T12:33:45.583" v="1256" actId="20577"/>
          <ac:spMkLst>
            <pc:docMk/>
            <pc:sldMk cId="2942504708" sldId="308"/>
            <ac:spMk id="600" creationId="{00000000-0000-0000-0000-000000000000}"/>
          </ac:spMkLst>
        </pc:spChg>
      </pc:sldChg>
      <pc:sldChg chg="del">
        <pc:chgData name="Alessandro Giannetti" userId="d328d962-6db5-47cb-b6fc-1551a796fdc0" providerId="ADAL" clId="{312FD95B-37E3-47B5-85DB-BFC6AC00948F}" dt="2020-06-01T10:48:36.354" v="215" actId="47"/>
        <pc:sldMkLst>
          <pc:docMk/>
          <pc:sldMk cId="993213774" sldId="309"/>
        </pc:sldMkLst>
      </pc:sldChg>
      <pc:sldChg chg="addSp delSp modSp add mod">
        <pc:chgData name="Alessandro Giannetti" userId="d328d962-6db5-47cb-b6fc-1551a796fdc0" providerId="ADAL" clId="{312FD95B-37E3-47B5-85DB-BFC6AC00948F}" dt="2020-06-01T15:15:31.670" v="3533" actId="20577"/>
        <pc:sldMkLst>
          <pc:docMk/>
          <pc:sldMk cId="3401696600" sldId="309"/>
        </pc:sldMkLst>
        <pc:spChg chg="add del mod">
          <ac:chgData name="Alessandro Giannetti" userId="d328d962-6db5-47cb-b6fc-1551a796fdc0" providerId="ADAL" clId="{312FD95B-37E3-47B5-85DB-BFC6AC00948F}" dt="2020-06-01T15:14:16.229" v="3518" actId="478"/>
          <ac:spMkLst>
            <pc:docMk/>
            <pc:sldMk cId="3401696600" sldId="309"/>
            <ac:spMk id="4" creationId="{6390C805-D912-4261-8959-0EC68610CE31}"/>
          </ac:spMkLst>
        </pc:spChg>
        <pc:spChg chg="add del mod">
          <ac:chgData name="Alessandro Giannetti" userId="d328d962-6db5-47cb-b6fc-1551a796fdc0" providerId="ADAL" clId="{312FD95B-37E3-47B5-85DB-BFC6AC00948F}" dt="2020-06-01T15:13:30.860" v="3512" actId="1035"/>
          <ac:spMkLst>
            <pc:docMk/>
            <pc:sldMk cId="3401696600" sldId="309"/>
            <ac:spMk id="5" creationId="{3B608C5C-471E-4180-A747-9A8D1D696FDE}"/>
          </ac:spMkLst>
        </pc:spChg>
        <pc:spChg chg="mod">
          <ac:chgData name="Alessandro Giannetti" userId="d328d962-6db5-47cb-b6fc-1551a796fdc0" providerId="ADAL" clId="{312FD95B-37E3-47B5-85DB-BFC6AC00948F}" dt="2020-06-01T12:18:37.085" v="963" actId="14100"/>
          <ac:spMkLst>
            <pc:docMk/>
            <pc:sldMk cId="3401696600" sldId="309"/>
            <ac:spMk id="21" creationId="{A6CDDE30-AC04-4410-B0D9-396ED46603FB}"/>
          </ac:spMkLst>
        </pc:spChg>
        <pc:spChg chg="add del mod">
          <ac:chgData name="Alessandro Giannetti" userId="d328d962-6db5-47cb-b6fc-1551a796fdc0" providerId="ADAL" clId="{312FD95B-37E3-47B5-85DB-BFC6AC00948F}" dt="2020-06-01T15:12:09.307" v="3494"/>
          <ac:spMkLst>
            <pc:docMk/>
            <pc:sldMk cId="3401696600" sldId="309"/>
            <ac:spMk id="26" creationId="{4282C5FB-C57A-4AC3-83C0-B9AB2D451CB8}"/>
          </ac:spMkLst>
        </pc:spChg>
        <pc:spChg chg="add mod">
          <ac:chgData name="Alessandro Giannetti" userId="d328d962-6db5-47cb-b6fc-1551a796fdc0" providerId="ADAL" clId="{312FD95B-37E3-47B5-85DB-BFC6AC00948F}" dt="2020-06-01T15:12:17.650" v="3496"/>
          <ac:spMkLst>
            <pc:docMk/>
            <pc:sldMk cId="3401696600" sldId="309"/>
            <ac:spMk id="27" creationId="{441DC9E7-4CB1-4A5D-BDC6-2B3679F2113A}"/>
          </ac:spMkLst>
        </pc:spChg>
        <pc:spChg chg="add mod">
          <ac:chgData name="Alessandro Giannetti" userId="d328d962-6db5-47cb-b6fc-1551a796fdc0" providerId="ADAL" clId="{312FD95B-37E3-47B5-85DB-BFC6AC00948F}" dt="2020-06-01T15:15:31.670" v="3533" actId="20577"/>
          <ac:spMkLst>
            <pc:docMk/>
            <pc:sldMk cId="3401696600" sldId="309"/>
            <ac:spMk id="28" creationId="{E4EFDEE9-6272-4EE0-9B33-879D222AEAF7}"/>
          </ac:spMkLst>
        </pc:spChg>
        <pc:spChg chg="mod">
          <ac:chgData name="Alessandro Giannetti" userId="d328d962-6db5-47cb-b6fc-1551a796fdc0" providerId="ADAL" clId="{312FD95B-37E3-47B5-85DB-BFC6AC00948F}" dt="2020-06-01T12:18:33.071" v="962" actId="20577"/>
          <ac:spMkLst>
            <pc:docMk/>
            <pc:sldMk cId="3401696600" sldId="309"/>
            <ac:spMk id="85" creationId="{1667373D-914C-4B22-A6E4-16821EB5060C}"/>
          </ac:spMkLst>
        </pc:spChg>
        <pc:spChg chg="del mod">
          <ac:chgData name="Alessandro Giannetti" userId="d328d962-6db5-47cb-b6fc-1551a796fdc0" providerId="ADAL" clId="{312FD95B-37E3-47B5-85DB-BFC6AC00948F}" dt="2020-06-01T15:13:10.965" v="3501" actId="478"/>
          <ac:spMkLst>
            <pc:docMk/>
            <pc:sldMk cId="3401696600" sldId="309"/>
            <ac:spMk id="89" creationId="{889D1450-AA57-42F1-A573-EA018E888415}"/>
          </ac:spMkLst>
        </pc:spChg>
        <pc:picChg chg="add del mod modCrop">
          <ac:chgData name="Alessandro Giannetti" userId="d328d962-6db5-47cb-b6fc-1551a796fdc0" providerId="ADAL" clId="{312FD95B-37E3-47B5-85DB-BFC6AC00948F}" dt="2020-06-01T15:13:30.860" v="3512" actId="1035"/>
          <ac:picMkLst>
            <pc:docMk/>
            <pc:sldMk cId="3401696600" sldId="309"/>
            <ac:picMk id="3" creationId="{2B93436D-3AF6-4DE4-9442-1BE024EFE9F6}"/>
          </ac:picMkLst>
        </pc:picChg>
      </pc:sldChg>
      <pc:sldChg chg="addSp modSp add mod">
        <pc:chgData name="Alessandro Giannetti" userId="d328d962-6db5-47cb-b6fc-1551a796fdc0" providerId="ADAL" clId="{312FD95B-37E3-47B5-85DB-BFC6AC00948F}" dt="2020-06-01T13:40:23.763" v="2123" actId="20577"/>
        <pc:sldMkLst>
          <pc:docMk/>
          <pc:sldMk cId="2833664460" sldId="310"/>
        </pc:sldMkLst>
        <pc:spChg chg="mod">
          <ac:chgData name="Alessandro Giannetti" userId="d328d962-6db5-47cb-b6fc-1551a796fdc0" providerId="ADAL" clId="{312FD95B-37E3-47B5-85DB-BFC6AC00948F}" dt="2020-06-01T13:40:23.763" v="2123" actId="20577"/>
          <ac:spMkLst>
            <pc:docMk/>
            <pc:sldMk cId="2833664460" sldId="310"/>
            <ac:spMk id="89" creationId="{889D1450-AA57-42F1-A573-EA018E888415}"/>
          </ac:spMkLst>
        </pc:spChg>
        <pc:spChg chg="mod">
          <ac:chgData name="Alessandro Giannetti" userId="d328d962-6db5-47cb-b6fc-1551a796fdc0" providerId="ADAL" clId="{312FD95B-37E3-47B5-85DB-BFC6AC00948F}" dt="2020-06-01T13:29:46.861" v="1664" actId="20577"/>
          <ac:spMkLst>
            <pc:docMk/>
            <pc:sldMk cId="2833664460" sldId="310"/>
            <ac:spMk id="600" creationId="{00000000-0000-0000-0000-000000000000}"/>
          </ac:spMkLst>
        </pc:spChg>
        <pc:picChg chg="add mod">
          <ac:chgData name="Alessandro Giannetti" userId="d328d962-6db5-47cb-b6fc-1551a796fdc0" providerId="ADAL" clId="{312FD95B-37E3-47B5-85DB-BFC6AC00948F}" dt="2020-06-01T13:30:44.321" v="1677"/>
          <ac:picMkLst>
            <pc:docMk/>
            <pc:sldMk cId="2833664460" sldId="310"/>
            <ac:picMk id="22" creationId="{EDE1CC14-AC75-4571-B942-5836B486AAF4}"/>
          </ac:picMkLst>
        </pc:picChg>
      </pc:sldChg>
      <pc:sldChg chg="addSp delSp modSp add mod setBg">
        <pc:chgData name="Alessandro Giannetti" userId="d328d962-6db5-47cb-b6fc-1551a796fdc0" providerId="ADAL" clId="{312FD95B-37E3-47B5-85DB-BFC6AC00948F}" dt="2020-06-01T17:29:00.570" v="4589" actId="20577"/>
        <pc:sldMkLst>
          <pc:docMk/>
          <pc:sldMk cId="1283313686" sldId="311"/>
        </pc:sldMkLst>
        <pc:spChg chg="add mod">
          <ac:chgData name="Alessandro Giannetti" userId="d328d962-6db5-47cb-b6fc-1551a796fdc0" providerId="ADAL" clId="{312FD95B-37E3-47B5-85DB-BFC6AC00948F}" dt="2020-06-01T17:29:00.570" v="4589" actId="20577"/>
          <ac:spMkLst>
            <pc:docMk/>
            <pc:sldMk cId="1283313686" sldId="311"/>
            <ac:spMk id="22" creationId="{6BECC507-8E21-4D81-9D00-AEFCD06B8D5F}"/>
          </ac:spMkLst>
        </pc:spChg>
        <pc:spChg chg="mod">
          <ac:chgData name="Alessandro Giannetti" userId="d328d962-6db5-47cb-b6fc-1551a796fdc0" providerId="ADAL" clId="{312FD95B-37E3-47B5-85DB-BFC6AC00948F}" dt="2020-06-01T16:15:35.489" v="4319" actId="20577"/>
          <ac:spMkLst>
            <pc:docMk/>
            <pc:sldMk cId="1283313686" sldId="311"/>
            <ac:spMk id="600" creationId="{00000000-0000-0000-0000-000000000000}"/>
          </ac:spMkLst>
        </pc:spChg>
        <pc:graphicFrameChg chg="del">
          <ac:chgData name="Alessandro Giannetti" userId="d328d962-6db5-47cb-b6fc-1551a796fdc0" providerId="ADAL" clId="{312FD95B-37E3-47B5-85DB-BFC6AC00948F}" dt="2020-06-01T16:15:51.999" v="4320" actId="478"/>
          <ac:graphicFrameMkLst>
            <pc:docMk/>
            <pc:sldMk cId="1283313686" sldId="311"/>
            <ac:graphicFrameMk id="2" creationId="{40AE56AC-5FEF-4FBE-8044-660EF899D65E}"/>
          </ac:graphicFrameMkLst>
        </pc:graphicFrameChg>
        <pc:picChg chg="del">
          <ac:chgData name="Alessandro Giannetti" userId="d328d962-6db5-47cb-b6fc-1551a796fdc0" providerId="ADAL" clId="{312FD95B-37E3-47B5-85DB-BFC6AC00948F}" dt="2020-06-01T17:10:30.025" v="4442" actId="21"/>
          <ac:picMkLst>
            <pc:docMk/>
            <pc:sldMk cId="1283313686" sldId="311"/>
            <ac:picMk id="3" creationId="{E86DB5A1-137A-454E-9128-99BD1B00BA47}"/>
          </ac:picMkLst>
        </pc:picChg>
      </pc:sldChg>
      <pc:sldChg chg="addSp delSp modSp add mod">
        <pc:chgData name="Alessandro Giannetti" userId="d328d962-6db5-47cb-b6fc-1551a796fdc0" providerId="ADAL" clId="{312FD95B-37E3-47B5-85DB-BFC6AC00948F}" dt="2020-06-01T17:28:41.371" v="4588" actId="1036"/>
        <pc:sldMkLst>
          <pc:docMk/>
          <pc:sldMk cId="348195860" sldId="312"/>
        </pc:sldMkLst>
        <pc:spChg chg="del">
          <ac:chgData name="Alessandro Giannetti" userId="d328d962-6db5-47cb-b6fc-1551a796fdc0" providerId="ADAL" clId="{312FD95B-37E3-47B5-85DB-BFC6AC00948F}" dt="2020-06-01T17:10:36.711" v="4444" actId="478"/>
          <ac:spMkLst>
            <pc:docMk/>
            <pc:sldMk cId="348195860" sldId="312"/>
            <ac:spMk id="22" creationId="{6BECC507-8E21-4D81-9D00-AEFCD06B8D5F}"/>
          </ac:spMkLst>
        </pc:spChg>
        <pc:picChg chg="add mod modCrop">
          <ac:chgData name="Alessandro Giannetti" userId="d328d962-6db5-47cb-b6fc-1551a796fdc0" providerId="ADAL" clId="{312FD95B-37E3-47B5-85DB-BFC6AC00948F}" dt="2020-06-01T17:28:41.371" v="4588" actId="1036"/>
          <ac:picMkLst>
            <pc:docMk/>
            <pc:sldMk cId="348195860" sldId="312"/>
            <ac:picMk id="23" creationId="{CDD36C4B-1742-4E11-809C-38177B9CC770}"/>
          </ac:picMkLst>
        </pc:picChg>
        <pc:picChg chg="add mod modCrop">
          <ac:chgData name="Alessandro Giannetti" userId="d328d962-6db5-47cb-b6fc-1551a796fdc0" providerId="ADAL" clId="{312FD95B-37E3-47B5-85DB-BFC6AC00948F}" dt="2020-06-01T17:28:41.371" v="4588" actId="1036"/>
          <ac:picMkLst>
            <pc:docMk/>
            <pc:sldMk cId="348195860" sldId="312"/>
            <ac:picMk id="24" creationId="{904D34DB-C2D0-44CB-8279-16CE267B6A47}"/>
          </ac:picMkLst>
        </pc:picChg>
        <pc:picChg chg="add mod modCrop">
          <ac:chgData name="Alessandro Giannetti" userId="d328d962-6db5-47cb-b6fc-1551a796fdc0" providerId="ADAL" clId="{312FD95B-37E3-47B5-85DB-BFC6AC00948F}" dt="2020-06-01T17:28:41.371" v="4588" actId="1036"/>
          <ac:picMkLst>
            <pc:docMk/>
            <pc:sldMk cId="348195860" sldId="312"/>
            <ac:picMk id="25" creationId="{B3C80E6C-711E-461B-9060-A7549F3DA233}"/>
          </ac:picMkLst>
        </pc:picChg>
        <pc:picChg chg="add del mod modCrop">
          <ac:chgData name="Alessandro Giannetti" userId="d328d962-6db5-47cb-b6fc-1551a796fdc0" providerId="ADAL" clId="{312FD95B-37E3-47B5-85DB-BFC6AC00948F}" dt="2020-06-01T17:27:16.535" v="4578" actId="478"/>
          <ac:picMkLst>
            <pc:docMk/>
            <pc:sldMk cId="348195860" sldId="312"/>
            <ac:picMk id="26" creationId="{DC6707BB-CBE6-4EFE-BF8B-B88A1BFF172C}"/>
          </ac:picMkLst>
        </pc:picChg>
      </pc:sldChg>
      <pc:sldChg chg="addSp delSp modSp add mod modAnim">
        <pc:chgData name="Alessandro Giannetti" userId="d328d962-6db5-47cb-b6fc-1551a796fdc0" providerId="ADAL" clId="{312FD95B-37E3-47B5-85DB-BFC6AC00948F}" dt="2020-06-01T18:38:59.635" v="5678" actId="20577"/>
        <pc:sldMkLst>
          <pc:docMk/>
          <pc:sldMk cId="639517306" sldId="313"/>
        </pc:sldMkLst>
        <pc:spChg chg="add mod">
          <ac:chgData name="Alessandro Giannetti" userId="d328d962-6db5-47cb-b6fc-1551a796fdc0" providerId="ADAL" clId="{312FD95B-37E3-47B5-85DB-BFC6AC00948F}" dt="2020-06-01T17:33:03.884" v="4598" actId="2085"/>
          <ac:spMkLst>
            <pc:docMk/>
            <pc:sldMk cId="639517306" sldId="313"/>
            <ac:spMk id="2" creationId="{E6FD84DA-1240-442C-A624-EAA49102EAEE}"/>
          </ac:spMkLst>
        </pc:spChg>
        <pc:spChg chg="add mod">
          <ac:chgData name="Alessandro Giannetti" userId="d328d962-6db5-47cb-b6fc-1551a796fdc0" providerId="ADAL" clId="{312FD95B-37E3-47B5-85DB-BFC6AC00948F}" dt="2020-06-01T17:30:04.303" v="4594"/>
          <ac:spMkLst>
            <pc:docMk/>
            <pc:sldMk cId="639517306" sldId="313"/>
            <ac:spMk id="26" creationId="{DE51B688-543D-4A52-84DD-1203948D1EE3}"/>
          </ac:spMkLst>
        </pc:spChg>
        <pc:spChg chg="add mod">
          <ac:chgData name="Alessandro Giannetti" userId="d328d962-6db5-47cb-b6fc-1551a796fdc0" providerId="ADAL" clId="{312FD95B-37E3-47B5-85DB-BFC6AC00948F}" dt="2020-06-01T17:30:04.303" v="4594"/>
          <ac:spMkLst>
            <pc:docMk/>
            <pc:sldMk cId="639517306" sldId="313"/>
            <ac:spMk id="27" creationId="{D5AC2D17-E66C-47B7-B0B2-7813771FD610}"/>
          </ac:spMkLst>
        </pc:spChg>
        <pc:spChg chg="add mod">
          <ac:chgData name="Alessandro Giannetti" userId="d328d962-6db5-47cb-b6fc-1551a796fdc0" providerId="ADAL" clId="{312FD95B-37E3-47B5-85DB-BFC6AC00948F}" dt="2020-06-01T17:30:04.303" v="4594"/>
          <ac:spMkLst>
            <pc:docMk/>
            <pc:sldMk cId="639517306" sldId="313"/>
            <ac:spMk id="28" creationId="{1A1655A9-FC97-4457-936C-AA24AA6E56F1}"/>
          </ac:spMkLst>
        </pc:spChg>
        <pc:spChg chg="add mod">
          <ac:chgData name="Alessandro Giannetti" userId="d328d962-6db5-47cb-b6fc-1551a796fdc0" providerId="ADAL" clId="{312FD95B-37E3-47B5-85DB-BFC6AC00948F}" dt="2020-06-01T17:30:04.303" v="4594"/>
          <ac:spMkLst>
            <pc:docMk/>
            <pc:sldMk cId="639517306" sldId="313"/>
            <ac:spMk id="29" creationId="{F00A1BAB-EAE1-4D84-991A-224C2E323544}"/>
          </ac:spMkLst>
        </pc:spChg>
        <pc:spChg chg="add mod">
          <ac:chgData name="Alessandro Giannetti" userId="d328d962-6db5-47cb-b6fc-1551a796fdc0" providerId="ADAL" clId="{312FD95B-37E3-47B5-85DB-BFC6AC00948F}" dt="2020-06-01T17:30:04.303" v="4594"/>
          <ac:spMkLst>
            <pc:docMk/>
            <pc:sldMk cId="639517306" sldId="313"/>
            <ac:spMk id="30" creationId="{BAA4D346-8E4D-4484-8A4C-DF1EC37AF4E0}"/>
          </ac:spMkLst>
        </pc:spChg>
        <pc:spChg chg="add mod">
          <ac:chgData name="Alessandro Giannetti" userId="d328d962-6db5-47cb-b6fc-1551a796fdc0" providerId="ADAL" clId="{312FD95B-37E3-47B5-85DB-BFC6AC00948F}" dt="2020-06-01T17:30:04.303" v="4594"/>
          <ac:spMkLst>
            <pc:docMk/>
            <pc:sldMk cId="639517306" sldId="313"/>
            <ac:spMk id="31" creationId="{F2DAA0AF-A10C-4E5A-B599-8EBA2FDBA41C}"/>
          </ac:spMkLst>
        </pc:spChg>
        <pc:spChg chg="add mod">
          <ac:chgData name="Alessandro Giannetti" userId="d328d962-6db5-47cb-b6fc-1551a796fdc0" providerId="ADAL" clId="{312FD95B-37E3-47B5-85DB-BFC6AC00948F}" dt="2020-06-01T17:30:04.303" v="4594"/>
          <ac:spMkLst>
            <pc:docMk/>
            <pc:sldMk cId="639517306" sldId="313"/>
            <ac:spMk id="32" creationId="{398BBB4D-9948-49BE-8B9C-4D81EC576E70}"/>
          </ac:spMkLst>
        </pc:spChg>
        <pc:spChg chg="add mod">
          <ac:chgData name="Alessandro Giannetti" userId="d328d962-6db5-47cb-b6fc-1551a796fdc0" providerId="ADAL" clId="{312FD95B-37E3-47B5-85DB-BFC6AC00948F}" dt="2020-06-01T17:30:04.303" v="4594"/>
          <ac:spMkLst>
            <pc:docMk/>
            <pc:sldMk cId="639517306" sldId="313"/>
            <ac:spMk id="33" creationId="{D0E2F35E-C188-43F5-BA27-08492C606F62}"/>
          </ac:spMkLst>
        </pc:spChg>
        <pc:spChg chg="add mod">
          <ac:chgData name="Alessandro Giannetti" userId="d328d962-6db5-47cb-b6fc-1551a796fdc0" providerId="ADAL" clId="{312FD95B-37E3-47B5-85DB-BFC6AC00948F}" dt="2020-06-01T17:30:04.303" v="4594"/>
          <ac:spMkLst>
            <pc:docMk/>
            <pc:sldMk cId="639517306" sldId="313"/>
            <ac:spMk id="34" creationId="{7AE7E922-FBF6-49BD-821F-2A57D29EC176}"/>
          </ac:spMkLst>
        </pc:spChg>
        <pc:spChg chg="add mod">
          <ac:chgData name="Alessandro Giannetti" userId="d328d962-6db5-47cb-b6fc-1551a796fdc0" providerId="ADAL" clId="{312FD95B-37E3-47B5-85DB-BFC6AC00948F}" dt="2020-06-01T17:30:04.303" v="4594"/>
          <ac:spMkLst>
            <pc:docMk/>
            <pc:sldMk cId="639517306" sldId="313"/>
            <ac:spMk id="35" creationId="{FCEFC25F-E684-4793-8A7F-590DFE9A4D0E}"/>
          </ac:spMkLst>
        </pc:spChg>
        <pc:spChg chg="add mod">
          <ac:chgData name="Alessandro Giannetti" userId="d328d962-6db5-47cb-b6fc-1551a796fdc0" providerId="ADAL" clId="{312FD95B-37E3-47B5-85DB-BFC6AC00948F}" dt="2020-06-01T17:30:04.303" v="4594"/>
          <ac:spMkLst>
            <pc:docMk/>
            <pc:sldMk cId="639517306" sldId="313"/>
            <ac:spMk id="36" creationId="{7A29607F-9818-4BBF-B725-26A23F16F0B6}"/>
          </ac:spMkLst>
        </pc:spChg>
        <pc:spChg chg="add mod">
          <ac:chgData name="Alessandro Giannetti" userId="d328d962-6db5-47cb-b6fc-1551a796fdc0" providerId="ADAL" clId="{312FD95B-37E3-47B5-85DB-BFC6AC00948F}" dt="2020-06-01T17:30:04.303" v="4594"/>
          <ac:spMkLst>
            <pc:docMk/>
            <pc:sldMk cId="639517306" sldId="313"/>
            <ac:spMk id="37" creationId="{756C16C4-D87D-419F-8158-034F4AA49190}"/>
          </ac:spMkLst>
        </pc:spChg>
        <pc:spChg chg="add mod">
          <ac:chgData name="Alessandro Giannetti" userId="d328d962-6db5-47cb-b6fc-1551a796fdc0" providerId="ADAL" clId="{312FD95B-37E3-47B5-85DB-BFC6AC00948F}" dt="2020-06-01T17:30:04.303" v="4594"/>
          <ac:spMkLst>
            <pc:docMk/>
            <pc:sldMk cId="639517306" sldId="313"/>
            <ac:spMk id="38" creationId="{3FCCCB0A-B607-4F1E-AB8C-EC3096E8DE41}"/>
          </ac:spMkLst>
        </pc:spChg>
        <pc:spChg chg="add mod">
          <ac:chgData name="Alessandro Giannetti" userId="d328d962-6db5-47cb-b6fc-1551a796fdc0" providerId="ADAL" clId="{312FD95B-37E3-47B5-85DB-BFC6AC00948F}" dt="2020-06-01T17:48:44.596" v="4989" actId="14100"/>
          <ac:spMkLst>
            <pc:docMk/>
            <pc:sldMk cId="639517306" sldId="313"/>
            <ac:spMk id="39" creationId="{88D3A350-140B-45EA-B7AF-6010F11685CA}"/>
          </ac:spMkLst>
        </pc:spChg>
        <pc:spChg chg="mod">
          <ac:chgData name="Alessandro Giannetti" userId="d328d962-6db5-47cb-b6fc-1551a796fdc0" providerId="ADAL" clId="{312FD95B-37E3-47B5-85DB-BFC6AC00948F}" dt="2020-06-01T17:55:02.714" v="5124" actId="14100"/>
          <ac:spMkLst>
            <pc:docMk/>
            <pc:sldMk cId="639517306" sldId="313"/>
            <ac:spMk id="41" creationId="{0AB1C48A-1896-4ECE-A0C1-BFDA17EE114F}"/>
          </ac:spMkLst>
        </pc:spChg>
        <pc:spChg chg="mod">
          <ac:chgData name="Alessandro Giannetti" userId="d328d962-6db5-47cb-b6fc-1551a796fdc0" providerId="ADAL" clId="{312FD95B-37E3-47B5-85DB-BFC6AC00948F}" dt="2020-06-01T17:54:59.159" v="5122" actId="14100"/>
          <ac:spMkLst>
            <pc:docMk/>
            <pc:sldMk cId="639517306" sldId="313"/>
            <ac:spMk id="42" creationId="{93C0EBB2-AD53-4616-8FE6-4410B8354AA2}"/>
          </ac:spMkLst>
        </pc:spChg>
        <pc:spChg chg="add mod">
          <ac:chgData name="Alessandro Giannetti" userId="d328d962-6db5-47cb-b6fc-1551a796fdc0" providerId="ADAL" clId="{312FD95B-37E3-47B5-85DB-BFC6AC00948F}" dt="2020-06-01T17:49:54.760" v="5015" actId="14100"/>
          <ac:spMkLst>
            <pc:docMk/>
            <pc:sldMk cId="639517306" sldId="313"/>
            <ac:spMk id="43" creationId="{47F542C9-A010-4A21-98C0-3AB8E87E30C0}"/>
          </ac:spMkLst>
        </pc:spChg>
        <pc:spChg chg="add mod">
          <ac:chgData name="Alessandro Giannetti" userId="d328d962-6db5-47cb-b6fc-1551a796fdc0" providerId="ADAL" clId="{312FD95B-37E3-47B5-85DB-BFC6AC00948F}" dt="2020-06-01T17:49:44.221" v="5011" actId="14100"/>
          <ac:spMkLst>
            <pc:docMk/>
            <pc:sldMk cId="639517306" sldId="313"/>
            <ac:spMk id="44" creationId="{7824B5A7-31C9-4404-B7D5-1EE294EAC5DF}"/>
          </ac:spMkLst>
        </pc:spChg>
        <pc:spChg chg="add mod">
          <ac:chgData name="Alessandro Giannetti" userId="d328d962-6db5-47cb-b6fc-1551a796fdc0" providerId="ADAL" clId="{312FD95B-37E3-47B5-85DB-BFC6AC00948F}" dt="2020-06-01T17:51:41.505" v="5053" actId="14100"/>
          <ac:spMkLst>
            <pc:docMk/>
            <pc:sldMk cId="639517306" sldId="313"/>
            <ac:spMk id="45" creationId="{05BCE945-4487-4EEC-8B81-286473EA95D6}"/>
          </ac:spMkLst>
        </pc:spChg>
        <pc:spChg chg="add mod">
          <ac:chgData name="Alessandro Giannetti" userId="d328d962-6db5-47cb-b6fc-1551a796fdc0" providerId="ADAL" clId="{312FD95B-37E3-47B5-85DB-BFC6AC00948F}" dt="2020-06-01T17:48:56.031" v="4992" actId="14100"/>
          <ac:spMkLst>
            <pc:docMk/>
            <pc:sldMk cId="639517306" sldId="313"/>
            <ac:spMk id="46" creationId="{4616E8E5-17D3-433D-B4FB-8AFC0D65D07B}"/>
          </ac:spMkLst>
        </pc:spChg>
        <pc:spChg chg="add mod">
          <ac:chgData name="Alessandro Giannetti" userId="d328d962-6db5-47cb-b6fc-1551a796fdc0" providerId="ADAL" clId="{312FD95B-37E3-47B5-85DB-BFC6AC00948F}" dt="2020-06-01T17:49:58.037" v="5017" actId="14100"/>
          <ac:spMkLst>
            <pc:docMk/>
            <pc:sldMk cId="639517306" sldId="313"/>
            <ac:spMk id="47" creationId="{EE37A9B7-9AC8-4D4A-B4C8-08BBF79B4985}"/>
          </ac:spMkLst>
        </pc:spChg>
        <pc:spChg chg="add mod">
          <ac:chgData name="Alessandro Giannetti" userId="d328d962-6db5-47cb-b6fc-1551a796fdc0" providerId="ADAL" clId="{312FD95B-37E3-47B5-85DB-BFC6AC00948F}" dt="2020-06-01T17:51:45.886" v="5055" actId="14100"/>
          <ac:spMkLst>
            <pc:docMk/>
            <pc:sldMk cId="639517306" sldId="313"/>
            <ac:spMk id="48" creationId="{F8258E1B-A9C3-4C5A-91C0-E6F35C9EA68C}"/>
          </ac:spMkLst>
        </pc:spChg>
        <pc:spChg chg="add mod">
          <ac:chgData name="Alessandro Giannetti" userId="d328d962-6db5-47cb-b6fc-1551a796fdc0" providerId="ADAL" clId="{312FD95B-37E3-47B5-85DB-BFC6AC00948F}" dt="2020-06-01T17:54:55.109" v="5119" actId="14100"/>
          <ac:spMkLst>
            <pc:docMk/>
            <pc:sldMk cId="639517306" sldId="313"/>
            <ac:spMk id="49" creationId="{C66FB209-07D8-4631-97A0-91E040DA8D03}"/>
          </ac:spMkLst>
        </pc:spChg>
        <pc:spChg chg="add mod">
          <ac:chgData name="Alessandro Giannetti" userId="d328d962-6db5-47cb-b6fc-1551a796fdc0" providerId="ADAL" clId="{312FD95B-37E3-47B5-85DB-BFC6AC00948F}" dt="2020-06-01T17:49:47.609" v="5012" actId="14100"/>
          <ac:spMkLst>
            <pc:docMk/>
            <pc:sldMk cId="639517306" sldId="313"/>
            <ac:spMk id="50" creationId="{292FE9F5-02D9-4C3D-A9DC-B6226FA09E81}"/>
          </ac:spMkLst>
        </pc:spChg>
        <pc:spChg chg="add mod">
          <ac:chgData name="Alessandro Giannetti" userId="d328d962-6db5-47cb-b6fc-1551a796fdc0" providerId="ADAL" clId="{312FD95B-37E3-47B5-85DB-BFC6AC00948F}" dt="2020-06-01T17:49:51.366" v="5014" actId="14100"/>
          <ac:spMkLst>
            <pc:docMk/>
            <pc:sldMk cId="639517306" sldId="313"/>
            <ac:spMk id="51" creationId="{753917F5-AC5E-417C-81D9-DAF692A7EBE4}"/>
          </ac:spMkLst>
        </pc:spChg>
        <pc:spChg chg="add mod">
          <ac:chgData name="Alessandro Giannetti" userId="d328d962-6db5-47cb-b6fc-1551a796fdc0" providerId="ADAL" clId="{312FD95B-37E3-47B5-85DB-BFC6AC00948F}" dt="2020-06-01T17:51:27.514" v="5037" actId="14100"/>
          <ac:spMkLst>
            <pc:docMk/>
            <pc:sldMk cId="639517306" sldId="313"/>
            <ac:spMk id="52" creationId="{83EC5394-691D-423C-A931-D15096B09948}"/>
          </ac:spMkLst>
        </pc:spChg>
        <pc:spChg chg="add mod">
          <ac:chgData name="Alessandro Giannetti" userId="d328d962-6db5-47cb-b6fc-1551a796fdc0" providerId="ADAL" clId="{312FD95B-37E3-47B5-85DB-BFC6AC00948F}" dt="2020-06-01T17:51:34.485" v="5050" actId="14100"/>
          <ac:spMkLst>
            <pc:docMk/>
            <pc:sldMk cId="639517306" sldId="313"/>
            <ac:spMk id="53" creationId="{E0E8D204-D95F-48CC-91D7-40FB5446916B}"/>
          </ac:spMkLst>
        </pc:spChg>
        <pc:spChg chg="add mod">
          <ac:chgData name="Alessandro Giannetti" userId="d328d962-6db5-47cb-b6fc-1551a796fdc0" providerId="ADAL" clId="{312FD95B-37E3-47B5-85DB-BFC6AC00948F}" dt="2020-06-01T17:51:38.352" v="5052" actId="14100"/>
          <ac:spMkLst>
            <pc:docMk/>
            <pc:sldMk cId="639517306" sldId="313"/>
            <ac:spMk id="54" creationId="{5E77774A-91D9-4698-B60A-8BB5C67E9E5B}"/>
          </ac:spMkLst>
        </pc:spChg>
        <pc:spChg chg="add mod">
          <ac:chgData name="Alessandro Giannetti" userId="d328d962-6db5-47cb-b6fc-1551a796fdc0" providerId="ADAL" clId="{312FD95B-37E3-47B5-85DB-BFC6AC00948F}" dt="2020-06-01T17:30:04.303" v="4594"/>
          <ac:spMkLst>
            <pc:docMk/>
            <pc:sldMk cId="639517306" sldId="313"/>
            <ac:spMk id="55" creationId="{DE9675E9-84CC-48C3-810E-95A7113713F6}"/>
          </ac:spMkLst>
        </pc:spChg>
        <pc:spChg chg="add mod">
          <ac:chgData name="Alessandro Giannetti" userId="d328d962-6db5-47cb-b6fc-1551a796fdc0" providerId="ADAL" clId="{312FD95B-37E3-47B5-85DB-BFC6AC00948F}" dt="2020-06-01T17:30:04.303" v="4594"/>
          <ac:spMkLst>
            <pc:docMk/>
            <pc:sldMk cId="639517306" sldId="313"/>
            <ac:spMk id="56" creationId="{9E3222F2-04F2-454C-9D03-4D89267D6043}"/>
          </ac:spMkLst>
        </pc:spChg>
        <pc:spChg chg="add mod">
          <ac:chgData name="Alessandro Giannetti" userId="d328d962-6db5-47cb-b6fc-1551a796fdc0" providerId="ADAL" clId="{312FD95B-37E3-47B5-85DB-BFC6AC00948F}" dt="2020-06-01T17:54:29.046" v="5108" actId="20577"/>
          <ac:spMkLst>
            <pc:docMk/>
            <pc:sldMk cId="639517306" sldId="313"/>
            <ac:spMk id="57" creationId="{E3C5A714-E209-45E0-BDF4-09C467CA27C8}"/>
          </ac:spMkLst>
        </pc:spChg>
        <pc:spChg chg="add mod">
          <ac:chgData name="Alessandro Giannetti" userId="d328d962-6db5-47cb-b6fc-1551a796fdc0" providerId="ADAL" clId="{312FD95B-37E3-47B5-85DB-BFC6AC00948F}" dt="2020-06-01T17:54:32.864" v="5110" actId="20577"/>
          <ac:spMkLst>
            <pc:docMk/>
            <pc:sldMk cId="639517306" sldId="313"/>
            <ac:spMk id="58" creationId="{DEE6133C-52E8-41CA-8FB3-1FD27C0F1401}"/>
          </ac:spMkLst>
        </pc:spChg>
        <pc:spChg chg="add mod">
          <ac:chgData name="Alessandro Giannetti" userId="d328d962-6db5-47cb-b6fc-1551a796fdc0" providerId="ADAL" clId="{312FD95B-37E3-47B5-85DB-BFC6AC00948F}" dt="2020-06-01T17:54:38.777" v="5118" actId="20577"/>
          <ac:spMkLst>
            <pc:docMk/>
            <pc:sldMk cId="639517306" sldId="313"/>
            <ac:spMk id="59" creationId="{9FA427D5-BBB8-43BD-85F4-0CE06DD158C6}"/>
          </ac:spMkLst>
        </pc:spChg>
        <pc:spChg chg="add mod">
          <ac:chgData name="Alessandro Giannetti" userId="d328d962-6db5-47cb-b6fc-1551a796fdc0" providerId="ADAL" clId="{312FD95B-37E3-47B5-85DB-BFC6AC00948F}" dt="2020-06-01T17:48:36.520" v="4987" actId="20577"/>
          <ac:spMkLst>
            <pc:docMk/>
            <pc:sldMk cId="639517306" sldId="313"/>
            <ac:spMk id="60" creationId="{761128CF-C3B4-4614-ADFC-AB79A6DB773C}"/>
          </ac:spMkLst>
        </pc:spChg>
        <pc:spChg chg="add mod">
          <ac:chgData name="Alessandro Giannetti" userId="d328d962-6db5-47cb-b6fc-1551a796fdc0" providerId="ADAL" clId="{312FD95B-37E3-47B5-85DB-BFC6AC00948F}" dt="2020-06-01T17:48:52.836" v="4991" actId="20577"/>
          <ac:spMkLst>
            <pc:docMk/>
            <pc:sldMk cId="639517306" sldId="313"/>
            <ac:spMk id="61" creationId="{8FE136E3-1729-4391-9E99-5A6CAAEB14C2}"/>
          </ac:spMkLst>
        </pc:spChg>
        <pc:spChg chg="add mod">
          <ac:chgData name="Alessandro Giannetti" userId="d328d962-6db5-47cb-b6fc-1551a796fdc0" providerId="ADAL" clId="{312FD95B-37E3-47B5-85DB-BFC6AC00948F}" dt="2020-06-01T17:49:01.915" v="4994" actId="20577"/>
          <ac:spMkLst>
            <pc:docMk/>
            <pc:sldMk cId="639517306" sldId="313"/>
            <ac:spMk id="62" creationId="{13845268-D700-43E7-896C-06E20CA8FB0B}"/>
          </ac:spMkLst>
        </pc:spChg>
        <pc:spChg chg="add mod">
          <ac:chgData name="Alessandro Giannetti" userId="d328d962-6db5-47cb-b6fc-1551a796fdc0" providerId="ADAL" clId="{312FD95B-37E3-47B5-85DB-BFC6AC00948F}" dt="2020-06-01T17:49:10.801" v="4998" actId="20577"/>
          <ac:spMkLst>
            <pc:docMk/>
            <pc:sldMk cId="639517306" sldId="313"/>
            <ac:spMk id="63" creationId="{7C96DD91-17B4-49DA-BBF7-AE63544B6978}"/>
          </ac:spMkLst>
        </pc:spChg>
        <pc:spChg chg="add mod">
          <ac:chgData name="Alessandro Giannetti" userId="d328d962-6db5-47cb-b6fc-1551a796fdc0" providerId="ADAL" clId="{312FD95B-37E3-47B5-85DB-BFC6AC00948F}" dt="2020-06-01T17:49:17.384" v="5000" actId="20577"/>
          <ac:spMkLst>
            <pc:docMk/>
            <pc:sldMk cId="639517306" sldId="313"/>
            <ac:spMk id="64" creationId="{13A89929-0C70-491A-B25F-38C1AF6687D3}"/>
          </ac:spMkLst>
        </pc:spChg>
        <pc:spChg chg="add mod">
          <ac:chgData name="Alessandro Giannetti" userId="d328d962-6db5-47cb-b6fc-1551a796fdc0" providerId="ADAL" clId="{312FD95B-37E3-47B5-85DB-BFC6AC00948F}" dt="2020-06-01T17:50:05.195" v="5018" actId="1076"/>
          <ac:spMkLst>
            <pc:docMk/>
            <pc:sldMk cId="639517306" sldId="313"/>
            <ac:spMk id="65" creationId="{74960A36-983C-4743-AD34-CABA109A5131}"/>
          </ac:spMkLst>
        </pc:spChg>
        <pc:spChg chg="add mod">
          <ac:chgData name="Alessandro Giannetti" userId="d328d962-6db5-47cb-b6fc-1551a796fdc0" providerId="ADAL" clId="{312FD95B-37E3-47B5-85DB-BFC6AC00948F}" dt="2020-06-01T17:49:40.850" v="5009" actId="1076"/>
          <ac:spMkLst>
            <pc:docMk/>
            <pc:sldMk cId="639517306" sldId="313"/>
            <ac:spMk id="66" creationId="{D0FE704A-D949-4371-A9FC-C3F34C1A367B}"/>
          </ac:spMkLst>
        </pc:spChg>
        <pc:spChg chg="add mod">
          <ac:chgData name="Alessandro Giannetti" userId="d328d962-6db5-47cb-b6fc-1551a796fdc0" providerId="ADAL" clId="{312FD95B-37E3-47B5-85DB-BFC6AC00948F}" dt="2020-06-01T17:50:59.123" v="5033" actId="1076"/>
          <ac:spMkLst>
            <pc:docMk/>
            <pc:sldMk cId="639517306" sldId="313"/>
            <ac:spMk id="67" creationId="{BAF4C5D0-9B2F-46A6-94A1-D514D4FC2D22}"/>
          </ac:spMkLst>
        </pc:spChg>
        <pc:spChg chg="add mod">
          <ac:chgData name="Alessandro Giannetti" userId="d328d962-6db5-47cb-b6fc-1551a796fdc0" providerId="ADAL" clId="{312FD95B-37E3-47B5-85DB-BFC6AC00948F}" dt="2020-06-01T17:51:23.002" v="5036" actId="1076"/>
          <ac:spMkLst>
            <pc:docMk/>
            <pc:sldMk cId="639517306" sldId="313"/>
            <ac:spMk id="68" creationId="{F3BDEEAA-D5E0-4533-9AC0-6745300D23AD}"/>
          </ac:spMkLst>
        </pc:spChg>
        <pc:spChg chg="add mod">
          <ac:chgData name="Alessandro Giannetti" userId="d328d962-6db5-47cb-b6fc-1551a796fdc0" providerId="ADAL" clId="{312FD95B-37E3-47B5-85DB-BFC6AC00948F}" dt="2020-06-01T17:50:37.504" v="5026" actId="20577"/>
          <ac:spMkLst>
            <pc:docMk/>
            <pc:sldMk cId="639517306" sldId="313"/>
            <ac:spMk id="69" creationId="{5094888B-23F2-4FEB-ACA3-EF2C967E32CA}"/>
          </ac:spMkLst>
        </pc:spChg>
        <pc:spChg chg="add mod">
          <ac:chgData name="Alessandro Giannetti" userId="d328d962-6db5-47cb-b6fc-1551a796fdc0" providerId="ADAL" clId="{312FD95B-37E3-47B5-85DB-BFC6AC00948F}" dt="2020-06-01T17:51:18.465" v="5035" actId="1076"/>
          <ac:spMkLst>
            <pc:docMk/>
            <pc:sldMk cId="639517306" sldId="313"/>
            <ac:spMk id="70" creationId="{6D52C1E6-3D6E-4AEB-A004-D53AE36449E2}"/>
          </ac:spMkLst>
        </pc:spChg>
        <pc:spChg chg="add mod">
          <ac:chgData name="Alessandro Giannetti" userId="d328d962-6db5-47cb-b6fc-1551a796fdc0" providerId="ADAL" clId="{312FD95B-37E3-47B5-85DB-BFC6AC00948F}" dt="2020-06-01T17:51:11.531" v="5034" actId="1076"/>
          <ac:spMkLst>
            <pc:docMk/>
            <pc:sldMk cId="639517306" sldId="313"/>
            <ac:spMk id="71" creationId="{58104183-158C-40DA-8CE3-DEC0E191D0A6}"/>
          </ac:spMkLst>
        </pc:spChg>
        <pc:spChg chg="add mod ord">
          <ac:chgData name="Alessandro Giannetti" userId="d328d962-6db5-47cb-b6fc-1551a796fdc0" providerId="ADAL" clId="{312FD95B-37E3-47B5-85DB-BFC6AC00948F}" dt="2020-06-01T17:33:32.566" v="4600" actId="1076"/>
          <ac:spMkLst>
            <pc:docMk/>
            <pc:sldMk cId="639517306" sldId="313"/>
            <ac:spMk id="88" creationId="{773AB32F-966C-49A8-A475-A4D5C7FC82FA}"/>
          </ac:spMkLst>
        </pc:spChg>
        <pc:spChg chg="add mod ord">
          <ac:chgData name="Alessandro Giannetti" userId="d328d962-6db5-47cb-b6fc-1551a796fdc0" providerId="ADAL" clId="{312FD95B-37E3-47B5-85DB-BFC6AC00948F}" dt="2020-06-01T17:33:32.566" v="4600" actId="1076"/>
          <ac:spMkLst>
            <pc:docMk/>
            <pc:sldMk cId="639517306" sldId="313"/>
            <ac:spMk id="89" creationId="{1EDBDF7C-D399-472E-A18F-3B8A7590D59E}"/>
          </ac:spMkLst>
        </pc:spChg>
        <pc:spChg chg="add mod ord">
          <ac:chgData name="Alessandro Giannetti" userId="d328d962-6db5-47cb-b6fc-1551a796fdc0" providerId="ADAL" clId="{312FD95B-37E3-47B5-85DB-BFC6AC00948F}" dt="2020-06-01T17:33:32.566" v="4600" actId="1076"/>
          <ac:spMkLst>
            <pc:docMk/>
            <pc:sldMk cId="639517306" sldId="313"/>
            <ac:spMk id="90" creationId="{ACF5A244-B9B7-4E61-9122-67A025A6C2DF}"/>
          </ac:spMkLst>
        </pc:spChg>
        <pc:spChg chg="add mod ord">
          <ac:chgData name="Alessandro Giannetti" userId="d328d962-6db5-47cb-b6fc-1551a796fdc0" providerId="ADAL" clId="{312FD95B-37E3-47B5-85DB-BFC6AC00948F}" dt="2020-06-01T17:33:32.566" v="4600" actId="1076"/>
          <ac:spMkLst>
            <pc:docMk/>
            <pc:sldMk cId="639517306" sldId="313"/>
            <ac:spMk id="91" creationId="{25338B54-F54B-497A-9302-4C1B8131201D}"/>
          </ac:spMkLst>
        </pc:spChg>
        <pc:spChg chg="add mod ord">
          <ac:chgData name="Alessandro Giannetti" userId="d328d962-6db5-47cb-b6fc-1551a796fdc0" providerId="ADAL" clId="{312FD95B-37E3-47B5-85DB-BFC6AC00948F}" dt="2020-06-01T17:33:32.566" v="4600" actId="1076"/>
          <ac:spMkLst>
            <pc:docMk/>
            <pc:sldMk cId="639517306" sldId="313"/>
            <ac:spMk id="92" creationId="{98DC5A79-4041-459E-870D-F2B08DBA22A3}"/>
          </ac:spMkLst>
        </pc:spChg>
        <pc:spChg chg="add mod ord">
          <ac:chgData name="Alessandro Giannetti" userId="d328d962-6db5-47cb-b6fc-1551a796fdc0" providerId="ADAL" clId="{312FD95B-37E3-47B5-85DB-BFC6AC00948F}" dt="2020-06-01T17:33:32.566" v="4600" actId="1076"/>
          <ac:spMkLst>
            <pc:docMk/>
            <pc:sldMk cId="639517306" sldId="313"/>
            <ac:spMk id="93" creationId="{9AF5B3EA-C124-4526-983A-B80FD2DCE49D}"/>
          </ac:spMkLst>
        </pc:spChg>
        <pc:spChg chg="add mod ord">
          <ac:chgData name="Alessandro Giannetti" userId="d328d962-6db5-47cb-b6fc-1551a796fdc0" providerId="ADAL" clId="{312FD95B-37E3-47B5-85DB-BFC6AC00948F}" dt="2020-06-01T17:33:32.566" v="4600" actId="1076"/>
          <ac:spMkLst>
            <pc:docMk/>
            <pc:sldMk cId="639517306" sldId="313"/>
            <ac:spMk id="94" creationId="{EB9C867C-E24C-4075-B058-BCE0837F2EA4}"/>
          </ac:spMkLst>
        </pc:spChg>
        <pc:spChg chg="add mod ord">
          <ac:chgData name="Alessandro Giannetti" userId="d328d962-6db5-47cb-b6fc-1551a796fdc0" providerId="ADAL" clId="{312FD95B-37E3-47B5-85DB-BFC6AC00948F}" dt="2020-06-01T17:33:32.566" v="4600" actId="1076"/>
          <ac:spMkLst>
            <pc:docMk/>
            <pc:sldMk cId="639517306" sldId="313"/>
            <ac:spMk id="95" creationId="{6F6C9BDC-9F7D-4762-A464-688333C9CB94}"/>
          </ac:spMkLst>
        </pc:spChg>
        <pc:spChg chg="add mod ord">
          <ac:chgData name="Alessandro Giannetti" userId="d328d962-6db5-47cb-b6fc-1551a796fdc0" providerId="ADAL" clId="{312FD95B-37E3-47B5-85DB-BFC6AC00948F}" dt="2020-06-01T17:33:32.566" v="4600" actId="1076"/>
          <ac:spMkLst>
            <pc:docMk/>
            <pc:sldMk cId="639517306" sldId="313"/>
            <ac:spMk id="96" creationId="{D39E4BBD-F281-48AD-969E-32E0912A6FD3}"/>
          </ac:spMkLst>
        </pc:spChg>
        <pc:spChg chg="add mod ord">
          <ac:chgData name="Alessandro Giannetti" userId="d328d962-6db5-47cb-b6fc-1551a796fdc0" providerId="ADAL" clId="{312FD95B-37E3-47B5-85DB-BFC6AC00948F}" dt="2020-06-01T17:33:32.566" v="4600" actId="1076"/>
          <ac:spMkLst>
            <pc:docMk/>
            <pc:sldMk cId="639517306" sldId="313"/>
            <ac:spMk id="97" creationId="{CE5E65FB-D041-4E96-8C17-7823761D36C0}"/>
          </ac:spMkLst>
        </pc:spChg>
        <pc:spChg chg="add del mod">
          <ac:chgData name="Alessandro Giannetti" userId="d328d962-6db5-47cb-b6fc-1551a796fdc0" providerId="ADAL" clId="{312FD95B-37E3-47B5-85DB-BFC6AC00948F}" dt="2020-06-01T18:37:46.232" v="5634" actId="478"/>
          <ac:spMkLst>
            <pc:docMk/>
            <pc:sldMk cId="639517306" sldId="313"/>
            <ac:spMk id="98" creationId="{02837AD3-BADE-4F40-8E46-0BB06AB65029}"/>
          </ac:spMkLst>
        </pc:spChg>
        <pc:spChg chg="add mod">
          <ac:chgData name="Alessandro Giannetti" userId="d328d962-6db5-47cb-b6fc-1551a796fdc0" providerId="ADAL" clId="{312FD95B-37E3-47B5-85DB-BFC6AC00948F}" dt="2020-06-01T18:16:16.402" v="5461"/>
          <ac:spMkLst>
            <pc:docMk/>
            <pc:sldMk cId="639517306" sldId="313"/>
            <ac:spMk id="99" creationId="{15D75DBA-AA77-490C-8023-9BCF2BD5342C}"/>
          </ac:spMkLst>
        </pc:spChg>
        <pc:spChg chg="add mod">
          <ac:chgData name="Alessandro Giannetti" userId="d328d962-6db5-47cb-b6fc-1551a796fdc0" providerId="ADAL" clId="{312FD95B-37E3-47B5-85DB-BFC6AC00948F}" dt="2020-06-01T17:37:13.467" v="4616" actId="1076"/>
          <ac:spMkLst>
            <pc:docMk/>
            <pc:sldMk cId="639517306" sldId="313"/>
            <ac:spMk id="100" creationId="{2F338791-E8F2-401D-BFAA-C679F4EB4A2A}"/>
          </ac:spMkLst>
        </pc:spChg>
        <pc:spChg chg="add mod">
          <ac:chgData name="Alessandro Giannetti" userId="d328d962-6db5-47cb-b6fc-1551a796fdc0" providerId="ADAL" clId="{312FD95B-37E3-47B5-85DB-BFC6AC00948F}" dt="2020-06-01T17:37:17.178" v="4617" actId="1076"/>
          <ac:spMkLst>
            <pc:docMk/>
            <pc:sldMk cId="639517306" sldId="313"/>
            <ac:spMk id="101" creationId="{A221F531-65DF-4490-81B3-38D86B913935}"/>
          </ac:spMkLst>
        </pc:spChg>
        <pc:grpChg chg="add mod">
          <ac:chgData name="Alessandro Giannetti" userId="d328d962-6db5-47cb-b6fc-1551a796fdc0" providerId="ADAL" clId="{312FD95B-37E3-47B5-85DB-BFC6AC00948F}" dt="2020-06-01T17:30:04.303" v="4594"/>
          <ac:grpSpMkLst>
            <pc:docMk/>
            <pc:sldMk cId="639517306" sldId="313"/>
            <ac:grpSpMk id="40" creationId="{4B4EC8C4-B97F-4C6B-8E49-34F048C58E9E}"/>
          </ac:grpSpMkLst>
        </pc:grpChg>
        <pc:graphicFrameChg chg="add mod modGraphic">
          <ac:chgData name="Alessandro Giannetti" userId="d328d962-6db5-47cb-b6fc-1551a796fdc0" providerId="ADAL" clId="{312FD95B-37E3-47B5-85DB-BFC6AC00948F}" dt="2020-06-01T18:38:59.635" v="5678" actId="20577"/>
          <ac:graphicFrameMkLst>
            <pc:docMk/>
            <pc:sldMk cId="639517306" sldId="313"/>
            <ac:graphicFrameMk id="102" creationId="{AA2E31FD-D7CF-41E6-9D11-DCE4BA075902}"/>
          </ac:graphicFrameMkLst>
        </pc:graphicFrameChg>
        <pc:picChg chg="del">
          <ac:chgData name="Alessandro Giannetti" userId="d328d962-6db5-47cb-b6fc-1551a796fdc0" providerId="ADAL" clId="{312FD95B-37E3-47B5-85DB-BFC6AC00948F}" dt="2020-06-01T17:29:46.388" v="4593" actId="478"/>
          <ac:picMkLst>
            <pc:docMk/>
            <pc:sldMk cId="639517306" sldId="313"/>
            <ac:picMk id="23" creationId="{CDD36C4B-1742-4E11-809C-38177B9CC770}"/>
          </ac:picMkLst>
        </pc:picChg>
        <pc:picChg chg="del">
          <ac:chgData name="Alessandro Giannetti" userId="d328d962-6db5-47cb-b6fc-1551a796fdc0" providerId="ADAL" clId="{312FD95B-37E3-47B5-85DB-BFC6AC00948F}" dt="2020-06-01T17:29:46.388" v="4593" actId="478"/>
          <ac:picMkLst>
            <pc:docMk/>
            <pc:sldMk cId="639517306" sldId="313"/>
            <ac:picMk id="24" creationId="{904D34DB-C2D0-44CB-8279-16CE267B6A47}"/>
          </ac:picMkLst>
        </pc:picChg>
        <pc:picChg chg="del">
          <ac:chgData name="Alessandro Giannetti" userId="d328d962-6db5-47cb-b6fc-1551a796fdc0" providerId="ADAL" clId="{312FD95B-37E3-47B5-85DB-BFC6AC00948F}" dt="2020-06-01T17:29:46.388" v="4593" actId="478"/>
          <ac:picMkLst>
            <pc:docMk/>
            <pc:sldMk cId="639517306" sldId="313"/>
            <ac:picMk id="25" creationId="{B3C80E6C-711E-461B-9060-A7549F3DA233}"/>
          </ac:picMkLst>
        </pc:picChg>
      </pc:sldChg>
      <pc:sldChg chg="new del">
        <pc:chgData name="Alessandro Giannetti" userId="d328d962-6db5-47cb-b6fc-1551a796fdc0" providerId="ADAL" clId="{312FD95B-37E3-47B5-85DB-BFC6AC00948F}" dt="2020-06-01T17:29:40.165" v="4591" actId="680"/>
        <pc:sldMkLst>
          <pc:docMk/>
          <pc:sldMk cId="2396717075" sldId="313"/>
        </pc:sldMkLst>
      </pc:sldChg>
      <pc:sldChg chg="addSp delSp modSp add mod ord modAnim">
        <pc:chgData name="Alessandro Giannetti" userId="d328d962-6db5-47cb-b6fc-1551a796fdc0" providerId="ADAL" clId="{312FD95B-37E3-47B5-85DB-BFC6AC00948F}" dt="2020-06-01T18:39:02.805" v="5680" actId="20577"/>
        <pc:sldMkLst>
          <pc:docMk/>
          <pc:sldMk cId="2414845097" sldId="314"/>
        </pc:sldMkLst>
        <pc:spChg chg="del mod">
          <ac:chgData name="Alessandro Giannetti" userId="d328d962-6db5-47cb-b6fc-1551a796fdc0" providerId="ADAL" clId="{312FD95B-37E3-47B5-85DB-BFC6AC00948F}" dt="2020-06-01T18:02:13.924" v="5337" actId="478"/>
          <ac:spMkLst>
            <pc:docMk/>
            <pc:sldMk cId="2414845097" sldId="314"/>
            <ac:spMk id="26" creationId="{DE51B688-543D-4A52-84DD-1203948D1EE3}"/>
          </ac:spMkLst>
        </pc:spChg>
        <pc:spChg chg="del mod">
          <ac:chgData name="Alessandro Giannetti" userId="d328d962-6db5-47cb-b6fc-1551a796fdc0" providerId="ADAL" clId="{312FD95B-37E3-47B5-85DB-BFC6AC00948F}" dt="2020-06-01T18:02:13.924" v="5337" actId="478"/>
          <ac:spMkLst>
            <pc:docMk/>
            <pc:sldMk cId="2414845097" sldId="314"/>
            <ac:spMk id="27" creationId="{D5AC2D17-E66C-47B7-B0B2-7813771FD610}"/>
          </ac:spMkLst>
        </pc:spChg>
        <pc:spChg chg="del mod">
          <ac:chgData name="Alessandro Giannetti" userId="d328d962-6db5-47cb-b6fc-1551a796fdc0" providerId="ADAL" clId="{312FD95B-37E3-47B5-85DB-BFC6AC00948F}" dt="2020-06-01T18:02:13.924" v="5337" actId="478"/>
          <ac:spMkLst>
            <pc:docMk/>
            <pc:sldMk cId="2414845097" sldId="314"/>
            <ac:spMk id="28" creationId="{1A1655A9-FC97-4457-936C-AA24AA6E56F1}"/>
          </ac:spMkLst>
        </pc:spChg>
        <pc:spChg chg="del mod">
          <ac:chgData name="Alessandro Giannetti" userId="d328d962-6db5-47cb-b6fc-1551a796fdc0" providerId="ADAL" clId="{312FD95B-37E3-47B5-85DB-BFC6AC00948F}" dt="2020-06-01T18:02:13.924" v="5337" actId="478"/>
          <ac:spMkLst>
            <pc:docMk/>
            <pc:sldMk cId="2414845097" sldId="314"/>
            <ac:spMk id="29" creationId="{F00A1BAB-EAE1-4D84-991A-224C2E323544}"/>
          </ac:spMkLst>
        </pc:spChg>
        <pc:spChg chg="del mod">
          <ac:chgData name="Alessandro Giannetti" userId="d328d962-6db5-47cb-b6fc-1551a796fdc0" providerId="ADAL" clId="{312FD95B-37E3-47B5-85DB-BFC6AC00948F}" dt="2020-06-01T18:02:13.924" v="5337" actId="478"/>
          <ac:spMkLst>
            <pc:docMk/>
            <pc:sldMk cId="2414845097" sldId="314"/>
            <ac:spMk id="30" creationId="{BAA4D346-8E4D-4484-8A4C-DF1EC37AF4E0}"/>
          </ac:spMkLst>
        </pc:spChg>
        <pc:spChg chg="mod">
          <ac:chgData name="Alessandro Giannetti" userId="d328d962-6db5-47cb-b6fc-1551a796fdc0" providerId="ADAL" clId="{312FD95B-37E3-47B5-85DB-BFC6AC00948F}" dt="2020-06-01T18:01:55.523" v="5323" actId="1035"/>
          <ac:spMkLst>
            <pc:docMk/>
            <pc:sldMk cId="2414845097" sldId="314"/>
            <ac:spMk id="31" creationId="{F2DAA0AF-A10C-4E5A-B599-8EBA2FDBA41C}"/>
          </ac:spMkLst>
        </pc:spChg>
        <pc:spChg chg="mod">
          <ac:chgData name="Alessandro Giannetti" userId="d328d962-6db5-47cb-b6fc-1551a796fdc0" providerId="ADAL" clId="{312FD95B-37E3-47B5-85DB-BFC6AC00948F}" dt="2020-06-01T18:01:22.391" v="5300" actId="1035"/>
          <ac:spMkLst>
            <pc:docMk/>
            <pc:sldMk cId="2414845097" sldId="314"/>
            <ac:spMk id="32" creationId="{398BBB4D-9948-49BE-8B9C-4D81EC576E70}"/>
          </ac:spMkLst>
        </pc:spChg>
        <pc:spChg chg="mod">
          <ac:chgData name="Alessandro Giannetti" userId="d328d962-6db5-47cb-b6fc-1551a796fdc0" providerId="ADAL" clId="{312FD95B-37E3-47B5-85DB-BFC6AC00948F}" dt="2020-06-01T18:02:03.955" v="5336" actId="1036"/>
          <ac:spMkLst>
            <pc:docMk/>
            <pc:sldMk cId="2414845097" sldId="314"/>
            <ac:spMk id="33" creationId="{D0E2F35E-C188-43F5-BA27-08492C606F62}"/>
          </ac:spMkLst>
        </pc:spChg>
        <pc:spChg chg="del mod">
          <ac:chgData name="Alessandro Giannetti" userId="d328d962-6db5-47cb-b6fc-1551a796fdc0" providerId="ADAL" clId="{312FD95B-37E3-47B5-85DB-BFC6AC00948F}" dt="2020-06-01T18:02:38.403" v="5339" actId="478"/>
          <ac:spMkLst>
            <pc:docMk/>
            <pc:sldMk cId="2414845097" sldId="314"/>
            <ac:spMk id="34" creationId="{7AE7E922-FBF6-49BD-821F-2A57D29EC176}"/>
          </ac:spMkLst>
        </pc:spChg>
        <pc:spChg chg="del mod">
          <ac:chgData name="Alessandro Giannetti" userId="d328d962-6db5-47cb-b6fc-1551a796fdc0" providerId="ADAL" clId="{312FD95B-37E3-47B5-85DB-BFC6AC00948F}" dt="2020-06-01T18:02:39.683" v="5340" actId="478"/>
          <ac:spMkLst>
            <pc:docMk/>
            <pc:sldMk cId="2414845097" sldId="314"/>
            <ac:spMk id="35" creationId="{FCEFC25F-E684-4793-8A7F-590DFE9A4D0E}"/>
          </ac:spMkLst>
        </pc:spChg>
        <pc:spChg chg="del mod">
          <ac:chgData name="Alessandro Giannetti" userId="d328d962-6db5-47cb-b6fc-1551a796fdc0" providerId="ADAL" clId="{312FD95B-37E3-47B5-85DB-BFC6AC00948F}" dt="2020-06-01T18:02:40.801" v="5341" actId="478"/>
          <ac:spMkLst>
            <pc:docMk/>
            <pc:sldMk cId="2414845097" sldId="314"/>
            <ac:spMk id="36" creationId="{7A29607F-9818-4BBF-B725-26A23F16F0B6}"/>
          </ac:spMkLst>
        </pc:spChg>
        <pc:spChg chg="del mod">
          <ac:chgData name="Alessandro Giannetti" userId="d328d962-6db5-47cb-b6fc-1551a796fdc0" providerId="ADAL" clId="{312FD95B-37E3-47B5-85DB-BFC6AC00948F}" dt="2020-06-01T18:02:43.640" v="5345" actId="478"/>
          <ac:spMkLst>
            <pc:docMk/>
            <pc:sldMk cId="2414845097" sldId="314"/>
            <ac:spMk id="37" creationId="{756C16C4-D87D-419F-8158-034F4AA49190}"/>
          </ac:spMkLst>
        </pc:spChg>
        <pc:spChg chg="del mod">
          <ac:chgData name="Alessandro Giannetti" userId="d328d962-6db5-47cb-b6fc-1551a796fdc0" providerId="ADAL" clId="{312FD95B-37E3-47B5-85DB-BFC6AC00948F}" dt="2020-06-01T18:02:13.924" v="5337" actId="478"/>
          <ac:spMkLst>
            <pc:docMk/>
            <pc:sldMk cId="2414845097" sldId="314"/>
            <ac:spMk id="38" creationId="{3FCCCB0A-B607-4F1E-AB8C-EC3096E8DE41}"/>
          </ac:spMkLst>
        </pc:spChg>
        <pc:spChg chg="mod">
          <ac:chgData name="Alessandro Giannetti" userId="d328d962-6db5-47cb-b6fc-1551a796fdc0" providerId="ADAL" clId="{312FD95B-37E3-47B5-85DB-BFC6AC00948F}" dt="2020-06-01T18:01:55.523" v="5323" actId="1035"/>
          <ac:spMkLst>
            <pc:docMk/>
            <pc:sldMk cId="2414845097" sldId="314"/>
            <ac:spMk id="39" creationId="{88D3A350-140B-45EA-B7AF-6010F11685CA}"/>
          </ac:spMkLst>
        </pc:spChg>
        <pc:spChg chg="mod">
          <ac:chgData name="Alessandro Giannetti" userId="d328d962-6db5-47cb-b6fc-1551a796fdc0" providerId="ADAL" clId="{312FD95B-37E3-47B5-85DB-BFC6AC00948F}" dt="2020-06-01T17:54:16.631" v="5104" actId="14100"/>
          <ac:spMkLst>
            <pc:docMk/>
            <pc:sldMk cId="2414845097" sldId="314"/>
            <ac:spMk id="41" creationId="{0AB1C48A-1896-4ECE-A0C1-BFDA17EE114F}"/>
          </ac:spMkLst>
        </pc:spChg>
        <pc:spChg chg="mod">
          <ac:chgData name="Alessandro Giannetti" userId="d328d962-6db5-47cb-b6fc-1551a796fdc0" providerId="ADAL" clId="{312FD95B-37E3-47B5-85DB-BFC6AC00948F}" dt="2020-06-01T17:54:12.706" v="5102" actId="14100"/>
          <ac:spMkLst>
            <pc:docMk/>
            <pc:sldMk cId="2414845097" sldId="314"/>
            <ac:spMk id="42" creationId="{93C0EBB2-AD53-4616-8FE6-4410B8354AA2}"/>
          </ac:spMkLst>
        </pc:spChg>
        <pc:spChg chg="mod">
          <ac:chgData name="Alessandro Giannetti" userId="d328d962-6db5-47cb-b6fc-1551a796fdc0" providerId="ADAL" clId="{312FD95B-37E3-47B5-85DB-BFC6AC00948F}" dt="2020-06-01T18:01:22.391" v="5300" actId="1035"/>
          <ac:spMkLst>
            <pc:docMk/>
            <pc:sldMk cId="2414845097" sldId="314"/>
            <ac:spMk id="43" creationId="{47F542C9-A010-4A21-98C0-3AB8E87E30C0}"/>
          </ac:spMkLst>
        </pc:spChg>
        <pc:spChg chg="mod">
          <ac:chgData name="Alessandro Giannetti" userId="d328d962-6db5-47cb-b6fc-1551a796fdc0" providerId="ADAL" clId="{312FD95B-37E3-47B5-85DB-BFC6AC00948F}" dt="2020-06-01T18:01:22.391" v="5300" actId="1035"/>
          <ac:spMkLst>
            <pc:docMk/>
            <pc:sldMk cId="2414845097" sldId="314"/>
            <ac:spMk id="44" creationId="{7824B5A7-31C9-4404-B7D5-1EE294EAC5DF}"/>
          </ac:spMkLst>
        </pc:spChg>
        <pc:spChg chg="mod">
          <ac:chgData name="Alessandro Giannetti" userId="d328d962-6db5-47cb-b6fc-1551a796fdc0" providerId="ADAL" clId="{312FD95B-37E3-47B5-85DB-BFC6AC00948F}" dt="2020-06-01T18:02:03.955" v="5336" actId="1036"/>
          <ac:spMkLst>
            <pc:docMk/>
            <pc:sldMk cId="2414845097" sldId="314"/>
            <ac:spMk id="45" creationId="{05BCE945-4487-4EEC-8B81-286473EA95D6}"/>
          </ac:spMkLst>
        </pc:spChg>
        <pc:spChg chg="mod">
          <ac:chgData name="Alessandro Giannetti" userId="d328d962-6db5-47cb-b6fc-1551a796fdc0" providerId="ADAL" clId="{312FD95B-37E3-47B5-85DB-BFC6AC00948F}" dt="2020-06-01T18:01:55.523" v="5323" actId="1035"/>
          <ac:spMkLst>
            <pc:docMk/>
            <pc:sldMk cId="2414845097" sldId="314"/>
            <ac:spMk id="46" creationId="{4616E8E5-17D3-433D-B4FB-8AFC0D65D07B}"/>
          </ac:spMkLst>
        </pc:spChg>
        <pc:spChg chg="mod">
          <ac:chgData name="Alessandro Giannetti" userId="d328d962-6db5-47cb-b6fc-1551a796fdc0" providerId="ADAL" clId="{312FD95B-37E3-47B5-85DB-BFC6AC00948F}" dt="2020-06-01T18:01:22.391" v="5300" actId="1035"/>
          <ac:spMkLst>
            <pc:docMk/>
            <pc:sldMk cId="2414845097" sldId="314"/>
            <ac:spMk id="47" creationId="{EE37A9B7-9AC8-4D4A-B4C8-08BBF79B4985}"/>
          </ac:spMkLst>
        </pc:spChg>
        <pc:spChg chg="mod">
          <ac:chgData name="Alessandro Giannetti" userId="d328d962-6db5-47cb-b6fc-1551a796fdc0" providerId="ADAL" clId="{312FD95B-37E3-47B5-85DB-BFC6AC00948F}" dt="2020-06-01T18:02:03.955" v="5336" actId="1036"/>
          <ac:spMkLst>
            <pc:docMk/>
            <pc:sldMk cId="2414845097" sldId="314"/>
            <ac:spMk id="48" creationId="{F8258E1B-A9C3-4C5A-91C0-E6F35C9EA68C}"/>
          </ac:spMkLst>
        </pc:spChg>
        <pc:spChg chg="mod">
          <ac:chgData name="Alessandro Giannetti" userId="d328d962-6db5-47cb-b6fc-1551a796fdc0" providerId="ADAL" clId="{312FD95B-37E3-47B5-85DB-BFC6AC00948F}" dt="2020-06-01T18:01:55.523" v="5323" actId="1035"/>
          <ac:spMkLst>
            <pc:docMk/>
            <pc:sldMk cId="2414845097" sldId="314"/>
            <ac:spMk id="49" creationId="{C66FB209-07D8-4631-97A0-91E040DA8D03}"/>
          </ac:spMkLst>
        </pc:spChg>
        <pc:spChg chg="mod">
          <ac:chgData name="Alessandro Giannetti" userId="d328d962-6db5-47cb-b6fc-1551a796fdc0" providerId="ADAL" clId="{312FD95B-37E3-47B5-85DB-BFC6AC00948F}" dt="2020-06-01T18:01:22.391" v="5300" actId="1035"/>
          <ac:spMkLst>
            <pc:docMk/>
            <pc:sldMk cId="2414845097" sldId="314"/>
            <ac:spMk id="50" creationId="{292FE9F5-02D9-4C3D-A9DC-B6226FA09E81}"/>
          </ac:spMkLst>
        </pc:spChg>
        <pc:spChg chg="mod">
          <ac:chgData name="Alessandro Giannetti" userId="d328d962-6db5-47cb-b6fc-1551a796fdc0" providerId="ADAL" clId="{312FD95B-37E3-47B5-85DB-BFC6AC00948F}" dt="2020-06-01T18:01:22.391" v="5300" actId="1035"/>
          <ac:spMkLst>
            <pc:docMk/>
            <pc:sldMk cId="2414845097" sldId="314"/>
            <ac:spMk id="51" creationId="{753917F5-AC5E-417C-81D9-DAF692A7EBE4}"/>
          </ac:spMkLst>
        </pc:spChg>
        <pc:spChg chg="mod">
          <ac:chgData name="Alessandro Giannetti" userId="d328d962-6db5-47cb-b6fc-1551a796fdc0" providerId="ADAL" clId="{312FD95B-37E3-47B5-85DB-BFC6AC00948F}" dt="2020-06-01T18:02:03.955" v="5336" actId="1036"/>
          <ac:spMkLst>
            <pc:docMk/>
            <pc:sldMk cId="2414845097" sldId="314"/>
            <ac:spMk id="52" creationId="{83EC5394-691D-423C-A931-D15096B09948}"/>
          </ac:spMkLst>
        </pc:spChg>
        <pc:spChg chg="mod">
          <ac:chgData name="Alessandro Giannetti" userId="d328d962-6db5-47cb-b6fc-1551a796fdc0" providerId="ADAL" clId="{312FD95B-37E3-47B5-85DB-BFC6AC00948F}" dt="2020-06-01T18:02:03.955" v="5336" actId="1036"/>
          <ac:spMkLst>
            <pc:docMk/>
            <pc:sldMk cId="2414845097" sldId="314"/>
            <ac:spMk id="53" creationId="{E0E8D204-D95F-48CC-91D7-40FB5446916B}"/>
          </ac:spMkLst>
        </pc:spChg>
        <pc:spChg chg="mod">
          <ac:chgData name="Alessandro Giannetti" userId="d328d962-6db5-47cb-b6fc-1551a796fdc0" providerId="ADAL" clId="{312FD95B-37E3-47B5-85DB-BFC6AC00948F}" dt="2020-06-01T18:02:03.955" v="5336" actId="1036"/>
          <ac:spMkLst>
            <pc:docMk/>
            <pc:sldMk cId="2414845097" sldId="314"/>
            <ac:spMk id="54" creationId="{5E77774A-91D9-4698-B60A-8BB5C67E9E5B}"/>
          </ac:spMkLst>
        </pc:spChg>
        <pc:spChg chg="del mod">
          <ac:chgData name="Alessandro Giannetti" userId="d328d962-6db5-47cb-b6fc-1551a796fdc0" providerId="ADAL" clId="{312FD95B-37E3-47B5-85DB-BFC6AC00948F}" dt="2020-06-01T18:02:41.992" v="5342" actId="478"/>
          <ac:spMkLst>
            <pc:docMk/>
            <pc:sldMk cId="2414845097" sldId="314"/>
            <ac:spMk id="55" creationId="{DE9675E9-84CC-48C3-810E-95A7113713F6}"/>
          </ac:spMkLst>
        </pc:spChg>
        <pc:spChg chg="del mod">
          <ac:chgData name="Alessandro Giannetti" userId="d328d962-6db5-47cb-b6fc-1551a796fdc0" providerId="ADAL" clId="{312FD95B-37E3-47B5-85DB-BFC6AC00948F}" dt="2020-06-01T18:02:42.664" v="5343" actId="478"/>
          <ac:spMkLst>
            <pc:docMk/>
            <pc:sldMk cId="2414845097" sldId="314"/>
            <ac:spMk id="56" creationId="{9E3222F2-04F2-454C-9D03-4D89267D6043}"/>
          </ac:spMkLst>
        </pc:spChg>
        <pc:spChg chg="mod">
          <ac:chgData name="Alessandro Giannetti" userId="d328d962-6db5-47cb-b6fc-1551a796fdc0" providerId="ADAL" clId="{312FD95B-37E3-47B5-85DB-BFC6AC00948F}" dt="2020-06-01T18:01:55.523" v="5323" actId="1035"/>
          <ac:spMkLst>
            <pc:docMk/>
            <pc:sldMk cId="2414845097" sldId="314"/>
            <ac:spMk id="57" creationId="{E3C5A714-E209-45E0-BDF4-09C467CA27C8}"/>
          </ac:spMkLst>
        </pc:spChg>
        <pc:spChg chg="mod">
          <ac:chgData name="Alessandro Giannetti" userId="d328d962-6db5-47cb-b6fc-1551a796fdc0" providerId="ADAL" clId="{312FD95B-37E3-47B5-85DB-BFC6AC00948F}" dt="2020-06-01T18:01:55.523" v="5323" actId="1035"/>
          <ac:spMkLst>
            <pc:docMk/>
            <pc:sldMk cId="2414845097" sldId="314"/>
            <ac:spMk id="58" creationId="{DEE6133C-52E8-41CA-8FB3-1FD27C0F1401}"/>
          </ac:spMkLst>
        </pc:spChg>
        <pc:spChg chg="mod">
          <ac:chgData name="Alessandro Giannetti" userId="d328d962-6db5-47cb-b6fc-1551a796fdc0" providerId="ADAL" clId="{312FD95B-37E3-47B5-85DB-BFC6AC00948F}" dt="2020-06-01T18:01:55.523" v="5323" actId="1035"/>
          <ac:spMkLst>
            <pc:docMk/>
            <pc:sldMk cId="2414845097" sldId="314"/>
            <ac:spMk id="59" creationId="{9FA427D5-BBB8-43BD-85F4-0CE06DD158C6}"/>
          </ac:spMkLst>
        </pc:spChg>
        <pc:spChg chg="mod">
          <ac:chgData name="Alessandro Giannetti" userId="d328d962-6db5-47cb-b6fc-1551a796fdc0" providerId="ADAL" clId="{312FD95B-37E3-47B5-85DB-BFC6AC00948F}" dt="2020-06-01T18:01:55.523" v="5323" actId="1035"/>
          <ac:spMkLst>
            <pc:docMk/>
            <pc:sldMk cId="2414845097" sldId="314"/>
            <ac:spMk id="60" creationId="{761128CF-C3B4-4614-ADFC-AB79A6DB773C}"/>
          </ac:spMkLst>
        </pc:spChg>
        <pc:spChg chg="mod">
          <ac:chgData name="Alessandro Giannetti" userId="d328d962-6db5-47cb-b6fc-1551a796fdc0" providerId="ADAL" clId="{312FD95B-37E3-47B5-85DB-BFC6AC00948F}" dt="2020-06-01T18:01:55.523" v="5323" actId="1035"/>
          <ac:spMkLst>
            <pc:docMk/>
            <pc:sldMk cId="2414845097" sldId="314"/>
            <ac:spMk id="61" creationId="{8FE136E3-1729-4391-9E99-5A6CAAEB14C2}"/>
          </ac:spMkLst>
        </pc:spChg>
        <pc:spChg chg="mod">
          <ac:chgData name="Alessandro Giannetti" userId="d328d962-6db5-47cb-b6fc-1551a796fdc0" providerId="ADAL" clId="{312FD95B-37E3-47B5-85DB-BFC6AC00948F}" dt="2020-06-01T18:01:22.391" v="5300" actId="1035"/>
          <ac:spMkLst>
            <pc:docMk/>
            <pc:sldMk cId="2414845097" sldId="314"/>
            <ac:spMk id="62" creationId="{13845268-D700-43E7-896C-06E20CA8FB0B}"/>
          </ac:spMkLst>
        </pc:spChg>
        <pc:spChg chg="mod">
          <ac:chgData name="Alessandro Giannetti" userId="d328d962-6db5-47cb-b6fc-1551a796fdc0" providerId="ADAL" clId="{312FD95B-37E3-47B5-85DB-BFC6AC00948F}" dt="2020-06-01T18:01:22.391" v="5300" actId="1035"/>
          <ac:spMkLst>
            <pc:docMk/>
            <pc:sldMk cId="2414845097" sldId="314"/>
            <ac:spMk id="63" creationId="{7C96DD91-17B4-49DA-BBF7-AE63544B6978}"/>
          </ac:spMkLst>
        </pc:spChg>
        <pc:spChg chg="mod">
          <ac:chgData name="Alessandro Giannetti" userId="d328d962-6db5-47cb-b6fc-1551a796fdc0" providerId="ADAL" clId="{312FD95B-37E3-47B5-85DB-BFC6AC00948F}" dt="2020-06-01T18:01:22.391" v="5300" actId="1035"/>
          <ac:spMkLst>
            <pc:docMk/>
            <pc:sldMk cId="2414845097" sldId="314"/>
            <ac:spMk id="64" creationId="{13A89929-0C70-491A-B25F-38C1AF6687D3}"/>
          </ac:spMkLst>
        </pc:spChg>
        <pc:spChg chg="mod">
          <ac:chgData name="Alessandro Giannetti" userId="d328d962-6db5-47cb-b6fc-1551a796fdc0" providerId="ADAL" clId="{312FD95B-37E3-47B5-85DB-BFC6AC00948F}" dt="2020-06-01T18:01:22.391" v="5300" actId="1035"/>
          <ac:spMkLst>
            <pc:docMk/>
            <pc:sldMk cId="2414845097" sldId="314"/>
            <ac:spMk id="65" creationId="{74960A36-983C-4743-AD34-CABA109A5131}"/>
          </ac:spMkLst>
        </pc:spChg>
        <pc:spChg chg="mod">
          <ac:chgData name="Alessandro Giannetti" userId="d328d962-6db5-47cb-b6fc-1551a796fdc0" providerId="ADAL" clId="{312FD95B-37E3-47B5-85DB-BFC6AC00948F}" dt="2020-06-01T18:01:22.391" v="5300" actId="1035"/>
          <ac:spMkLst>
            <pc:docMk/>
            <pc:sldMk cId="2414845097" sldId="314"/>
            <ac:spMk id="66" creationId="{D0FE704A-D949-4371-A9FC-C3F34C1A367B}"/>
          </ac:spMkLst>
        </pc:spChg>
        <pc:spChg chg="mod">
          <ac:chgData name="Alessandro Giannetti" userId="d328d962-6db5-47cb-b6fc-1551a796fdc0" providerId="ADAL" clId="{312FD95B-37E3-47B5-85DB-BFC6AC00948F}" dt="2020-06-01T18:02:03.955" v="5336" actId="1036"/>
          <ac:spMkLst>
            <pc:docMk/>
            <pc:sldMk cId="2414845097" sldId="314"/>
            <ac:spMk id="67" creationId="{BAF4C5D0-9B2F-46A6-94A1-D514D4FC2D22}"/>
          </ac:spMkLst>
        </pc:spChg>
        <pc:spChg chg="mod">
          <ac:chgData name="Alessandro Giannetti" userId="d328d962-6db5-47cb-b6fc-1551a796fdc0" providerId="ADAL" clId="{312FD95B-37E3-47B5-85DB-BFC6AC00948F}" dt="2020-06-01T18:02:03.955" v="5336" actId="1036"/>
          <ac:spMkLst>
            <pc:docMk/>
            <pc:sldMk cId="2414845097" sldId="314"/>
            <ac:spMk id="68" creationId="{F3BDEEAA-D5E0-4533-9AC0-6745300D23AD}"/>
          </ac:spMkLst>
        </pc:spChg>
        <pc:spChg chg="mod">
          <ac:chgData name="Alessandro Giannetti" userId="d328d962-6db5-47cb-b6fc-1551a796fdc0" providerId="ADAL" clId="{312FD95B-37E3-47B5-85DB-BFC6AC00948F}" dt="2020-06-01T18:02:03.955" v="5336" actId="1036"/>
          <ac:spMkLst>
            <pc:docMk/>
            <pc:sldMk cId="2414845097" sldId="314"/>
            <ac:spMk id="69" creationId="{5094888B-23F2-4FEB-ACA3-EF2C967E32CA}"/>
          </ac:spMkLst>
        </pc:spChg>
        <pc:spChg chg="mod">
          <ac:chgData name="Alessandro Giannetti" userId="d328d962-6db5-47cb-b6fc-1551a796fdc0" providerId="ADAL" clId="{312FD95B-37E3-47B5-85DB-BFC6AC00948F}" dt="2020-06-01T18:02:03.955" v="5336" actId="1036"/>
          <ac:spMkLst>
            <pc:docMk/>
            <pc:sldMk cId="2414845097" sldId="314"/>
            <ac:spMk id="70" creationId="{6D52C1E6-3D6E-4AEB-A004-D53AE36449E2}"/>
          </ac:spMkLst>
        </pc:spChg>
        <pc:spChg chg="mod">
          <ac:chgData name="Alessandro Giannetti" userId="d328d962-6db5-47cb-b6fc-1551a796fdc0" providerId="ADAL" clId="{312FD95B-37E3-47B5-85DB-BFC6AC00948F}" dt="2020-06-01T18:02:03.955" v="5336" actId="1036"/>
          <ac:spMkLst>
            <pc:docMk/>
            <pc:sldMk cId="2414845097" sldId="314"/>
            <ac:spMk id="71" creationId="{58104183-158C-40DA-8CE3-DEC0E191D0A6}"/>
          </ac:spMkLst>
        </pc:spChg>
        <pc:spChg chg="del mod">
          <ac:chgData name="Alessandro Giannetti" userId="d328d962-6db5-47cb-b6fc-1551a796fdc0" providerId="ADAL" clId="{312FD95B-37E3-47B5-85DB-BFC6AC00948F}" dt="2020-06-01T18:19:41.923" v="5553" actId="478"/>
          <ac:spMkLst>
            <pc:docMk/>
            <pc:sldMk cId="2414845097" sldId="314"/>
            <ac:spMk id="98" creationId="{02837AD3-BADE-4F40-8E46-0BB06AB65029}"/>
          </ac:spMkLst>
        </pc:spChg>
        <pc:spChg chg="mod">
          <ac:chgData name="Alessandro Giannetti" userId="d328d962-6db5-47cb-b6fc-1551a796fdc0" providerId="ADAL" clId="{312FD95B-37E3-47B5-85DB-BFC6AC00948F}" dt="2020-06-01T18:16:32.258" v="5464"/>
          <ac:spMkLst>
            <pc:docMk/>
            <pc:sldMk cId="2414845097" sldId="314"/>
            <ac:spMk id="99" creationId="{15D75DBA-AA77-490C-8023-9BCF2BD5342C}"/>
          </ac:spMkLst>
        </pc:spChg>
        <pc:spChg chg="del mod">
          <ac:chgData name="Alessandro Giannetti" userId="d328d962-6db5-47cb-b6fc-1551a796fdc0" providerId="ADAL" clId="{312FD95B-37E3-47B5-85DB-BFC6AC00948F}" dt="2020-06-01T18:02:13.924" v="5337" actId="478"/>
          <ac:spMkLst>
            <pc:docMk/>
            <pc:sldMk cId="2414845097" sldId="314"/>
            <ac:spMk id="100" creationId="{2F338791-E8F2-401D-BFAA-C679F4EB4A2A}"/>
          </ac:spMkLst>
        </pc:spChg>
        <pc:spChg chg="del mod">
          <ac:chgData name="Alessandro Giannetti" userId="d328d962-6db5-47cb-b6fc-1551a796fdc0" providerId="ADAL" clId="{312FD95B-37E3-47B5-85DB-BFC6AC00948F}" dt="2020-06-01T18:02:43.036" v="5344" actId="478"/>
          <ac:spMkLst>
            <pc:docMk/>
            <pc:sldMk cId="2414845097" sldId="314"/>
            <ac:spMk id="101" creationId="{A221F531-65DF-4490-81B3-38D86B913935}"/>
          </ac:spMkLst>
        </pc:spChg>
        <pc:spChg chg="add mod ord">
          <ac:chgData name="Alessandro Giannetti" userId="d328d962-6db5-47cb-b6fc-1551a796fdc0" providerId="ADAL" clId="{312FD95B-37E3-47B5-85DB-BFC6AC00948F}" dt="2020-06-01T18:03:11.620" v="5348" actId="167"/>
          <ac:spMkLst>
            <pc:docMk/>
            <pc:sldMk cId="2414845097" sldId="314"/>
            <ac:spMk id="102" creationId="{51F32436-A943-44F6-8717-14DAA9F1DC34}"/>
          </ac:spMkLst>
        </pc:spChg>
        <pc:spChg chg="add mod ord">
          <ac:chgData name="Alessandro Giannetti" userId="d328d962-6db5-47cb-b6fc-1551a796fdc0" providerId="ADAL" clId="{312FD95B-37E3-47B5-85DB-BFC6AC00948F}" dt="2020-06-01T18:03:11.620" v="5348" actId="167"/>
          <ac:spMkLst>
            <pc:docMk/>
            <pc:sldMk cId="2414845097" sldId="314"/>
            <ac:spMk id="103" creationId="{8E45D8CC-0A3B-4449-ADBC-1A64DB081A27}"/>
          </ac:spMkLst>
        </pc:spChg>
        <pc:spChg chg="add mod ord">
          <ac:chgData name="Alessandro Giannetti" userId="d328d962-6db5-47cb-b6fc-1551a796fdc0" providerId="ADAL" clId="{312FD95B-37E3-47B5-85DB-BFC6AC00948F}" dt="2020-06-01T18:03:11.620" v="5348" actId="167"/>
          <ac:spMkLst>
            <pc:docMk/>
            <pc:sldMk cId="2414845097" sldId="314"/>
            <ac:spMk id="104" creationId="{80BBF5C3-E1C9-4BB2-9C4E-B4460BD1A91E}"/>
          </ac:spMkLst>
        </pc:spChg>
        <pc:spChg chg="add mod ord">
          <ac:chgData name="Alessandro Giannetti" userId="d328d962-6db5-47cb-b6fc-1551a796fdc0" providerId="ADAL" clId="{312FD95B-37E3-47B5-85DB-BFC6AC00948F}" dt="2020-06-01T18:03:11.620" v="5348" actId="167"/>
          <ac:spMkLst>
            <pc:docMk/>
            <pc:sldMk cId="2414845097" sldId="314"/>
            <ac:spMk id="105" creationId="{B2B9CEB8-AB89-41AA-93BD-F104B6F83944}"/>
          </ac:spMkLst>
        </pc:spChg>
        <pc:spChg chg="add mod ord">
          <ac:chgData name="Alessandro Giannetti" userId="d328d962-6db5-47cb-b6fc-1551a796fdc0" providerId="ADAL" clId="{312FD95B-37E3-47B5-85DB-BFC6AC00948F}" dt="2020-06-01T18:03:11.620" v="5348" actId="167"/>
          <ac:spMkLst>
            <pc:docMk/>
            <pc:sldMk cId="2414845097" sldId="314"/>
            <ac:spMk id="106" creationId="{97A447D6-4733-4492-A724-AA9A52CD463F}"/>
          </ac:spMkLst>
        </pc:spChg>
        <pc:spChg chg="add mod">
          <ac:chgData name="Alessandro Giannetti" userId="d328d962-6db5-47cb-b6fc-1551a796fdc0" providerId="ADAL" clId="{312FD95B-37E3-47B5-85DB-BFC6AC00948F}" dt="2020-06-01T18:02:44.671" v="5346"/>
          <ac:spMkLst>
            <pc:docMk/>
            <pc:sldMk cId="2414845097" sldId="314"/>
            <ac:spMk id="107" creationId="{99D5689F-3B55-4058-A214-AEBDFE3FE3D8}"/>
          </ac:spMkLst>
        </pc:spChg>
        <pc:spChg chg="add mod">
          <ac:chgData name="Alessandro Giannetti" userId="d328d962-6db5-47cb-b6fc-1551a796fdc0" providerId="ADAL" clId="{312FD95B-37E3-47B5-85DB-BFC6AC00948F}" dt="2020-06-01T18:02:44.671" v="5346"/>
          <ac:spMkLst>
            <pc:docMk/>
            <pc:sldMk cId="2414845097" sldId="314"/>
            <ac:spMk id="108" creationId="{D31AD06D-1E88-4051-BD05-4D031DC5B6F0}"/>
          </ac:spMkLst>
        </pc:spChg>
        <pc:spChg chg="add mod">
          <ac:chgData name="Alessandro Giannetti" userId="d328d962-6db5-47cb-b6fc-1551a796fdc0" providerId="ADAL" clId="{312FD95B-37E3-47B5-85DB-BFC6AC00948F}" dt="2020-06-01T18:02:44.671" v="5346"/>
          <ac:spMkLst>
            <pc:docMk/>
            <pc:sldMk cId="2414845097" sldId="314"/>
            <ac:spMk id="109" creationId="{CBAE6154-5AC9-4F28-B9B5-F713CA1440D3}"/>
          </ac:spMkLst>
        </pc:spChg>
        <pc:spChg chg="add mod">
          <ac:chgData name="Alessandro Giannetti" userId="d328d962-6db5-47cb-b6fc-1551a796fdc0" providerId="ADAL" clId="{312FD95B-37E3-47B5-85DB-BFC6AC00948F}" dt="2020-06-01T18:02:44.671" v="5346"/>
          <ac:spMkLst>
            <pc:docMk/>
            <pc:sldMk cId="2414845097" sldId="314"/>
            <ac:spMk id="110" creationId="{B984FF40-C654-4934-B784-C0494D4DE6A9}"/>
          </ac:spMkLst>
        </pc:spChg>
        <pc:spChg chg="add mod ord">
          <ac:chgData name="Alessandro Giannetti" userId="d328d962-6db5-47cb-b6fc-1551a796fdc0" providerId="ADAL" clId="{312FD95B-37E3-47B5-85DB-BFC6AC00948F}" dt="2020-06-01T18:03:11.620" v="5348" actId="167"/>
          <ac:spMkLst>
            <pc:docMk/>
            <pc:sldMk cId="2414845097" sldId="314"/>
            <ac:spMk id="111" creationId="{6FC3D708-C95D-4F4B-A7DB-51DCE549F991}"/>
          </ac:spMkLst>
        </pc:spChg>
        <pc:spChg chg="add mod">
          <ac:chgData name="Alessandro Giannetti" userId="d328d962-6db5-47cb-b6fc-1551a796fdc0" providerId="ADAL" clId="{312FD95B-37E3-47B5-85DB-BFC6AC00948F}" dt="2020-06-01T18:02:44.671" v="5346"/>
          <ac:spMkLst>
            <pc:docMk/>
            <pc:sldMk cId="2414845097" sldId="314"/>
            <ac:spMk id="112" creationId="{54EC5DD8-6EC1-4B53-A63C-D21890496FF4}"/>
          </ac:spMkLst>
        </pc:spChg>
        <pc:spChg chg="add mod">
          <ac:chgData name="Alessandro Giannetti" userId="d328d962-6db5-47cb-b6fc-1551a796fdc0" providerId="ADAL" clId="{312FD95B-37E3-47B5-85DB-BFC6AC00948F}" dt="2020-06-01T18:02:44.671" v="5346"/>
          <ac:spMkLst>
            <pc:docMk/>
            <pc:sldMk cId="2414845097" sldId="314"/>
            <ac:spMk id="113" creationId="{97943B44-1DAD-4523-8022-24EE34FB08AA}"/>
          </ac:spMkLst>
        </pc:spChg>
        <pc:spChg chg="add mod ord">
          <ac:chgData name="Alessandro Giannetti" userId="d328d962-6db5-47cb-b6fc-1551a796fdc0" providerId="ADAL" clId="{312FD95B-37E3-47B5-85DB-BFC6AC00948F}" dt="2020-06-01T18:03:11.620" v="5348" actId="167"/>
          <ac:spMkLst>
            <pc:docMk/>
            <pc:sldMk cId="2414845097" sldId="314"/>
            <ac:spMk id="114" creationId="{263D59CC-AF91-4287-BCCE-996793503A55}"/>
          </ac:spMkLst>
        </pc:spChg>
        <pc:spChg chg="add mod">
          <ac:chgData name="Alessandro Giannetti" userId="d328d962-6db5-47cb-b6fc-1551a796fdc0" providerId="ADAL" clId="{312FD95B-37E3-47B5-85DB-BFC6AC00948F}" dt="2020-06-01T18:02:44.671" v="5346"/>
          <ac:spMkLst>
            <pc:docMk/>
            <pc:sldMk cId="2414845097" sldId="314"/>
            <ac:spMk id="115" creationId="{025E8848-F89C-4B9E-BEC5-9AC9F2CA6A20}"/>
          </ac:spMkLst>
        </pc:spChg>
        <pc:grpChg chg="mod">
          <ac:chgData name="Alessandro Giannetti" userId="d328d962-6db5-47cb-b6fc-1551a796fdc0" providerId="ADAL" clId="{312FD95B-37E3-47B5-85DB-BFC6AC00948F}" dt="2020-06-01T18:01:55.523" v="5323" actId="1035"/>
          <ac:grpSpMkLst>
            <pc:docMk/>
            <pc:sldMk cId="2414845097" sldId="314"/>
            <ac:grpSpMk id="40" creationId="{4B4EC8C4-B97F-4C6B-8E49-34F048C58E9E}"/>
          </ac:grpSpMkLst>
        </pc:grpChg>
        <pc:graphicFrameChg chg="add mod modGraphic">
          <ac:chgData name="Alessandro Giannetti" userId="d328d962-6db5-47cb-b6fc-1551a796fdc0" providerId="ADAL" clId="{312FD95B-37E3-47B5-85DB-BFC6AC00948F}" dt="2020-06-01T18:39:02.805" v="5680" actId="20577"/>
          <ac:graphicFrameMkLst>
            <pc:docMk/>
            <pc:sldMk cId="2414845097" sldId="314"/>
            <ac:graphicFrameMk id="3" creationId="{13B8C8F6-211C-4E25-BCDD-9C4D6605D1C4}"/>
          </ac:graphicFrameMkLst>
        </pc:graphicFrameChg>
      </pc:sldChg>
      <pc:sldChg chg="addSp delSp modSp add mod modAnim">
        <pc:chgData name="Alessandro Giannetti" userId="d328d962-6db5-47cb-b6fc-1551a796fdc0" providerId="ADAL" clId="{312FD95B-37E3-47B5-85DB-BFC6AC00948F}" dt="2020-06-01T18:40:12.378" v="5703" actId="20577"/>
        <pc:sldMkLst>
          <pc:docMk/>
          <pc:sldMk cId="1866725963" sldId="315"/>
        </pc:sldMkLst>
        <pc:spChg chg="mod">
          <ac:chgData name="Alessandro Giannetti" userId="d328d962-6db5-47cb-b6fc-1551a796fdc0" providerId="ADAL" clId="{312FD95B-37E3-47B5-85DB-BFC6AC00948F}" dt="2020-06-01T18:07:04.285" v="5391" actId="14100"/>
          <ac:spMkLst>
            <pc:docMk/>
            <pc:sldMk cId="1866725963" sldId="315"/>
            <ac:spMk id="39" creationId="{88D3A350-140B-45EA-B7AF-6010F11685CA}"/>
          </ac:spMkLst>
        </pc:spChg>
        <pc:spChg chg="mod">
          <ac:chgData name="Alessandro Giannetti" userId="d328d962-6db5-47cb-b6fc-1551a796fdc0" providerId="ADAL" clId="{312FD95B-37E3-47B5-85DB-BFC6AC00948F}" dt="2020-06-01T18:06:52.039" v="5387" actId="14100"/>
          <ac:spMkLst>
            <pc:docMk/>
            <pc:sldMk cId="1866725963" sldId="315"/>
            <ac:spMk id="41" creationId="{0AB1C48A-1896-4ECE-A0C1-BFDA17EE114F}"/>
          </ac:spMkLst>
        </pc:spChg>
        <pc:spChg chg="mod">
          <ac:chgData name="Alessandro Giannetti" userId="d328d962-6db5-47cb-b6fc-1551a796fdc0" providerId="ADAL" clId="{312FD95B-37E3-47B5-85DB-BFC6AC00948F}" dt="2020-06-01T18:06:57.400" v="5389" actId="14100"/>
          <ac:spMkLst>
            <pc:docMk/>
            <pc:sldMk cId="1866725963" sldId="315"/>
            <ac:spMk id="42" creationId="{93C0EBB2-AD53-4616-8FE6-4410B8354AA2}"/>
          </ac:spMkLst>
        </pc:spChg>
        <pc:spChg chg="mod">
          <ac:chgData name="Alessandro Giannetti" userId="d328d962-6db5-47cb-b6fc-1551a796fdc0" providerId="ADAL" clId="{312FD95B-37E3-47B5-85DB-BFC6AC00948F}" dt="2020-06-01T18:07:18.448" v="5397" actId="14100"/>
          <ac:spMkLst>
            <pc:docMk/>
            <pc:sldMk cId="1866725963" sldId="315"/>
            <ac:spMk id="43" creationId="{47F542C9-A010-4A21-98C0-3AB8E87E30C0}"/>
          </ac:spMkLst>
        </pc:spChg>
        <pc:spChg chg="mod">
          <ac:chgData name="Alessandro Giannetti" userId="d328d962-6db5-47cb-b6fc-1551a796fdc0" providerId="ADAL" clId="{312FD95B-37E3-47B5-85DB-BFC6AC00948F}" dt="2020-06-01T18:07:10.183" v="5393" actId="14100"/>
          <ac:spMkLst>
            <pc:docMk/>
            <pc:sldMk cId="1866725963" sldId="315"/>
            <ac:spMk id="44" creationId="{7824B5A7-31C9-4404-B7D5-1EE294EAC5DF}"/>
          </ac:spMkLst>
        </pc:spChg>
        <pc:spChg chg="mod">
          <ac:chgData name="Alessandro Giannetti" userId="d328d962-6db5-47cb-b6fc-1551a796fdc0" providerId="ADAL" clId="{312FD95B-37E3-47B5-85DB-BFC6AC00948F}" dt="2020-06-01T18:07:37.283" v="5406" actId="14100"/>
          <ac:spMkLst>
            <pc:docMk/>
            <pc:sldMk cId="1866725963" sldId="315"/>
            <ac:spMk id="45" creationId="{05BCE945-4487-4EEC-8B81-286473EA95D6}"/>
          </ac:spMkLst>
        </pc:spChg>
        <pc:spChg chg="mod">
          <ac:chgData name="Alessandro Giannetti" userId="d328d962-6db5-47cb-b6fc-1551a796fdc0" providerId="ADAL" clId="{312FD95B-37E3-47B5-85DB-BFC6AC00948F}" dt="2020-06-01T18:07:07.327" v="5392" actId="14100"/>
          <ac:spMkLst>
            <pc:docMk/>
            <pc:sldMk cId="1866725963" sldId="315"/>
            <ac:spMk id="46" creationId="{4616E8E5-17D3-433D-B4FB-8AFC0D65D07B}"/>
          </ac:spMkLst>
        </pc:spChg>
        <pc:spChg chg="mod">
          <ac:chgData name="Alessandro Giannetti" userId="d328d962-6db5-47cb-b6fc-1551a796fdc0" providerId="ADAL" clId="{312FD95B-37E3-47B5-85DB-BFC6AC00948F}" dt="2020-06-01T18:07:21.596" v="5400" actId="14100"/>
          <ac:spMkLst>
            <pc:docMk/>
            <pc:sldMk cId="1866725963" sldId="315"/>
            <ac:spMk id="47" creationId="{EE37A9B7-9AC8-4D4A-B4C8-08BBF79B4985}"/>
          </ac:spMkLst>
        </pc:spChg>
        <pc:spChg chg="mod">
          <ac:chgData name="Alessandro Giannetti" userId="d328d962-6db5-47cb-b6fc-1551a796fdc0" providerId="ADAL" clId="{312FD95B-37E3-47B5-85DB-BFC6AC00948F}" dt="2020-06-01T18:07:40.317" v="5407" actId="14100"/>
          <ac:spMkLst>
            <pc:docMk/>
            <pc:sldMk cId="1866725963" sldId="315"/>
            <ac:spMk id="48" creationId="{F8258E1B-A9C3-4C5A-91C0-E6F35C9EA68C}"/>
          </ac:spMkLst>
        </pc:spChg>
        <pc:spChg chg="mod">
          <ac:chgData name="Alessandro Giannetti" userId="d328d962-6db5-47cb-b6fc-1551a796fdc0" providerId="ADAL" clId="{312FD95B-37E3-47B5-85DB-BFC6AC00948F}" dt="2020-06-01T18:07:00.500" v="5390" actId="14100"/>
          <ac:spMkLst>
            <pc:docMk/>
            <pc:sldMk cId="1866725963" sldId="315"/>
            <ac:spMk id="49" creationId="{C66FB209-07D8-4631-97A0-91E040DA8D03}"/>
          </ac:spMkLst>
        </pc:spChg>
        <pc:spChg chg="mod">
          <ac:chgData name="Alessandro Giannetti" userId="d328d962-6db5-47cb-b6fc-1551a796fdc0" providerId="ADAL" clId="{312FD95B-37E3-47B5-85DB-BFC6AC00948F}" dt="2020-06-01T18:07:12.923" v="5395" actId="14100"/>
          <ac:spMkLst>
            <pc:docMk/>
            <pc:sldMk cId="1866725963" sldId="315"/>
            <ac:spMk id="50" creationId="{292FE9F5-02D9-4C3D-A9DC-B6226FA09E81}"/>
          </ac:spMkLst>
        </pc:spChg>
        <pc:spChg chg="mod">
          <ac:chgData name="Alessandro Giannetti" userId="d328d962-6db5-47cb-b6fc-1551a796fdc0" providerId="ADAL" clId="{312FD95B-37E3-47B5-85DB-BFC6AC00948F}" dt="2020-06-01T18:07:15.791" v="5396" actId="14100"/>
          <ac:spMkLst>
            <pc:docMk/>
            <pc:sldMk cId="1866725963" sldId="315"/>
            <ac:spMk id="51" creationId="{753917F5-AC5E-417C-81D9-DAF692A7EBE4}"/>
          </ac:spMkLst>
        </pc:spChg>
        <pc:spChg chg="mod">
          <ac:chgData name="Alessandro Giannetti" userId="d328d962-6db5-47cb-b6fc-1551a796fdc0" providerId="ADAL" clId="{312FD95B-37E3-47B5-85DB-BFC6AC00948F}" dt="2020-06-01T18:07:27.799" v="5402" actId="14100"/>
          <ac:spMkLst>
            <pc:docMk/>
            <pc:sldMk cId="1866725963" sldId="315"/>
            <ac:spMk id="52" creationId="{83EC5394-691D-423C-A931-D15096B09948}"/>
          </ac:spMkLst>
        </pc:spChg>
        <pc:spChg chg="mod">
          <ac:chgData name="Alessandro Giannetti" userId="d328d962-6db5-47cb-b6fc-1551a796fdc0" providerId="ADAL" clId="{312FD95B-37E3-47B5-85DB-BFC6AC00948F}" dt="2020-06-01T18:07:31.599" v="5404" actId="14100"/>
          <ac:spMkLst>
            <pc:docMk/>
            <pc:sldMk cId="1866725963" sldId="315"/>
            <ac:spMk id="53" creationId="{E0E8D204-D95F-48CC-91D7-40FB5446916B}"/>
          </ac:spMkLst>
        </pc:spChg>
        <pc:spChg chg="mod">
          <ac:chgData name="Alessandro Giannetti" userId="d328d962-6db5-47cb-b6fc-1551a796fdc0" providerId="ADAL" clId="{312FD95B-37E3-47B5-85DB-BFC6AC00948F}" dt="2020-06-01T18:07:34.393" v="5405" actId="14100"/>
          <ac:spMkLst>
            <pc:docMk/>
            <pc:sldMk cId="1866725963" sldId="315"/>
            <ac:spMk id="54" creationId="{5E77774A-91D9-4698-B60A-8BB5C67E9E5B}"/>
          </ac:spMkLst>
        </pc:spChg>
        <pc:spChg chg="mod">
          <ac:chgData name="Alessandro Giannetti" userId="d328d962-6db5-47cb-b6fc-1551a796fdc0" providerId="ADAL" clId="{312FD95B-37E3-47B5-85DB-BFC6AC00948F}" dt="2020-06-01T18:05:23.509" v="5359" actId="20577"/>
          <ac:spMkLst>
            <pc:docMk/>
            <pc:sldMk cId="1866725963" sldId="315"/>
            <ac:spMk id="57" creationId="{E3C5A714-E209-45E0-BDF4-09C467CA27C8}"/>
          </ac:spMkLst>
        </pc:spChg>
        <pc:spChg chg="mod">
          <ac:chgData name="Alessandro Giannetti" userId="d328d962-6db5-47cb-b6fc-1551a796fdc0" providerId="ADAL" clId="{312FD95B-37E3-47B5-85DB-BFC6AC00948F}" dt="2020-06-01T18:05:28.236" v="5361" actId="20577"/>
          <ac:spMkLst>
            <pc:docMk/>
            <pc:sldMk cId="1866725963" sldId="315"/>
            <ac:spMk id="58" creationId="{DEE6133C-52E8-41CA-8FB3-1FD27C0F1401}"/>
          </ac:spMkLst>
        </pc:spChg>
        <pc:spChg chg="mod">
          <ac:chgData name="Alessandro Giannetti" userId="d328d962-6db5-47cb-b6fc-1551a796fdc0" providerId="ADAL" clId="{312FD95B-37E3-47B5-85DB-BFC6AC00948F}" dt="2020-06-01T18:05:32.923" v="5363" actId="20577"/>
          <ac:spMkLst>
            <pc:docMk/>
            <pc:sldMk cId="1866725963" sldId="315"/>
            <ac:spMk id="59" creationId="{9FA427D5-BBB8-43BD-85F4-0CE06DD158C6}"/>
          </ac:spMkLst>
        </pc:spChg>
        <pc:spChg chg="mod">
          <ac:chgData name="Alessandro Giannetti" userId="d328d962-6db5-47cb-b6fc-1551a796fdc0" providerId="ADAL" clId="{312FD95B-37E3-47B5-85DB-BFC6AC00948F}" dt="2020-06-01T18:05:37.249" v="5365" actId="20577"/>
          <ac:spMkLst>
            <pc:docMk/>
            <pc:sldMk cId="1866725963" sldId="315"/>
            <ac:spMk id="60" creationId="{761128CF-C3B4-4614-ADFC-AB79A6DB773C}"/>
          </ac:spMkLst>
        </pc:spChg>
        <pc:spChg chg="mod">
          <ac:chgData name="Alessandro Giannetti" userId="d328d962-6db5-47cb-b6fc-1551a796fdc0" providerId="ADAL" clId="{312FD95B-37E3-47B5-85DB-BFC6AC00948F}" dt="2020-06-01T18:05:41.078" v="5366" actId="20577"/>
          <ac:spMkLst>
            <pc:docMk/>
            <pc:sldMk cId="1866725963" sldId="315"/>
            <ac:spMk id="61" creationId="{8FE136E3-1729-4391-9E99-5A6CAAEB14C2}"/>
          </ac:spMkLst>
        </pc:spChg>
        <pc:spChg chg="mod">
          <ac:chgData name="Alessandro Giannetti" userId="d328d962-6db5-47cb-b6fc-1551a796fdc0" providerId="ADAL" clId="{312FD95B-37E3-47B5-85DB-BFC6AC00948F}" dt="2020-06-01T18:05:45.460" v="5367" actId="20577"/>
          <ac:spMkLst>
            <pc:docMk/>
            <pc:sldMk cId="1866725963" sldId="315"/>
            <ac:spMk id="62" creationId="{13845268-D700-43E7-896C-06E20CA8FB0B}"/>
          </ac:spMkLst>
        </pc:spChg>
        <pc:spChg chg="mod">
          <ac:chgData name="Alessandro Giannetti" userId="d328d962-6db5-47cb-b6fc-1551a796fdc0" providerId="ADAL" clId="{312FD95B-37E3-47B5-85DB-BFC6AC00948F}" dt="2020-06-01T18:05:50.485" v="5369" actId="20577"/>
          <ac:spMkLst>
            <pc:docMk/>
            <pc:sldMk cId="1866725963" sldId="315"/>
            <ac:spMk id="63" creationId="{7C96DD91-17B4-49DA-BBF7-AE63544B6978}"/>
          </ac:spMkLst>
        </pc:spChg>
        <pc:spChg chg="mod">
          <ac:chgData name="Alessandro Giannetti" userId="d328d962-6db5-47cb-b6fc-1551a796fdc0" providerId="ADAL" clId="{312FD95B-37E3-47B5-85DB-BFC6AC00948F}" dt="2020-06-01T18:05:56.277" v="5371" actId="20577"/>
          <ac:spMkLst>
            <pc:docMk/>
            <pc:sldMk cId="1866725963" sldId="315"/>
            <ac:spMk id="64" creationId="{13A89929-0C70-491A-B25F-38C1AF6687D3}"/>
          </ac:spMkLst>
        </pc:spChg>
        <pc:spChg chg="mod">
          <ac:chgData name="Alessandro Giannetti" userId="d328d962-6db5-47cb-b6fc-1551a796fdc0" providerId="ADAL" clId="{312FD95B-37E3-47B5-85DB-BFC6AC00948F}" dt="2020-06-01T18:06:00.965" v="5373" actId="20577"/>
          <ac:spMkLst>
            <pc:docMk/>
            <pc:sldMk cId="1866725963" sldId="315"/>
            <ac:spMk id="65" creationId="{74960A36-983C-4743-AD34-CABA109A5131}"/>
          </ac:spMkLst>
        </pc:spChg>
        <pc:spChg chg="mod">
          <ac:chgData name="Alessandro Giannetti" userId="d328d962-6db5-47cb-b6fc-1551a796fdc0" providerId="ADAL" clId="{312FD95B-37E3-47B5-85DB-BFC6AC00948F}" dt="2020-06-01T18:06:06.237" v="5375" actId="20577"/>
          <ac:spMkLst>
            <pc:docMk/>
            <pc:sldMk cId="1866725963" sldId="315"/>
            <ac:spMk id="66" creationId="{D0FE704A-D949-4371-A9FC-C3F34C1A367B}"/>
          </ac:spMkLst>
        </pc:spChg>
        <pc:spChg chg="mod">
          <ac:chgData name="Alessandro Giannetti" userId="d328d962-6db5-47cb-b6fc-1551a796fdc0" providerId="ADAL" clId="{312FD95B-37E3-47B5-85DB-BFC6AC00948F}" dt="2020-06-01T18:06:36.733" v="5385" actId="20577"/>
          <ac:spMkLst>
            <pc:docMk/>
            <pc:sldMk cId="1866725963" sldId="315"/>
            <ac:spMk id="67" creationId="{BAF4C5D0-9B2F-46A6-94A1-D514D4FC2D22}"/>
          </ac:spMkLst>
        </pc:spChg>
        <pc:spChg chg="mod">
          <ac:chgData name="Alessandro Giannetti" userId="d328d962-6db5-47cb-b6fc-1551a796fdc0" providerId="ADAL" clId="{312FD95B-37E3-47B5-85DB-BFC6AC00948F}" dt="2020-06-01T18:06:10.713" v="5377" actId="20577"/>
          <ac:spMkLst>
            <pc:docMk/>
            <pc:sldMk cId="1866725963" sldId="315"/>
            <ac:spMk id="68" creationId="{F3BDEEAA-D5E0-4533-9AC0-6745300D23AD}"/>
          </ac:spMkLst>
        </pc:spChg>
        <pc:spChg chg="mod">
          <ac:chgData name="Alessandro Giannetti" userId="d328d962-6db5-47cb-b6fc-1551a796fdc0" providerId="ADAL" clId="{312FD95B-37E3-47B5-85DB-BFC6AC00948F}" dt="2020-06-01T18:06:24.864" v="5381" actId="20577"/>
          <ac:spMkLst>
            <pc:docMk/>
            <pc:sldMk cId="1866725963" sldId="315"/>
            <ac:spMk id="69" creationId="{5094888B-23F2-4FEB-ACA3-EF2C967E32CA}"/>
          </ac:spMkLst>
        </pc:spChg>
        <pc:spChg chg="mod">
          <ac:chgData name="Alessandro Giannetti" userId="d328d962-6db5-47cb-b6fc-1551a796fdc0" providerId="ADAL" clId="{312FD95B-37E3-47B5-85DB-BFC6AC00948F}" dt="2020-06-01T18:06:31.333" v="5383" actId="20577"/>
          <ac:spMkLst>
            <pc:docMk/>
            <pc:sldMk cId="1866725963" sldId="315"/>
            <ac:spMk id="70" creationId="{6D52C1E6-3D6E-4AEB-A004-D53AE36449E2}"/>
          </ac:spMkLst>
        </pc:spChg>
        <pc:spChg chg="mod">
          <ac:chgData name="Alessandro Giannetti" userId="d328d962-6db5-47cb-b6fc-1551a796fdc0" providerId="ADAL" clId="{312FD95B-37E3-47B5-85DB-BFC6AC00948F}" dt="2020-06-01T18:06:16.345" v="5379" actId="20577"/>
          <ac:spMkLst>
            <pc:docMk/>
            <pc:sldMk cId="1866725963" sldId="315"/>
            <ac:spMk id="71" creationId="{58104183-158C-40DA-8CE3-DEC0E191D0A6}"/>
          </ac:spMkLst>
        </pc:spChg>
        <pc:spChg chg="del">
          <ac:chgData name="Alessandro Giannetti" userId="d328d962-6db5-47cb-b6fc-1551a796fdc0" providerId="ADAL" clId="{312FD95B-37E3-47B5-85DB-BFC6AC00948F}" dt="2020-06-01T18:38:25.119" v="5652" actId="478"/>
          <ac:spMkLst>
            <pc:docMk/>
            <pc:sldMk cId="1866725963" sldId="315"/>
            <ac:spMk id="98" creationId="{02837AD3-BADE-4F40-8E46-0BB06AB65029}"/>
          </ac:spMkLst>
        </pc:spChg>
        <pc:spChg chg="mod">
          <ac:chgData name="Alessandro Giannetti" userId="d328d962-6db5-47cb-b6fc-1551a796fdc0" providerId="ADAL" clId="{312FD95B-37E3-47B5-85DB-BFC6AC00948F}" dt="2020-06-01T18:16:27.696" v="5463"/>
          <ac:spMkLst>
            <pc:docMk/>
            <pc:sldMk cId="1866725963" sldId="315"/>
            <ac:spMk id="99" creationId="{15D75DBA-AA77-490C-8023-9BCF2BD5342C}"/>
          </ac:spMkLst>
        </pc:spChg>
        <pc:graphicFrameChg chg="add mod modGraphic">
          <ac:chgData name="Alessandro Giannetti" userId="d328d962-6db5-47cb-b6fc-1551a796fdc0" providerId="ADAL" clId="{312FD95B-37E3-47B5-85DB-BFC6AC00948F}" dt="2020-06-01T18:40:12.378" v="5703" actId="20577"/>
          <ac:graphicFrameMkLst>
            <pc:docMk/>
            <pc:sldMk cId="1866725963" sldId="315"/>
            <ac:graphicFrameMk id="102" creationId="{641A8739-CF94-42DC-964F-C58B00204EF9}"/>
          </ac:graphicFrameMkLst>
        </pc:graphicFrameChg>
      </pc:sldChg>
      <pc:sldChg chg="addSp delSp modSp add mod modAnim">
        <pc:chgData name="Alessandro Giannetti" userId="d328d962-6db5-47cb-b6fc-1551a796fdc0" providerId="ADAL" clId="{312FD95B-37E3-47B5-85DB-BFC6AC00948F}" dt="2020-06-01T18:40:28.710" v="5705" actId="20577"/>
        <pc:sldMkLst>
          <pc:docMk/>
          <pc:sldMk cId="2561707503" sldId="316"/>
        </pc:sldMkLst>
        <pc:spChg chg="mod">
          <ac:chgData name="Alessandro Giannetti" userId="d328d962-6db5-47cb-b6fc-1551a796fdc0" providerId="ADAL" clId="{312FD95B-37E3-47B5-85DB-BFC6AC00948F}" dt="2020-06-01T18:08:23.663" v="5411" actId="14100"/>
          <ac:spMkLst>
            <pc:docMk/>
            <pc:sldMk cId="2561707503" sldId="316"/>
            <ac:spMk id="42" creationId="{93C0EBB2-AD53-4616-8FE6-4410B8354AA2}"/>
          </ac:spMkLst>
        </pc:spChg>
        <pc:spChg chg="mod">
          <ac:chgData name="Alessandro Giannetti" userId="d328d962-6db5-47cb-b6fc-1551a796fdc0" providerId="ADAL" clId="{312FD95B-37E3-47B5-85DB-BFC6AC00948F}" dt="2020-06-01T18:10:01.880" v="5425" actId="14100"/>
          <ac:spMkLst>
            <pc:docMk/>
            <pc:sldMk cId="2561707503" sldId="316"/>
            <ac:spMk id="45" creationId="{05BCE945-4487-4EEC-8B81-286473EA95D6}"/>
          </ac:spMkLst>
        </pc:spChg>
        <pc:spChg chg="mod">
          <ac:chgData name="Alessandro Giannetti" userId="d328d962-6db5-47cb-b6fc-1551a796fdc0" providerId="ADAL" clId="{312FD95B-37E3-47B5-85DB-BFC6AC00948F}" dt="2020-06-01T18:10:13.618" v="5427" actId="14100"/>
          <ac:spMkLst>
            <pc:docMk/>
            <pc:sldMk cId="2561707503" sldId="316"/>
            <ac:spMk id="47" creationId="{EE37A9B7-9AC8-4D4A-B4C8-08BBF79B4985}"/>
          </ac:spMkLst>
        </pc:spChg>
        <pc:spChg chg="mod">
          <ac:chgData name="Alessandro Giannetti" userId="d328d962-6db5-47cb-b6fc-1551a796fdc0" providerId="ADAL" clId="{312FD95B-37E3-47B5-85DB-BFC6AC00948F}" dt="2020-06-01T18:09:58" v="5424" actId="14100"/>
          <ac:spMkLst>
            <pc:docMk/>
            <pc:sldMk cId="2561707503" sldId="316"/>
            <ac:spMk id="48" creationId="{F8258E1B-A9C3-4C5A-91C0-E6F35C9EA68C}"/>
          </ac:spMkLst>
        </pc:spChg>
        <pc:spChg chg="mod">
          <ac:chgData name="Alessandro Giannetti" userId="d328d962-6db5-47cb-b6fc-1551a796fdc0" providerId="ADAL" clId="{312FD95B-37E3-47B5-85DB-BFC6AC00948F}" dt="2020-06-01T18:10:21.367" v="5428" actId="14100"/>
          <ac:spMkLst>
            <pc:docMk/>
            <pc:sldMk cId="2561707503" sldId="316"/>
            <ac:spMk id="50" creationId="{292FE9F5-02D9-4C3D-A9DC-B6226FA09E81}"/>
          </ac:spMkLst>
        </pc:spChg>
        <pc:spChg chg="mod">
          <ac:chgData name="Alessandro Giannetti" userId="d328d962-6db5-47cb-b6fc-1551a796fdc0" providerId="ADAL" clId="{312FD95B-37E3-47B5-85DB-BFC6AC00948F}" dt="2020-06-01T18:10:08.288" v="5426" actId="14100"/>
          <ac:spMkLst>
            <pc:docMk/>
            <pc:sldMk cId="2561707503" sldId="316"/>
            <ac:spMk id="53" creationId="{E0E8D204-D95F-48CC-91D7-40FB5446916B}"/>
          </ac:spMkLst>
        </pc:spChg>
        <pc:spChg chg="mod">
          <ac:chgData name="Alessandro Giannetti" userId="d328d962-6db5-47cb-b6fc-1551a796fdc0" providerId="ADAL" clId="{312FD95B-37E3-47B5-85DB-BFC6AC00948F}" dt="2020-06-01T18:08:17.240" v="5410" actId="20577"/>
          <ac:spMkLst>
            <pc:docMk/>
            <pc:sldMk cId="2561707503" sldId="316"/>
            <ac:spMk id="58" creationId="{DEE6133C-52E8-41CA-8FB3-1FD27C0F1401}"/>
          </ac:spMkLst>
        </pc:spChg>
        <pc:spChg chg="mod">
          <ac:chgData name="Alessandro Giannetti" userId="d328d962-6db5-47cb-b6fc-1551a796fdc0" providerId="ADAL" clId="{312FD95B-37E3-47B5-85DB-BFC6AC00948F}" dt="2020-06-01T18:08:47.053" v="5413" actId="20577"/>
          <ac:spMkLst>
            <pc:docMk/>
            <pc:sldMk cId="2561707503" sldId="316"/>
            <ac:spMk id="63" creationId="{7C96DD91-17B4-49DA-BBF7-AE63544B6978}"/>
          </ac:spMkLst>
        </pc:spChg>
        <pc:spChg chg="mod">
          <ac:chgData name="Alessandro Giannetti" userId="d328d962-6db5-47cb-b6fc-1551a796fdc0" providerId="ADAL" clId="{312FD95B-37E3-47B5-85DB-BFC6AC00948F}" dt="2020-06-01T18:08:58.125" v="5415" actId="20577"/>
          <ac:spMkLst>
            <pc:docMk/>
            <pc:sldMk cId="2561707503" sldId="316"/>
            <ac:spMk id="66" creationId="{D0FE704A-D949-4371-A9FC-C3F34C1A367B}"/>
          </ac:spMkLst>
        </pc:spChg>
        <pc:spChg chg="mod">
          <ac:chgData name="Alessandro Giannetti" userId="d328d962-6db5-47cb-b6fc-1551a796fdc0" providerId="ADAL" clId="{312FD95B-37E3-47B5-85DB-BFC6AC00948F}" dt="2020-06-01T18:09:53.852" v="5423" actId="20577"/>
          <ac:spMkLst>
            <pc:docMk/>
            <pc:sldMk cId="2561707503" sldId="316"/>
            <ac:spMk id="67" creationId="{BAF4C5D0-9B2F-46A6-94A1-D514D4FC2D22}"/>
          </ac:spMkLst>
        </pc:spChg>
        <pc:spChg chg="mod">
          <ac:chgData name="Alessandro Giannetti" userId="d328d962-6db5-47cb-b6fc-1551a796fdc0" providerId="ADAL" clId="{312FD95B-37E3-47B5-85DB-BFC6AC00948F}" dt="2020-06-01T18:09:39.573" v="5421" actId="20577"/>
          <ac:spMkLst>
            <pc:docMk/>
            <pc:sldMk cId="2561707503" sldId="316"/>
            <ac:spMk id="70" creationId="{6D52C1E6-3D6E-4AEB-A004-D53AE36449E2}"/>
          </ac:spMkLst>
        </pc:spChg>
        <pc:spChg chg="mod">
          <ac:chgData name="Alessandro Giannetti" userId="d328d962-6db5-47cb-b6fc-1551a796fdc0" providerId="ADAL" clId="{312FD95B-37E3-47B5-85DB-BFC6AC00948F}" dt="2020-06-01T18:09:25.234" v="5417" actId="20577"/>
          <ac:spMkLst>
            <pc:docMk/>
            <pc:sldMk cId="2561707503" sldId="316"/>
            <ac:spMk id="71" creationId="{58104183-158C-40DA-8CE3-DEC0E191D0A6}"/>
          </ac:spMkLst>
        </pc:spChg>
        <pc:spChg chg="del">
          <ac:chgData name="Alessandro Giannetti" userId="d328d962-6db5-47cb-b6fc-1551a796fdc0" providerId="ADAL" clId="{312FD95B-37E3-47B5-85DB-BFC6AC00948F}" dt="2020-06-01T18:39:16.494" v="5681" actId="478"/>
          <ac:spMkLst>
            <pc:docMk/>
            <pc:sldMk cId="2561707503" sldId="316"/>
            <ac:spMk id="98" creationId="{02837AD3-BADE-4F40-8E46-0BB06AB65029}"/>
          </ac:spMkLst>
        </pc:spChg>
        <pc:spChg chg="mod">
          <ac:chgData name="Alessandro Giannetti" userId="d328d962-6db5-47cb-b6fc-1551a796fdc0" providerId="ADAL" clId="{312FD95B-37E3-47B5-85DB-BFC6AC00948F}" dt="2020-06-01T18:16:21.896" v="5462"/>
          <ac:spMkLst>
            <pc:docMk/>
            <pc:sldMk cId="2561707503" sldId="316"/>
            <ac:spMk id="99" creationId="{15D75DBA-AA77-490C-8023-9BCF2BD5342C}"/>
          </ac:spMkLst>
        </pc:spChg>
        <pc:graphicFrameChg chg="add mod modGraphic">
          <ac:chgData name="Alessandro Giannetti" userId="d328d962-6db5-47cb-b6fc-1551a796fdc0" providerId="ADAL" clId="{312FD95B-37E3-47B5-85DB-BFC6AC00948F}" dt="2020-06-01T18:40:28.710" v="5705" actId="20577"/>
          <ac:graphicFrameMkLst>
            <pc:docMk/>
            <pc:sldMk cId="2561707503" sldId="316"/>
            <ac:graphicFrameMk id="102" creationId="{668F2EE6-0CB3-4E2B-BC14-ACDF00A0A9CC}"/>
          </ac:graphicFrameMkLst>
        </pc:graphicFrameChg>
      </pc:sldChg>
      <pc:sldChg chg="modSp add del mod">
        <pc:chgData name="Alessandro Giannetti" userId="d328d962-6db5-47cb-b6fc-1551a796fdc0" providerId="ADAL" clId="{312FD95B-37E3-47B5-85DB-BFC6AC00948F}" dt="2020-06-01T18:40:46.702" v="5706" actId="47"/>
        <pc:sldMkLst>
          <pc:docMk/>
          <pc:sldMk cId="1036518435" sldId="317"/>
        </pc:sldMkLst>
        <pc:spChg chg="mod">
          <ac:chgData name="Alessandro Giannetti" userId="d328d962-6db5-47cb-b6fc-1551a796fdc0" providerId="ADAL" clId="{312FD95B-37E3-47B5-85DB-BFC6AC00948F}" dt="2020-06-01T18:15:41.481" v="5460" actId="20577"/>
          <ac:spMkLst>
            <pc:docMk/>
            <pc:sldMk cId="1036518435" sldId="317"/>
            <ac:spMk id="99" creationId="{15D75DBA-AA77-490C-8023-9BCF2BD5342C}"/>
          </ac:spMkLst>
        </pc:spChg>
      </pc:sldChg>
    </pc:docChg>
  </pc:docChgLst>
  <pc:docChgLst>
    <pc:chgData name="Marco Ferraro" userId="S::ferraro.1854250@studenti.uniroma1.it::a215f7ee-3cb3-4459-9aa7-25e1edcd8401" providerId="AD" clId="Web-{E42F3FB3-BC51-EC15-A2EA-5F0EF54A6646}"/>
    <pc:docChg chg="modSld sldOrd">
      <pc:chgData name="Marco Ferraro" userId="S::ferraro.1854250@studenti.uniroma1.it::a215f7ee-3cb3-4459-9aa7-25e1edcd8401" providerId="AD" clId="Web-{E42F3FB3-BC51-EC15-A2EA-5F0EF54A6646}" dt="2020-06-06T12:50:35.735" v="6"/>
      <pc:docMkLst>
        <pc:docMk/>
      </pc:docMkLst>
      <pc:sldChg chg="ord">
        <pc:chgData name="Marco Ferraro" userId="S::ferraro.1854250@studenti.uniroma1.it::a215f7ee-3cb3-4459-9aa7-25e1edcd8401" providerId="AD" clId="Web-{E42F3FB3-BC51-EC15-A2EA-5F0EF54A6646}" dt="2020-06-06T12:50:35.735" v="6"/>
        <pc:sldMkLst>
          <pc:docMk/>
          <pc:sldMk cId="1455227350" sldId="304"/>
        </pc:sldMkLst>
      </pc:sldChg>
      <pc:sldChg chg="modSp">
        <pc:chgData name="Marco Ferraro" userId="S::ferraro.1854250@studenti.uniroma1.it::a215f7ee-3cb3-4459-9aa7-25e1edcd8401" providerId="AD" clId="Web-{E42F3FB3-BC51-EC15-A2EA-5F0EF54A6646}" dt="2020-06-06T11:56:47.253" v="5" actId="20577"/>
        <pc:sldMkLst>
          <pc:docMk/>
          <pc:sldMk cId="2794108572" sldId="318"/>
        </pc:sldMkLst>
        <pc:spChg chg="mod">
          <ac:chgData name="Marco Ferraro" userId="S::ferraro.1854250@studenti.uniroma1.it::a215f7ee-3cb3-4459-9aa7-25e1edcd8401" providerId="AD" clId="Web-{E42F3FB3-BC51-EC15-A2EA-5F0EF54A6646}" dt="2020-06-06T11:56:47.253" v="5" actId="20577"/>
          <ac:spMkLst>
            <pc:docMk/>
            <pc:sldMk cId="2794108572" sldId="318"/>
            <ac:spMk id="10" creationId="{96345FCB-6099-7E4B-8D57-9D761279C0A1}"/>
          </ac:spMkLst>
        </pc:spChg>
      </pc:sldChg>
    </pc:docChg>
  </pc:docChgLst>
  <pc:docChgLst>
    <pc:chgData name="Alessandro Giannetti" userId="d328d962-6db5-47cb-b6fc-1551a796fdc0" providerId="ADAL" clId="{ED1AFADF-9328-40A3-A5D2-8E10C465F5EB}"/>
    <pc:docChg chg="undo custSel modSld">
      <pc:chgData name="Alessandro Giannetti" userId="d328d962-6db5-47cb-b6fc-1551a796fdc0" providerId="ADAL" clId="{ED1AFADF-9328-40A3-A5D2-8E10C465F5EB}" dt="2020-06-08T11:59:59.096" v="1562" actId="20577"/>
      <pc:docMkLst>
        <pc:docMk/>
      </pc:docMkLst>
      <pc:sldChg chg="addSp delSp modSp mod modAnim modNotesTx">
        <pc:chgData name="Alessandro Giannetti" userId="d328d962-6db5-47cb-b6fc-1551a796fdc0" providerId="ADAL" clId="{ED1AFADF-9328-40A3-A5D2-8E10C465F5EB}" dt="2020-06-08T11:52:25.224" v="1393" actId="20577"/>
        <pc:sldMkLst>
          <pc:docMk/>
          <pc:sldMk cId="0" sldId="262"/>
        </pc:sldMkLst>
        <pc:spChg chg="add del mod">
          <ac:chgData name="Alessandro Giannetti" userId="d328d962-6db5-47cb-b6fc-1551a796fdc0" providerId="ADAL" clId="{ED1AFADF-9328-40A3-A5D2-8E10C465F5EB}" dt="2020-06-04T21:13:26.203" v="131" actId="478"/>
          <ac:spMkLst>
            <pc:docMk/>
            <pc:sldMk cId="0" sldId="262"/>
            <ac:spMk id="2" creationId="{50235018-C71C-4B53-A432-57CE3FCE2DBF}"/>
          </ac:spMkLst>
        </pc:spChg>
        <pc:spChg chg="add mod">
          <ac:chgData name="Alessandro Giannetti" userId="d328d962-6db5-47cb-b6fc-1551a796fdc0" providerId="ADAL" clId="{ED1AFADF-9328-40A3-A5D2-8E10C465F5EB}" dt="2020-06-06T17:04:06.645" v="901" actId="1076"/>
          <ac:spMkLst>
            <pc:docMk/>
            <pc:sldMk cId="0" sldId="262"/>
            <ac:spMk id="2" creationId="{AB4554FA-94CD-495C-921F-B0837C025955}"/>
          </ac:spMkLst>
        </pc:spChg>
        <pc:spChg chg="mod">
          <ac:chgData name="Alessandro Giannetti" userId="d328d962-6db5-47cb-b6fc-1551a796fdc0" providerId="ADAL" clId="{ED1AFADF-9328-40A3-A5D2-8E10C465F5EB}" dt="2020-06-04T21:14:44.100" v="175" actId="1038"/>
          <ac:spMkLst>
            <pc:docMk/>
            <pc:sldMk cId="0" sldId="262"/>
            <ac:spMk id="72" creationId="{47740425-1003-463B-AF0E-37D4FB017E1E}"/>
          </ac:spMkLst>
        </pc:spChg>
        <pc:spChg chg="mod">
          <ac:chgData name="Alessandro Giannetti" userId="d328d962-6db5-47cb-b6fc-1551a796fdc0" providerId="ADAL" clId="{ED1AFADF-9328-40A3-A5D2-8E10C465F5EB}" dt="2020-06-04T21:14:44.100" v="175" actId="1038"/>
          <ac:spMkLst>
            <pc:docMk/>
            <pc:sldMk cId="0" sldId="262"/>
            <ac:spMk id="73" creationId="{2612B8C2-7CA6-4069-BB59-092C320E2E4F}"/>
          </ac:spMkLst>
        </pc:spChg>
        <pc:spChg chg="mod">
          <ac:chgData name="Alessandro Giannetti" userId="d328d962-6db5-47cb-b6fc-1551a796fdc0" providerId="ADAL" clId="{ED1AFADF-9328-40A3-A5D2-8E10C465F5EB}" dt="2020-06-04T21:14:44.100" v="175" actId="1038"/>
          <ac:spMkLst>
            <pc:docMk/>
            <pc:sldMk cId="0" sldId="262"/>
            <ac:spMk id="74" creationId="{78BB9E88-F36C-4738-BA01-3E0741D14183}"/>
          </ac:spMkLst>
        </pc:spChg>
        <pc:spChg chg="mod">
          <ac:chgData name="Alessandro Giannetti" userId="d328d962-6db5-47cb-b6fc-1551a796fdc0" providerId="ADAL" clId="{ED1AFADF-9328-40A3-A5D2-8E10C465F5EB}" dt="2020-06-04T21:14:44.100" v="175" actId="1038"/>
          <ac:spMkLst>
            <pc:docMk/>
            <pc:sldMk cId="0" sldId="262"/>
            <ac:spMk id="75" creationId="{F96C7499-DE55-4E6A-8366-6BCDA8D8F535}"/>
          </ac:spMkLst>
        </pc:spChg>
        <pc:spChg chg="mod">
          <ac:chgData name="Alessandro Giannetti" userId="d328d962-6db5-47cb-b6fc-1551a796fdc0" providerId="ADAL" clId="{ED1AFADF-9328-40A3-A5D2-8E10C465F5EB}" dt="2020-06-04T21:14:44.100" v="175" actId="1038"/>
          <ac:spMkLst>
            <pc:docMk/>
            <pc:sldMk cId="0" sldId="262"/>
            <ac:spMk id="82" creationId="{19EC292C-F497-4241-B7D9-9257FA8216A8}"/>
          </ac:spMkLst>
        </pc:spChg>
        <pc:spChg chg="mod">
          <ac:chgData name="Alessandro Giannetti" userId="d328d962-6db5-47cb-b6fc-1551a796fdc0" providerId="ADAL" clId="{ED1AFADF-9328-40A3-A5D2-8E10C465F5EB}" dt="2020-06-04T21:14:44.100" v="175" actId="1038"/>
          <ac:spMkLst>
            <pc:docMk/>
            <pc:sldMk cId="0" sldId="262"/>
            <ac:spMk id="99" creationId="{4CCCF5B1-24F6-4FCD-A3C9-8870DDB8E636}"/>
          </ac:spMkLst>
        </pc:spChg>
        <pc:spChg chg="mod">
          <ac:chgData name="Alessandro Giannetti" userId="d328d962-6db5-47cb-b6fc-1551a796fdc0" providerId="ADAL" clId="{ED1AFADF-9328-40A3-A5D2-8E10C465F5EB}" dt="2020-06-04T21:14:44.100" v="175" actId="1038"/>
          <ac:spMkLst>
            <pc:docMk/>
            <pc:sldMk cId="0" sldId="262"/>
            <ac:spMk id="100" creationId="{AB93E525-9C60-4A62-BA3D-0A01A15987F9}"/>
          </ac:spMkLst>
        </pc:spChg>
        <pc:spChg chg="mod">
          <ac:chgData name="Alessandro Giannetti" userId="d328d962-6db5-47cb-b6fc-1551a796fdc0" providerId="ADAL" clId="{ED1AFADF-9328-40A3-A5D2-8E10C465F5EB}" dt="2020-06-04T21:14:44.100" v="175" actId="1038"/>
          <ac:spMkLst>
            <pc:docMk/>
            <pc:sldMk cId="0" sldId="262"/>
            <ac:spMk id="104" creationId="{854356FD-4EF3-46E5-94BB-0E60CCB776F2}"/>
          </ac:spMkLst>
        </pc:spChg>
        <pc:spChg chg="mod">
          <ac:chgData name="Alessandro Giannetti" userId="d328d962-6db5-47cb-b6fc-1551a796fdc0" providerId="ADAL" clId="{ED1AFADF-9328-40A3-A5D2-8E10C465F5EB}" dt="2020-06-04T21:14:44.100" v="175" actId="1038"/>
          <ac:spMkLst>
            <pc:docMk/>
            <pc:sldMk cId="0" sldId="262"/>
            <ac:spMk id="105" creationId="{5AFA5BB1-126E-406B-B7FF-99592E85AD9C}"/>
          </ac:spMkLst>
        </pc:spChg>
        <pc:spChg chg="mod">
          <ac:chgData name="Alessandro Giannetti" userId="d328d962-6db5-47cb-b6fc-1551a796fdc0" providerId="ADAL" clId="{ED1AFADF-9328-40A3-A5D2-8E10C465F5EB}" dt="2020-06-04T21:14:44.100" v="175" actId="1038"/>
          <ac:spMkLst>
            <pc:docMk/>
            <pc:sldMk cId="0" sldId="262"/>
            <ac:spMk id="106" creationId="{FFB3079A-8099-4170-863E-98ACB20956D6}"/>
          </ac:spMkLst>
        </pc:spChg>
        <pc:spChg chg="mod">
          <ac:chgData name="Alessandro Giannetti" userId="d328d962-6db5-47cb-b6fc-1551a796fdc0" providerId="ADAL" clId="{ED1AFADF-9328-40A3-A5D2-8E10C465F5EB}" dt="2020-06-04T21:14:44.100" v="175" actId="1038"/>
          <ac:spMkLst>
            <pc:docMk/>
            <pc:sldMk cId="0" sldId="262"/>
            <ac:spMk id="107" creationId="{0A6637EF-2439-4DB6-AE26-4440BB1C8C31}"/>
          </ac:spMkLst>
        </pc:spChg>
        <pc:spChg chg="mod">
          <ac:chgData name="Alessandro Giannetti" userId="d328d962-6db5-47cb-b6fc-1551a796fdc0" providerId="ADAL" clId="{ED1AFADF-9328-40A3-A5D2-8E10C465F5EB}" dt="2020-06-04T21:14:44.100" v="175" actId="1038"/>
          <ac:spMkLst>
            <pc:docMk/>
            <pc:sldMk cId="0" sldId="262"/>
            <ac:spMk id="108" creationId="{E0F88149-FFD1-4BE8-853A-56773B823AA4}"/>
          </ac:spMkLst>
        </pc:spChg>
        <pc:spChg chg="mod">
          <ac:chgData name="Alessandro Giannetti" userId="d328d962-6db5-47cb-b6fc-1551a796fdc0" providerId="ADAL" clId="{ED1AFADF-9328-40A3-A5D2-8E10C465F5EB}" dt="2020-06-04T21:14:44.100" v="175" actId="1038"/>
          <ac:spMkLst>
            <pc:docMk/>
            <pc:sldMk cId="0" sldId="262"/>
            <ac:spMk id="109" creationId="{C77243AD-72F6-4EEF-A793-3A0B15E81BCE}"/>
          </ac:spMkLst>
        </pc:spChg>
        <pc:spChg chg="mod">
          <ac:chgData name="Alessandro Giannetti" userId="d328d962-6db5-47cb-b6fc-1551a796fdc0" providerId="ADAL" clId="{ED1AFADF-9328-40A3-A5D2-8E10C465F5EB}" dt="2020-06-04T21:14:44.100" v="175" actId="1038"/>
          <ac:spMkLst>
            <pc:docMk/>
            <pc:sldMk cId="0" sldId="262"/>
            <ac:spMk id="110" creationId="{8AC70FA0-18B5-47EB-B730-FF0F3261E051}"/>
          </ac:spMkLst>
        </pc:spChg>
        <pc:spChg chg="mod">
          <ac:chgData name="Alessandro Giannetti" userId="d328d962-6db5-47cb-b6fc-1551a796fdc0" providerId="ADAL" clId="{ED1AFADF-9328-40A3-A5D2-8E10C465F5EB}" dt="2020-06-04T21:14:44.100" v="175" actId="1038"/>
          <ac:spMkLst>
            <pc:docMk/>
            <pc:sldMk cId="0" sldId="262"/>
            <ac:spMk id="111" creationId="{78B40AA3-0990-4A12-93D4-3B35B9146FE4}"/>
          </ac:spMkLst>
        </pc:spChg>
        <pc:spChg chg="mod">
          <ac:chgData name="Alessandro Giannetti" userId="d328d962-6db5-47cb-b6fc-1551a796fdc0" providerId="ADAL" clId="{ED1AFADF-9328-40A3-A5D2-8E10C465F5EB}" dt="2020-06-04T21:14:44.100" v="175" actId="1038"/>
          <ac:spMkLst>
            <pc:docMk/>
            <pc:sldMk cId="0" sldId="262"/>
            <ac:spMk id="112" creationId="{ECFA16AB-9218-411B-A32F-50679E877D17}"/>
          </ac:spMkLst>
        </pc:spChg>
        <pc:spChg chg="mod">
          <ac:chgData name="Alessandro Giannetti" userId="d328d962-6db5-47cb-b6fc-1551a796fdc0" providerId="ADAL" clId="{ED1AFADF-9328-40A3-A5D2-8E10C465F5EB}" dt="2020-06-04T21:14:44.100" v="175" actId="1038"/>
          <ac:spMkLst>
            <pc:docMk/>
            <pc:sldMk cId="0" sldId="262"/>
            <ac:spMk id="113" creationId="{B6C08FF4-9137-4754-9865-1D666EC5AB93}"/>
          </ac:spMkLst>
        </pc:spChg>
        <pc:spChg chg="mod">
          <ac:chgData name="Alessandro Giannetti" userId="d328d962-6db5-47cb-b6fc-1551a796fdc0" providerId="ADAL" clId="{ED1AFADF-9328-40A3-A5D2-8E10C465F5EB}" dt="2020-06-04T21:14:44.100" v="175" actId="1038"/>
          <ac:spMkLst>
            <pc:docMk/>
            <pc:sldMk cId="0" sldId="262"/>
            <ac:spMk id="114" creationId="{3C595D8E-4A45-4116-8DD1-6219B72467FF}"/>
          </ac:spMkLst>
        </pc:spChg>
        <pc:spChg chg="mod">
          <ac:chgData name="Alessandro Giannetti" userId="d328d962-6db5-47cb-b6fc-1551a796fdc0" providerId="ADAL" clId="{ED1AFADF-9328-40A3-A5D2-8E10C465F5EB}" dt="2020-06-04T21:14:44.100" v="175" actId="1038"/>
          <ac:spMkLst>
            <pc:docMk/>
            <pc:sldMk cId="0" sldId="262"/>
            <ac:spMk id="115" creationId="{768B6A3F-223C-4509-A783-1A51F6652E62}"/>
          </ac:spMkLst>
        </pc:spChg>
        <pc:spChg chg="mod">
          <ac:chgData name="Alessandro Giannetti" userId="d328d962-6db5-47cb-b6fc-1551a796fdc0" providerId="ADAL" clId="{ED1AFADF-9328-40A3-A5D2-8E10C465F5EB}" dt="2020-06-04T21:14:44.100" v="175" actId="1038"/>
          <ac:spMkLst>
            <pc:docMk/>
            <pc:sldMk cId="0" sldId="262"/>
            <ac:spMk id="116" creationId="{90DDB247-58CD-49BA-8EFC-E54C6C951AB1}"/>
          </ac:spMkLst>
        </pc:spChg>
        <pc:spChg chg="mod">
          <ac:chgData name="Alessandro Giannetti" userId="d328d962-6db5-47cb-b6fc-1551a796fdc0" providerId="ADAL" clId="{ED1AFADF-9328-40A3-A5D2-8E10C465F5EB}" dt="2020-06-04T21:14:44.100" v="175" actId="1038"/>
          <ac:spMkLst>
            <pc:docMk/>
            <pc:sldMk cId="0" sldId="262"/>
            <ac:spMk id="117" creationId="{A0EFF88B-F28B-4987-9C24-E403E1A18E7D}"/>
          </ac:spMkLst>
        </pc:spChg>
        <pc:spChg chg="mod">
          <ac:chgData name="Alessandro Giannetti" userId="d328d962-6db5-47cb-b6fc-1551a796fdc0" providerId="ADAL" clId="{ED1AFADF-9328-40A3-A5D2-8E10C465F5EB}" dt="2020-06-04T21:14:44.100" v="175" actId="1038"/>
          <ac:spMkLst>
            <pc:docMk/>
            <pc:sldMk cId="0" sldId="262"/>
            <ac:spMk id="118" creationId="{77A6057D-80ED-4F01-A57F-E8D1592465BC}"/>
          </ac:spMkLst>
        </pc:spChg>
        <pc:spChg chg="mod">
          <ac:chgData name="Alessandro Giannetti" userId="d328d962-6db5-47cb-b6fc-1551a796fdc0" providerId="ADAL" clId="{ED1AFADF-9328-40A3-A5D2-8E10C465F5EB}" dt="2020-06-04T21:14:44.100" v="175" actId="1038"/>
          <ac:spMkLst>
            <pc:docMk/>
            <pc:sldMk cId="0" sldId="262"/>
            <ac:spMk id="119" creationId="{88A1AE48-CD21-4956-AAC1-EE9BEF4DBF07}"/>
          </ac:spMkLst>
        </pc:spChg>
        <pc:spChg chg="mod">
          <ac:chgData name="Alessandro Giannetti" userId="d328d962-6db5-47cb-b6fc-1551a796fdc0" providerId="ADAL" clId="{ED1AFADF-9328-40A3-A5D2-8E10C465F5EB}" dt="2020-06-04T21:14:44.100" v="175" actId="1038"/>
          <ac:spMkLst>
            <pc:docMk/>
            <pc:sldMk cId="0" sldId="262"/>
            <ac:spMk id="120" creationId="{26794830-9875-46A0-BBD7-C7EEAB139B71}"/>
          </ac:spMkLst>
        </pc:spChg>
        <pc:spChg chg="mod">
          <ac:chgData name="Alessandro Giannetti" userId="d328d962-6db5-47cb-b6fc-1551a796fdc0" providerId="ADAL" clId="{ED1AFADF-9328-40A3-A5D2-8E10C465F5EB}" dt="2020-06-04T21:14:44.100" v="175" actId="1038"/>
          <ac:spMkLst>
            <pc:docMk/>
            <pc:sldMk cId="0" sldId="262"/>
            <ac:spMk id="121" creationId="{98C6E092-41BB-477C-95A4-BB66BFF6584F}"/>
          </ac:spMkLst>
        </pc:spChg>
        <pc:spChg chg="mod">
          <ac:chgData name="Alessandro Giannetti" userId="d328d962-6db5-47cb-b6fc-1551a796fdc0" providerId="ADAL" clId="{ED1AFADF-9328-40A3-A5D2-8E10C465F5EB}" dt="2020-06-04T21:14:44.100" v="175" actId="1038"/>
          <ac:spMkLst>
            <pc:docMk/>
            <pc:sldMk cId="0" sldId="262"/>
            <ac:spMk id="122" creationId="{F3B02B4F-D0DA-4EEB-8E6E-720BF15B13CB}"/>
          </ac:spMkLst>
        </pc:spChg>
        <pc:spChg chg="mod">
          <ac:chgData name="Alessandro Giannetti" userId="d328d962-6db5-47cb-b6fc-1551a796fdc0" providerId="ADAL" clId="{ED1AFADF-9328-40A3-A5D2-8E10C465F5EB}" dt="2020-06-04T21:14:44.100" v="175" actId="1038"/>
          <ac:spMkLst>
            <pc:docMk/>
            <pc:sldMk cId="0" sldId="262"/>
            <ac:spMk id="123" creationId="{6365E2B9-185A-4C90-98E4-4B12B79ED918}"/>
          </ac:spMkLst>
        </pc:spChg>
        <pc:spChg chg="mod">
          <ac:chgData name="Alessandro Giannetti" userId="d328d962-6db5-47cb-b6fc-1551a796fdc0" providerId="ADAL" clId="{ED1AFADF-9328-40A3-A5D2-8E10C465F5EB}" dt="2020-06-04T21:14:44.100" v="175" actId="1038"/>
          <ac:spMkLst>
            <pc:docMk/>
            <pc:sldMk cId="0" sldId="262"/>
            <ac:spMk id="124" creationId="{9AE69894-16D9-4798-99FC-E1A4A1477698}"/>
          </ac:spMkLst>
        </pc:spChg>
        <pc:spChg chg="mod">
          <ac:chgData name="Alessandro Giannetti" userId="d328d962-6db5-47cb-b6fc-1551a796fdc0" providerId="ADAL" clId="{ED1AFADF-9328-40A3-A5D2-8E10C465F5EB}" dt="2020-06-04T21:14:44.100" v="175" actId="1038"/>
          <ac:spMkLst>
            <pc:docMk/>
            <pc:sldMk cId="0" sldId="262"/>
            <ac:spMk id="125" creationId="{52EFAB01-B07E-4123-8468-2F33D0148ABA}"/>
          </ac:spMkLst>
        </pc:spChg>
        <pc:spChg chg="mod">
          <ac:chgData name="Alessandro Giannetti" userId="d328d962-6db5-47cb-b6fc-1551a796fdc0" providerId="ADAL" clId="{ED1AFADF-9328-40A3-A5D2-8E10C465F5EB}" dt="2020-06-04T21:14:44.100" v="175" actId="1038"/>
          <ac:spMkLst>
            <pc:docMk/>
            <pc:sldMk cId="0" sldId="262"/>
            <ac:spMk id="126" creationId="{2D6A3E93-C973-4C88-BF5A-A3FC149537C4}"/>
          </ac:spMkLst>
        </pc:spChg>
        <pc:spChg chg="mod">
          <ac:chgData name="Alessandro Giannetti" userId="d328d962-6db5-47cb-b6fc-1551a796fdc0" providerId="ADAL" clId="{ED1AFADF-9328-40A3-A5D2-8E10C465F5EB}" dt="2020-06-04T21:14:44.100" v="175" actId="1038"/>
          <ac:spMkLst>
            <pc:docMk/>
            <pc:sldMk cId="0" sldId="262"/>
            <ac:spMk id="127" creationId="{639F18A4-60AD-4742-ADE3-D59D2B75CBC4}"/>
          </ac:spMkLst>
        </pc:spChg>
        <pc:spChg chg="mod">
          <ac:chgData name="Alessandro Giannetti" userId="d328d962-6db5-47cb-b6fc-1551a796fdc0" providerId="ADAL" clId="{ED1AFADF-9328-40A3-A5D2-8E10C465F5EB}" dt="2020-06-04T21:14:44.100" v="175" actId="1038"/>
          <ac:spMkLst>
            <pc:docMk/>
            <pc:sldMk cId="0" sldId="262"/>
            <ac:spMk id="128" creationId="{B9A08A79-148A-46AD-ABD5-BA5C333FF940}"/>
          </ac:spMkLst>
        </pc:spChg>
        <pc:spChg chg="mod">
          <ac:chgData name="Alessandro Giannetti" userId="d328d962-6db5-47cb-b6fc-1551a796fdc0" providerId="ADAL" clId="{ED1AFADF-9328-40A3-A5D2-8E10C465F5EB}" dt="2020-06-04T21:14:44.100" v="175" actId="1038"/>
          <ac:spMkLst>
            <pc:docMk/>
            <pc:sldMk cId="0" sldId="262"/>
            <ac:spMk id="129" creationId="{3E0FB1C3-DF4C-4F27-9322-89CADCEDFC8B}"/>
          </ac:spMkLst>
        </pc:spChg>
        <pc:spChg chg="mod">
          <ac:chgData name="Alessandro Giannetti" userId="d328d962-6db5-47cb-b6fc-1551a796fdc0" providerId="ADAL" clId="{ED1AFADF-9328-40A3-A5D2-8E10C465F5EB}" dt="2020-06-04T21:14:44.100" v="175" actId="1038"/>
          <ac:spMkLst>
            <pc:docMk/>
            <pc:sldMk cId="0" sldId="262"/>
            <ac:spMk id="130" creationId="{02755EB6-0BE7-485D-AE82-5281BFDCF542}"/>
          </ac:spMkLst>
        </pc:spChg>
        <pc:spChg chg="mod">
          <ac:chgData name="Alessandro Giannetti" userId="d328d962-6db5-47cb-b6fc-1551a796fdc0" providerId="ADAL" clId="{ED1AFADF-9328-40A3-A5D2-8E10C465F5EB}" dt="2020-06-04T21:14:44.100" v="175" actId="1038"/>
          <ac:spMkLst>
            <pc:docMk/>
            <pc:sldMk cId="0" sldId="262"/>
            <ac:spMk id="131" creationId="{872E753D-4168-487F-B168-D110EB11D052}"/>
          </ac:spMkLst>
        </pc:spChg>
        <pc:spChg chg="mod">
          <ac:chgData name="Alessandro Giannetti" userId="d328d962-6db5-47cb-b6fc-1551a796fdc0" providerId="ADAL" clId="{ED1AFADF-9328-40A3-A5D2-8E10C465F5EB}" dt="2020-06-04T21:14:44.100" v="175" actId="1038"/>
          <ac:spMkLst>
            <pc:docMk/>
            <pc:sldMk cId="0" sldId="262"/>
            <ac:spMk id="132" creationId="{4013E0E4-9944-4853-829B-9C64432770F0}"/>
          </ac:spMkLst>
        </pc:spChg>
        <pc:spChg chg="mod">
          <ac:chgData name="Alessandro Giannetti" userId="d328d962-6db5-47cb-b6fc-1551a796fdc0" providerId="ADAL" clId="{ED1AFADF-9328-40A3-A5D2-8E10C465F5EB}" dt="2020-06-04T21:14:44.100" v="175" actId="1038"/>
          <ac:spMkLst>
            <pc:docMk/>
            <pc:sldMk cId="0" sldId="262"/>
            <ac:spMk id="659" creationId="{00000000-0000-0000-0000-000000000000}"/>
          </ac:spMkLst>
        </pc:spChg>
        <pc:spChg chg="mod">
          <ac:chgData name="Alessandro Giannetti" userId="d328d962-6db5-47cb-b6fc-1551a796fdc0" providerId="ADAL" clId="{ED1AFADF-9328-40A3-A5D2-8E10C465F5EB}" dt="2020-06-04T21:14:44.100" v="175" actId="1038"/>
          <ac:spMkLst>
            <pc:docMk/>
            <pc:sldMk cId="0" sldId="262"/>
            <ac:spMk id="660" creationId="{00000000-0000-0000-0000-000000000000}"/>
          </ac:spMkLst>
        </pc:spChg>
        <pc:spChg chg="mod">
          <ac:chgData name="Alessandro Giannetti" userId="d328d962-6db5-47cb-b6fc-1551a796fdc0" providerId="ADAL" clId="{ED1AFADF-9328-40A3-A5D2-8E10C465F5EB}" dt="2020-06-04T21:14:44.100" v="175" actId="1038"/>
          <ac:spMkLst>
            <pc:docMk/>
            <pc:sldMk cId="0" sldId="262"/>
            <ac:spMk id="661" creationId="{00000000-0000-0000-0000-000000000000}"/>
          </ac:spMkLst>
        </pc:spChg>
        <pc:spChg chg="mod">
          <ac:chgData name="Alessandro Giannetti" userId="d328d962-6db5-47cb-b6fc-1551a796fdc0" providerId="ADAL" clId="{ED1AFADF-9328-40A3-A5D2-8E10C465F5EB}" dt="2020-06-04T21:14:44.100" v="175" actId="1038"/>
          <ac:spMkLst>
            <pc:docMk/>
            <pc:sldMk cId="0" sldId="262"/>
            <ac:spMk id="662" creationId="{00000000-0000-0000-0000-000000000000}"/>
          </ac:spMkLst>
        </pc:spChg>
        <pc:spChg chg="mod">
          <ac:chgData name="Alessandro Giannetti" userId="d328d962-6db5-47cb-b6fc-1551a796fdc0" providerId="ADAL" clId="{ED1AFADF-9328-40A3-A5D2-8E10C465F5EB}" dt="2020-06-04T21:14:44.100" v="175" actId="1038"/>
          <ac:spMkLst>
            <pc:docMk/>
            <pc:sldMk cId="0" sldId="262"/>
            <ac:spMk id="675" creationId="{00000000-0000-0000-0000-000000000000}"/>
          </ac:spMkLst>
        </pc:spChg>
        <pc:spChg chg="mod">
          <ac:chgData name="Alessandro Giannetti" userId="d328d962-6db5-47cb-b6fc-1551a796fdc0" providerId="ADAL" clId="{ED1AFADF-9328-40A3-A5D2-8E10C465F5EB}" dt="2020-06-04T21:14:44.100" v="175" actId="1038"/>
          <ac:spMkLst>
            <pc:docMk/>
            <pc:sldMk cId="0" sldId="262"/>
            <ac:spMk id="677" creationId="{00000000-0000-0000-0000-000000000000}"/>
          </ac:spMkLst>
        </pc:spChg>
        <pc:spChg chg="mod">
          <ac:chgData name="Alessandro Giannetti" userId="d328d962-6db5-47cb-b6fc-1551a796fdc0" providerId="ADAL" clId="{ED1AFADF-9328-40A3-A5D2-8E10C465F5EB}" dt="2020-06-04T21:14:44.100" v="175" actId="1038"/>
          <ac:spMkLst>
            <pc:docMk/>
            <pc:sldMk cId="0" sldId="262"/>
            <ac:spMk id="679" creationId="{00000000-0000-0000-0000-000000000000}"/>
          </ac:spMkLst>
        </pc:spChg>
        <pc:grpChg chg="mod">
          <ac:chgData name="Alessandro Giannetti" userId="d328d962-6db5-47cb-b6fc-1551a796fdc0" providerId="ADAL" clId="{ED1AFADF-9328-40A3-A5D2-8E10C465F5EB}" dt="2020-06-04T21:14:44.100" v="175" actId="1038"/>
          <ac:grpSpMkLst>
            <pc:docMk/>
            <pc:sldMk cId="0" sldId="262"/>
            <ac:grpSpMk id="101" creationId="{CF7FDC19-40A7-45CD-AEA5-F0EDC1B56AA5}"/>
          </ac:grpSpMkLst>
        </pc:grpChg>
        <pc:graphicFrameChg chg="mod modGraphic">
          <ac:chgData name="Alessandro Giannetti" userId="d328d962-6db5-47cb-b6fc-1551a796fdc0" providerId="ADAL" clId="{ED1AFADF-9328-40A3-A5D2-8E10C465F5EB}" dt="2020-06-04T21:26:07.256" v="205" actId="572"/>
          <ac:graphicFrameMkLst>
            <pc:docMk/>
            <pc:sldMk cId="0" sldId="262"/>
            <ac:graphicFrameMk id="89" creationId="{A1AB97DD-C384-4C06-9886-1029B0152E19}"/>
          </ac:graphicFrameMkLst>
        </pc:graphicFrameChg>
      </pc:sldChg>
      <pc:sldChg chg="modTransition">
        <pc:chgData name="Alessandro Giannetti" userId="d328d962-6db5-47cb-b6fc-1551a796fdc0" providerId="ADAL" clId="{ED1AFADF-9328-40A3-A5D2-8E10C465F5EB}" dt="2020-06-07T17:43:05.139" v="1380"/>
        <pc:sldMkLst>
          <pc:docMk/>
          <pc:sldMk cId="0" sldId="278"/>
        </pc:sldMkLst>
      </pc:sldChg>
      <pc:sldChg chg="modSp mod">
        <pc:chgData name="Alessandro Giannetti" userId="d328d962-6db5-47cb-b6fc-1551a796fdc0" providerId="ADAL" clId="{ED1AFADF-9328-40A3-A5D2-8E10C465F5EB}" dt="2020-06-05T20:35:22.267" v="648" actId="20577"/>
        <pc:sldMkLst>
          <pc:docMk/>
          <pc:sldMk cId="2568241804" sldId="299"/>
        </pc:sldMkLst>
        <pc:spChg chg="mod">
          <ac:chgData name="Alessandro Giannetti" userId="d328d962-6db5-47cb-b6fc-1551a796fdc0" providerId="ADAL" clId="{ED1AFADF-9328-40A3-A5D2-8E10C465F5EB}" dt="2020-06-05T20:35:22.267" v="648" actId="20577"/>
          <ac:spMkLst>
            <pc:docMk/>
            <pc:sldMk cId="2568241804" sldId="299"/>
            <ac:spMk id="89" creationId="{889D1450-AA57-42F1-A573-EA018E888415}"/>
          </ac:spMkLst>
        </pc:spChg>
      </pc:sldChg>
      <pc:sldChg chg="addSp delSp modSp mod modAnim modNotesTx">
        <pc:chgData name="Alessandro Giannetti" userId="d328d962-6db5-47cb-b6fc-1551a796fdc0" providerId="ADAL" clId="{ED1AFADF-9328-40A3-A5D2-8E10C465F5EB}" dt="2020-06-06T17:09:06.159" v="938" actId="20577"/>
        <pc:sldMkLst>
          <pc:docMk/>
          <pc:sldMk cId="1171896958" sldId="305"/>
        </pc:sldMkLst>
        <pc:spChg chg="add del">
          <ac:chgData name="Alessandro Giannetti" userId="d328d962-6db5-47cb-b6fc-1551a796fdc0" providerId="ADAL" clId="{ED1AFADF-9328-40A3-A5D2-8E10C465F5EB}" dt="2020-06-05T14:52:29.770" v="285" actId="478"/>
          <ac:spMkLst>
            <pc:docMk/>
            <pc:sldMk cId="1171896958" sldId="305"/>
            <ac:spMk id="3" creationId="{CC426D72-F614-44B6-9A98-474ED4412278}"/>
          </ac:spMkLst>
        </pc:spChg>
        <pc:spChg chg="add mod ord">
          <ac:chgData name="Alessandro Giannetti" userId="d328d962-6db5-47cb-b6fc-1551a796fdc0" providerId="ADAL" clId="{ED1AFADF-9328-40A3-A5D2-8E10C465F5EB}" dt="2020-06-05T15:01:17.225" v="393" actId="207"/>
          <ac:spMkLst>
            <pc:docMk/>
            <pc:sldMk cId="1171896958" sldId="305"/>
            <ac:spMk id="4" creationId="{97685769-0674-4A9A-9F38-13F82C9E6834}"/>
          </ac:spMkLst>
        </pc:spChg>
        <pc:spChg chg="add mod">
          <ac:chgData name="Alessandro Giannetti" userId="d328d962-6db5-47cb-b6fc-1551a796fdc0" providerId="ADAL" clId="{ED1AFADF-9328-40A3-A5D2-8E10C465F5EB}" dt="2020-06-05T14:56:37.916" v="354" actId="207"/>
          <ac:spMkLst>
            <pc:docMk/>
            <pc:sldMk cId="1171896958" sldId="305"/>
            <ac:spMk id="23" creationId="{03A8531F-79BA-4FD8-96CD-5E774D14CC09}"/>
          </ac:spMkLst>
        </pc:spChg>
        <pc:spChg chg="add mod">
          <ac:chgData name="Alessandro Giannetti" userId="d328d962-6db5-47cb-b6fc-1551a796fdc0" providerId="ADAL" clId="{ED1AFADF-9328-40A3-A5D2-8E10C465F5EB}" dt="2020-06-05T14:56:48.528" v="356" actId="1076"/>
          <ac:spMkLst>
            <pc:docMk/>
            <pc:sldMk cId="1171896958" sldId="305"/>
            <ac:spMk id="24" creationId="{BD8F0338-583D-4325-B151-121EC42D6353}"/>
          </ac:spMkLst>
        </pc:spChg>
        <pc:spChg chg="add mod">
          <ac:chgData name="Alessandro Giannetti" userId="d328d962-6db5-47cb-b6fc-1551a796fdc0" providerId="ADAL" clId="{ED1AFADF-9328-40A3-A5D2-8E10C465F5EB}" dt="2020-06-05T14:56:53.841" v="358" actId="1076"/>
          <ac:spMkLst>
            <pc:docMk/>
            <pc:sldMk cId="1171896958" sldId="305"/>
            <ac:spMk id="25" creationId="{72CD9853-5B8E-4086-889D-C9C7B7F6832F}"/>
          </ac:spMkLst>
        </pc:spChg>
        <pc:spChg chg="add mod">
          <ac:chgData name="Alessandro Giannetti" userId="d328d962-6db5-47cb-b6fc-1551a796fdc0" providerId="ADAL" clId="{ED1AFADF-9328-40A3-A5D2-8E10C465F5EB}" dt="2020-06-05T15:03:23.547" v="395" actId="207"/>
          <ac:spMkLst>
            <pc:docMk/>
            <pc:sldMk cId="1171896958" sldId="305"/>
            <ac:spMk id="26" creationId="{FB52BCBD-7A7B-4685-A249-AF51D97010B8}"/>
          </ac:spMkLst>
        </pc:spChg>
        <pc:graphicFrameChg chg="mod">
          <ac:chgData name="Alessandro Giannetti" userId="d328d962-6db5-47cb-b6fc-1551a796fdc0" providerId="ADAL" clId="{ED1AFADF-9328-40A3-A5D2-8E10C465F5EB}" dt="2020-06-05T14:53:15.882" v="292"/>
          <ac:graphicFrameMkLst>
            <pc:docMk/>
            <pc:sldMk cId="1171896958" sldId="305"/>
            <ac:graphicFrameMk id="2" creationId="{40AE56AC-5FEF-4FBE-8044-660EF899D65E}"/>
          </ac:graphicFrameMkLst>
        </pc:graphicFrameChg>
      </pc:sldChg>
      <pc:sldChg chg="modNotesTx">
        <pc:chgData name="Alessandro Giannetti" userId="d328d962-6db5-47cb-b6fc-1551a796fdc0" providerId="ADAL" clId="{ED1AFADF-9328-40A3-A5D2-8E10C465F5EB}" dt="2020-06-08T11:59:59.096" v="1562" actId="20577"/>
        <pc:sldMkLst>
          <pc:docMk/>
          <pc:sldMk cId="2494487872" sldId="307"/>
        </pc:sldMkLst>
      </pc:sldChg>
      <pc:sldChg chg="modSp mod modAnim">
        <pc:chgData name="Alessandro Giannetti" userId="d328d962-6db5-47cb-b6fc-1551a796fdc0" providerId="ADAL" clId="{ED1AFADF-9328-40A3-A5D2-8E10C465F5EB}" dt="2020-06-05T12:51:51.474" v="215" actId="20577"/>
        <pc:sldMkLst>
          <pc:docMk/>
          <pc:sldMk cId="2833664460" sldId="310"/>
        </pc:sldMkLst>
        <pc:spChg chg="mod">
          <ac:chgData name="Alessandro Giannetti" userId="d328d962-6db5-47cb-b6fc-1551a796fdc0" providerId="ADAL" clId="{ED1AFADF-9328-40A3-A5D2-8E10C465F5EB}" dt="2020-06-05T12:51:51.474" v="215" actId="20577"/>
          <ac:spMkLst>
            <pc:docMk/>
            <pc:sldMk cId="2833664460" sldId="310"/>
            <ac:spMk id="89" creationId="{889D1450-AA57-42F1-A573-EA018E888415}"/>
          </ac:spMkLst>
        </pc:spChg>
        <pc:picChg chg="mod">
          <ac:chgData name="Alessandro Giannetti" userId="d328d962-6db5-47cb-b6fc-1551a796fdc0" providerId="ADAL" clId="{ED1AFADF-9328-40A3-A5D2-8E10C465F5EB}" dt="2020-06-04T21:24:06.110" v="197"/>
          <ac:picMkLst>
            <pc:docMk/>
            <pc:sldMk cId="2833664460" sldId="310"/>
            <ac:picMk id="22" creationId="{EDE1CC14-AC75-4571-B942-5836B486AAF4}"/>
          </ac:picMkLst>
        </pc:picChg>
      </pc:sldChg>
      <pc:sldChg chg="modNotesTx">
        <pc:chgData name="Alessandro Giannetti" userId="d328d962-6db5-47cb-b6fc-1551a796fdc0" providerId="ADAL" clId="{ED1AFADF-9328-40A3-A5D2-8E10C465F5EB}" dt="2020-06-07T15:35:10.170" v="1167" actId="20577"/>
        <pc:sldMkLst>
          <pc:docMk/>
          <pc:sldMk cId="1283313686" sldId="311"/>
        </pc:sldMkLst>
      </pc:sldChg>
      <pc:sldChg chg="addSp modSp mod modAnim modNotesTx">
        <pc:chgData name="Alessandro Giannetti" userId="d328d962-6db5-47cb-b6fc-1551a796fdc0" providerId="ADAL" clId="{ED1AFADF-9328-40A3-A5D2-8E10C465F5EB}" dt="2020-06-08T11:56:29.481" v="1446" actId="20577"/>
        <pc:sldMkLst>
          <pc:docMk/>
          <pc:sldMk cId="348195860" sldId="312"/>
        </pc:sldMkLst>
        <pc:picChg chg="mod modCrop">
          <ac:chgData name="Alessandro Giannetti" userId="d328d962-6db5-47cb-b6fc-1551a796fdc0" providerId="ADAL" clId="{ED1AFADF-9328-40A3-A5D2-8E10C465F5EB}" dt="2020-06-07T15:26:50.963" v="1110" actId="732"/>
          <ac:picMkLst>
            <pc:docMk/>
            <pc:sldMk cId="348195860" sldId="312"/>
            <ac:picMk id="23" creationId="{CDD36C4B-1742-4E11-809C-38177B9CC770}"/>
          </ac:picMkLst>
        </pc:picChg>
        <pc:picChg chg="add mod modCrop">
          <ac:chgData name="Alessandro Giannetti" userId="d328d962-6db5-47cb-b6fc-1551a796fdc0" providerId="ADAL" clId="{ED1AFADF-9328-40A3-A5D2-8E10C465F5EB}" dt="2020-06-07T15:26:44.668" v="1109" actId="1076"/>
          <ac:picMkLst>
            <pc:docMk/>
            <pc:sldMk cId="348195860" sldId="312"/>
            <ac:picMk id="26" creationId="{B7951BF2-B01B-4FCB-BAEB-E0A482E921EB}"/>
          </ac:picMkLst>
        </pc:picChg>
      </pc:sldChg>
      <pc:sldChg chg="modNotesTx">
        <pc:chgData name="Alessandro Giannetti" userId="d328d962-6db5-47cb-b6fc-1551a796fdc0" providerId="ADAL" clId="{ED1AFADF-9328-40A3-A5D2-8E10C465F5EB}" dt="2020-06-08T11:57:23.551" v="1520" actId="20577"/>
        <pc:sldMkLst>
          <pc:docMk/>
          <pc:sldMk cId="639517306" sldId="313"/>
        </pc:sldMkLst>
      </pc:sldChg>
      <pc:sldChg chg="modNotesTx">
        <pc:chgData name="Alessandro Giannetti" userId="d328d962-6db5-47cb-b6fc-1551a796fdc0" providerId="ADAL" clId="{ED1AFADF-9328-40A3-A5D2-8E10C465F5EB}" dt="2020-06-08T11:56:44.251" v="1452" actId="5793"/>
        <pc:sldMkLst>
          <pc:docMk/>
          <pc:sldMk cId="2414845097" sldId="314"/>
        </pc:sldMkLst>
      </pc:sldChg>
      <pc:sldChg chg="modNotesTx">
        <pc:chgData name="Alessandro Giannetti" userId="d328d962-6db5-47cb-b6fc-1551a796fdc0" providerId="ADAL" clId="{ED1AFADF-9328-40A3-A5D2-8E10C465F5EB}" dt="2020-06-07T15:51:18.993" v="1378" actId="20577"/>
        <pc:sldMkLst>
          <pc:docMk/>
          <pc:sldMk cId="1866725963" sldId="315"/>
        </pc:sldMkLst>
      </pc:sldChg>
      <pc:sldChg chg="modNotesTx">
        <pc:chgData name="Alessandro Giannetti" userId="d328d962-6db5-47cb-b6fc-1551a796fdc0" providerId="ADAL" clId="{ED1AFADF-9328-40A3-A5D2-8E10C465F5EB}" dt="2020-06-08T11:58:00.213" v="1559" actId="20577"/>
        <pc:sldMkLst>
          <pc:docMk/>
          <pc:sldMk cId="2561707503" sldId="316"/>
        </pc:sldMkLst>
      </pc:sldChg>
      <pc:sldChg chg="modSp mod modAnim">
        <pc:chgData name="Alessandro Giannetti" userId="d328d962-6db5-47cb-b6fc-1551a796fdc0" providerId="ADAL" clId="{ED1AFADF-9328-40A3-A5D2-8E10C465F5EB}" dt="2020-06-05T20:46:58.033" v="679" actId="20577"/>
        <pc:sldMkLst>
          <pc:docMk/>
          <pc:sldMk cId="4076449893" sldId="317"/>
        </pc:sldMkLst>
        <pc:spChg chg="mod">
          <ac:chgData name="Alessandro Giannetti" userId="d328d962-6db5-47cb-b6fc-1551a796fdc0" providerId="ADAL" clId="{ED1AFADF-9328-40A3-A5D2-8E10C465F5EB}" dt="2020-06-05T20:33:21.333" v="634" actId="1035"/>
          <ac:spMkLst>
            <pc:docMk/>
            <pc:sldMk cId="4076449893" sldId="317"/>
            <ac:spMk id="25" creationId="{302E6753-767A-4472-B7CB-0C588BE52CD9}"/>
          </ac:spMkLst>
        </pc:spChg>
        <pc:spChg chg="mod">
          <ac:chgData name="Alessandro Giannetti" userId="d328d962-6db5-47cb-b6fc-1551a796fdc0" providerId="ADAL" clId="{ED1AFADF-9328-40A3-A5D2-8E10C465F5EB}" dt="2020-06-05T20:46:58.033" v="679" actId="20577"/>
          <ac:spMkLst>
            <pc:docMk/>
            <pc:sldMk cId="4076449893" sldId="317"/>
            <ac:spMk id="89" creationId="{889D1450-AA57-42F1-A573-EA018E888415}"/>
          </ac:spMkLst>
        </pc:spChg>
        <pc:picChg chg="mod">
          <ac:chgData name="Alessandro Giannetti" userId="d328d962-6db5-47cb-b6fc-1551a796fdc0" providerId="ADAL" clId="{ED1AFADF-9328-40A3-A5D2-8E10C465F5EB}" dt="2020-06-05T20:33:15.807" v="631" actId="1035"/>
          <ac:picMkLst>
            <pc:docMk/>
            <pc:sldMk cId="4076449893" sldId="317"/>
            <ac:picMk id="23" creationId="{C4DFF333-8CAF-4C15-8CC6-0A4D2FE4040A}"/>
          </ac:picMkLst>
        </pc:picChg>
      </pc:sldChg>
      <pc:sldChg chg="addSp modSp mod">
        <pc:chgData name="Alessandro Giannetti" userId="d328d962-6db5-47cb-b6fc-1551a796fdc0" providerId="ADAL" clId="{ED1AFADF-9328-40A3-A5D2-8E10C465F5EB}" dt="2020-06-05T20:36:27.346" v="664" actId="20577"/>
        <pc:sldMkLst>
          <pc:docMk/>
          <pc:sldMk cId="2794108572" sldId="318"/>
        </pc:sldMkLst>
        <pc:spChg chg="mod">
          <ac:chgData name="Alessandro Giannetti" userId="d328d962-6db5-47cb-b6fc-1551a796fdc0" providerId="ADAL" clId="{ED1AFADF-9328-40A3-A5D2-8E10C465F5EB}" dt="2020-06-05T20:36:24.366" v="663" actId="20577"/>
          <ac:spMkLst>
            <pc:docMk/>
            <pc:sldMk cId="2794108572" sldId="318"/>
            <ac:spMk id="10" creationId="{96345FCB-6099-7E4B-8D57-9D761279C0A1}"/>
          </ac:spMkLst>
        </pc:spChg>
        <pc:spChg chg="mod">
          <ac:chgData name="Alessandro Giannetti" userId="d328d962-6db5-47cb-b6fc-1551a796fdc0" providerId="ADAL" clId="{ED1AFADF-9328-40A3-A5D2-8E10C465F5EB}" dt="2020-06-05T20:36:27.346" v="664" actId="20577"/>
          <ac:spMkLst>
            <pc:docMk/>
            <pc:sldMk cId="2794108572" sldId="318"/>
            <ac:spMk id="14" creationId="{B722A337-5046-8E40-965C-C3598A23665A}"/>
          </ac:spMkLst>
        </pc:spChg>
        <pc:spChg chg="mod">
          <ac:chgData name="Alessandro Giannetti" userId="d328d962-6db5-47cb-b6fc-1551a796fdc0" providerId="ADAL" clId="{ED1AFADF-9328-40A3-A5D2-8E10C465F5EB}" dt="2020-06-05T20:12:21.750" v="625"/>
          <ac:spMkLst>
            <pc:docMk/>
            <pc:sldMk cId="2794108572" sldId="318"/>
            <ac:spMk id="16" creationId="{62BF06EA-526D-42B4-A323-79E14EFA41F4}"/>
          </ac:spMkLst>
        </pc:spChg>
        <pc:spChg chg="mod">
          <ac:chgData name="Alessandro Giannetti" userId="d328d962-6db5-47cb-b6fc-1551a796fdc0" providerId="ADAL" clId="{ED1AFADF-9328-40A3-A5D2-8E10C465F5EB}" dt="2020-06-05T20:12:21.750" v="625"/>
          <ac:spMkLst>
            <pc:docMk/>
            <pc:sldMk cId="2794108572" sldId="318"/>
            <ac:spMk id="17" creationId="{137BC7BD-3203-4927-92FF-EBDF872340C5}"/>
          </ac:spMkLst>
        </pc:spChg>
        <pc:spChg chg="mod">
          <ac:chgData name="Alessandro Giannetti" userId="d328d962-6db5-47cb-b6fc-1551a796fdc0" providerId="ADAL" clId="{ED1AFADF-9328-40A3-A5D2-8E10C465F5EB}" dt="2020-06-05T20:12:21.750" v="625"/>
          <ac:spMkLst>
            <pc:docMk/>
            <pc:sldMk cId="2794108572" sldId="318"/>
            <ac:spMk id="19" creationId="{EA6C1321-0CC4-4C30-A8E7-48EABB2CD715}"/>
          </ac:spMkLst>
        </pc:spChg>
        <pc:spChg chg="mod">
          <ac:chgData name="Alessandro Giannetti" userId="d328d962-6db5-47cb-b6fc-1551a796fdc0" providerId="ADAL" clId="{ED1AFADF-9328-40A3-A5D2-8E10C465F5EB}" dt="2020-06-05T20:12:21.750" v="625"/>
          <ac:spMkLst>
            <pc:docMk/>
            <pc:sldMk cId="2794108572" sldId="318"/>
            <ac:spMk id="20" creationId="{BAD87047-E193-460D-B935-EDF9350B7522}"/>
          </ac:spMkLst>
        </pc:spChg>
        <pc:spChg chg="mod">
          <ac:chgData name="Alessandro Giannetti" userId="d328d962-6db5-47cb-b6fc-1551a796fdc0" providerId="ADAL" clId="{ED1AFADF-9328-40A3-A5D2-8E10C465F5EB}" dt="2020-06-05T20:12:21.750" v="625"/>
          <ac:spMkLst>
            <pc:docMk/>
            <pc:sldMk cId="2794108572" sldId="318"/>
            <ac:spMk id="22" creationId="{AFA77073-BF4D-4AAD-B7D4-B59DB89BC242}"/>
          </ac:spMkLst>
        </pc:spChg>
        <pc:spChg chg="mod">
          <ac:chgData name="Alessandro Giannetti" userId="d328d962-6db5-47cb-b6fc-1551a796fdc0" providerId="ADAL" clId="{ED1AFADF-9328-40A3-A5D2-8E10C465F5EB}" dt="2020-06-05T20:12:21.750" v="625"/>
          <ac:spMkLst>
            <pc:docMk/>
            <pc:sldMk cId="2794108572" sldId="318"/>
            <ac:spMk id="23" creationId="{3CB34551-F9D9-4C5D-9D53-421202C2E4E8}"/>
          </ac:spMkLst>
        </pc:spChg>
        <pc:spChg chg="mod">
          <ac:chgData name="Alessandro Giannetti" userId="d328d962-6db5-47cb-b6fc-1551a796fdc0" providerId="ADAL" clId="{ED1AFADF-9328-40A3-A5D2-8E10C465F5EB}" dt="2020-06-05T20:12:21.750" v="625"/>
          <ac:spMkLst>
            <pc:docMk/>
            <pc:sldMk cId="2794108572" sldId="318"/>
            <ac:spMk id="25" creationId="{440C6D52-2584-432E-8D37-AE36D8444540}"/>
          </ac:spMkLst>
        </pc:spChg>
        <pc:spChg chg="mod">
          <ac:chgData name="Alessandro Giannetti" userId="d328d962-6db5-47cb-b6fc-1551a796fdc0" providerId="ADAL" clId="{ED1AFADF-9328-40A3-A5D2-8E10C465F5EB}" dt="2020-06-05T20:12:21.750" v="625"/>
          <ac:spMkLst>
            <pc:docMk/>
            <pc:sldMk cId="2794108572" sldId="318"/>
            <ac:spMk id="26" creationId="{351CD45F-D3C0-4D82-9BD3-ADAE80A1EE6D}"/>
          </ac:spMkLst>
        </pc:spChg>
        <pc:spChg chg="add mod">
          <ac:chgData name="Alessandro Giannetti" userId="d328d962-6db5-47cb-b6fc-1551a796fdc0" providerId="ADAL" clId="{ED1AFADF-9328-40A3-A5D2-8E10C465F5EB}" dt="2020-06-05T20:12:21.750" v="625"/>
          <ac:spMkLst>
            <pc:docMk/>
            <pc:sldMk cId="2794108572" sldId="318"/>
            <ac:spMk id="27" creationId="{DE558320-4257-482F-8210-1690A15AD972}"/>
          </ac:spMkLst>
        </pc:spChg>
        <pc:spChg chg="add mod">
          <ac:chgData name="Alessandro Giannetti" userId="d328d962-6db5-47cb-b6fc-1551a796fdc0" providerId="ADAL" clId="{ED1AFADF-9328-40A3-A5D2-8E10C465F5EB}" dt="2020-06-05T20:12:21.750" v="625"/>
          <ac:spMkLst>
            <pc:docMk/>
            <pc:sldMk cId="2794108572" sldId="318"/>
            <ac:spMk id="28" creationId="{9034F4BC-73AC-4FC7-A207-21CB8578AD58}"/>
          </ac:spMkLst>
        </pc:spChg>
        <pc:spChg chg="add mod">
          <ac:chgData name="Alessandro Giannetti" userId="d328d962-6db5-47cb-b6fc-1551a796fdc0" providerId="ADAL" clId="{ED1AFADF-9328-40A3-A5D2-8E10C465F5EB}" dt="2020-06-05T20:12:21.750" v="625"/>
          <ac:spMkLst>
            <pc:docMk/>
            <pc:sldMk cId="2794108572" sldId="318"/>
            <ac:spMk id="29" creationId="{D54A2C7C-5A18-4438-99C1-4FBA4C597871}"/>
          </ac:spMkLst>
        </pc:spChg>
        <pc:spChg chg="add mod">
          <ac:chgData name="Alessandro Giannetti" userId="d328d962-6db5-47cb-b6fc-1551a796fdc0" providerId="ADAL" clId="{ED1AFADF-9328-40A3-A5D2-8E10C465F5EB}" dt="2020-06-05T20:12:21.750" v="625"/>
          <ac:spMkLst>
            <pc:docMk/>
            <pc:sldMk cId="2794108572" sldId="318"/>
            <ac:spMk id="30" creationId="{4653370F-2B12-4F2C-B0F2-B4978D046960}"/>
          </ac:spMkLst>
        </pc:spChg>
        <pc:spChg chg="add mod">
          <ac:chgData name="Alessandro Giannetti" userId="d328d962-6db5-47cb-b6fc-1551a796fdc0" providerId="ADAL" clId="{ED1AFADF-9328-40A3-A5D2-8E10C465F5EB}" dt="2020-06-05T20:12:21.750" v="625"/>
          <ac:spMkLst>
            <pc:docMk/>
            <pc:sldMk cId="2794108572" sldId="318"/>
            <ac:spMk id="31" creationId="{E7DCCCF9-F190-4FFA-9915-651CCDDB5A42}"/>
          </ac:spMkLst>
        </pc:spChg>
        <pc:spChg chg="add mod">
          <ac:chgData name="Alessandro Giannetti" userId="d328d962-6db5-47cb-b6fc-1551a796fdc0" providerId="ADAL" clId="{ED1AFADF-9328-40A3-A5D2-8E10C465F5EB}" dt="2020-06-05T20:12:21.750" v="625"/>
          <ac:spMkLst>
            <pc:docMk/>
            <pc:sldMk cId="2794108572" sldId="318"/>
            <ac:spMk id="32" creationId="{D853CFC6-273E-4257-BA7B-A51C70F1EA0C}"/>
          </ac:spMkLst>
        </pc:spChg>
        <pc:grpChg chg="add mod">
          <ac:chgData name="Alessandro Giannetti" userId="d328d962-6db5-47cb-b6fc-1551a796fdc0" providerId="ADAL" clId="{ED1AFADF-9328-40A3-A5D2-8E10C465F5EB}" dt="2020-06-05T20:12:21.750" v="625"/>
          <ac:grpSpMkLst>
            <pc:docMk/>
            <pc:sldMk cId="2794108572" sldId="318"/>
            <ac:grpSpMk id="15" creationId="{502D46BC-D259-4504-A0E8-9460BB1B1C63}"/>
          </ac:grpSpMkLst>
        </pc:grpChg>
        <pc:grpChg chg="add mod">
          <ac:chgData name="Alessandro Giannetti" userId="d328d962-6db5-47cb-b6fc-1551a796fdc0" providerId="ADAL" clId="{ED1AFADF-9328-40A3-A5D2-8E10C465F5EB}" dt="2020-06-05T20:12:21.750" v="625"/>
          <ac:grpSpMkLst>
            <pc:docMk/>
            <pc:sldMk cId="2794108572" sldId="318"/>
            <ac:grpSpMk id="18" creationId="{F6E281D9-CFEE-4529-BAD2-D8C349FDC75D}"/>
          </ac:grpSpMkLst>
        </pc:grpChg>
        <pc:grpChg chg="add mod">
          <ac:chgData name="Alessandro Giannetti" userId="d328d962-6db5-47cb-b6fc-1551a796fdc0" providerId="ADAL" clId="{ED1AFADF-9328-40A3-A5D2-8E10C465F5EB}" dt="2020-06-05T20:12:21.750" v="625"/>
          <ac:grpSpMkLst>
            <pc:docMk/>
            <pc:sldMk cId="2794108572" sldId="318"/>
            <ac:grpSpMk id="21" creationId="{62DB865E-9924-4CDA-9537-ABE1D0709AF8}"/>
          </ac:grpSpMkLst>
        </pc:grpChg>
        <pc:grpChg chg="add mod">
          <ac:chgData name="Alessandro Giannetti" userId="d328d962-6db5-47cb-b6fc-1551a796fdc0" providerId="ADAL" clId="{ED1AFADF-9328-40A3-A5D2-8E10C465F5EB}" dt="2020-06-05T20:12:21.750" v="625"/>
          <ac:grpSpMkLst>
            <pc:docMk/>
            <pc:sldMk cId="2794108572" sldId="318"/>
            <ac:grpSpMk id="24" creationId="{E7D2A7B9-1165-4494-96FA-87AE3B5B8CB3}"/>
          </ac:grpSpMkLst>
        </pc:grpChg>
      </pc:sldChg>
    </pc:docChg>
  </pc:docChgLst>
  <pc:docChgLst>
    <pc:chgData name="Alessandro" userId="d328d962-6db5-47cb-b6fc-1551a796fdc0" providerId="ADAL" clId="{D0E63FB3-9166-47F0-967C-FA4F423E1EB1}"/>
    <pc:docChg chg="undo custSel addSld modSld modMainMaster">
      <pc:chgData name="Alessandro" userId="d328d962-6db5-47cb-b6fc-1551a796fdc0" providerId="ADAL" clId="{D0E63FB3-9166-47F0-967C-FA4F423E1EB1}" dt="2020-06-01T21:45:35.237" v="1535"/>
      <pc:docMkLst>
        <pc:docMk/>
      </pc:docMkLst>
      <pc:sldChg chg="modSp mod setBg">
        <pc:chgData name="Alessandro" userId="d328d962-6db5-47cb-b6fc-1551a796fdc0" providerId="ADAL" clId="{D0E63FB3-9166-47F0-967C-FA4F423E1EB1}" dt="2020-06-01T21:32:47.735" v="1378" actId="207"/>
        <pc:sldMkLst>
          <pc:docMk/>
          <pc:sldMk cId="0" sldId="256"/>
        </pc:sldMkLst>
        <pc:spChg chg="mod">
          <ac:chgData name="Alessandro" userId="d328d962-6db5-47cb-b6fc-1551a796fdc0" providerId="ADAL" clId="{D0E63FB3-9166-47F0-967C-FA4F423E1EB1}" dt="2020-06-01T21:32:47.735" v="1378" actId="207"/>
          <ac:spMkLst>
            <pc:docMk/>
            <pc:sldMk cId="0" sldId="256"/>
            <ac:spMk id="2" creationId="{1D722406-68EA-4814-A8DC-FD0B849C3814}"/>
          </ac:spMkLst>
        </pc:spChg>
        <pc:spChg chg="ord">
          <ac:chgData name="Alessandro" userId="d328d962-6db5-47cb-b6fc-1551a796fdc0" providerId="ADAL" clId="{D0E63FB3-9166-47F0-967C-FA4F423E1EB1}" dt="2020-06-01T21:32:44.143" v="1377" actId="167"/>
          <ac:spMkLst>
            <pc:docMk/>
            <pc:sldMk cId="0" sldId="256"/>
            <ac:spMk id="435" creationId="{00000000-0000-0000-0000-000000000000}"/>
          </ac:spMkLst>
        </pc:spChg>
      </pc:sldChg>
      <pc:sldChg chg="addSp delSp modSp mod setBg">
        <pc:chgData name="Alessandro" userId="d328d962-6db5-47cb-b6fc-1551a796fdc0" providerId="ADAL" clId="{D0E63FB3-9166-47F0-967C-FA4F423E1EB1}" dt="2020-06-01T20:23:22.989" v="339" actId="14100"/>
        <pc:sldMkLst>
          <pc:docMk/>
          <pc:sldMk cId="0" sldId="258"/>
        </pc:sldMkLst>
        <pc:spChg chg="del mod">
          <ac:chgData name="Alessandro" userId="d328d962-6db5-47cb-b6fc-1551a796fdc0" providerId="ADAL" clId="{D0E63FB3-9166-47F0-967C-FA4F423E1EB1}" dt="2020-06-01T20:23:12.308" v="323" actId="21"/>
          <ac:spMkLst>
            <pc:docMk/>
            <pc:sldMk cId="0" sldId="258"/>
            <ac:spMk id="2" creationId="{AF423CE7-CF3F-4A83-BB0A-CA30AADFD3BB}"/>
          </ac:spMkLst>
        </pc:spChg>
        <pc:spChg chg="add mod">
          <ac:chgData name="Alessandro" userId="d328d962-6db5-47cb-b6fc-1551a796fdc0" providerId="ADAL" clId="{D0E63FB3-9166-47F0-967C-FA4F423E1EB1}" dt="2020-06-01T20:23:22.989" v="339" actId="14100"/>
          <ac:spMkLst>
            <pc:docMk/>
            <pc:sldMk cId="0" sldId="258"/>
            <ac:spMk id="40" creationId="{06B56D09-831A-4A70-9983-E03ABFF8B7B6}"/>
          </ac:spMkLst>
        </pc:spChg>
        <pc:spChg chg="mod">
          <ac:chgData name="Alessandro" userId="d328d962-6db5-47cb-b6fc-1551a796fdc0" providerId="ADAL" clId="{D0E63FB3-9166-47F0-967C-FA4F423E1EB1}" dt="2020-06-01T20:21:17.656" v="307" actId="207"/>
          <ac:spMkLst>
            <pc:docMk/>
            <pc:sldMk cId="0" sldId="258"/>
            <ac:spMk id="55" creationId="{B6DB4929-2F89-411D-BEA6-FF823604C3E0}"/>
          </ac:spMkLst>
        </pc:spChg>
        <pc:spChg chg="mod">
          <ac:chgData name="Alessandro" userId="d328d962-6db5-47cb-b6fc-1551a796fdc0" providerId="ADAL" clId="{D0E63FB3-9166-47F0-967C-FA4F423E1EB1}" dt="2020-06-01T20:23:16.932" v="337" actId="20577"/>
          <ac:spMkLst>
            <pc:docMk/>
            <pc:sldMk cId="0" sldId="258"/>
            <ac:spMk id="67" creationId="{35B8726F-3B82-475F-8DE3-D553600C2186}"/>
          </ac:spMkLst>
        </pc:spChg>
        <pc:picChg chg="add mod">
          <ac:chgData name="Alessandro" userId="d328d962-6db5-47cb-b6fc-1551a796fdc0" providerId="ADAL" clId="{D0E63FB3-9166-47F0-967C-FA4F423E1EB1}" dt="2020-06-01T20:22:02.325" v="315" actId="1076"/>
          <ac:picMkLst>
            <pc:docMk/>
            <pc:sldMk cId="0" sldId="258"/>
            <ac:picMk id="4" creationId="{D1114371-F91B-4871-8E0D-E9F2E2F361ED}"/>
          </ac:picMkLst>
        </pc:picChg>
        <pc:picChg chg="add mod">
          <ac:chgData name="Alessandro" userId="d328d962-6db5-47cb-b6fc-1551a796fdc0" providerId="ADAL" clId="{D0E63FB3-9166-47F0-967C-FA4F423E1EB1}" dt="2020-06-01T20:22:37.707" v="322" actId="1076"/>
          <ac:picMkLst>
            <pc:docMk/>
            <pc:sldMk cId="0" sldId="258"/>
            <ac:picMk id="6" creationId="{455E45BA-8E7F-4041-A274-393BF1606799}"/>
          </ac:picMkLst>
        </pc:picChg>
        <pc:picChg chg="del">
          <ac:chgData name="Alessandro" userId="d328d962-6db5-47cb-b6fc-1551a796fdc0" providerId="ADAL" clId="{D0E63FB3-9166-47F0-967C-FA4F423E1EB1}" dt="2020-06-01T20:22:07.400" v="316" actId="478"/>
          <ac:picMkLst>
            <pc:docMk/>
            <pc:sldMk cId="0" sldId="258"/>
            <ac:picMk id="17" creationId="{FD5CA178-1AEA-47E0-BF99-4CF0623DE34D}"/>
          </ac:picMkLst>
        </pc:picChg>
        <pc:picChg chg="del">
          <ac:chgData name="Alessandro" userId="d328d962-6db5-47cb-b6fc-1551a796fdc0" providerId="ADAL" clId="{D0E63FB3-9166-47F0-967C-FA4F423E1EB1}" dt="2020-06-01T20:21:46.745" v="313" actId="478"/>
          <ac:picMkLst>
            <pc:docMk/>
            <pc:sldMk cId="0" sldId="258"/>
            <ac:picMk id="19" creationId="{20EB9605-F682-455A-863E-D2182006A2C9}"/>
          </ac:picMkLst>
        </pc:picChg>
      </pc:sldChg>
      <pc:sldChg chg="addSp delSp modSp mod">
        <pc:chgData name="Alessandro" userId="d328d962-6db5-47cb-b6fc-1551a796fdc0" providerId="ADAL" clId="{D0E63FB3-9166-47F0-967C-FA4F423E1EB1}" dt="2020-06-01T21:36:04.371" v="1408" actId="14100"/>
        <pc:sldMkLst>
          <pc:docMk/>
          <pc:sldMk cId="0" sldId="259"/>
        </pc:sldMkLst>
        <pc:spChg chg="mod">
          <ac:chgData name="Alessandro" userId="d328d962-6db5-47cb-b6fc-1551a796fdc0" providerId="ADAL" clId="{D0E63FB3-9166-47F0-967C-FA4F423E1EB1}" dt="2020-06-01T20:23:32.904" v="354" actId="20577"/>
          <ac:spMkLst>
            <pc:docMk/>
            <pc:sldMk cId="0" sldId="259"/>
            <ac:spMk id="45" creationId="{273315B7-FEDB-49C5-9B9A-08C9AC80413D}"/>
          </ac:spMkLst>
        </pc:spChg>
        <pc:spChg chg="del mod">
          <ac:chgData name="Alessandro" userId="d328d962-6db5-47cb-b6fc-1551a796fdc0" providerId="ADAL" clId="{D0E63FB3-9166-47F0-967C-FA4F423E1EB1}" dt="2020-06-01T20:23:27.749" v="340" actId="478"/>
          <ac:spMkLst>
            <pc:docMk/>
            <pc:sldMk cId="0" sldId="259"/>
            <ac:spMk id="47" creationId="{3EE70993-2C6D-4269-8E44-988047279B46}"/>
          </ac:spMkLst>
        </pc:spChg>
        <pc:spChg chg="add mod">
          <ac:chgData name="Alessandro" userId="d328d962-6db5-47cb-b6fc-1551a796fdc0" providerId="ADAL" clId="{D0E63FB3-9166-47F0-967C-FA4F423E1EB1}" dt="2020-06-01T20:23:35.130" v="355"/>
          <ac:spMkLst>
            <pc:docMk/>
            <pc:sldMk cId="0" sldId="259"/>
            <ac:spMk id="50" creationId="{179373F8-7178-4FBB-B93B-5275C596BCD7}"/>
          </ac:spMkLst>
        </pc:spChg>
        <pc:spChg chg="mod">
          <ac:chgData name="Alessandro" userId="d328d962-6db5-47cb-b6fc-1551a796fdc0" providerId="ADAL" clId="{D0E63FB3-9166-47F0-967C-FA4F423E1EB1}" dt="2020-06-01T21:36:04.371" v="1408" actId="14100"/>
          <ac:spMkLst>
            <pc:docMk/>
            <pc:sldMk cId="0" sldId="259"/>
            <ac:spMk id="506" creationId="{00000000-0000-0000-0000-000000000000}"/>
          </ac:spMkLst>
        </pc:spChg>
      </pc:sldChg>
      <pc:sldChg chg="addSp delSp modSp mod modTransition setBg">
        <pc:chgData name="Alessandro" userId="d328d962-6db5-47cb-b6fc-1551a796fdc0" providerId="ADAL" clId="{D0E63FB3-9166-47F0-967C-FA4F423E1EB1}" dt="2020-06-01T20:24:45.273" v="474" actId="14100"/>
        <pc:sldMkLst>
          <pc:docMk/>
          <pc:sldMk cId="0" sldId="262"/>
        </pc:sldMkLst>
        <pc:spChg chg="mod">
          <ac:chgData name="Alessandro" userId="d328d962-6db5-47cb-b6fc-1551a796fdc0" providerId="ADAL" clId="{D0E63FB3-9166-47F0-967C-FA4F423E1EB1}" dt="2020-06-01T20:24:40.991" v="472" actId="20577"/>
          <ac:spMkLst>
            <pc:docMk/>
            <pc:sldMk cId="0" sldId="262"/>
            <ac:spMk id="41" creationId="{816BEF00-6327-4D1C-97F9-078D29C57AD7}"/>
          </ac:spMkLst>
        </pc:spChg>
        <pc:spChg chg="del mod">
          <ac:chgData name="Alessandro" userId="d328d962-6db5-47cb-b6fc-1551a796fdc0" providerId="ADAL" clId="{D0E63FB3-9166-47F0-967C-FA4F423E1EB1}" dt="2020-06-01T20:24:37.939" v="458" actId="21"/>
          <ac:spMkLst>
            <pc:docMk/>
            <pc:sldMk cId="0" sldId="262"/>
            <ac:spMk id="43" creationId="{41D3CA0E-CF5B-4F02-A0D0-62A778866B23}"/>
          </ac:spMkLst>
        </pc:spChg>
        <pc:spChg chg="add del mod ord">
          <ac:chgData name="Alessandro" userId="d328d962-6db5-47cb-b6fc-1551a796fdc0" providerId="ADAL" clId="{D0E63FB3-9166-47F0-967C-FA4F423E1EB1}" dt="2020-06-01T20:17:14.277" v="303" actId="478"/>
          <ac:spMkLst>
            <pc:docMk/>
            <pc:sldMk cId="0" sldId="262"/>
            <ac:spMk id="77" creationId="{4BCEC7D2-6BD9-4DFC-9BBA-B80CD057A929}"/>
          </ac:spMkLst>
        </pc:spChg>
        <pc:spChg chg="add del mod">
          <ac:chgData name="Alessandro" userId="d328d962-6db5-47cb-b6fc-1551a796fdc0" providerId="ADAL" clId="{D0E63FB3-9166-47F0-967C-FA4F423E1EB1}" dt="2020-06-01T20:17:13.165" v="302"/>
          <ac:spMkLst>
            <pc:docMk/>
            <pc:sldMk cId="0" sldId="262"/>
            <ac:spMk id="90" creationId="{F5886D06-B54E-48A2-801F-D707DAC7B900}"/>
          </ac:spMkLst>
        </pc:spChg>
        <pc:spChg chg="add mod">
          <ac:chgData name="Alessandro" userId="d328d962-6db5-47cb-b6fc-1551a796fdc0" providerId="ADAL" clId="{D0E63FB3-9166-47F0-967C-FA4F423E1EB1}" dt="2020-06-01T20:24:45.273" v="474" actId="14100"/>
          <ac:spMkLst>
            <pc:docMk/>
            <pc:sldMk cId="0" sldId="262"/>
            <ac:spMk id="91" creationId="{4E813FC0-B8D2-4A21-97B2-EFAAF4EE70B5}"/>
          </ac:spMkLst>
        </pc:spChg>
      </pc:sldChg>
      <pc:sldChg chg="addSp modSp mod modAnim">
        <pc:chgData name="Alessandro" userId="d328d962-6db5-47cb-b6fc-1551a796fdc0" providerId="ADAL" clId="{D0E63FB3-9166-47F0-967C-FA4F423E1EB1}" dt="2020-06-01T21:43:58.179" v="1512"/>
        <pc:sldMkLst>
          <pc:docMk/>
          <pc:sldMk cId="0" sldId="269"/>
        </pc:sldMkLst>
        <pc:spChg chg="add mod">
          <ac:chgData name="Alessandro" userId="d328d962-6db5-47cb-b6fc-1551a796fdc0" providerId="ADAL" clId="{D0E63FB3-9166-47F0-967C-FA4F423E1EB1}" dt="2020-06-01T21:43:58.179" v="1512"/>
          <ac:spMkLst>
            <pc:docMk/>
            <pc:sldMk cId="0" sldId="269"/>
            <ac:spMk id="28" creationId="{CFB970C9-AB6D-4189-8912-476C5B3FDECA}"/>
          </ac:spMkLst>
        </pc:spChg>
        <pc:spChg chg="mod">
          <ac:chgData name="Alessandro" userId="d328d962-6db5-47cb-b6fc-1551a796fdc0" providerId="ADAL" clId="{D0E63FB3-9166-47F0-967C-FA4F423E1EB1}" dt="2020-06-01T19:46:23.686" v="30" actId="20577"/>
          <ac:spMkLst>
            <pc:docMk/>
            <pc:sldMk cId="0" sldId="269"/>
            <ac:spMk id="1109" creationId="{00000000-0000-0000-0000-000000000000}"/>
          </ac:spMkLst>
        </pc:spChg>
        <pc:spChg chg="mod">
          <ac:chgData name="Alessandro" userId="d328d962-6db5-47cb-b6fc-1551a796fdc0" providerId="ADAL" clId="{D0E63FB3-9166-47F0-967C-FA4F423E1EB1}" dt="2020-06-01T20:08:59.773" v="254" actId="1076"/>
          <ac:spMkLst>
            <pc:docMk/>
            <pc:sldMk cId="0" sldId="269"/>
            <ac:spMk id="1112" creationId="{00000000-0000-0000-0000-000000000000}"/>
          </ac:spMkLst>
        </pc:spChg>
      </pc:sldChg>
      <pc:sldChg chg="modSp">
        <pc:chgData name="Alessandro" userId="d328d962-6db5-47cb-b6fc-1551a796fdc0" providerId="ADAL" clId="{D0E63FB3-9166-47F0-967C-FA4F423E1EB1}" dt="2020-06-01T20:06:50.495" v="235" actId="207"/>
        <pc:sldMkLst>
          <pc:docMk/>
          <pc:sldMk cId="0" sldId="278"/>
        </pc:sldMkLst>
        <pc:spChg chg="mod">
          <ac:chgData name="Alessandro" userId="d328d962-6db5-47cb-b6fc-1551a796fdc0" providerId="ADAL" clId="{D0E63FB3-9166-47F0-967C-FA4F423E1EB1}" dt="2020-06-01T20:06:50.495" v="235" actId="207"/>
          <ac:spMkLst>
            <pc:docMk/>
            <pc:sldMk cId="0" sldId="278"/>
            <ac:spMk id="2" creationId="{AFDFF229-CCC9-4FE8-953A-3227C08028CD}"/>
          </ac:spMkLst>
        </pc:spChg>
      </pc:sldChg>
      <pc:sldChg chg="addSp delSp modSp mod">
        <pc:chgData name="Alessandro" userId="d328d962-6db5-47cb-b6fc-1551a796fdc0" providerId="ADAL" clId="{D0E63FB3-9166-47F0-967C-FA4F423E1EB1}" dt="2020-06-01T21:36:16.544" v="1409" actId="1076"/>
        <pc:sldMkLst>
          <pc:docMk/>
          <pc:sldMk cId="2568241804" sldId="299"/>
        </pc:sldMkLst>
        <pc:spChg chg="del mod">
          <ac:chgData name="Alessandro" userId="d328d962-6db5-47cb-b6fc-1551a796fdc0" providerId="ADAL" clId="{D0E63FB3-9166-47F0-967C-FA4F423E1EB1}" dt="2020-06-01T20:23:43.504" v="356" actId="21"/>
          <ac:spMkLst>
            <pc:docMk/>
            <pc:sldMk cId="2568241804" sldId="299"/>
            <ac:spMk id="20" creationId="{917D93A3-0E21-4C45-8C68-489C858EE22D}"/>
          </ac:spMkLst>
        </pc:spChg>
        <pc:spChg chg="mod">
          <ac:chgData name="Alessandro" userId="d328d962-6db5-47cb-b6fc-1551a796fdc0" providerId="ADAL" clId="{D0E63FB3-9166-47F0-967C-FA4F423E1EB1}" dt="2020-06-01T20:10:38.922" v="261" actId="14100"/>
          <ac:spMkLst>
            <pc:docMk/>
            <pc:sldMk cId="2568241804" sldId="299"/>
            <ac:spMk id="21" creationId="{1D71B407-FB4D-4FEE-8E6D-3CC0CB861324}"/>
          </ac:spMkLst>
        </pc:spChg>
        <pc:spChg chg="add mod">
          <ac:chgData name="Alessandro" userId="d328d962-6db5-47cb-b6fc-1551a796fdc0" providerId="ADAL" clId="{D0E63FB3-9166-47F0-967C-FA4F423E1EB1}" dt="2020-06-01T20:23:51.729" v="372" actId="14100"/>
          <ac:spMkLst>
            <pc:docMk/>
            <pc:sldMk cId="2568241804" sldId="299"/>
            <ac:spMk id="22" creationId="{3E02EFAE-5FE8-4964-AF41-F8D4565D03D7}"/>
          </ac:spMkLst>
        </pc:spChg>
        <pc:spChg chg="mod">
          <ac:chgData name="Alessandro" userId="d328d962-6db5-47cb-b6fc-1551a796fdc0" providerId="ADAL" clId="{D0E63FB3-9166-47F0-967C-FA4F423E1EB1}" dt="2020-06-01T20:23:47.362" v="370" actId="20577"/>
          <ac:spMkLst>
            <pc:docMk/>
            <pc:sldMk cId="2568241804" sldId="299"/>
            <ac:spMk id="86" creationId="{752B2627-B7C1-41D7-82C8-35502C95FB08}"/>
          </ac:spMkLst>
        </pc:spChg>
        <pc:spChg chg="mod">
          <ac:chgData name="Alessandro" userId="d328d962-6db5-47cb-b6fc-1551a796fdc0" providerId="ADAL" clId="{D0E63FB3-9166-47F0-967C-FA4F423E1EB1}" dt="2020-06-01T21:36:16.544" v="1409" actId="1076"/>
          <ac:spMkLst>
            <pc:docMk/>
            <pc:sldMk cId="2568241804" sldId="299"/>
            <ac:spMk id="89" creationId="{889D1450-AA57-42F1-A573-EA018E888415}"/>
          </ac:spMkLst>
        </pc:spChg>
        <pc:picChg chg="add del mod ord">
          <ac:chgData name="Alessandro" userId="d328d962-6db5-47cb-b6fc-1551a796fdc0" providerId="ADAL" clId="{D0E63FB3-9166-47F0-967C-FA4F423E1EB1}" dt="2020-06-01T20:41:10.860" v="907" actId="21"/>
          <ac:picMkLst>
            <pc:docMk/>
            <pc:sldMk cId="2568241804" sldId="299"/>
            <ac:picMk id="3" creationId="{0FC3DE9C-6D64-46CE-89D5-2A59CE5C388A}"/>
          </ac:picMkLst>
        </pc:picChg>
      </pc:sldChg>
      <pc:sldChg chg="addSp delSp modSp mod setBg">
        <pc:chgData name="Alessandro" userId="d328d962-6db5-47cb-b6fc-1551a796fdc0" providerId="ADAL" clId="{D0E63FB3-9166-47F0-967C-FA4F423E1EB1}" dt="2020-06-01T21:39:01.678" v="1472" actId="27309"/>
        <pc:sldMkLst>
          <pc:docMk/>
          <pc:sldMk cId="13653332" sldId="301"/>
        </pc:sldMkLst>
        <pc:spChg chg="del mod">
          <ac:chgData name="Alessandro" userId="d328d962-6db5-47cb-b6fc-1551a796fdc0" providerId="ADAL" clId="{D0E63FB3-9166-47F0-967C-FA4F423E1EB1}" dt="2020-06-01T20:11:55.047" v="268" actId="478"/>
          <ac:spMkLst>
            <pc:docMk/>
            <pc:sldMk cId="13653332" sldId="301"/>
            <ac:spMk id="20" creationId="{ED2CE0F4-CA07-436F-80CC-FE462E47D2CC}"/>
          </ac:spMkLst>
        </pc:spChg>
        <pc:spChg chg="mod">
          <ac:chgData name="Alessandro" userId="d328d962-6db5-47cb-b6fc-1551a796fdc0" providerId="ADAL" clId="{D0E63FB3-9166-47F0-967C-FA4F423E1EB1}" dt="2020-06-01T20:11:15.848" v="264" actId="14100"/>
          <ac:spMkLst>
            <pc:docMk/>
            <pc:sldMk cId="13653332" sldId="301"/>
            <ac:spMk id="21" creationId="{8E480B90-7DBC-4897-9BBF-EB6038CB24BB}"/>
          </ac:spMkLst>
        </pc:spChg>
        <pc:spChg chg="add mod">
          <ac:chgData name="Alessandro" userId="d328d962-6db5-47cb-b6fc-1551a796fdc0" providerId="ADAL" clId="{D0E63FB3-9166-47F0-967C-FA4F423E1EB1}" dt="2020-06-01T20:11:55.668" v="269"/>
          <ac:spMkLst>
            <pc:docMk/>
            <pc:sldMk cId="13653332" sldId="301"/>
            <ac:spMk id="22" creationId="{68564705-002D-4861-B7FC-36719DDEA783}"/>
          </ac:spMkLst>
        </pc:spChg>
        <pc:spChg chg="add mod">
          <ac:chgData name="Alessandro" userId="d328d962-6db5-47cb-b6fc-1551a796fdc0" providerId="ADAL" clId="{D0E63FB3-9166-47F0-967C-FA4F423E1EB1}" dt="2020-06-01T21:38:57.367" v="1470" actId="1076"/>
          <ac:spMkLst>
            <pc:docMk/>
            <pc:sldMk cId="13653332" sldId="301"/>
            <ac:spMk id="31" creationId="{0922FC6D-9BED-4159-8332-F72D41AB33B8}"/>
          </ac:spMkLst>
        </pc:spChg>
        <pc:spChg chg="mod">
          <ac:chgData name="Alessandro" userId="d328d962-6db5-47cb-b6fc-1551a796fdc0" providerId="ADAL" clId="{D0E63FB3-9166-47F0-967C-FA4F423E1EB1}" dt="2020-06-01T20:23:58.176" v="386" actId="20577"/>
          <ac:spMkLst>
            <pc:docMk/>
            <pc:sldMk cId="13653332" sldId="301"/>
            <ac:spMk id="86" creationId="{752B2627-B7C1-41D7-82C8-35502C95FB08}"/>
          </ac:spMkLst>
        </pc:spChg>
        <pc:spChg chg="del">
          <ac:chgData name="Alessandro" userId="d328d962-6db5-47cb-b6fc-1551a796fdc0" providerId="ADAL" clId="{D0E63FB3-9166-47F0-967C-FA4F423E1EB1}" dt="2020-06-01T21:26:06.501" v="1277" actId="21"/>
          <ac:spMkLst>
            <pc:docMk/>
            <pc:sldMk cId="13653332" sldId="301"/>
            <ac:spMk id="89" creationId="{889D1450-AA57-42F1-A573-EA018E888415}"/>
          </ac:spMkLst>
        </pc:spChg>
        <pc:graphicFrameChg chg="add del modGraphic">
          <ac:chgData name="Alessandro" userId="d328d962-6db5-47cb-b6fc-1551a796fdc0" providerId="ADAL" clId="{D0E63FB3-9166-47F0-967C-FA4F423E1EB1}" dt="2020-06-01T21:39:01.678" v="1472" actId="27309"/>
          <ac:graphicFrameMkLst>
            <pc:docMk/>
            <pc:sldMk cId="13653332" sldId="301"/>
            <ac:graphicFrameMk id="11" creationId="{A99206C5-C00C-4DFB-AFD4-A20A20F0F2F3}"/>
          </ac:graphicFrameMkLst>
        </pc:graphicFrameChg>
        <pc:picChg chg="add del mod">
          <ac:chgData name="Alessandro" userId="d328d962-6db5-47cb-b6fc-1551a796fdc0" providerId="ADAL" clId="{D0E63FB3-9166-47F0-967C-FA4F423E1EB1}" dt="2020-06-01T20:59:42.446" v="1252" actId="478"/>
          <ac:picMkLst>
            <pc:docMk/>
            <pc:sldMk cId="13653332" sldId="301"/>
            <ac:picMk id="3" creationId="{1230936E-FA76-4BAD-9D02-8963A0C08A67}"/>
          </ac:picMkLst>
        </pc:picChg>
        <pc:picChg chg="add del mod">
          <ac:chgData name="Alessandro" userId="d328d962-6db5-47cb-b6fc-1551a796fdc0" providerId="ADAL" clId="{D0E63FB3-9166-47F0-967C-FA4F423E1EB1}" dt="2020-06-01T20:59:52.933" v="1258" actId="478"/>
          <ac:picMkLst>
            <pc:docMk/>
            <pc:sldMk cId="13653332" sldId="301"/>
            <ac:picMk id="5" creationId="{6DFBA7D9-70B0-4554-B24E-B84A738FBE87}"/>
          </ac:picMkLst>
        </pc:picChg>
        <pc:picChg chg="add mod ord modCrop">
          <ac:chgData name="Alessandro" userId="d328d962-6db5-47cb-b6fc-1551a796fdc0" providerId="ADAL" clId="{D0E63FB3-9166-47F0-967C-FA4F423E1EB1}" dt="2020-06-01T21:34:18.866" v="1402" actId="1076"/>
          <ac:picMkLst>
            <pc:docMk/>
            <pc:sldMk cId="13653332" sldId="301"/>
            <ac:picMk id="7" creationId="{851FBB6F-A5E7-4C0E-8914-FBD081368C43}"/>
          </ac:picMkLst>
        </pc:picChg>
        <pc:picChg chg="add mod ord modCrop">
          <ac:chgData name="Alessandro" userId="d328d962-6db5-47cb-b6fc-1551a796fdc0" providerId="ADAL" clId="{D0E63FB3-9166-47F0-967C-FA4F423E1EB1}" dt="2020-06-01T21:34:36.676" v="1403" actId="1076"/>
          <ac:picMkLst>
            <pc:docMk/>
            <pc:sldMk cId="13653332" sldId="301"/>
            <ac:picMk id="9" creationId="{7465B717-88E3-48DF-9ECB-51BE5493401E}"/>
          </ac:picMkLst>
        </pc:picChg>
      </pc:sldChg>
      <pc:sldChg chg="addSp delSp modSp mod">
        <pc:chgData name="Alessandro" userId="d328d962-6db5-47cb-b6fc-1551a796fdc0" providerId="ADAL" clId="{D0E63FB3-9166-47F0-967C-FA4F423E1EB1}" dt="2020-06-01T21:38:56.924" v="1469" actId="1076"/>
        <pc:sldMkLst>
          <pc:docMk/>
          <pc:sldMk cId="1706468291" sldId="302"/>
        </pc:sldMkLst>
        <pc:spChg chg="del mod">
          <ac:chgData name="Alessandro" userId="d328d962-6db5-47cb-b6fc-1551a796fdc0" providerId="ADAL" clId="{D0E63FB3-9166-47F0-967C-FA4F423E1EB1}" dt="2020-06-01T20:11:58.049" v="270" actId="478"/>
          <ac:spMkLst>
            <pc:docMk/>
            <pc:sldMk cId="1706468291" sldId="302"/>
            <ac:spMk id="20" creationId="{50561CC0-60E2-410A-AB44-ADB2827B7373}"/>
          </ac:spMkLst>
        </pc:spChg>
        <pc:spChg chg="mod">
          <ac:chgData name="Alessandro" userId="d328d962-6db5-47cb-b6fc-1551a796fdc0" providerId="ADAL" clId="{D0E63FB3-9166-47F0-967C-FA4F423E1EB1}" dt="2020-06-01T20:11:46.748" v="267" actId="207"/>
          <ac:spMkLst>
            <pc:docMk/>
            <pc:sldMk cId="1706468291" sldId="302"/>
            <ac:spMk id="21" creationId="{A6CDDE30-AC04-4410-B0D9-396ED46603FB}"/>
          </ac:spMkLst>
        </pc:spChg>
        <pc:spChg chg="add mod">
          <ac:chgData name="Alessandro" userId="d328d962-6db5-47cb-b6fc-1551a796fdc0" providerId="ADAL" clId="{D0E63FB3-9166-47F0-967C-FA4F423E1EB1}" dt="2020-06-01T20:11:58.831" v="271"/>
          <ac:spMkLst>
            <pc:docMk/>
            <pc:sldMk cId="1706468291" sldId="302"/>
            <ac:spMk id="23" creationId="{555E53E8-1635-485B-8F11-AC366355747F}"/>
          </ac:spMkLst>
        </pc:spChg>
        <pc:spChg chg="mod">
          <ac:chgData name="Alessandro" userId="d328d962-6db5-47cb-b6fc-1551a796fdc0" providerId="ADAL" clId="{D0E63FB3-9166-47F0-967C-FA4F423E1EB1}" dt="2020-06-01T21:38:56.924" v="1469" actId="1076"/>
          <ac:spMkLst>
            <pc:docMk/>
            <pc:sldMk cId="1706468291" sldId="302"/>
            <ac:spMk id="26" creationId="{29AE2029-AF24-4E06-B571-C12444EFE718}"/>
          </ac:spMkLst>
        </pc:spChg>
        <pc:spChg chg="mod">
          <ac:chgData name="Alessandro" userId="d328d962-6db5-47cb-b6fc-1551a796fdc0" providerId="ADAL" clId="{D0E63FB3-9166-47F0-967C-FA4F423E1EB1}" dt="2020-06-01T20:24:03.937" v="400" actId="20577"/>
          <ac:spMkLst>
            <pc:docMk/>
            <pc:sldMk cId="1706468291" sldId="302"/>
            <ac:spMk id="86" creationId="{752B2627-B7C1-41D7-82C8-35502C95FB08}"/>
          </ac:spMkLst>
        </pc:spChg>
        <pc:spChg chg="mod">
          <ac:chgData name="Alessandro" userId="d328d962-6db5-47cb-b6fc-1551a796fdc0" providerId="ADAL" clId="{D0E63FB3-9166-47F0-967C-FA4F423E1EB1}" dt="2020-06-01T21:29:16.477" v="1347" actId="1076"/>
          <ac:spMkLst>
            <pc:docMk/>
            <pc:sldMk cId="1706468291" sldId="302"/>
            <ac:spMk id="89" creationId="{889D1450-AA57-42F1-A573-EA018E888415}"/>
          </ac:spMkLst>
        </pc:spChg>
      </pc:sldChg>
      <pc:sldChg chg="addSp delSp modSp mod">
        <pc:chgData name="Alessandro" userId="d328d962-6db5-47cb-b6fc-1551a796fdc0" providerId="ADAL" clId="{D0E63FB3-9166-47F0-967C-FA4F423E1EB1}" dt="2020-06-01T21:41:03.332" v="1495" actId="1076"/>
        <pc:sldMkLst>
          <pc:docMk/>
          <pc:sldMk cId="3558595107" sldId="303"/>
        </pc:sldMkLst>
        <pc:spChg chg="del">
          <ac:chgData name="Alessandro" userId="d328d962-6db5-47cb-b6fc-1551a796fdc0" providerId="ADAL" clId="{D0E63FB3-9166-47F0-967C-FA4F423E1EB1}" dt="2020-06-01T20:12:40.941" v="287" actId="478"/>
          <ac:spMkLst>
            <pc:docMk/>
            <pc:sldMk cId="3558595107" sldId="303"/>
            <ac:spMk id="20" creationId="{E051F9EE-C631-4F17-96B1-6682AAA998F9}"/>
          </ac:spMkLst>
        </pc:spChg>
        <pc:spChg chg="mod">
          <ac:chgData name="Alessandro" userId="d328d962-6db5-47cb-b6fc-1551a796fdc0" providerId="ADAL" clId="{D0E63FB3-9166-47F0-967C-FA4F423E1EB1}" dt="2020-06-01T20:12:44.977" v="289" actId="207"/>
          <ac:spMkLst>
            <pc:docMk/>
            <pc:sldMk cId="3558595107" sldId="303"/>
            <ac:spMk id="21" creationId="{20784184-DDDA-4BE3-948E-84B9F52102A0}"/>
          </ac:spMkLst>
        </pc:spChg>
        <pc:spChg chg="add mod">
          <ac:chgData name="Alessandro" userId="d328d962-6db5-47cb-b6fc-1551a796fdc0" providerId="ADAL" clId="{D0E63FB3-9166-47F0-967C-FA4F423E1EB1}" dt="2020-06-01T20:12:41.721" v="288"/>
          <ac:spMkLst>
            <pc:docMk/>
            <pc:sldMk cId="3558595107" sldId="303"/>
            <ac:spMk id="22" creationId="{805AF90A-DF56-4BC8-A70B-AF6C5A2977EB}"/>
          </ac:spMkLst>
        </pc:spChg>
        <pc:spChg chg="mod">
          <ac:chgData name="Alessandro" userId="d328d962-6db5-47cb-b6fc-1551a796fdc0" providerId="ADAL" clId="{D0E63FB3-9166-47F0-967C-FA4F423E1EB1}" dt="2020-06-01T20:24:18.013" v="429" actId="20577"/>
          <ac:spMkLst>
            <pc:docMk/>
            <pc:sldMk cId="3558595107" sldId="303"/>
            <ac:spMk id="86" creationId="{752B2627-B7C1-41D7-82C8-35502C95FB08}"/>
          </ac:spMkLst>
        </pc:spChg>
        <pc:spChg chg="mod">
          <ac:chgData name="Alessandro" userId="d328d962-6db5-47cb-b6fc-1551a796fdc0" providerId="ADAL" clId="{D0E63FB3-9166-47F0-967C-FA4F423E1EB1}" dt="2020-06-01T21:41:03.332" v="1495" actId="1076"/>
          <ac:spMkLst>
            <pc:docMk/>
            <pc:sldMk cId="3558595107" sldId="303"/>
            <ac:spMk id="89" creationId="{889D1450-AA57-42F1-A573-EA018E888415}"/>
          </ac:spMkLst>
        </pc:spChg>
      </pc:sldChg>
      <pc:sldChg chg="addSp delSp modSp mod">
        <pc:chgData name="Alessandro" userId="d328d962-6db5-47cb-b6fc-1551a796fdc0" providerId="ADAL" clId="{D0E63FB3-9166-47F0-967C-FA4F423E1EB1}" dt="2020-06-01T21:41:18.339" v="1496" actId="1076"/>
        <pc:sldMkLst>
          <pc:docMk/>
          <pc:sldMk cId="1455227350" sldId="304"/>
        </pc:sldMkLst>
        <pc:spChg chg="del">
          <ac:chgData name="Alessandro" userId="d328d962-6db5-47cb-b6fc-1551a796fdc0" providerId="ADAL" clId="{D0E63FB3-9166-47F0-967C-FA4F423E1EB1}" dt="2020-06-01T20:12:56.361" v="293" actId="478"/>
          <ac:spMkLst>
            <pc:docMk/>
            <pc:sldMk cId="1455227350" sldId="304"/>
            <ac:spMk id="20" creationId="{1D478943-370F-4F8F-A119-4FD089BED3DF}"/>
          </ac:spMkLst>
        </pc:spChg>
        <pc:spChg chg="mod">
          <ac:chgData name="Alessandro" userId="d328d962-6db5-47cb-b6fc-1551a796fdc0" providerId="ADAL" clId="{D0E63FB3-9166-47F0-967C-FA4F423E1EB1}" dt="2020-06-01T20:12:59.601" v="295" actId="207"/>
          <ac:spMkLst>
            <pc:docMk/>
            <pc:sldMk cId="1455227350" sldId="304"/>
            <ac:spMk id="21" creationId="{71B3CA31-997E-4EAF-8D21-4F25798E4113}"/>
          </ac:spMkLst>
        </pc:spChg>
        <pc:spChg chg="add mod">
          <ac:chgData name="Alessandro" userId="d328d962-6db5-47cb-b6fc-1551a796fdc0" providerId="ADAL" clId="{D0E63FB3-9166-47F0-967C-FA4F423E1EB1}" dt="2020-06-01T20:12:56.925" v="294"/>
          <ac:spMkLst>
            <pc:docMk/>
            <pc:sldMk cId="1455227350" sldId="304"/>
            <ac:spMk id="22" creationId="{723A2F9D-3688-4A37-B873-D0D6ACF3FE00}"/>
          </ac:spMkLst>
        </pc:spChg>
        <pc:spChg chg="mod">
          <ac:chgData name="Alessandro" userId="d328d962-6db5-47cb-b6fc-1551a796fdc0" providerId="ADAL" clId="{D0E63FB3-9166-47F0-967C-FA4F423E1EB1}" dt="2020-06-01T20:24:32.303" v="457" actId="20577"/>
          <ac:spMkLst>
            <pc:docMk/>
            <pc:sldMk cId="1455227350" sldId="304"/>
            <ac:spMk id="86" creationId="{752B2627-B7C1-41D7-82C8-35502C95FB08}"/>
          </ac:spMkLst>
        </pc:spChg>
        <pc:spChg chg="mod">
          <ac:chgData name="Alessandro" userId="d328d962-6db5-47cb-b6fc-1551a796fdc0" providerId="ADAL" clId="{D0E63FB3-9166-47F0-967C-FA4F423E1EB1}" dt="2020-06-01T21:41:18.339" v="1496" actId="1076"/>
          <ac:spMkLst>
            <pc:docMk/>
            <pc:sldMk cId="1455227350" sldId="304"/>
            <ac:spMk id="89" creationId="{889D1450-AA57-42F1-A573-EA018E888415}"/>
          </ac:spMkLst>
        </pc:spChg>
      </pc:sldChg>
      <pc:sldChg chg="addSp delSp modSp mod setBg">
        <pc:chgData name="Alessandro" userId="d328d962-6db5-47cb-b6fc-1551a796fdc0" providerId="ADAL" clId="{D0E63FB3-9166-47F0-967C-FA4F423E1EB1}" dt="2020-06-01T20:28:29.196" v="611" actId="207"/>
        <pc:sldMkLst>
          <pc:docMk/>
          <pc:sldMk cId="1171896958" sldId="305"/>
        </pc:sldMkLst>
        <pc:spChg chg="del mod">
          <ac:chgData name="Alessandro" userId="d328d962-6db5-47cb-b6fc-1551a796fdc0" providerId="ADAL" clId="{D0E63FB3-9166-47F0-967C-FA4F423E1EB1}" dt="2020-06-01T20:24:55.174" v="475" actId="478"/>
          <ac:spMkLst>
            <pc:docMk/>
            <pc:sldMk cId="1171896958" sldId="305"/>
            <ac:spMk id="21" creationId="{2D5007B7-59C5-4909-BCA2-107A9B8BACD9}"/>
          </ac:spMkLst>
        </pc:spChg>
        <pc:spChg chg="add mod">
          <ac:chgData name="Alessandro" userId="d328d962-6db5-47cb-b6fc-1551a796fdc0" providerId="ADAL" clId="{D0E63FB3-9166-47F0-967C-FA4F423E1EB1}" dt="2020-06-01T20:25:02.243" v="498"/>
          <ac:spMkLst>
            <pc:docMk/>
            <pc:sldMk cId="1171896958" sldId="305"/>
            <ac:spMk id="22" creationId="{525FC2AA-7E22-440C-9649-110038B38173}"/>
          </ac:spMkLst>
        </pc:spChg>
        <pc:spChg chg="mod">
          <ac:chgData name="Alessandro" userId="d328d962-6db5-47cb-b6fc-1551a796fdc0" providerId="ADAL" clId="{D0E63FB3-9166-47F0-967C-FA4F423E1EB1}" dt="2020-06-01T20:25:01.291" v="497" actId="20577"/>
          <ac:spMkLst>
            <pc:docMk/>
            <pc:sldMk cId="1171896958" sldId="305"/>
            <ac:spMk id="86" creationId="{752B2627-B7C1-41D7-82C8-35502C95FB08}"/>
          </ac:spMkLst>
        </pc:spChg>
        <pc:graphicFrameChg chg="modGraphic">
          <ac:chgData name="Alessandro" userId="d328d962-6db5-47cb-b6fc-1551a796fdc0" providerId="ADAL" clId="{D0E63FB3-9166-47F0-967C-FA4F423E1EB1}" dt="2020-06-01T20:28:29.196" v="611" actId="207"/>
          <ac:graphicFrameMkLst>
            <pc:docMk/>
            <pc:sldMk cId="1171896958" sldId="305"/>
            <ac:graphicFrameMk id="2" creationId="{40AE56AC-5FEF-4FBE-8044-660EF899D65E}"/>
          </ac:graphicFrameMkLst>
        </pc:graphicFrameChg>
      </pc:sldChg>
      <pc:sldChg chg="addSp delSp modSp mod">
        <pc:chgData name="Alessandro" userId="d328d962-6db5-47cb-b6fc-1551a796fdc0" providerId="ADAL" clId="{D0E63FB3-9166-47F0-967C-FA4F423E1EB1}" dt="2020-06-01T21:42:34.459" v="1511" actId="14100"/>
        <pc:sldMkLst>
          <pc:docMk/>
          <pc:sldMk cId="2494487872" sldId="307"/>
        </pc:sldMkLst>
        <pc:spChg chg="del">
          <ac:chgData name="Alessandro" userId="d328d962-6db5-47cb-b6fc-1551a796fdc0" providerId="ADAL" clId="{D0E63FB3-9166-47F0-967C-FA4F423E1EB1}" dt="2020-06-01T20:18:27.755" v="306" actId="478"/>
          <ac:spMkLst>
            <pc:docMk/>
            <pc:sldMk cId="2494487872" sldId="307"/>
            <ac:spMk id="3" creationId="{209C3E6F-8A44-45B9-B21F-08326357C8CD}"/>
          </ac:spMkLst>
        </pc:spChg>
        <pc:spChg chg="mod">
          <ac:chgData name="Alessandro" userId="d328d962-6db5-47cb-b6fc-1551a796fdc0" providerId="ADAL" clId="{D0E63FB3-9166-47F0-967C-FA4F423E1EB1}" dt="2020-06-01T21:42:34.459" v="1511" actId="14100"/>
          <ac:spMkLst>
            <pc:docMk/>
            <pc:sldMk cId="2494487872" sldId="307"/>
            <ac:spMk id="21" creationId="{B89D75F3-5054-4EC1-9EFA-6F24D92AD4CC}"/>
          </ac:spMkLst>
        </pc:spChg>
        <pc:spChg chg="del mod">
          <ac:chgData name="Alessandro" userId="d328d962-6db5-47cb-b6fc-1551a796fdc0" providerId="ADAL" clId="{D0E63FB3-9166-47F0-967C-FA4F423E1EB1}" dt="2020-06-01T20:26:00.939" v="595" actId="478"/>
          <ac:spMkLst>
            <pc:docMk/>
            <pc:sldMk cId="2494487872" sldId="307"/>
            <ac:spMk id="22" creationId="{6031E43B-6FDC-4202-A177-69CA4F7612D0}"/>
          </ac:spMkLst>
        </pc:spChg>
        <pc:spChg chg="add mod">
          <ac:chgData name="Alessandro" userId="d328d962-6db5-47cb-b6fc-1551a796fdc0" providerId="ADAL" clId="{D0E63FB3-9166-47F0-967C-FA4F423E1EB1}" dt="2020-06-01T20:26:04.177" v="610"/>
          <ac:spMkLst>
            <pc:docMk/>
            <pc:sldMk cId="2494487872" sldId="307"/>
            <ac:spMk id="23" creationId="{25DC6B72-5032-4EE5-965A-DA47BC9C4731}"/>
          </ac:spMkLst>
        </pc:spChg>
        <pc:spChg chg="mod">
          <ac:chgData name="Alessandro" userId="d328d962-6db5-47cb-b6fc-1551a796fdc0" providerId="ADAL" clId="{D0E63FB3-9166-47F0-967C-FA4F423E1EB1}" dt="2020-06-01T20:26:03.553" v="609" actId="20577"/>
          <ac:spMkLst>
            <pc:docMk/>
            <pc:sldMk cId="2494487872" sldId="307"/>
            <ac:spMk id="86" creationId="{752B2627-B7C1-41D7-82C8-35502C95FB08}"/>
          </ac:spMkLst>
        </pc:spChg>
      </pc:sldChg>
      <pc:sldChg chg="addSp delSp modSp mod">
        <pc:chgData name="Alessandro" userId="d328d962-6db5-47cb-b6fc-1551a796fdc0" providerId="ADAL" clId="{D0E63FB3-9166-47F0-967C-FA4F423E1EB1}" dt="2020-06-01T21:40:02.726" v="1492" actId="1076"/>
        <pc:sldMkLst>
          <pc:docMk/>
          <pc:sldMk cId="3401696600" sldId="309"/>
        </pc:sldMkLst>
        <pc:spChg chg="mod">
          <ac:chgData name="Alessandro" userId="d328d962-6db5-47cb-b6fc-1551a796fdc0" providerId="ADAL" clId="{D0E63FB3-9166-47F0-967C-FA4F423E1EB1}" dt="2020-06-01T21:39:31.138" v="1475" actId="1076"/>
          <ac:spMkLst>
            <pc:docMk/>
            <pc:sldMk cId="3401696600" sldId="309"/>
            <ac:spMk id="5" creationId="{3B608C5C-471E-4180-A747-9A8D1D696FDE}"/>
          </ac:spMkLst>
        </pc:spChg>
        <pc:spChg chg="del">
          <ac:chgData name="Alessandro" userId="d328d962-6db5-47cb-b6fc-1551a796fdc0" providerId="ADAL" clId="{D0E63FB3-9166-47F0-967C-FA4F423E1EB1}" dt="2020-06-01T20:12:01.860" v="272" actId="478"/>
          <ac:spMkLst>
            <pc:docMk/>
            <pc:sldMk cId="3401696600" sldId="309"/>
            <ac:spMk id="20" creationId="{50561CC0-60E2-410A-AB44-ADB2827B7373}"/>
          </ac:spMkLst>
        </pc:spChg>
        <pc:spChg chg="mod">
          <ac:chgData name="Alessandro" userId="d328d962-6db5-47cb-b6fc-1551a796fdc0" providerId="ADAL" clId="{D0E63FB3-9166-47F0-967C-FA4F423E1EB1}" dt="2020-06-01T20:12:05.713" v="274" actId="207"/>
          <ac:spMkLst>
            <pc:docMk/>
            <pc:sldMk cId="3401696600" sldId="309"/>
            <ac:spMk id="21" creationId="{A6CDDE30-AC04-4410-B0D9-396ED46603FB}"/>
          </ac:spMkLst>
        </pc:spChg>
        <pc:spChg chg="add mod">
          <ac:chgData name="Alessandro" userId="d328d962-6db5-47cb-b6fc-1551a796fdc0" providerId="ADAL" clId="{D0E63FB3-9166-47F0-967C-FA4F423E1EB1}" dt="2020-06-01T20:12:02.464" v="273"/>
          <ac:spMkLst>
            <pc:docMk/>
            <pc:sldMk cId="3401696600" sldId="309"/>
            <ac:spMk id="25" creationId="{D8ADDFC8-6F60-4381-B70D-68B8F0031063}"/>
          </ac:spMkLst>
        </pc:spChg>
        <pc:spChg chg="mod">
          <ac:chgData name="Alessandro" userId="d328d962-6db5-47cb-b6fc-1551a796fdc0" providerId="ADAL" clId="{D0E63FB3-9166-47F0-967C-FA4F423E1EB1}" dt="2020-06-01T21:28:48.868" v="1342" actId="1076"/>
          <ac:spMkLst>
            <pc:docMk/>
            <pc:sldMk cId="3401696600" sldId="309"/>
            <ac:spMk id="27" creationId="{441DC9E7-4CB1-4A5D-BDC6-2B3679F2113A}"/>
          </ac:spMkLst>
        </pc:spChg>
        <pc:spChg chg="mod ord">
          <ac:chgData name="Alessandro" userId="d328d962-6db5-47cb-b6fc-1551a796fdc0" providerId="ADAL" clId="{D0E63FB3-9166-47F0-967C-FA4F423E1EB1}" dt="2020-06-01T21:39:54.728" v="1490" actId="14100"/>
          <ac:spMkLst>
            <pc:docMk/>
            <pc:sldMk cId="3401696600" sldId="309"/>
            <ac:spMk id="28" creationId="{E4EFDEE9-6272-4EE0-9B33-879D222AEAF7}"/>
          </ac:spMkLst>
        </pc:spChg>
        <pc:spChg chg="mod">
          <ac:chgData name="Alessandro" userId="d328d962-6db5-47cb-b6fc-1551a796fdc0" providerId="ADAL" clId="{D0E63FB3-9166-47F0-967C-FA4F423E1EB1}" dt="2020-06-01T20:24:09.754" v="414" actId="20577"/>
          <ac:spMkLst>
            <pc:docMk/>
            <pc:sldMk cId="3401696600" sldId="309"/>
            <ac:spMk id="86" creationId="{752B2627-B7C1-41D7-82C8-35502C95FB08}"/>
          </ac:spMkLst>
        </pc:spChg>
        <pc:picChg chg="mod">
          <ac:chgData name="Alessandro" userId="d328d962-6db5-47cb-b6fc-1551a796fdc0" providerId="ADAL" clId="{D0E63FB3-9166-47F0-967C-FA4F423E1EB1}" dt="2020-06-01T21:40:02.726" v="1492" actId="1076"/>
          <ac:picMkLst>
            <pc:docMk/>
            <pc:sldMk cId="3401696600" sldId="309"/>
            <ac:picMk id="3" creationId="{2B93436D-3AF6-4DE4-9442-1BE024EFE9F6}"/>
          </ac:picMkLst>
        </pc:picChg>
      </pc:sldChg>
      <pc:sldChg chg="addSp delSp modSp mod">
        <pc:chgData name="Alessandro" userId="d328d962-6db5-47cb-b6fc-1551a796fdc0" providerId="ADAL" clId="{D0E63FB3-9166-47F0-967C-FA4F423E1EB1}" dt="2020-06-01T21:35:14.769" v="1404" actId="14100"/>
        <pc:sldMkLst>
          <pc:docMk/>
          <pc:sldMk cId="2833664460" sldId="310"/>
        </pc:sldMkLst>
        <pc:spChg chg="del">
          <ac:chgData name="Alessandro" userId="d328d962-6db5-47cb-b6fc-1551a796fdc0" providerId="ADAL" clId="{D0E63FB3-9166-47F0-967C-FA4F423E1EB1}" dt="2020-06-01T20:12:48.289" v="290" actId="478"/>
          <ac:spMkLst>
            <pc:docMk/>
            <pc:sldMk cId="2833664460" sldId="310"/>
            <ac:spMk id="20" creationId="{E051F9EE-C631-4F17-96B1-6682AAA998F9}"/>
          </ac:spMkLst>
        </pc:spChg>
        <pc:spChg chg="mod">
          <ac:chgData name="Alessandro" userId="d328d962-6db5-47cb-b6fc-1551a796fdc0" providerId="ADAL" clId="{D0E63FB3-9166-47F0-967C-FA4F423E1EB1}" dt="2020-06-01T20:12:51.941" v="292" actId="207"/>
          <ac:spMkLst>
            <pc:docMk/>
            <pc:sldMk cId="2833664460" sldId="310"/>
            <ac:spMk id="21" creationId="{20784184-DDDA-4BE3-948E-84B9F52102A0}"/>
          </ac:spMkLst>
        </pc:spChg>
        <pc:spChg chg="add mod">
          <ac:chgData name="Alessandro" userId="d328d962-6db5-47cb-b6fc-1551a796fdc0" providerId="ADAL" clId="{D0E63FB3-9166-47F0-967C-FA4F423E1EB1}" dt="2020-06-01T20:12:49.113" v="291"/>
          <ac:spMkLst>
            <pc:docMk/>
            <pc:sldMk cId="2833664460" sldId="310"/>
            <ac:spMk id="23" creationId="{EE814B1C-FE2A-4610-B282-3AA54452E2CF}"/>
          </ac:spMkLst>
        </pc:spChg>
        <pc:spChg chg="mod">
          <ac:chgData name="Alessandro" userId="d328d962-6db5-47cb-b6fc-1551a796fdc0" providerId="ADAL" clId="{D0E63FB3-9166-47F0-967C-FA4F423E1EB1}" dt="2020-06-01T20:24:25.824" v="443" actId="20577"/>
          <ac:spMkLst>
            <pc:docMk/>
            <pc:sldMk cId="2833664460" sldId="310"/>
            <ac:spMk id="86" creationId="{752B2627-B7C1-41D7-82C8-35502C95FB08}"/>
          </ac:spMkLst>
        </pc:spChg>
        <pc:spChg chg="mod">
          <ac:chgData name="Alessandro" userId="d328d962-6db5-47cb-b6fc-1551a796fdc0" providerId="ADAL" clId="{D0E63FB3-9166-47F0-967C-FA4F423E1EB1}" dt="2020-06-01T21:35:14.769" v="1404" actId="14100"/>
          <ac:spMkLst>
            <pc:docMk/>
            <pc:sldMk cId="2833664460" sldId="310"/>
            <ac:spMk id="89" creationId="{889D1450-AA57-42F1-A573-EA018E888415}"/>
          </ac:spMkLst>
        </pc:spChg>
      </pc:sldChg>
      <pc:sldChg chg="addSp delSp modSp mod setBg">
        <pc:chgData name="Alessandro" userId="d328d962-6db5-47cb-b6fc-1551a796fdc0" providerId="ADAL" clId="{D0E63FB3-9166-47F0-967C-FA4F423E1EB1}" dt="2020-06-01T21:42:03.530" v="1508" actId="1076"/>
        <pc:sldMkLst>
          <pc:docMk/>
          <pc:sldMk cId="1283313686" sldId="311"/>
        </pc:sldMkLst>
        <pc:spChg chg="del mod">
          <ac:chgData name="Alessandro" userId="d328d962-6db5-47cb-b6fc-1551a796fdc0" providerId="ADAL" clId="{D0E63FB3-9166-47F0-967C-FA4F423E1EB1}" dt="2020-06-01T20:25:08.493" v="499" actId="478"/>
          <ac:spMkLst>
            <pc:docMk/>
            <pc:sldMk cId="1283313686" sldId="311"/>
            <ac:spMk id="21" creationId="{2D5007B7-59C5-4909-BCA2-107A9B8BACD9}"/>
          </ac:spMkLst>
        </pc:spChg>
        <pc:spChg chg="mod">
          <ac:chgData name="Alessandro" userId="d328d962-6db5-47cb-b6fc-1551a796fdc0" providerId="ADAL" clId="{D0E63FB3-9166-47F0-967C-FA4F423E1EB1}" dt="2020-06-01T21:42:03.530" v="1508" actId="1076"/>
          <ac:spMkLst>
            <pc:docMk/>
            <pc:sldMk cId="1283313686" sldId="311"/>
            <ac:spMk id="22" creationId="{6BECC507-8E21-4D81-9D00-AEFCD06B8D5F}"/>
          </ac:spMkLst>
        </pc:spChg>
        <pc:spChg chg="add mod">
          <ac:chgData name="Alessandro" userId="d328d962-6db5-47cb-b6fc-1551a796fdc0" providerId="ADAL" clId="{D0E63FB3-9166-47F0-967C-FA4F423E1EB1}" dt="2020-06-01T20:25:12.602" v="514"/>
          <ac:spMkLst>
            <pc:docMk/>
            <pc:sldMk cId="1283313686" sldId="311"/>
            <ac:spMk id="23" creationId="{DA5C2FF1-8B17-4038-B05E-42B36BAB2019}"/>
          </ac:spMkLst>
        </pc:spChg>
        <pc:spChg chg="mod">
          <ac:chgData name="Alessandro" userId="d328d962-6db5-47cb-b6fc-1551a796fdc0" providerId="ADAL" clId="{D0E63FB3-9166-47F0-967C-FA4F423E1EB1}" dt="2020-06-01T20:25:11.788" v="513" actId="20577"/>
          <ac:spMkLst>
            <pc:docMk/>
            <pc:sldMk cId="1283313686" sldId="311"/>
            <ac:spMk id="86" creationId="{752B2627-B7C1-41D7-82C8-35502C95FB08}"/>
          </ac:spMkLst>
        </pc:spChg>
        <pc:picChg chg="add del">
          <ac:chgData name="Alessandro" userId="d328d962-6db5-47cb-b6fc-1551a796fdc0" providerId="ADAL" clId="{D0E63FB3-9166-47F0-967C-FA4F423E1EB1}" dt="2020-06-01T16:26:30.414" v="1" actId="21"/>
          <ac:picMkLst>
            <pc:docMk/>
            <pc:sldMk cId="1283313686" sldId="311"/>
            <ac:picMk id="2" creationId="{EB9A219B-37E7-47DD-A17F-4BF49F67F708}"/>
          </ac:picMkLst>
        </pc:picChg>
        <pc:picChg chg="add">
          <ac:chgData name="Alessandro" userId="d328d962-6db5-47cb-b6fc-1551a796fdc0" providerId="ADAL" clId="{D0E63FB3-9166-47F0-967C-FA4F423E1EB1}" dt="2020-06-01T16:34:16.946" v="3"/>
          <ac:picMkLst>
            <pc:docMk/>
            <pc:sldMk cId="1283313686" sldId="311"/>
            <ac:picMk id="3" creationId="{E86DB5A1-137A-454E-9128-99BD1B00BA47}"/>
          </ac:picMkLst>
        </pc:picChg>
      </pc:sldChg>
      <pc:sldChg chg="addSp delSp modSp mod setBg">
        <pc:chgData name="Alessandro" userId="d328d962-6db5-47cb-b6fc-1551a796fdc0" providerId="ADAL" clId="{D0E63FB3-9166-47F0-967C-FA4F423E1EB1}" dt="2020-06-01T21:45:13.991" v="1531" actId="20577"/>
        <pc:sldMkLst>
          <pc:docMk/>
          <pc:sldMk cId="348195860" sldId="312"/>
        </pc:sldMkLst>
        <pc:spChg chg="del mod">
          <ac:chgData name="Alessandro" userId="d328d962-6db5-47cb-b6fc-1551a796fdc0" providerId="ADAL" clId="{D0E63FB3-9166-47F0-967C-FA4F423E1EB1}" dt="2020-06-01T20:25:17.544" v="515" actId="478"/>
          <ac:spMkLst>
            <pc:docMk/>
            <pc:sldMk cId="348195860" sldId="312"/>
            <ac:spMk id="21" creationId="{2D5007B7-59C5-4909-BCA2-107A9B8BACD9}"/>
          </ac:spMkLst>
        </pc:spChg>
        <pc:spChg chg="add mod">
          <ac:chgData name="Alessandro" userId="d328d962-6db5-47cb-b6fc-1551a796fdc0" providerId="ADAL" clId="{D0E63FB3-9166-47F0-967C-FA4F423E1EB1}" dt="2020-06-01T20:25:22.214" v="530"/>
          <ac:spMkLst>
            <pc:docMk/>
            <pc:sldMk cId="348195860" sldId="312"/>
            <ac:spMk id="27" creationId="{C4FBE2D7-F31B-4C5D-9D1F-C0335F4844B8}"/>
          </ac:spMkLst>
        </pc:spChg>
        <pc:spChg chg="mod">
          <ac:chgData name="Alessandro" userId="d328d962-6db5-47cb-b6fc-1551a796fdc0" providerId="ADAL" clId="{D0E63FB3-9166-47F0-967C-FA4F423E1EB1}" dt="2020-06-01T20:25:20.812" v="529" actId="20577"/>
          <ac:spMkLst>
            <pc:docMk/>
            <pc:sldMk cId="348195860" sldId="312"/>
            <ac:spMk id="86" creationId="{752B2627-B7C1-41D7-82C8-35502C95FB08}"/>
          </ac:spMkLst>
        </pc:spChg>
        <pc:spChg chg="mod">
          <ac:chgData name="Alessandro" userId="d328d962-6db5-47cb-b6fc-1551a796fdc0" providerId="ADAL" clId="{D0E63FB3-9166-47F0-967C-FA4F423E1EB1}" dt="2020-06-01T21:45:13.991" v="1531" actId="20577"/>
          <ac:spMkLst>
            <pc:docMk/>
            <pc:sldMk cId="348195860" sldId="312"/>
            <ac:spMk id="600" creationId="{00000000-0000-0000-0000-000000000000}"/>
          </ac:spMkLst>
        </pc:spChg>
      </pc:sldChg>
      <pc:sldChg chg="addSp delSp modSp mod setBg">
        <pc:chgData name="Alessandro" userId="d328d962-6db5-47cb-b6fc-1551a796fdc0" providerId="ADAL" clId="{D0E63FB3-9166-47F0-967C-FA4F423E1EB1}" dt="2020-06-01T21:45:29.002" v="1533"/>
        <pc:sldMkLst>
          <pc:docMk/>
          <pc:sldMk cId="639517306" sldId="313"/>
        </pc:sldMkLst>
        <pc:spChg chg="mod">
          <ac:chgData name="Alessandro" userId="d328d962-6db5-47cb-b6fc-1551a796fdc0" providerId="ADAL" clId="{D0E63FB3-9166-47F0-967C-FA4F423E1EB1}" dt="2020-06-01T20:07:28.905" v="243" actId="207"/>
          <ac:spMkLst>
            <pc:docMk/>
            <pc:sldMk cId="639517306" sldId="313"/>
            <ac:spMk id="2" creationId="{E6FD84DA-1240-442C-A624-EAA49102EAEE}"/>
          </ac:spMkLst>
        </pc:spChg>
        <pc:spChg chg="del mod">
          <ac:chgData name="Alessandro" userId="d328d962-6db5-47cb-b6fc-1551a796fdc0" providerId="ADAL" clId="{D0E63FB3-9166-47F0-967C-FA4F423E1EB1}" dt="2020-06-01T20:25:32.088" v="547" actId="478"/>
          <ac:spMkLst>
            <pc:docMk/>
            <pc:sldMk cId="639517306" sldId="313"/>
            <ac:spMk id="21" creationId="{2D5007B7-59C5-4909-BCA2-107A9B8BACD9}"/>
          </ac:spMkLst>
        </pc:spChg>
        <pc:spChg chg="mod">
          <ac:chgData name="Alessandro" userId="d328d962-6db5-47cb-b6fc-1551a796fdc0" providerId="ADAL" clId="{D0E63FB3-9166-47F0-967C-FA4F423E1EB1}" dt="2020-06-01T20:25:38.669" v="561" actId="20577"/>
          <ac:spMkLst>
            <pc:docMk/>
            <pc:sldMk cId="639517306" sldId="313"/>
            <ac:spMk id="86" creationId="{752B2627-B7C1-41D7-82C8-35502C95FB08}"/>
          </ac:spMkLst>
        </pc:spChg>
        <pc:spChg chg="add mod">
          <ac:chgData name="Alessandro" userId="d328d962-6db5-47cb-b6fc-1551a796fdc0" providerId="ADAL" clId="{D0E63FB3-9166-47F0-967C-FA4F423E1EB1}" dt="2020-06-01T20:25:39.381" v="562"/>
          <ac:spMkLst>
            <pc:docMk/>
            <pc:sldMk cId="639517306" sldId="313"/>
            <ac:spMk id="98" creationId="{FA58684F-8F52-4951-94F4-4C8B0F92E373}"/>
          </ac:spMkLst>
        </pc:spChg>
        <pc:spChg chg="mod">
          <ac:chgData name="Alessandro" userId="d328d962-6db5-47cb-b6fc-1551a796fdc0" providerId="ADAL" clId="{D0E63FB3-9166-47F0-967C-FA4F423E1EB1}" dt="2020-06-01T21:45:29.002" v="1533"/>
          <ac:spMkLst>
            <pc:docMk/>
            <pc:sldMk cId="639517306" sldId="313"/>
            <ac:spMk id="600" creationId="{00000000-0000-0000-0000-000000000000}"/>
          </ac:spMkLst>
        </pc:spChg>
      </pc:sldChg>
      <pc:sldChg chg="addSp delSp modSp mod setBg">
        <pc:chgData name="Alessandro" userId="d328d962-6db5-47cb-b6fc-1551a796fdc0" providerId="ADAL" clId="{D0E63FB3-9166-47F0-967C-FA4F423E1EB1}" dt="2020-06-01T21:45:25.223" v="1532"/>
        <pc:sldMkLst>
          <pc:docMk/>
          <pc:sldMk cId="2414845097" sldId="314"/>
        </pc:sldMkLst>
        <pc:spChg chg="mod">
          <ac:chgData name="Alessandro" userId="d328d962-6db5-47cb-b6fc-1551a796fdc0" providerId="ADAL" clId="{D0E63FB3-9166-47F0-967C-FA4F423E1EB1}" dt="2020-06-01T20:07:59.849" v="247" actId="207"/>
          <ac:spMkLst>
            <pc:docMk/>
            <pc:sldMk cId="2414845097" sldId="314"/>
            <ac:spMk id="2" creationId="{E6FD84DA-1240-442C-A624-EAA49102EAEE}"/>
          </ac:spMkLst>
        </pc:spChg>
        <pc:spChg chg="del mod">
          <ac:chgData name="Alessandro" userId="d328d962-6db5-47cb-b6fc-1551a796fdc0" providerId="ADAL" clId="{D0E63FB3-9166-47F0-967C-FA4F423E1EB1}" dt="2020-06-01T20:25:25.085" v="531" actId="478"/>
          <ac:spMkLst>
            <pc:docMk/>
            <pc:sldMk cId="2414845097" sldId="314"/>
            <ac:spMk id="21" creationId="{2D5007B7-59C5-4909-BCA2-107A9B8BACD9}"/>
          </ac:spMkLst>
        </pc:spChg>
        <pc:spChg chg="mod">
          <ac:chgData name="Alessandro" userId="d328d962-6db5-47cb-b6fc-1551a796fdc0" providerId="ADAL" clId="{D0E63FB3-9166-47F0-967C-FA4F423E1EB1}" dt="2020-06-01T20:25:29.139" v="545" actId="20577"/>
          <ac:spMkLst>
            <pc:docMk/>
            <pc:sldMk cId="2414845097" sldId="314"/>
            <ac:spMk id="86" creationId="{752B2627-B7C1-41D7-82C8-35502C95FB08}"/>
          </ac:spMkLst>
        </pc:spChg>
        <pc:spChg chg="add mod">
          <ac:chgData name="Alessandro" userId="d328d962-6db5-47cb-b6fc-1551a796fdc0" providerId="ADAL" clId="{D0E63FB3-9166-47F0-967C-FA4F423E1EB1}" dt="2020-06-01T20:25:30.174" v="546"/>
          <ac:spMkLst>
            <pc:docMk/>
            <pc:sldMk cId="2414845097" sldId="314"/>
            <ac:spMk id="98" creationId="{7718EBF1-8BF8-42D4-B580-5AA92CE8CA72}"/>
          </ac:spMkLst>
        </pc:spChg>
        <pc:spChg chg="mod">
          <ac:chgData name="Alessandro" userId="d328d962-6db5-47cb-b6fc-1551a796fdc0" providerId="ADAL" clId="{D0E63FB3-9166-47F0-967C-FA4F423E1EB1}" dt="2020-06-01T21:45:25.223" v="1532"/>
          <ac:spMkLst>
            <pc:docMk/>
            <pc:sldMk cId="2414845097" sldId="314"/>
            <ac:spMk id="600" creationId="{00000000-0000-0000-0000-000000000000}"/>
          </ac:spMkLst>
        </pc:spChg>
      </pc:sldChg>
      <pc:sldChg chg="addSp delSp modSp mod setBg">
        <pc:chgData name="Alessandro" userId="d328d962-6db5-47cb-b6fc-1551a796fdc0" providerId="ADAL" clId="{D0E63FB3-9166-47F0-967C-FA4F423E1EB1}" dt="2020-06-01T21:45:32.335" v="1534"/>
        <pc:sldMkLst>
          <pc:docMk/>
          <pc:sldMk cId="1866725963" sldId="315"/>
        </pc:sldMkLst>
        <pc:spChg chg="mod">
          <ac:chgData name="Alessandro" userId="d328d962-6db5-47cb-b6fc-1551a796fdc0" providerId="ADAL" clId="{D0E63FB3-9166-47F0-967C-FA4F423E1EB1}" dt="2020-06-01T20:07:10.471" v="240" actId="207"/>
          <ac:spMkLst>
            <pc:docMk/>
            <pc:sldMk cId="1866725963" sldId="315"/>
            <ac:spMk id="2" creationId="{E6FD84DA-1240-442C-A624-EAA49102EAEE}"/>
          </ac:spMkLst>
        </pc:spChg>
        <pc:spChg chg="del mod">
          <ac:chgData name="Alessandro" userId="d328d962-6db5-47cb-b6fc-1551a796fdc0" providerId="ADAL" clId="{D0E63FB3-9166-47F0-967C-FA4F423E1EB1}" dt="2020-06-01T20:25:42.353" v="563" actId="478"/>
          <ac:spMkLst>
            <pc:docMk/>
            <pc:sldMk cId="1866725963" sldId="315"/>
            <ac:spMk id="21" creationId="{2D5007B7-59C5-4909-BCA2-107A9B8BACD9}"/>
          </ac:spMkLst>
        </pc:spChg>
        <pc:spChg chg="mod">
          <ac:chgData name="Alessandro" userId="d328d962-6db5-47cb-b6fc-1551a796fdc0" providerId="ADAL" clId="{D0E63FB3-9166-47F0-967C-FA4F423E1EB1}" dt="2020-06-01T20:25:46.169" v="577" actId="20577"/>
          <ac:spMkLst>
            <pc:docMk/>
            <pc:sldMk cId="1866725963" sldId="315"/>
            <ac:spMk id="86" creationId="{752B2627-B7C1-41D7-82C8-35502C95FB08}"/>
          </ac:spMkLst>
        </pc:spChg>
        <pc:spChg chg="add mod">
          <ac:chgData name="Alessandro" userId="d328d962-6db5-47cb-b6fc-1551a796fdc0" providerId="ADAL" clId="{D0E63FB3-9166-47F0-967C-FA4F423E1EB1}" dt="2020-06-01T20:25:46.865" v="578"/>
          <ac:spMkLst>
            <pc:docMk/>
            <pc:sldMk cId="1866725963" sldId="315"/>
            <ac:spMk id="98" creationId="{142AB83A-C4D4-4939-B520-F08D27CDA8B5}"/>
          </ac:spMkLst>
        </pc:spChg>
        <pc:spChg chg="mod">
          <ac:chgData name="Alessandro" userId="d328d962-6db5-47cb-b6fc-1551a796fdc0" providerId="ADAL" clId="{D0E63FB3-9166-47F0-967C-FA4F423E1EB1}" dt="2020-06-01T21:45:32.335" v="1534"/>
          <ac:spMkLst>
            <pc:docMk/>
            <pc:sldMk cId="1866725963" sldId="315"/>
            <ac:spMk id="600" creationId="{00000000-0000-0000-0000-000000000000}"/>
          </ac:spMkLst>
        </pc:spChg>
      </pc:sldChg>
      <pc:sldChg chg="addSp delSp modSp mod setBg">
        <pc:chgData name="Alessandro" userId="d328d962-6db5-47cb-b6fc-1551a796fdc0" providerId="ADAL" clId="{D0E63FB3-9166-47F0-967C-FA4F423E1EB1}" dt="2020-06-01T21:45:35.237" v="1535"/>
        <pc:sldMkLst>
          <pc:docMk/>
          <pc:sldMk cId="2561707503" sldId="316"/>
        </pc:sldMkLst>
        <pc:spChg chg="mod">
          <ac:chgData name="Alessandro" userId="d328d962-6db5-47cb-b6fc-1551a796fdc0" providerId="ADAL" clId="{D0E63FB3-9166-47F0-967C-FA4F423E1EB1}" dt="2020-06-01T20:06:59.406" v="237" actId="207"/>
          <ac:spMkLst>
            <pc:docMk/>
            <pc:sldMk cId="2561707503" sldId="316"/>
            <ac:spMk id="2" creationId="{E6FD84DA-1240-442C-A624-EAA49102EAEE}"/>
          </ac:spMkLst>
        </pc:spChg>
        <pc:spChg chg="del mod">
          <ac:chgData name="Alessandro" userId="d328d962-6db5-47cb-b6fc-1551a796fdc0" providerId="ADAL" clId="{D0E63FB3-9166-47F0-967C-FA4F423E1EB1}" dt="2020-06-01T20:25:53.438" v="579" actId="478"/>
          <ac:spMkLst>
            <pc:docMk/>
            <pc:sldMk cId="2561707503" sldId="316"/>
            <ac:spMk id="21" creationId="{2D5007B7-59C5-4909-BCA2-107A9B8BACD9}"/>
          </ac:spMkLst>
        </pc:spChg>
        <pc:spChg chg="mod">
          <ac:chgData name="Alessandro" userId="d328d962-6db5-47cb-b6fc-1551a796fdc0" providerId="ADAL" clId="{D0E63FB3-9166-47F0-967C-FA4F423E1EB1}" dt="2020-06-01T20:25:57.275" v="593" actId="20577"/>
          <ac:spMkLst>
            <pc:docMk/>
            <pc:sldMk cId="2561707503" sldId="316"/>
            <ac:spMk id="86" creationId="{752B2627-B7C1-41D7-82C8-35502C95FB08}"/>
          </ac:spMkLst>
        </pc:spChg>
        <pc:spChg chg="add mod">
          <ac:chgData name="Alessandro" userId="d328d962-6db5-47cb-b6fc-1551a796fdc0" providerId="ADAL" clId="{D0E63FB3-9166-47F0-967C-FA4F423E1EB1}" dt="2020-06-01T20:25:57.923" v="594"/>
          <ac:spMkLst>
            <pc:docMk/>
            <pc:sldMk cId="2561707503" sldId="316"/>
            <ac:spMk id="98" creationId="{A17AB611-E62A-43EB-A336-E4883FBA8115}"/>
          </ac:spMkLst>
        </pc:spChg>
        <pc:spChg chg="mod">
          <ac:chgData name="Alessandro" userId="d328d962-6db5-47cb-b6fc-1551a796fdc0" providerId="ADAL" clId="{D0E63FB3-9166-47F0-967C-FA4F423E1EB1}" dt="2020-06-01T21:45:35.237" v="1535"/>
          <ac:spMkLst>
            <pc:docMk/>
            <pc:sldMk cId="2561707503" sldId="316"/>
            <ac:spMk id="600" creationId="{00000000-0000-0000-0000-000000000000}"/>
          </ac:spMkLst>
        </pc:spChg>
      </pc:sldChg>
      <pc:sldChg chg="addSp delSp modSp add mod">
        <pc:chgData name="Alessandro" userId="d328d962-6db5-47cb-b6fc-1551a796fdc0" providerId="ADAL" clId="{D0E63FB3-9166-47F0-967C-FA4F423E1EB1}" dt="2020-06-01T21:36:34.431" v="1412" actId="1076"/>
        <pc:sldMkLst>
          <pc:docMk/>
          <pc:sldMk cId="4076449893" sldId="317"/>
        </pc:sldMkLst>
        <pc:spChg chg="add mod">
          <ac:chgData name="Alessandro" userId="d328d962-6db5-47cb-b6fc-1551a796fdc0" providerId="ADAL" clId="{D0E63FB3-9166-47F0-967C-FA4F423E1EB1}" dt="2020-06-01T21:33:43.362" v="1398" actId="1037"/>
          <ac:spMkLst>
            <pc:docMk/>
            <pc:sldMk cId="4076449893" sldId="317"/>
            <ac:spMk id="25" creationId="{302E6753-767A-4472-B7CB-0C588BE52CD9}"/>
          </ac:spMkLst>
        </pc:spChg>
        <pc:spChg chg="mod">
          <ac:chgData name="Alessandro" userId="d328d962-6db5-47cb-b6fc-1551a796fdc0" providerId="ADAL" clId="{D0E63FB3-9166-47F0-967C-FA4F423E1EB1}" dt="2020-06-01T21:36:34.431" v="1412" actId="1076"/>
          <ac:spMkLst>
            <pc:docMk/>
            <pc:sldMk cId="4076449893" sldId="317"/>
            <ac:spMk id="89" creationId="{889D1450-AA57-42F1-A573-EA018E888415}"/>
          </ac:spMkLst>
        </pc:spChg>
        <pc:picChg chg="add mod ord modCrop">
          <ac:chgData name="Alessandro" userId="d328d962-6db5-47cb-b6fc-1551a796fdc0" providerId="ADAL" clId="{D0E63FB3-9166-47F0-967C-FA4F423E1EB1}" dt="2020-06-01T21:33:43.362" v="1398" actId="1037"/>
          <ac:picMkLst>
            <pc:docMk/>
            <pc:sldMk cId="4076449893" sldId="317"/>
            <ac:picMk id="23" creationId="{C4DFF333-8CAF-4C15-8CC6-0A4D2FE4040A}"/>
          </ac:picMkLst>
        </pc:picChg>
        <pc:picChg chg="add del mod">
          <ac:chgData name="Alessandro" userId="d328d962-6db5-47cb-b6fc-1551a796fdc0" providerId="ADAL" clId="{D0E63FB3-9166-47F0-967C-FA4F423E1EB1}" dt="2020-06-01T20:45:58.365" v="1111"/>
          <ac:picMkLst>
            <pc:docMk/>
            <pc:sldMk cId="4076449893" sldId="317"/>
            <ac:picMk id="24" creationId="{3777F74E-5BFC-4AE1-9315-24E654FFA4A7}"/>
          </ac:picMkLst>
        </pc:picChg>
      </pc:sldChg>
      <pc:sldMasterChg chg="setBg modSldLayout">
        <pc:chgData name="Alessandro" userId="d328d962-6db5-47cb-b6fc-1551a796fdc0" providerId="ADAL" clId="{D0E63FB3-9166-47F0-967C-FA4F423E1EB1}" dt="2020-06-01T20:06:38.419" v="234"/>
        <pc:sldMasterMkLst>
          <pc:docMk/>
          <pc:sldMasterMk cId="0" sldId="2147483670"/>
        </pc:sldMasterMkLst>
        <pc:sldLayoutChg chg="setBg">
          <pc:chgData name="Alessandro" userId="d328d962-6db5-47cb-b6fc-1551a796fdc0" providerId="ADAL" clId="{D0E63FB3-9166-47F0-967C-FA4F423E1EB1}" dt="2020-06-01T20:06:38.419" v="234"/>
          <pc:sldLayoutMkLst>
            <pc:docMk/>
            <pc:sldMasterMk cId="0" sldId="2147483670"/>
            <pc:sldLayoutMk cId="0" sldId="2147483648"/>
          </pc:sldLayoutMkLst>
        </pc:sldLayoutChg>
        <pc:sldLayoutChg chg="setBg">
          <pc:chgData name="Alessandro" userId="d328d962-6db5-47cb-b6fc-1551a796fdc0" providerId="ADAL" clId="{D0E63FB3-9166-47F0-967C-FA4F423E1EB1}" dt="2020-06-01T20:06:38.419" v="234"/>
          <pc:sldLayoutMkLst>
            <pc:docMk/>
            <pc:sldMasterMk cId="0" sldId="2147483670"/>
            <pc:sldLayoutMk cId="0" sldId="2147483650"/>
          </pc:sldLayoutMkLst>
        </pc:sldLayoutChg>
        <pc:sldLayoutChg chg="setBg">
          <pc:chgData name="Alessandro" userId="d328d962-6db5-47cb-b6fc-1551a796fdc0" providerId="ADAL" clId="{D0E63FB3-9166-47F0-967C-FA4F423E1EB1}" dt="2020-06-01T20:06:38.419" v="234"/>
          <pc:sldLayoutMkLst>
            <pc:docMk/>
            <pc:sldMasterMk cId="0" sldId="2147483670"/>
            <pc:sldLayoutMk cId="0" sldId="2147483652"/>
          </pc:sldLayoutMkLst>
        </pc:sldLayoutChg>
        <pc:sldLayoutChg chg="setBg">
          <pc:chgData name="Alessandro" userId="d328d962-6db5-47cb-b6fc-1551a796fdc0" providerId="ADAL" clId="{D0E63FB3-9166-47F0-967C-FA4F423E1EB1}" dt="2020-06-01T20:06:38.419" v="234"/>
          <pc:sldLayoutMkLst>
            <pc:docMk/>
            <pc:sldMasterMk cId="0" sldId="2147483670"/>
            <pc:sldLayoutMk cId="0" sldId="2147483655"/>
          </pc:sldLayoutMkLst>
        </pc:sldLayoutChg>
        <pc:sldLayoutChg chg="setBg">
          <pc:chgData name="Alessandro" userId="d328d962-6db5-47cb-b6fc-1551a796fdc0" providerId="ADAL" clId="{D0E63FB3-9166-47F0-967C-FA4F423E1EB1}" dt="2020-06-01T20:06:38.419" v="234"/>
          <pc:sldLayoutMkLst>
            <pc:docMk/>
            <pc:sldMasterMk cId="0" sldId="2147483670"/>
            <pc:sldLayoutMk cId="0" sldId="2147483659"/>
          </pc:sldLayoutMkLst>
        </pc:sldLayoutChg>
        <pc:sldLayoutChg chg="setBg">
          <pc:chgData name="Alessandro" userId="d328d962-6db5-47cb-b6fc-1551a796fdc0" providerId="ADAL" clId="{D0E63FB3-9166-47F0-967C-FA4F423E1EB1}" dt="2020-06-01T20:06:38.419" v="234"/>
          <pc:sldLayoutMkLst>
            <pc:docMk/>
            <pc:sldMasterMk cId="0" sldId="2147483670"/>
            <pc:sldLayoutMk cId="0" sldId="2147483663"/>
          </pc:sldLayoutMkLst>
        </pc:sldLayoutChg>
        <pc:sldLayoutChg chg="setBg">
          <pc:chgData name="Alessandro" userId="d328d962-6db5-47cb-b6fc-1551a796fdc0" providerId="ADAL" clId="{D0E63FB3-9166-47F0-967C-FA4F423E1EB1}" dt="2020-06-01T20:06:38.419" v="234"/>
          <pc:sldLayoutMkLst>
            <pc:docMk/>
            <pc:sldMasterMk cId="0" sldId="2147483670"/>
            <pc:sldLayoutMk cId="0" sldId="2147483665"/>
          </pc:sldLayoutMkLst>
        </pc:sldLayoutChg>
        <pc:sldLayoutChg chg="setBg">
          <pc:chgData name="Alessandro" userId="d328d962-6db5-47cb-b6fc-1551a796fdc0" providerId="ADAL" clId="{D0E63FB3-9166-47F0-967C-FA4F423E1EB1}" dt="2020-06-01T20:06:38.419" v="234"/>
          <pc:sldLayoutMkLst>
            <pc:docMk/>
            <pc:sldMasterMk cId="0" sldId="2147483670"/>
            <pc:sldLayoutMk cId="0" sldId="2147483667"/>
          </pc:sldLayoutMkLst>
        </pc:sldLayoutChg>
        <pc:sldLayoutChg chg="setBg">
          <pc:chgData name="Alessandro" userId="d328d962-6db5-47cb-b6fc-1551a796fdc0" providerId="ADAL" clId="{D0E63FB3-9166-47F0-967C-FA4F423E1EB1}" dt="2020-06-01T20:06:38.419" v="234"/>
          <pc:sldLayoutMkLst>
            <pc:docMk/>
            <pc:sldMasterMk cId="0" sldId="2147483670"/>
            <pc:sldLayoutMk cId="0" sldId="2147483668"/>
          </pc:sldLayoutMkLst>
        </pc:sldLayoutChg>
      </pc:sldMasterChg>
    </pc:docChg>
  </pc:docChgLst>
  <pc:docChgLst>
    <pc:chgData name="Marco Ferraro" userId="S::ferraro.1854250@studenti.uniroma1.it::a215f7ee-3cb3-4459-9aa7-25e1edcd8401" providerId="AD" clId="Web-{DBBCD436-9720-0941-32E1-A031A33B1BCA}"/>
    <pc:docChg chg="modSld sldOrd">
      <pc:chgData name="Marco Ferraro" userId="S::ferraro.1854250@studenti.uniroma1.it::a215f7ee-3cb3-4459-9aa7-25e1edcd8401" providerId="AD" clId="Web-{DBBCD436-9720-0941-32E1-A031A33B1BCA}" dt="2020-06-08T09:06:36.462" v="83" actId="20577"/>
      <pc:docMkLst>
        <pc:docMk/>
      </pc:docMkLst>
      <pc:sldChg chg="modSp">
        <pc:chgData name="Marco Ferraro" userId="S::ferraro.1854250@studenti.uniroma1.it::a215f7ee-3cb3-4459-9aa7-25e1edcd8401" providerId="AD" clId="Web-{DBBCD436-9720-0941-32E1-A031A33B1BCA}" dt="2020-06-08T09:06:36.462" v="83" actId="20577"/>
        <pc:sldMkLst>
          <pc:docMk/>
          <pc:sldMk cId="1706468291" sldId="302"/>
        </pc:sldMkLst>
        <pc:spChg chg="mod">
          <ac:chgData name="Marco Ferraro" userId="S::ferraro.1854250@studenti.uniroma1.it::a215f7ee-3cb3-4459-9aa7-25e1edcd8401" providerId="AD" clId="Web-{DBBCD436-9720-0941-32E1-A031A33B1BCA}" dt="2020-06-08T09:06:36.462" v="83" actId="20577"/>
          <ac:spMkLst>
            <pc:docMk/>
            <pc:sldMk cId="1706468291" sldId="302"/>
            <ac:spMk id="26" creationId="{29AE2029-AF24-4E06-B571-C12444EFE718}"/>
          </ac:spMkLst>
        </pc:spChg>
      </pc:sldChg>
      <pc:sldChg chg="ord">
        <pc:chgData name="Marco Ferraro" userId="S::ferraro.1854250@studenti.uniroma1.it::a215f7ee-3cb3-4459-9aa7-25e1edcd8401" providerId="AD" clId="Web-{DBBCD436-9720-0941-32E1-A031A33B1BCA}" dt="2020-06-08T08:46:52.320" v="0"/>
        <pc:sldMkLst>
          <pc:docMk/>
          <pc:sldMk cId="3558595107" sldId="303"/>
        </pc:sldMkLst>
      </pc:sldChg>
    </pc:docChg>
  </pc:docChgLst>
  <pc:docChgLst>
    <pc:chgData name="Alessandro" userId="d328d962-6db5-47cb-b6fc-1551a796fdc0" providerId="ADAL" clId="{36418ED8-7541-4221-A87C-84D34EA370D6}"/>
    <pc:docChg chg="custSel modSld">
      <pc:chgData name="Alessandro" userId="d328d962-6db5-47cb-b6fc-1551a796fdc0" providerId="ADAL" clId="{36418ED8-7541-4221-A87C-84D34EA370D6}" dt="2020-06-03T17:45:39.620" v="80" actId="20577"/>
      <pc:docMkLst>
        <pc:docMk/>
      </pc:docMkLst>
      <pc:sldChg chg="modSp mod">
        <pc:chgData name="Alessandro" userId="d328d962-6db5-47cb-b6fc-1551a796fdc0" providerId="ADAL" clId="{36418ED8-7541-4221-A87C-84D34EA370D6}" dt="2020-06-03T17:42:59.225" v="0" actId="313"/>
        <pc:sldMkLst>
          <pc:docMk/>
          <pc:sldMk cId="1455227350" sldId="304"/>
        </pc:sldMkLst>
        <pc:spChg chg="mod">
          <ac:chgData name="Alessandro" userId="d328d962-6db5-47cb-b6fc-1551a796fdc0" providerId="ADAL" clId="{36418ED8-7541-4221-A87C-84D34EA370D6}" dt="2020-06-03T17:42:59.225" v="0" actId="313"/>
          <ac:spMkLst>
            <pc:docMk/>
            <pc:sldMk cId="1455227350" sldId="304"/>
            <ac:spMk id="89" creationId="{889D1450-AA57-42F1-A573-EA018E888415}"/>
          </ac:spMkLst>
        </pc:spChg>
      </pc:sldChg>
      <pc:sldChg chg="modNotesTx">
        <pc:chgData name="Alessandro" userId="d328d962-6db5-47cb-b6fc-1551a796fdc0" providerId="ADAL" clId="{36418ED8-7541-4221-A87C-84D34EA370D6}" dt="2020-06-03T17:45:39.620" v="80" actId="20577"/>
        <pc:sldMkLst>
          <pc:docMk/>
          <pc:sldMk cId="1866725963" sldId="315"/>
        </pc:sldMkLst>
      </pc:sldChg>
      <pc:sldChg chg="modNotesTx">
        <pc:chgData name="Alessandro" userId="d328d962-6db5-47cb-b6fc-1551a796fdc0" providerId="ADAL" clId="{36418ED8-7541-4221-A87C-84D34EA370D6}" dt="2020-06-03T17:44:52.719" v="59" actId="20577"/>
        <pc:sldMkLst>
          <pc:docMk/>
          <pc:sldMk cId="2561707503" sldId="316"/>
        </pc:sldMkLst>
      </pc:sldChg>
    </pc:docChg>
  </pc:docChgLst>
  <pc:docChgLst>
    <pc:chgData name="Edoardo Bini" userId="6b3d71d6-2dfe-43f5-bf4f-a52a164e83d1" providerId="ADAL" clId="{A9888EB2-E295-CF48-8480-994147A1D60C}"/>
    <pc:docChg chg="undo custSel addSld delSld modSld">
      <pc:chgData name="Edoardo Bini" userId="6b3d71d6-2dfe-43f5-bf4f-a52a164e83d1" providerId="ADAL" clId="{A9888EB2-E295-CF48-8480-994147A1D60C}" dt="2020-06-05T20:32:02.933" v="1141" actId="20577"/>
      <pc:docMkLst>
        <pc:docMk/>
      </pc:docMkLst>
      <pc:sldChg chg="modSp">
        <pc:chgData name="Edoardo Bini" userId="6b3d71d6-2dfe-43f5-bf4f-a52a164e83d1" providerId="ADAL" clId="{A9888EB2-E295-CF48-8480-994147A1D60C}" dt="2020-06-05T20:05:38.017" v="274" actId="20577"/>
        <pc:sldMkLst>
          <pc:docMk/>
          <pc:sldMk cId="2568241804" sldId="299"/>
        </pc:sldMkLst>
        <pc:spChg chg="mod">
          <ac:chgData name="Edoardo Bini" userId="6b3d71d6-2dfe-43f5-bf4f-a52a164e83d1" providerId="ADAL" clId="{A9888EB2-E295-CF48-8480-994147A1D60C}" dt="2020-06-05T20:05:38.017" v="274" actId="20577"/>
          <ac:spMkLst>
            <pc:docMk/>
            <pc:sldMk cId="2568241804" sldId="299"/>
            <ac:spMk id="89" creationId="{889D1450-AA57-42F1-A573-EA018E888415}"/>
          </ac:spMkLst>
        </pc:spChg>
      </pc:sldChg>
      <pc:sldChg chg="modSp">
        <pc:chgData name="Edoardo Bini" userId="6b3d71d6-2dfe-43f5-bf4f-a52a164e83d1" providerId="ADAL" clId="{A9888EB2-E295-CF48-8480-994147A1D60C}" dt="2020-06-05T20:32:02.933" v="1141" actId="20577"/>
        <pc:sldMkLst>
          <pc:docMk/>
          <pc:sldMk cId="4076449893" sldId="317"/>
        </pc:sldMkLst>
        <pc:spChg chg="mod">
          <ac:chgData name="Edoardo Bini" userId="6b3d71d6-2dfe-43f5-bf4f-a52a164e83d1" providerId="ADAL" clId="{A9888EB2-E295-CF48-8480-994147A1D60C}" dt="2020-06-05T20:32:02.933" v="1141" actId="20577"/>
          <ac:spMkLst>
            <pc:docMk/>
            <pc:sldMk cId="4076449893" sldId="317"/>
            <ac:spMk id="89" creationId="{889D1450-AA57-42F1-A573-EA018E888415}"/>
          </ac:spMkLst>
        </pc:spChg>
      </pc:sldChg>
      <pc:sldChg chg="addSp delSp modSp new">
        <pc:chgData name="Edoardo Bini" userId="6b3d71d6-2dfe-43f5-bf4f-a52a164e83d1" providerId="ADAL" clId="{A9888EB2-E295-CF48-8480-994147A1D60C}" dt="2020-06-05T20:18:34.209" v="1092" actId="20577"/>
        <pc:sldMkLst>
          <pc:docMk/>
          <pc:sldMk cId="2794108572" sldId="318"/>
        </pc:sldMkLst>
        <pc:spChg chg="del mod">
          <ac:chgData name="Edoardo Bini" userId="6b3d71d6-2dfe-43f5-bf4f-a52a164e83d1" providerId="ADAL" clId="{A9888EB2-E295-CF48-8480-994147A1D60C}" dt="2020-06-05T20:08:03.511" v="311"/>
          <ac:spMkLst>
            <pc:docMk/>
            <pc:sldMk cId="2794108572" sldId="318"/>
            <ac:spMk id="2" creationId="{D0C194DA-2F20-9746-AB5A-7D6BB36406D2}"/>
          </ac:spMkLst>
        </pc:spChg>
        <pc:spChg chg="del mod">
          <ac:chgData name="Edoardo Bini" userId="6b3d71d6-2dfe-43f5-bf4f-a52a164e83d1" providerId="ADAL" clId="{A9888EB2-E295-CF48-8480-994147A1D60C}" dt="2020-06-05T20:07:25.400" v="297"/>
          <ac:spMkLst>
            <pc:docMk/>
            <pc:sldMk cId="2794108572" sldId="318"/>
            <ac:spMk id="3" creationId="{06443E03-9440-DB4B-AB55-CE8B7F7B92A4}"/>
          </ac:spMkLst>
        </pc:spChg>
        <pc:spChg chg="del">
          <ac:chgData name="Edoardo Bini" userId="6b3d71d6-2dfe-43f5-bf4f-a52a164e83d1" providerId="ADAL" clId="{A9888EB2-E295-CF48-8480-994147A1D60C}" dt="2020-06-05T20:07:39.244" v="301"/>
          <ac:spMkLst>
            <pc:docMk/>
            <pc:sldMk cId="2794108572" sldId="318"/>
            <ac:spMk id="4" creationId="{793423C4-EAD9-934A-AE0D-9A6BF3C61DFD}"/>
          </ac:spMkLst>
        </pc:spChg>
        <pc:spChg chg="del">
          <ac:chgData name="Edoardo Bini" userId="6b3d71d6-2dfe-43f5-bf4f-a52a164e83d1" providerId="ADAL" clId="{A9888EB2-E295-CF48-8480-994147A1D60C}" dt="2020-06-05T20:07:42.217" v="302"/>
          <ac:spMkLst>
            <pc:docMk/>
            <pc:sldMk cId="2794108572" sldId="318"/>
            <ac:spMk id="5" creationId="{24D17CD0-504F-9E44-97F6-F3230A415DFD}"/>
          </ac:spMkLst>
        </pc:spChg>
        <pc:spChg chg="del mod">
          <ac:chgData name="Edoardo Bini" userId="6b3d71d6-2dfe-43f5-bf4f-a52a164e83d1" providerId="ADAL" clId="{A9888EB2-E295-CF48-8480-994147A1D60C}" dt="2020-06-05T20:07:32.995" v="299"/>
          <ac:spMkLst>
            <pc:docMk/>
            <pc:sldMk cId="2794108572" sldId="318"/>
            <ac:spMk id="6" creationId="{80BEC26E-06F2-6445-9C11-4C79F6077CA0}"/>
          </ac:spMkLst>
        </pc:spChg>
        <pc:spChg chg="del">
          <ac:chgData name="Edoardo Bini" userId="6b3d71d6-2dfe-43f5-bf4f-a52a164e83d1" providerId="ADAL" clId="{A9888EB2-E295-CF48-8480-994147A1D60C}" dt="2020-06-05T20:07:36.310" v="300"/>
          <ac:spMkLst>
            <pc:docMk/>
            <pc:sldMk cId="2794108572" sldId="318"/>
            <ac:spMk id="7" creationId="{A372871B-FBA8-B743-BEEC-07A3F2B95C96}"/>
          </ac:spMkLst>
        </pc:spChg>
        <pc:spChg chg="del">
          <ac:chgData name="Edoardo Bini" userId="6b3d71d6-2dfe-43f5-bf4f-a52a164e83d1" providerId="ADAL" clId="{A9888EB2-E295-CF48-8480-994147A1D60C}" dt="2020-06-05T20:07:44.912" v="303"/>
          <ac:spMkLst>
            <pc:docMk/>
            <pc:sldMk cId="2794108572" sldId="318"/>
            <ac:spMk id="8" creationId="{793B9EB7-87E0-C147-8D28-186C1A5CC566}"/>
          </ac:spMkLst>
        </pc:spChg>
        <pc:spChg chg="del">
          <ac:chgData name="Edoardo Bini" userId="6b3d71d6-2dfe-43f5-bf4f-a52a164e83d1" providerId="ADAL" clId="{A9888EB2-E295-CF48-8480-994147A1D60C}" dt="2020-06-05T20:07:51.022" v="304"/>
          <ac:spMkLst>
            <pc:docMk/>
            <pc:sldMk cId="2794108572" sldId="318"/>
            <ac:spMk id="9" creationId="{E767B9B5-7D63-E740-85BE-E87B538C8072}"/>
          </ac:spMkLst>
        </pc:spChg>
        <pc:spChg chg="mod">
          <ac:chgData name="Edoardo Bini" userId="6b3d71d6-2dfe-43f5-bf4f-a52a164e83d1" providerId="ADAL" clId="{A9888EB2-E295-CF48-8480-994147A1D60C}" dt="2020-06-05T20:07:07.711" v="294" actId="20577"/>
          <ac:spMkLst>
            <pc:docMk/>
            <pc:sldMk cId="2794108572" sldId="318"/>
            <ac:spMk id="10" creationId="{96345FCB-6099-7E4B-8D57-9D761279C0A1}"/>
          </ac:spMkLst>
        </pc:spChg>
        <pc:spChg chg="add del mod">
          <ac:chgData name="Edoardo Bini" userId="6b3d71d6-2dfe-43f5-bf4f-a52a164e83d1" providerId="ADAL" clId="{A9888EB2-E295-CF48-8480-994147A1D60C}" dt="2020-06-05T20:10:30.322" v="465"/>
          <ac:spMkLst>
            <pc:docMk/>
            <pc:sldMk cId="2794108572" sldId="318"/>
            <ac:spMk id="11" creationId="{203D13BB-98B5-3E47-9555-6ED8AE1D14D6}"/>
          </ac:spMkLst>
        </pc:spChg>
        <pc:spChg chg="add del mod">
          <ac:chgData name="Edoardo Bini" userId="6b3d71d6-2dfe-43f5-bf4f-a52a164e83d1" providerId="ADAL" clId="{A9888EB2-E295-CF48-8480-994147A1D60C}" dt="2020-06-05T20:11:32.371" v="506"/>
          <ac:spMkLst>
            <pc:docMk/>
            <pc:sldMk cId="2794108572" sldId="318"/>
            <ac:spMk id="12" creationId="{1638E2E1-6D6E-6940-9A11-4859AC13E283}"/>
          </ac:spMkLst>
        </pc:spChg>
        <pc:spChg chg="add del mod">
          <ac:chgData name="Edoardo Bini" userId="6b3d71d6-2dfe-43f5-bf4f-a52a164e83d1" providerId="ADAL" clId="{A9888EB2-E295-CF48-8480-994147A1D60C}" dt="2020-06-05T20:10:38.715" v="472"/>
          <ac:spMkLst>
            <pc:docMk/>
            <pc:sldMk cId="2794108572" sldId="318"/>
            <ac:spMk id="13" creationId="{A9A6E82C-D3B3-2B44-8980-1ACA632E5A4F}"/>
          </ac:spMkLst>
        </pc:spChg>
        <pc:spChg chg="add mod">
          <ac:chgData name="Edoardo Bini" userId="6b3d71d6-2dfe-43f5-bf4f-a52a164e83d1" providerId="ADAL" clId="{A9888EB2-E295-CF48-8480-994147A1D60C}" dt="2020-06-05T20:18:34.209" v="1092" actId="20577"/>
          <ac:spMkLst>
            <pc:docMk/>
            <pc:sldMk cId="2794108572" sldId="318"/>
            <ac:spMk id="14" creationId="{B722A337-5046-8E40-965C-C3598A23665A}"/>
          </ac:spMkLst>
        </pc:spChg>
      </pc:sldChg>
      <pc:sldChg chg="modSp new del">
        <pc:chgData name="Edoardo Bini" userId="6b3d71d6-2dfe-43f5-bf4f-a52a164e83d1" providerId="ADAL" clId="{A9888EB2-E295-CF48-8480-994147A1D60C}" dt="2020-06-05T20:11:03.128" v="498" actId="2696"/>
        <pc:sldMkLst>
          <pc:docMk/>
          <pc:sldMk cId="1475196697" sldId="319"/>
        </pc:sldMkLst>
        <pc:spChg chg="mod">
          <ac:chgData name="Edoardo Bini" userId="6b3d71d6-2dfe-43f5-bf4f-a52a164e83d1" providerId="ADAL" clId="{A9888EB2-E295-CF48-8480-994147A1D60C}" dt="2020-06-05T20:10:58.317" v="492" actId="20577"/>
          <ac:spMkLst>
            <pc:docMk/>
            <pc:sldMk cId="1475196697" sldId="319"/>
            <ac:spMk id="6" creationId="{A06B6C65-9905-6F42-9B6B-B8BC22F82323}"/>
          </ac:spMkLst>
        </pc:spChg>
        <pc:spChg chg="mod">
          <ac:chgData name="Edoardo Bini" userId="6b3d71d6-2dfe-43f5-bf4f-a52a164e83d1" providerId="ADAL" clId="{A9888EB2-E295-CF48-8480-994147A1D60C}" dt="2020-06-05T20:10:59.545" v="497" actId="20577"/>
          <ac:spMkLst>
            <pc:docMk/>
            <pc:sldMk cId="1475196697" sldId="319"/>
            <ac:spMk id="7" creationId="{D9834BC7-4DE5-BB47-9C1A-5085E71DFEFB}"/>
          </ac:spMkLst>
        </pc:spChg>
      </pc:sldChg>
    </pc:docChg>
  </pc:docChgLst>
  <pc:docChgLst>
    <pc:chgData name="Alessandro" userId="d328d962-6db5-47cb-b6fc-1551a796fdc0" providerId="ADAL" clId="{894E634C-BD6E-4F41-9F8C-3CC3601166FF}"/>
    <pc:docChg chg="custSel modSld">
      <pc:chgData name="Alessandro" userId="d328d962-6db5-47cb-b6fc-1551a796fdc0" providerId="ADAL" clId="{894E634C-BD6E-4F41-9F8C-3CC3601166FF}" dt="2020-06-08T13:18:55.230" v="1067" actId="20577"/>
      <pc:docMkLst>
        <pc:docMk/>
      </pc:docMkLst>
      <pc:sldChg chg="modNotesTx">
        <pc:chgData name="Alessandro" userId="d328d962-6db5-47cb-b6fc-1551a796fdc0" providerId="ADAL" clId="{894E634C-BD6E-4F41-9F8C-3CC3601166FF}" dt="2020-06-08T13:18:55.230" v="1067" actId="20577"/>
        <pc:sldMkLst>
          <pc:docMk/>
          <pc:sldMk cId="0" sldId="262"/>
        </pc:sldMkLst>
      </pc:sldChg>
      <pc:sldChg chg="modSp mod modNotesTx">
        <pc:chgData name="Alessandro" userId="d328d962-6db5-47cb-b6fc-1551a796fdc0" providerId="ADAL" clId="{894E634C-BD6E-4F41-9F8C-3CC3601166FF}" dt="2020-06-08T12:41:45.922" v="188" actId="20577"/>
        <pc:sldMkLst>
          <pc:docMk/>
          <pc:sldMk cId="2494487872" sldId="307"/>
        </pc:sldMkLst>
        <pc:spChg chg="mod">
          <ac:chgData name="Alessandro" userId="d328d962-6db5-47cb-b6fc-1551a796fdc0" providerId="ADAL" clId="{894E634C-BD6E-4F41-9F8C-3CC3601166FF}" dt="2020-06-08T12:41:45.922" v="188" actId="20577"/>
          <ac:spMkLst>
            <pc:docMk/>
            <pc:sldMk cId="2494487872" sldId="307"/>
            <ac:spMk id="21" creationId="{B89D75F3-5054-4EC1-9EFA-6F24D92AD4CC}"/>
          </ac:spMkLst>
        </pc:spChg>
      </pc:sldChg>
      <pc:sldChg chg="modSp mod">
        <pc:chgData name="Alessandro" userId="d328d962-6db5-47cb-b6fc-1551a796fdc0" providerId="ADAL" clId="{894E634C-BD6E-4F41-9F8C-3CC3601166FF}" dt="2020-06-06T13:32:39.095" v="183" actId="20577"/>
        <pc:sldMkLst>
          <pc:docMk/>
          <pc:sldMk cId="3401696600" sldId="309"/>
        </pc:sldMkLst>
        <pc:spChg chg="mod">
          <ac:chgData name="Alessandro" userId="d328d962-6db5-47cb-b6fc-1551a796fdc0" providerId="ADAL" clId="{894E634C-BD6E-4F41-9F8C-3CC3601166FF}" dt="2020-06-06T13:31:04.536" v="120" actId="1076"/>
          <ac:spMkLst>
            <pc:docMk/>
            <pc:sldMk cId="3401696600" sldId="309"/>
            <ac:spMk id="5" creationId="{3B608C5C-471E-4180-A747-9A8D1D696FDE}"/>
          </ac:spMkLst>
        </pc:spChg>
        <pc:spChg chg="mod">
          <ac:chgData name="Alessandro" userId="d328d962-6db5-47cb-b6fc-1551a796fdc0" providerId="ADAL" clId="{894E634C-BD6E-4F41-9F8C-3CC3601166FF}" dt="2020-06-06T13:32:39.095" v="183" actId="20577"/>
          <ac:spMkLst>
            <pc:docMk/>
            <pc:sldMk cId="3401696600" sldId="309"/>
            <ac:spMk id="28" creationId="{E4EFDEE9-6272-4EE0-9B33-879D222AEAF7}"/>
          </ac:spMkLst>
        </pc:spChg>
        <pc:picChg chg="mod">
          <ac:chgData name="Alessandro" userId="d328d962-6db5-47cb-b6fc-1551a796fdc0" providerId="ADAL" clId="{894E634C-BD6E-4F41-9F8C-3CC3601166FF}" dt="2020-06-06T13:30:54.869" v="119" actId="1076"/>
          <ac:picMkLst>
            <pc:docMk/>
            <pc:sldMk cId="3401696600" sldId="309"/>
            <ac:picMk id="3" creationId="{2B93436D-3AF6-4DE4-9442-1BE024EFE9F6}"/>
          </ac:picMkLst>
        </pc:picChg>
      </pc:sldChg>
      <pc:sldChg chg="modNotesTx">
        <pc:chgData name="Alessandro" userId="d328d962-6db5-47cb-b6fc-1551a796fdc0" providerId="ADAL" clId="{894E634C-BD6E-4F41-9F8C-3CC3601166FF}" dt="2020-06-08T12:47:19.216" v="771" actId="20577"/>
        <pc:sldMkLst>
          <pc:docMk/>
          <pc:sldMk cId="2561707503" sldId="3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748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02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613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i="0" u="none" strike="noStrike" cap="none" baseline="0" dirty="0">
                <a:solidFill>
                  <a:srgbClr val="000000"/>
                </a:solidFill>
                <a:latin typeface="Arial"/>
                <a:ea typeface="Arial"/>
                <a:cs typeface="Arial"/>
                <a:sym typeface="Arial"/>
              </a:rPr>
              <a:t>As mentioned earlier by Marco we have trained the model with 300 segments for each class, for a total of one thousand and five hundred audio samples and it only took a minute and a half.</a:t>
            </a:r>
            <a:br>
              <a:rPr lang="en-US" sz="1100" b="0" i="0" u="none" strike="noStrike" cap="none" baseline="0" dirty="0">
                <a:solidFill>
                  <a:srgbClr val="000000"/>
                </a:solidFill>
                <a:latin typeface="Arial"/>
                <a:ea typeface="Arial"/>
                <a:cs typeface="Arial"/>
                <a:sym typeface="Arial"/>
              </a:rPr>
            </a:br>
            <a:endParaRPr lang="en-US" sz="1100" b="0" i="0" u="none" strike="noStrike" cap="none" baseline="0" dirty="0">
              <a:solidFill>
                <a:srgbClr val="000000"/>
              </a:solidFill>
              <a:latin typeface="Arial"/>
              <a:ea typeface="Arial"/>
              <a:cs typeface="Arial"/>
              <a:sym typeface="Arial"/>
            </a:endParaRPr>
          </a:p>
          <a:p>
            <a:pPr marL="158750" indent="0">
              <a:buNone/>
            </a:pPr>
            <a:r>
              <a:rPr lang="en-US" sz="1100" b="0" i="0" u="none" strike="noStrike" cap="none" baseline="0" dirty="0">
                <a:solidFill>
                  <a:srgbClr val="000000"/>
                </a:solidFill>
                <a:latin typeface="Arial"/>
                <a:ea typeface="Arial"/>
                <a:cs typeface="Arial"/>
                <a:sym typeface="Arial"/>
              </a:rPr>
              <a:t>After training the classification model, we tested its performance metrics on one hundred and fifty thousand audio segments :</a:t>
            </a:r>
          </a:p>
          <a:p>
            <a:pPr marL="158750" indent="0">
              <a:buNone/>
            </a:pPr>
            <a:endParaRPr lang="en-US" sz="1100" b="0" i="0" u="none" strike="noStrike" cap="none" baseline="0" dirty="0">
              <a:solidFill>
                <a:srgbClr val="000000"/>
              </a:solidFill>
              <a:latin typeface="Arial"/>
              <a:cs typeface="Arial"/>
              <a:sym typeface="Arial"/>
            </a:endParaRPr>
          </a:p>
          <a:p>
            <a:pPr marL="158750" indent="0">
              <a:buNone/>
            </a:pPr>
            <a:r>
              <a:rPr lang="en-US" sz="1100" b="0" i="0" u="none" strike="noStrike" cap="none" baseline="0" dirty="0">
                <a:solidFill>
                  <a:srgbClr val="000000"/>
                </a:solidFill>
                <a:latin typeface="Arial"/>
                <a:cs typeface="Arial"/>
                <a:sym typeface="Arial"/>
              </a:rPr>
              <a:t>In this graph we have a view on the values of precision, recall, and f1-score of the single classes, and as we can see that class in orange that is the Backhoe and dark red that is the Hitachi are the ones who had the most trouble to being recognized.</a:t>
            </a:r>
          </a:p>
          <a:p>
            <a:pPr marL="158750" indent="0">
              <a:buNone/>
            </a:pPr>
            <a:endParaRPr lang="en-US" sz="1100" b="0" i="0" u="none" strike="noStrike" cap="none" baseline="0" dirty="0">
              <a:solidFill>
                <a:srgbClr val="000000"/>
              </a:solidFill>
              <a:latin typeface="Arial"/>
              <a:cs typeface="Arial"/>
              <a:sym typeface="Arial"/>
            </a:endParaRPr>
          </a:p>
          <a:p>
            <a:pPr marL="158750" indent="0">
              <a:buNone/>
            </a:pPr>
            <a:r>
              <a:rPr lang="en-US" sz="1100" b="0" i="0" u="none" strike="noStrike" cap="none" baseline="0" dirty="0">
                <a:solidFill>
                  <a:srgbClr val="000000"/>
                </a:solidFill>
                <a:latin typeface="Arial"/>
                <a:cs typeface="Arial"/>
                <a:sym typeface="Arial"/>
              </a:rPr>
              <a:t>in the table on the right we have the average values and accuracy of all the classes.</a:t>
            </a:r>
          </a:p>
          <a:p>
            <a:pPr marL="158750" indent="0">
              <a:buNone/>
            </a:pPr>
            <a:r>
              <a:rPr lang="en-US" sz="1100" b="0" i="0" u="none" strike="noStrike" cap="none" baseline="0" dirty="0">
                <a:solidFill>
                  <a:srgbClr val="000000"/>
                </a:solidFill>
                <a:latin typeface="Arial"/>
                <a:ea typeface="Arial"/>
                <a:cs typeface="Arial"/>
                <a:sym typeface="Arial"/>
              </a:rPr>
              <a:t>We obtained an overall accuracy of about 82%, an average precision of 82.48%, an average recall of about 82% (equal to the overall accuracy since the data-set is perfectly balanced) and an average F1-score of 0,8185 .</a:t>
            </a:r>
          </a:p>
          <a:p>
            <a:pPr marL="158750" indent="0">
              <a:buNone/>
            </a:pPr>
            <a:endParaRPr lang="en-US" sz="1100" b="0" i="0" u="none" strike="noStrike" cap="none" baseline="0" dirty="0">
              <a:solidFill>
                <a:srgbClr val="000000"/>
              </a:solidFill>
              <a:latin typeface="Arial"/>
              <a:cs typeface="Arial"/>
              <a:sym typeface="Arial"/>
            </a:endParaRPr>
          </a:p>
          <a:p>
            <a:pPr marL="158750" indent="0">
              <a:buNone/>
            </a:pPr>
            <a:r>
              <a:rPr lang="en-US" dirty="0"/>
              <a:t>We found that the processing time for each segment is 45ms with our machine, but  with some optimization it can be a real time classification application.</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Thanks to the confusion matrix we can see in detail the classes that have been misclassified.</a:t>
            </a:r>
          </a:p>
          <a:p>
            <a:pPr marL="0" lvl="0" indent="0" algn="l" rtl="0">
              <a:spcBef>
                <a:spcPts val="0"/>
              </a:spcBef>
              <a:spcAft>
                <a:spcPts val="0"/>
              </a:spcAft>
              <a:buNone/>
            </a:pPr>
            <a:endParaRPr lang="en-US"/>
          </a:p>
          <a:p>
            <a:pPr marL="0" lvl="0" indent="0" algn="l" rtl="0">
              <a:spcBef>
                <a:spcPts val="0"/>
              </a:spcBef>
              <a:spcAft>
                <a:spcPts val="0"/>
              </a:spcAft>
              <a:buNone/>
            </a:pPr>
            <a:r>
              <a:rPr lang="en-US" dirty="0"/>
              <a:t>[click] </a:t>
            </a:r>
            <a:r>
              <a:rPr lang="en-US"/>
              <a:t>we have highlighted in red the classes that have been misclassified more than 2000 times with one other class in particular</a:t>
            </a:r>
          </a:p>
          <a:p>
            <a:pPr marL="0" lvl="0" indent="0" algn="l" rtl="0">
              <a:spcBef>
                <a:spcPts val="0"/>
              </a:spcBef>
              <a:spcAft>
                <a:spcPts val="0"/>
              </a:spcAft>
              <a:buNone/>
            </a:pPr>
            <a:endParaRPr lang="en-US"/>
          </a:p>
          <a:p>
            <a:pPr marL="0" lvl="0" indent="0" algn="l" rtl="0">
              <a:spcBef>
                <a:spcPts val="0"/>
              </a:spcBef>
              <a:spcAft>
                <a:spcPts val="0"/>
              </a:spcAft>
              <a:buNone/>
            </a:pPr>
            <a:r>
              <a:rPr lang="en-US" dirty="0"/>
              <a:t>[click] We </a:t>
            </a:r>
            <a:r>
              <a:rPr lang="en-US"/>
              <a:t>can see that the Excavator Hitachi50U class was confused the most with Backhoe JD50DCompact . </a:t>
            </a:r>
            <a:br>
              <a:rPr lang="en-US" dirty="0"/>
            </a:br>
            <a:r>
              <a:rPr lang="en-US"/>
              <a:t>In fact 6047 segments containing audio from the Excavator Hitachi50U were classified </a:t>
            </a:r>
            <a:r>
              <a:rPr lang="en-US" dirty="0"/>
              <a:t>as </a:t>
            </a:r>
            <a:r>
              <a:rPr lang="en-US"/>
              <a:t>Backhoe JD50DCompact.</a:t>
            </a:r>
            <a:br>
              <a:rPr lang="en-US"/>
            </a:br>
            <a:endParaRPr lang="en-US"/>
          </a:p>
          <a:p>
            <a:pPr marL="0" lvl="0" indent="0" algn="l" rtl="0">
              <a:spcBef>
                <a:spcPts val="0"/>
              </a:spcBef>
              <a:spcAft>
                <a:spcPts val="0"/>
              </a:spcAft>
              <a:buNone/>
            </a:pPr>
            <a:r>
              <a:rPr lang="en-US"/>
              <a:t>This may be due both to the similarity between the sound emitted by the two machines, but also to the possible poor quality of the samples present in the dataset</a:t>
            </a:r>
            <a:r>
              <a:rPr lang="en-US" dirty="0"/>
              <a:t>.</a:t>
            </a:r>
            <a:endParaRPr/>
          </a:p>
        </p:txBody>
      </p:sp>
    </p:spTree>
    <p:extLst>
      <p:ext uri="{BB962C8B-B14F-4D97-AF65-F5344CB8AC3E}">
        <p14:creationId xmlns:p14="http://schemas.microsoft.com/office/powerpoint/2010/main" val="2638841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Due to the problems we encountered in managing the ESN in terms of memory, and since we were not able to increase the </a:t>
            </a:r>
            <a:r>
              <a:rPr lang="en-US" err="1"/>
              <a:t>ms</a:t>
            </a:r>
            <a:r>
              <a:rPr lang="en-US"/>
              <a:t> of the segments</a:t>
            </a:r>
            <a:r>
              <a:rPr lang="en-US" dirty="0"/>
              <a:t> or use a batch system for the data</a:t>
            </a:r>
            <a:r>
              <a:rPr lang="en-US"/>
              <a:t>, we decided to manage a post processing on the data obtained from the detection.</a:t>
            </a:r>
            <a:endParaRPr lang="en-US" dirty="0">
              <a:sym typeface="Arial"/>
            </a:endParaRPr>
          </a:p>
          <a:p>
            <a:pPr marL="158750" indent="0">
              <a:buNone/>
            </a:pPr>
            <a:endParaRPr lang="en-US" dirty="0">
              <a:sym typeface="Arial"/>
            </a:endParaRPr>
          </a:p>
          <a:p>
            <a:pPr marL="158750" indent="0">
              <a:buNone/>
            </a:pPr>
            <a:r>
              <a:rPr lang="en-US" dirty="0">
                <a:sym typeface="Arial"/>
              </a:rPr>
              <a:t>We decided to implement a majority voting system. </a:t>
            </a:r>
          </a:p>
          <a:p>
            <a:pPr marL="158750" indent="0">
              <a:buNone/>
            </a:pPr>
            <a:endParaRPr lang="en-US" dirty="0">
              <a:sym typeface="Arial"/>
            </a:endParaRPr>
          </a:p>
          <a:p>
            <a:pPr marL="158750" indent="0">
              <a:buNone/>
            </a:pPr>
            <a:r>
              <a:rPr lang="en-US" dirty="0">
                <a:sym typeface="Arial"/>
              </a:rPr>
              <a:t>majority voting is simply taking a block of values as input and returning the most recurring value as a result.</a:t>
            </a:r>
          </a:p>
          <a:p>
            <a:pPr marL="158750" indent="0">
              <a:buNone/>
            </a:pPr>
            <a:endParaRPr lang="en-US" dirty="0">
              <a:sym typeface="Arial"/>
            </a:endParaRPr>
          </a:p>
          <a:p>
            <a:pPr marL="158750" indent="0">
              <a:buNone/>
            </a:pPr>
            <a:r>
              <a:rPr lang="en-US"/>
              <a:t>We decided to test </a:t>
            </a:r>
            <a:r>
              <a:rPr lang="en-US" dirty="0"/>
              <a:t>it </a:t>
            </a:r>
            <a:r>
              <a:rPr lang="en-US"/>
              <a:t>on blocks of 17, 24, 67</a:t>
            </a:r>
            <a:r>
              <a:rPr lang="en-US" dirty="0"/>
              <a:t>,</a:t>
            </a:r>
            <a:r>
              <a:rPr lang="en-US"/>
              <a:t> and 100 segments</a:t>
            </a:r>
            <a:r>
              <a:rPr lang="en-US" dirty="0"/>
              <a:t> to evaluate the performance</a:t>
            </a:r>
            <a:r>
              <a:rPr lang="en-US"/>
              <a:t>.</a:t>
            </a:r>
          </a:p>
        </p:txBody>
      </p:sp>
    </p:spTree>
    <p:extLst>
      <p:ext uri="{BB962C8B-B14F-4D97-AF65-F5344CB8AC3E}">
        <p14:creationId xmlns:p14="http://schemas.microsoft.com/office/powerpoint/2010/main" val="3927651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In practice, as we can see schematically, we take the above values, and based on the blocks considered for majority voting we return the most recurring value as a result.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[click] here we have the 17 segments</a:t>
            </a:r>
          </a:p>
          <a:p>
            <a:pPr marL="0" lvl="0" indent="0" algn="l" rtl="0">
              <a:spcBef>
                <a:spcPts val="0"/>
              </a:spcBef>
              <a:spcAft>
                <a:spcPts val="0"/>
              </a:spcAft>
              <a:buNone/>
            </a:pPr>
            <a:r>
              <a:rPr lang="en-US" dirty="0"/>
              <a:t>[click] the 34 segments and so on [click]</a:t>
            </a:r>
          </a:p>
          <a:p>
            <a:pPr marL="0" lvl="0" indent="0" algn="l" rtl="0">
              <a:spcBef>
                <a:spcPts val="0"/>
              </a:spcBef>
              <a:spcAft>
                <a:spcPts val="0"/>
              </a:spcAft>
              <a:buNone/>
            </a:pPr>
            <a:endParaRPr lang="en-US" dirty="0"/>
          </a:p>
          <a:p>
            <a:pPr marL="0" lvl="0" indent="0" algn="l" rtl="0">
              <a:spcBef>
                <a:spcPts val="0"/>
              </a:spcBef>
              <a:spcAft>
                <a:spcPts val="0"/>
              </a:spcAft>
              <a:buNone/>
            </a:pPr>
            <a:r>
              <a:rPr lang="en-US" sz="1100" b="0" i="0" u="none" strike="noStrike" cap="none" baseline="0" dirty="0">
                <a:solidFill>
                  <a:srgbClr val="000000"/>
                </a:solidFill>
                <a:latin typeface="Arial"/>
                <a:ea typeface="Arial"/>
                <a:cs typeface="Arial"/>
                <a:sym typeface="Arial"/>
              </a:rPr>
              <a:t>Given that the classifier evaluates the audio every 30 </a:t>
            </a:r>
            <a:r>
              <a:rPr lang="en-US" sz="1100" b="0" i="0" u="none" strike="noStrike" cap="none" baseline="0" dirty="0" err="1">
                <a:solidFill>
                  <a:srgbClr val="000000"/>
                </a:solidFill>
                <a:latin typeface="Arial"/>
                <a:ea typeface="Arial"/>
                <a:cs typeface="Arial"/>
                <a:sym typeface="Arial"/>
              </a:rPr>
              <a:t>ms</a:t>
            </a:r>
            <a:r>
              <a:rPr lang="en-US" sz="1100" b="0" i="0" u="none" strike="noStrike" cap="none" baseline="0" dirty="0">
                <a:solidFill>
                  <a:srgbClr val="000000"/>
                </a:solidFill>
                <a:latin typeface="Arial"/>
                <a:ea typeface="Arial"/>
                <a:cs typeface="Arial"/>
                <a:sym typeface="Arial"/>
              </a:rPr>
              <a:t>, if we implement a majority voting system, we will have to wait for multiple audio segments to be classified before we can make a prediction. In non-instantaneous applications, for example, it may be possible to classify data after a few seconds, and even in the case of instant applications, a small delay of 500 </a:t>
            </a:r>
            <a:r>
              <a:rPr lang="en-US" sz="1100" b="0" i="0" u="none" strike="noStrike" cap="none" baseline="0" dirty="0" err="1">
                <a:solidFill>
                  <a:srgbClr val="000000"/>
                </a:solidFill>
                <a:latin typeface="Arial"/>
                <a:ea typeface="Arial"/>
                <a:cs typeface="Arial"/>
                <a:sym typeface="Arial"/>
              </a:rPr>
              <a:t>ms</a:t>
            </a:r>
            <a:r>
              <a:rPr lang="en-US" sz="1100" b="0" i="0" u="none" strike="noStrike" cap="none" baseline="0" dirty="0">
                <a:solidFill>
                  <a:srgbClr val="000000"/>
                </a:solidFill>
                <a:latin typeface="Arial"/>
                <a:ea typeface="Arial"/>
                <a:cs typeface="Arial"/>
                <a:sym typeface="Arial"/>
              </a:rPr>
              <a:t> may be acceptable.</a:t>
            </a:r>
            <a:br>
              <a:rPr lang="en-US" sz="1100" b="0" i="0" u="none" strike="noStrike" cap="none" baseline="0" dirty="0">
                <a:solidFill>
                  <a:srgbClr val="000000"/>
                </a:solidFill>
                <a:latin typeface="Arial"/>
                <a:ea typeface="Arial"/>
                <a:cs typeface="Arial"/>
                <a:sym typeface="Arial"/>
              </a:rPr>
            </a:br>
            <a:br>
              <a:rPr lang="en-US" sz="1100" b="0" i="0" u="none" strike="noStrike" cap="none" baseline="0" dirty="0">
                <a:solidFill>
                  <a:srgbClr val="000000"/>
                </a:solidFill>
                <a:latin typeface="Arial"/>
                <a:ea typeface="Arial"/>
                <a:cs typeface="Arial"/>
                <a:sym typeface="Arial"/>
              </a:rPr>
            </a:br>
            <a:r>
              <a:rPr lang="en-US" sz="1100" b="0" i="0" u="none" strike="noStrike" cap="none" baseline="0" dirty="0">
                <a:solidFill>
                  <a:srgbClr val="000000"/>
                </a:solidFill>
                <a:latin typeface="Arial"/>
                <a:ea typeface="Arial"/>
                <a:cs typeface="Arial"/>
                <a:sym typeface="Arial"/>
              </a:rPr>
              <a:t>For this reason, we decided to try it to see the results</a:t>
            </a:r>
            <a:endParaRPr dirty="0"/>
          </a:p>
        </p:txBody>
      </p:sp>
    </p:spTree>
    <p:extLst>
      <p:ext uri="{BB962C8B-B14F-4D97-AF65-F5344CB8AC3E}">
        <p14:creationId xmlns:p14="http://schemas.microsoft.com/office/powerpoint/2010/main" val="3135102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Moving on to the results obtained with the </a:t>
            </a:r>
            <a:r>
              <a:rPr lang="en-US" dirty="0" err="1"/>
              <a:t>mojority</a:t>
            </a:r>
            <a:r>
              <a:rPr lang="en-US" dirty="0"/>
              <a:t> voting </a:t>
            </a:r>
            <a:r>
              <a:rPr lang="en-US"/>
              <a:t>we can see </a:t>
            </a:r>
            <a:r>
              <a:rPr lang="en-US" dirty="0"/>
              <a:t>that with </a:t>
            </a:r>
            <a:r>
              <a:rPr lang="en-US"/>
              <a:t>17 segments we have an increase of about 10% on both accuracy, precision and recall.</a:t>
            </a:r>
            <a:endParaRPr/>
          </a:p>
        </p:txBody>
      </p:sp>
    </p:spTree>
    <p:extLst>
      <p:ext uri="{BB962C8B-B14F-4D97-AF65-F5344CB8AC3E}">
        <p14:creationId xmlns:p14="http://schemas.microsoft.com/office/powerpoint/2010/main" val="1756057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By increasing the number of segments, we can see how the rates are gradually increasing.</a:t>
            </a:r>
          </a:p>
          <a:p>
            <a:pPr marL="0" lvl="0" indent="0" algn="l" rtl="0">
              <a:spcBef>
                <a:spcPts val="0"/>
              </a:spcBef>
              <a:spcAft>
                <a:spcPts val="0"/>
              </a:spcAft>
              <a:buNone/>
            </a:pPr>
            <a:r>
              <a:rPr lang="en-US"/>
              <a:t>With 34 segments we had an increase of about 2% on all parameters</a:t>
            </a:r>
            <a:r>
              <a:rPr lang="en-US" dirty="0"/>
              <a:t> compared with the 17 segments, with a total increase of 12%.</a:t>
            </a:r>
            <a:r>
              <a:rPr lang="en-US"/>
              <a:t> </a:t>
            </a:r>
            <a:endParaRPr/>
          </a:p>
        </p:txBody>
      </p:sp>
    </p:spTree>
    <p:extLst>
      <p:ext uri="{BB962C8B-B14F-4D97-AF65-F5344CB8AC3E}">
        <p14:creationId xmlns:p14="http://schemas.microsoft.com/office/powerpoint/2010/main" val="1273999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While </a:t>
            </a:r>
            <a:r>
              <a:rPr lang="en-US"/>
              <a:t>Using 67 segments, corresponding to 2 seconds of audio, we achieved the best results</a:t>
            </a:r>
            <a:r>
              <a:rPr lang="en-US" dirty="0"/>
              <a:t> for each individual class, with a further increase of almost 2</a:t>
            </a:r>
            <a:r>
              <a:rPr lang="en-US"/>
              <a:t>% </a:t>
            </a:r>
            <a:r>
              <a:rPr lang="en-US" dirty="0"/>
              <a:t>on all the parameters</a:t>
            </a:r>
            <a:r>
              <a:rPr lang="en-US"/>
              <a:t>, </a:t>
            </a:r>
            <a:r>
              <a:rPr lang="en-US" dirty="0"/>
              <a:t>for a total of 14%.</a:t>
            </a:r>
          </a:p>
          <a:p>
            <a:pPr marL="0" lvl="0" indent="0" algn="l" rtl="0">
              <a:spcBef>
                <a:spcPts val="0"/>
              </a:spcBef>
              <a:spcAft>
                <a:spcPts val="0"/>
              </a:spcAft>
              <a:buNone/>
            </a:pPr>
            <a:endParaRPr lang="en-US"/>
          </a:p>
        </p:txBody>
      </p:sp>
    </p:spTree>
    <p:extLst>
      <p:ext uri="{BB962C8B-B14F-4D97-AF65-F5344CB8AC3E}">
        <p14:creationId xmlns:p14="http://schemas.microsoft.com/office/powerpoint/2010/main" val="3164639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Regarding the 100 segments the increase in benefits was smaller than in the previous case.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Because there are a lot of consecutive detection error majority voting starts to shows smaller and smaller gains with an increase of segments.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want to stress that all these results are indicative of a better performance for majority voting, but do not guarantee statistical evidence because the amount of samples is not large enough.</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79103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a:solidFill>
                  <a:srgbClr val="FFFFFF"/>
                </a:solidFill>
                <a:uFill>
                  <a:noFill/>
                </a:uFill>
                <a:latin typeface="Maven Pro" panose="020B0604020202020204" charset="0"/>
                <a:cs typeface="Arial"/>
                <a:sym typeface="Arial"/>
              </a:rPr>
              <a:t>In conclusion </a:t>
            </a:r>
            <a:r>
              <a:rPr lang="en-US" sz="1100" b="0" i="0" u="none" strike="noStrike" cap="none" baseline="0">
                <a:solidFill>
                  <a:srgbClr val="000000"/>
                </a:solidFill>
                <a:latin typeface="Arial"/>
                <a:ea typeface="Arial"/>
                <a:cs typeface="Arial"/>
                <a:sym typeface="Arial"/>
              </a:rPr>
              <a:t>ESNs demonstrated a remarkable versatility by showing their potential in the audio data recognition field.</a:t>
            </a:r>
            <a:endParaRPr lang="en-US" sz="1100" b="0" i="0" u="none" strike="noStrike" cap="none" baseline="0" dirty="0">
              <a:solidFill>
                <a:srgbClr val="000000"/>
              </a:solidFill>
              <a:latin typeface="Arial"/>
              <a:ea typeface="Arial"/>
              <a:cs typeface="Arial"/>
              <a:sym typeface="Arial"/>
            </a:endParaRPr>
          </a:p>
          <a:p>
            <a:pPr marL="158750" indent="0">
              <a:buNone/>
            </a:pPr>
            <a:endParaRPr lang="en-US" sz="1100" b="0" i="0" u="none" strike="noStrike" cap="none" baseline="0" dirty="0">
              <a:solidFill>
                <a:srgbClr val="000000"/>
              </a:solidFill>
              <a:latin typeface="Arial"/>
              <a:ea typeface="Arial"/>
              <a:cs typeface="Arial"/>
              <a:sym typeface="Arial"/>
            </a:endParaRPr>
          </a:p>
          <a:p>
            <a:pPr marL="158750" indent="0">
              <a:buNone/>
            </a:pPr>
            <a:r>
              <a:rPr lang="en-US" sz="1100" b="0" i="0" u="none" strike="noStrike" cap="none" baseline="0" dirty="0">
                <a:solidFill>
                  <a:srgbClr val="000000"/>
                </a:solidFill>
                <a:latin typeface="Arial"/>
                <a:ea typeface="Arial"/>
                <a:cs typeface="Arial"/>
                <a:sym typeface="Arial"/>
              </a:rPr>
              <a:t>In comparison with a CNN the ESN has a worse performance</a:t>
            </a:r>
            <a:r>
              <a:rPr lang="en-US" sz="1100" b="0" i="0" u="none" strike="noStrike" cap="none" baseline="0">
                <a:solidFill>
                  <a:srgbClr val="000000"/>
                </a:solidFill>
                <a:latin typeface="Arial"/>
                <a:ea typeface="Arial"/>
                <a:cs typeface="Arial"/>
                <a:sym typeface="Arial"/>
              </a:rPr>
              <a:t>, </a:t>
            </a:r>
            <a:r>
              <a:rPr lang="en-US" sz="1100" b="0" i="0" u="none" strike="noStrike" cap="none" baseline="0" dirty="0">
                <a:solidFill>
                  <a:srgbClr val="000000"/>
                </a:solidFill>
                <a:latin typeface="Arial"/>
                <a:ea typeface="Arial"/>
                <a:cs typeface="Arial"/>
                <a:sym typeface="Arial"/>
              </a:rPr>
              <a:t>also due to the limitations we've had with </a:t>
            </a:r>
            <a:r>
              <a:rPr lang="en-US" sz="1100" b="0" i="0" u="none" strike="noStrike" cap="none" baseline="0">
                <a:solidFill>
                  <a:srgbClr val="000000"/>
                </a:solidFill>
                <a:latin typeface="Arial"/>
                <a:ea typeface="Arial"/>
                <a:cs typeface="Arial"/>
                <a:sym typeface="Arial"/>
              </a:rPr>
              <a:t>the </a:t>
            </a:r>
            <a:r>
              <a:rPr lang="en-US" sz="1100" b="0" i="0" u="none" strike="noStrike" cap="none" baseline="0" dirty="0">
                <a:solidFill>
                  <a:srgbClr val="000000"/>
                </a:solidFill>
                <a:latin typeface="Arial"/>
                <a:ea typeface="Arial"/>
                <a:cs typeface="Arial"/>
                <a:sym typeface="Arial"/>
              </a:rPr>
              <a:t>memories, but it is easier to set up </a:t>
            </a:r>
            <a:r>
              <a:rPr lang="en-US" sz="1100" b="0" i="0" u="none" strike="noStrike" cap="none" baseline="0">
                <a:solidFill>
                  <a:srgbClr val="000000"/>
                </a:solidFill>
                <a:latin typeface="Arial"/>
                <a:ea typeface="Arial"/>
                <a:cs typeface="Arial"/>
                <a:sym typeface="Arial"/>
              </a:rPr>
              <a:t>and </a:t>
            </a:r>
            <a:r>
              <a:rPr lang="en-US" sz="1100" b="0" i="0" u="none" strike="noStrike" cap="none" baseline="0" dirty="0">
                <a:solidFill>
                  <a:srgbClr val="000000"/>
                </a:solidFill>
                <a:latin typeface="Arial"/>
                <a:ea typeface="Arial"/>
                <a:cs typeface="Arial"/>
                <a:sym typeface="Arial"/>
              </a:rPr>
              <a:t>much faster to train</a:t>
            </a:r>
            <a:r>
              <a:rPr lang="en-US" sz="1100" b="0" i="0" u="none" strike="noStrike" cap="none" baseline="0">
                <a:solidFill>
                  <a:srgbClr val="000000"/>
                </a:solidFill>
                <a:latin typeface="Arial"/>
                <a:ea typeface="Arial"/>
                <a:cs typeface="Arial"/>
                <a:sym typeface="Arial"/>
              </a:rPr>
              <a:t>.</a:t>
            </a:r>
          </a:p>
          <a:p>
            <a:pPr marL="158750" indent="0">
              <a:buNone/>
            </a:pPr>
            <a:endParaRPr lang="en-US" sz="1100" b="0" i="0" u="none" strike="noStrike" cap="none" baseline="0">
              <a:solidFill>
                <a:srgbClr val="000000"/>
              </a:solidFill>
              <a:uFill>
                <a:noFill/>
              </a:uFill>
              <a:latin typeface="Arial"/>
              <a:cs typeface="Arial"/>
              <a:sym typeface="Arial"/>
            </a:endParaRPr>
          </a:p>
          <a:p>
            <a:pPr marL="158750" indent="0">
              <a:buNone/>
            </a:pPr>
            <a:endParaRPr lang="en-US" sz="1100">
              <a:solidFill>
                <a:srgbClr val="FFFFFF"/>
              </a:solidFill>
              <a:uFill>
                <a:noFill/>
              </a:uFill>
              <a:latin typeface="Maven Pro" panose="020B0604020202020204" charset="0"/>
              <a:cs typeface="Arial"/>
              <a:sym typeface="Aria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766738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789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88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295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98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98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5"/>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1F3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9" r:id="rId5"/>
    <p:sldLayoutId id="2147483663" r:id="rId6"/>
    <p:sldLayoutId id="2147483665" r:id="rId7"/>
    <p:sldLayoutId id="2147483667" r:id="rId8"/>
    <p:sldLayoutId id="2147483668" r:id="rId9"/>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743849" y="1323395"/>
            <a:ext cx="7564127" cy="30388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bg1"/>
                </a:solidFill>
              </a:rPr>
              <a:t>An</a:t>
            </a:r>
            <a:r>
              <a:rPr lang="en-US">
                <a:solidFill>
                  <a:schemeClr val="accent2"/>
                </a:solidFill>
              </a:rPr>
              <a:t> ESN </a:t>
            </a:r>
            <a:r>
              <a:rPr lang="en-US">
                <a:solidFill>
                  <a:schemeClr val="bg1"/>
                </a:solidFill>
              </a:rPr>
              <a:t>approach for audio classification in construction sites</a:t>
            </a:r>
            <a:endParaRPr lang="en-US"/>
          </a:p>
        </p:txBody>
      </p:sp>
      <p:sp>
        <p:nvSpPr>
          <p:cNvPr id="434" name="Google Shape;434;p25"/>
          <p:cNvSpPr txBox="1">
            <a:spLocks noGrp="1"/>
          </p:cNvSpPr>
          <p:nvPr>
            <p:ph type="subTitle" idx="1"/>
          </p:nvPr>
        </p:nvSpPr>
        <p:spPr>
          <a:xfrm>
            <a:off x="1577507" y="4678684"/>
            <a:ext cx="5896810" cy="385871"/>
          </a:xfrm>
          <a:prstGeom prst="rect">
            <a:avLst/>
          </a:prstGeom>
        </p:spPr>
        <p:txBody>
          <a:bodyPr spcFirstLastPara="1" wrap="square" lIns="91425" tIns="91425" rIns="91425" bIns="91425" anchor="t" anchorCtr="0">
            <a:noAutofit/>
          </a:bodyPr>
          <a:lstStyle/>
          <a:p>
            <a:pPr marL="0" lvl="0" indent="0"/>
            <a:r>
              <a:rPr lang="it-IT" sz="1200"/>
              <a:t>Edoardo Bini, Marco Ferraro, Alessandro Giannetti</a:t>
            </a:r>
            <a:endParaRPr sz="1200" b="1"/>
          </a:p>
        </p:txBody>
      </p:sp>
      <p:sp>
        <p:nvSpPr>
          <p:cNvPr id="436" name="Google Shape;436;p25"/>
          <p:cNvSpPr/>
          <p:nvPr/>
        </p:nvSpPr>
        <p:spPr>
          <a:xfrm>
            <a:off x="1247426" y="5022066"/>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7787502" y="3810528"/>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7616569" y="-37196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877623" y="2594316"/>
            <a:ext cx="104086" cy="2093517"/>
            <a:chOff x="1656175" y="1280046"/>
            <a:chExt cx="104086" cy="2093517"/>
          </a:xfrm>
        </p:grpSpPr>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flipH="1">
            <a:off x="1284238" y="3534495"/>
            <a:ext cx="47810" cy="135818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8350212" y="3510832"/>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637313" y="2248646"/>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ttangolo 1">
            <a:extLst>
              <a:ext uri="{FF2B5EF4-FFF2-40B4-BE49-F238E27FC236}">
                <a16:creationId xmlns:a16="http://schemas.microsoft.com/office/drawing/2014/main" id="{1D722406-68EA-4814-A8DC-FD0B849C3814}"/>
              </a:ext>
            </a:extLst>
          </p:cNvPr>
          <p:cNvSpPr/>
          <p:nvPr/>
        </p:nvSpPr>
        <p:spPr>
          <a:xfrm>
            <a:off x="5135880" y="2291736"/>
            <a:ext cx="238776" cy="280014"/>
          </a:xfrm>
          <a:prstGeom prst="rect">
            <a:avLst/>
          </a:prstGeom>
          <a:solidFill>
            <a:srgbClr val="001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845"/>
              </a:solidFil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8" name="Google Shape;1586;p49">
            <a:extLst>
              <a:ext uri="{FF2B5EF4-FFF2-40B4-BE49-F238E27FC236}">
                <a16:creationId xmlns:a16="http://schemas.microsoft.com/office/drawing/2014/main" id="{E4EFDEE9-6272-4EE0-9B33-879D222AEAF7}"/>
              </a:ext>
            </a:extLst>
          </p:cNvPr>
          <p:cNvSpPr txBox="1">
            <a:spLocks/>
          </p:cNvSpPr>
          <p:nvPr/>
        </p:nvSpPr>
        <p:spPr>
          <a:xfrm>
            <a:off x="1115617" y="1567276"/>
            <a:ext cx="7127115" cy="3239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241300" lvl="0" indent="-215900" algn="l">
              <a:spcBef>
                <a:spcPts val="300"/>
              </a:spcBef>
              <a:buClr>
                <a:srgbClr val="00CFCC"/>
              </a:buClr>
              <a:buSzPts val="1400"/>
              <a:buFont typeface="Maven Pro"/>
              <a:buChar char="●"/>
            </a:pPr>
            <a:r>
              <a:rPr lang="en-US" sz="1800">
                <a:solidFill>
                  <a:srgbClr val="FFFFFF"/>
                </a:solidFill>
                <a:uFill>
                  <a:noFill/>
                </a:uFill>
                <a:latin typeface="Maven Pro" panose="020B0604020202020204" charset="0"/>
                <a:cs typeface="Arial"/>
                <a:sym typeface="Arial"/>
              </a:rPr>
              <a:t>Generation of log-scaled </a:t>
            </a:r>
            <a:r>
              <a:rPr lang="en-US" sz="1800" err="1">
                <a:solidFill>
                  <a:srgbClr val="FFFFFF"/>
                </a:solidFill>
                <a:uFill>
                  <a:noFill/>
                </a:uFill>
                <a:latin typeface="Maven Pro" panose="020B0604020202020204" charset="0"/>
                <a:cs typeface="Arial"/>
                <a:sym typeface="Arial"/>
              </a:rPr>
              <a:t>mel</a:t>
            </a:r>
            <a:r>
              <a:rPr lang="en-US" sz="1800">
                <a:solidFill>
                  <a:srgbClr val="FFFFFF"/>
                </a:solidFill>
                <a:uFill>
                  <a:noFill/>
                </a:uFill>
                <a:latin typeface="Maven Pro" panose="020B0604020202020204" charset="0"/>
                <a:cs typeface="Arial"/>
                <a:sym typeface="Arial"/>
              </a:rPr>
              <a:t>-spectrogram from the waveform of the audio tracks with a sampling of 44100 Hz</a:t>
            </a:r>
            <a:br>
              <a:rPr lang="en-US" sz="1800">
                <a:solidFill>
                  <a:srgbClr val="FFFFFF"/>
                </a:solidFill>
                <a:uFill>
                  <a:noFill/>
                </a:uFill>
                <a:latin typeface="Maven Pro" panose="020B0604020202020204" charset="0"/>
                <a:cs typeface="Arial"/>
                <a:sym typeface="Arial"/>
              </a:rPr>
            </a:br>
            <a:r>
              <a:rPr lang="en-US" sz="1800">
                <a:solidFill>
                  <a:srgbClr val="FFFFFF"/>
                </a:solidFill>
                <a:uFill>
                  <a:noFill/>
                </a:uFill>
                <a:latin typeface="Maven Pro" panose="020B0604020202020204" charset="0"/>
                <a:cs typeface="Arial"/>
                <a:sym typeface="Arial"/>
              </a:rPr>
              <a:t>[</a:t>
            </a:r>
            <a:r>
              <a:rPr lang="en-US" sz="1800" err="1">
                <a:solidFill>
                  <a:srgbClr val="FFFFFF"/>
                </a:solidFill>
                <a:uFill>
                  <a:noFill/>
                </a:uFill>
                <a:latin typeface="Maven Pro" panose="020B0604020202020204" charset="0"/>
                <a:cs typeface="Arial"/>
                <a:sym typeface="Arial"/>
              </a:rPr>
              <a:t>Librosa</a:t>
            </a:r>
            <a:r>
              <a:rPr lang="en-US" sz="1800">
                <a:solidFill>
                  <a:srgbClr val="FFFFFF"/>
                </a:solidFill>
                <a:uFill>
                  <a:noFill/>
                </a:uFill>
                <a:latin typeface="Maven Pro" panose="020B0604020202020204" charset="0"/>
                <a:cs typeface="Arial"/>
                <a:sym typeface="Arial"/>
              </a:rPr>
              <a:t> python library]</a:t>
            </a:r>
          </a:p>
        </p:txBody>
      </p:sp>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3000"/>
              <a:t>DATASET</a:t>
            </a:r>
            <a:endParaRPr sz="3000"/>
          </a:p>
        </p:txBody>
      </p:sp>
      <p:grpSp>
        <p:nvGrpSpPr>
          <p:cNvPr id="72" name="Google Shape;1099;p38">
            <a:extLst>
              <a:ext uri="{FF2B5EF4-FFF2-40B4-BE49-F238E27FC236}">
                <a16:creationId xmlns:a16="http://schemas.microsoft.com/office/drawing/2014/main" id="{1B67EB26-077F-41DA-BEE9-8839E24E08F5}"/>
              </a:ext>
            </a:extLst>
          </p:cNvPr>
          <p:cNvGrpSpPr/>
          <p:nvPr/>
        </p:nvGrpSpPr>
        <p:grpSpPr>
          <a:xfrm>
            <a:off x="53280" y="2511155"/>
            <a:ext cx="180000" cy="180000"/>
            <a:chOff x="7457825" y="1912500"/>
            <a:chExt cx="373500" cy="373500"/>
          </a:xfrm>
        </p:grpSpPr>
        <p:sp>
          <p:nvSpPr>
            <p:cNvPr id="73" name="Google Shape;1100;p38">
              <a:extLst>
                <a:ext uri="{FF2B5EF4-FFF2-40B4-BE49-F238E27FC236}">
                  <a16:creationId xmlns:a16="http://schemas.microsoft.com/office/drawing/2014/main" id="{FF66F4E5-31A2-4578-8A84-B0043BFB54AD}"/>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1;p38">
              <a:extLst>
                <a:ext uri="{FF2B5EF4-FFF2-40B4-BE49-F238E27FC236}">
                  <a16:creationId xmlns:a16="http://schemas.microsoft.com/office/drawing/2014/main" id="{72E0D218-7550-424F-B225-7FD618A12B8B}"/>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096;p38">
            <a:extLst>
              <a:ext uri="{FF2B5EF4-FFF2-40B4-BE49-F238E27FC236}">
                <a16:creationId xmlns:a16="http://schemas.microsoft.com/office/drawing/2014/main" id="{03E03C8D-6746-42F4-8857-992EBA10E2F1}"/>
              </a:ext>
            </a:extLst>
          </p:cNvPr>
          <p:cNvGrpSpPr/>
          <p:nvPr/>
        </p:nvGrpSpPr>
        <p:grpSpPr>
          <a:xfrm>
            <a:off x="53286" y="2252124"/>
            <a:ext cx="180000" cy="180000"/>
            <a:chOff x="5557850" y="1912500"/>
            <a:chExt cx="373500" cy="373500"/>
          </a:xfrm>
        </p:grpSpPr>
        <p:sp>
          <p:nvSpPr>
            <p:cNvPr id="76" name="Google Shape;1097;p38">
              <a:extLst>
                <a:ext uri="{FF2B5EF4-FFF2-40B4-BE49-F238E27FC236}">
                  <a16:creationId xmlns:a16="http://schemas.microsoft.com/office/drawing/2014/main" id="{CB27DF0D-1E43-4632-AA12-27466C20450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8;p38">
              <a:extLst>
                <a:ext uri="{FF2B5EF4-FFF2-40B4-BE49-F238E27FC236}">
                  <a16:creationId xmlns:a16="http://schemas.microsoft.com/office/drawing/2014/main" id="{B189F26D-D682-4567-B878-145B8FF1F45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090;p38">
            <a:extLst>
              <a:ext uri="{FF2B5EF4-FFF2-40B4-BE49-F238E27FC236}">
                <a16:creationId xmlns:a16="http://schemas.microsoft.com/office/drawing/2014/main" id="{1D886B3C-776E-49B4-AC48-07C805761432}"/>
              </a:ext>
            </a:extLst>
          </p:cNvPr>
          <p:cNvGrpSpPr/>
          <p:nvPr/>
        </p:nvGrpSpPr>
        <p:grpSpPr>
          <a:xfrm>
            <a:off x="53298" y="1731104"/>
            <a:ext cx="180000" cy="180000"/>
            <a:chOff x="1372725" y="1912500"/>
            <a:chExt cx="373500" cy="373500"/>
          </a:xfrm>
        </p:grpSpPr>
        <p:sp>
          <p:nvSpPr>
            <p:cNvPr id="79" name="Google Shape;1091;p38">
              <a:extLst>
                <a:ext uri="{FF2B5EF4-FFF2-40B4-BE49-F238E27FC236}">
                  <a16:creationId xmlns:a16="http://schemas.microsoft.com/office/drawing/2014/main" id="{CD8744F9-5769-43B2-AF42-A26748E38336}"/>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2;p38">
              <a:extLst>
                <a:ext uri="{FF2B5EF4-FFF2-40B4-BE49-F238E27FC236}">
                  <a16:creationId xmlns:a16="http://schemas.microsoft.com/office/drawing/2014/main" id="{FF2459E9-E614-4056-A797-201C757512D6}"/>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093;p38">
            <a:extLst>
              <a:ext uri="{FF2B5EF4-FFF2-40B4-BE49-F238E27FC236}">
                <a16:creationId xmlns:a16="http://schemas.microsoft.com/office/drawing/2014/main" id="{F3B5E734-C48E-4987-8F2F-BFAC3F08B6D1}"/>
              </a:ext>
            </a:extLst>
          </p:cNvPr>
          <p:cNvGrpSpPr/>
          <p:nvPr/>
        </p:nvGrpSpPr>
        <p:grpSpPr>
          <a:xfrm>
            <a:off x="53292" y="1990135"/>
            <a:ext cx="180000" cy="180000"/>
            <a:chOff x="3212675" y="1912500"/>
            <a:chExt cx="373500" cy="373500"/>
          </a:xfrm>
        </p:grpSpPr>
        <p:sp>
          <p:nvSpPr>
            <p:cNvPr id="82" name="Google Shape;1094;p38">
              <a:extLst>
                <a:ext uri="{FF2B5EF4-FFF2-40B4-BE49-F238E27FC236}">
                  <a16:creationId xmlns:a16="http://schemas.microsoft.com/office/drawing/2014/main" id="{DB529867-8AFE-4069-8832-0DAD877D43A2}"/>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5;p38">
              <a:extLst>
                <a:ext uri="{FF2B5EF4-FFF2-40B4-BE49-F238E27FC236}">
                  <a16:creationId xmlns:a16="http://schemas.microsoft.com/office/drawing/2014/main" id="{E9B640B6-8B6A-4FD5-9C47-E87087F203A1}"/>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1110;p38">
            <a:extLst>
              <a:ext uri="{FF2B5EF4-FFF2-40B4-BE49-F238E27FC236}">
                <a16:creationId xmlns:a16="http://schemas.microsoft.com/office/drawing/2014/main" id="{A77AC645-6399-4A8B-8598-179231497436}"/>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85" name="Google Shape;1111;p38">
            <a:extLst>
              <a:ext uri="{FF2B5EF4-FFF2-40B4-BE49-F238E27FC236}">
                <a16:creationId xmlns:a16="http://schemas.microsoft.com/office/drawing/2014/main" id="{1667373D-914C-4B22-A6E4-16821EB5060C}"/>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ESN</a:t>
            </a:r>
          </a:p>
        </p:txBody>
      </p:sp>
      <p:sp>
        <p:nvSpPr>
          <p:cNvPr id="86" name="Google Shape;1112;p38">
            <a:extLst>
              <a:ext uri="{FF2B5EF4-FFF2-40B4-BE49-F238E27FC236}">
                <a16:creationId xmlns:a16="http://schemas.microsoft.com/office/drawing/2014/main" id="{752B2627-B7C1-41D7-82C8-35502C95FB08}"/>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87" name="Google Shape;1113;p38">
            <a:extLst>
              <a:ext uri="{FF2B5EF4-FFF2-40B4-BE49-F238E27FC236}">
                <a16:creationId xmlns:a16="http://schemas.microsoft.com/office/drawing/2014/main" id="{D2C6C8C0-4FF2-4B29-AE2E-874DA9A234F8}"/>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p:sp>
        <p:nvSpPr>
          <p:cNvPr id="21" name="Rettangolo 20">
            <a:extLst>
              <a:ext uri="{FF2B5EF4-FFF2-40B4-BE49-F238E27FC236}">
                <a16:creationId xmlns:a16="http://schemas.microsoft.com/office/drawing/2014/main" id="{A6CDDE30-AC04-4410-B0D9-396ED46603FB}"/>
              </a:ext>
            </a:extLst>
          </p:cNvPr>
          <p:cNvSpPr/>
          <p:nvPr/>
        </p:nvSpPr>
        <p:spPr>
          <a:xfrm>
            <a:off x="0" y="1709739"/>
            <a:ext cx="852487" cy="496064"/>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magine 2" descr="Immagine che contiene edificio, porta&#10;&#10;Descrizione generata automaticamente">
            <a:extLst>
              <a:ext uri="{FF2B5EF4-FFF2-40B4-BE49-F238E27FC236}">
                <a16:creationId xmlns:a16="http://schemas.microsoft.com/office/drawing/2014/main" id="{2B93436D-3AF6-4DE4-9442-1BE024EFE9F6}"/>
              </a:ext>
            </a:extLst>
          </p:cNvPr>
          <p:cNvPicPr>
            <a:picLocks noChangeAspect="1"/>
          </p:cNvPicPr>
          <p:nvPr/>
        </p:nvPicPr>
        <p:blipFill rotWithShape="1">
          <a:blip r:embed="rId3"/>
          <a:srcRect l="12503" t="12165" r="9800" b="10875"/>
          <a:stretch/>
        </p:blipFill>
        <p:spPr>
          <a:xfrm>
            <a:off x="3280090" y="2691155"/>
            <a:ext cx="2583819" cy="1919493"/>
          </a:xfrm>
          <a:prstGeom prst="rect">
            <a:avLst/>
          </a:prstGeom>
        </p:spPr>
      </p:pic>
      <p:sp>
        <p:nvSpPr>
          <p:cNvPr id="5" name="Rettangolo 4">
            <a:extLst>
              <a:ext uri="{FF2B5EF4-FFF2-40B4-BE49-F238E27FC236}">
                <a16:creationId xmlns:a16="http://schemas.microsoft.com/office/drawing/2014/main" id="{3B608C5C-471E-4180-A747-9A8D1D696FDE}"/>
              </a:ext>
            </a:extLst>
          </p:cNvPr>
          <p:cNvSpPr/>
          <p:nvPr/>
        </p:nvSpPr>
        <p:spPr>
          <a:xfrm>
            <a:off x="3593205" y="4668450"/>
            <a:ext cx="1957587" cy="276999"/>
          </a:xfrm>
          <a:prstGeom prst="rect">
            <a:avLst/>
          </a:prstGeom>
        </p:spPr>
        <p:txBody>
          <a:bodyPr wrap="none">
            <a:spAutoFit/>
          </a:bodyPr>
          <a:lstStyle/>
          <a:p>
            <a:pPr algn="ctr"/>
            <a:r>
              <a:rPr lang="en-US" sz="1200">
                <a:solidFill>
                  <a:schemeClr val="hlink"/>
                </a:solidFill>
                <a:uFill>
                  <a:noFill/>
                </a:uFill>
                <a:latin typeface="Share Tech" panose="020B0604020202020204" charset="0"/>
              </a:rPr>
              <a:t>Example of </a:t>
            </a:r>
            <a:r>
              <a:rPr lang="en-US" sz="1200" err="1">
                <a:solidFill>
                  <a:schemeClr val="hlink"/>
                </a:solidFill>
                <a:uFill>
                  <a:noFill/>
                </a:uFill>
                <a:latin typeface="Share Tech" panose="020B0604020202020204" charset="0"/>
              </a:rPr>
              <a:t>mel</a:t>
            </a:r>
            <a:r>
              <a:rPr lang="en-US" sz="1200">
                <a:solidFill>
                  <a:schemeClr val="hlink"/>
                </a:solidFill>
                <a:uFill>
                  <a:noFill/>
                </a:uFill>
                <a:latin typeface="Share Tech" panose="020B0604020202020204" charset="0"/>
              </a:rPr>
              <a:t>-spectrogram</a:t>
            </a:r>
            <a:endParaRPr lang="en-US" sz="1200"/>
          </a:p>
        </p:txBody>
      </p:sp>
      <p:sp>
        <p:nvSpPr>
          <p:cNvPr id="27" name="Google Shape;1586;p49">
            <a:extLst>
              <a:ext uri="{FF2B5EF4-FFF2-40B4-BE49-F238E27FC236}">
                <a16:creationId xmlns:a16="http://schemas.microsoft.com/office/drawing/2014/main" id="{441DC9E7-4CB1-4A5D-BDC6-2B3679F2113A}"/>
              </a:ext>
            </a:extLst>
          </p:cNvPr>
          <p:cNvSpPr txBox="1">
            <a:spLocks/>
          </p:cNvSpPr>
          <p:nvPr/>
        </p:nvSpPr>
        <p:spPr>
          <a:xfrm>
            <a:off x="1115618" y="989475"/>
            <a:ext cx="7329882"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25400" indent="0" algn="l">
              <a:spcBef>
                <a:spcPts val="300"/>
              </a:spcBef>
              <a:buClr>
                <a:srgbClr val="00CFCC"/>
              </a:buClr>
              <a:buSzPts val="1400"/>
            </a:pPr>
            <a:r>
              <a:rPr lang="en-US" sz="2200" b="1">
                <a:solidFill>
                  <a:schemeClr val="hlink"/>
                </a:solidFill>
                <a:uFill>
                  <a:noFill/>
                </a:uFill>
                <a:latin typeface="Share Tech" panose="020B0604020202020204" charset="0"/>
              </a:rPr>
              <a:t>PREPROCESSING </a:t>
            </a:r>
          </a:p>
        </p:txBody>
      </p:sp>
      <p:sp>
        <p:nvSpPr>
          <p:cNvPr id="25" name="Rettangolo 24">
            <a:extLst>
              <a:ext uri="{FF2B5EF4-FFF2-40B4-BE49-F238E27FC236}">
                <a16:creationId xmlns:a16="http://schemas.microsoft.com/office/drawing/2014/main" id="{D8ADDFC8-6F60-4381-B70D-68B8F0031063}"/>
              </a:ext>
            </a:extLst>
          </p:cNvPr>
          <p:cNvSpPr/>
          <p:nvPr/>
        </p:nvSpPr>
        <p:spPr>
          <a:xfrm>
            <a:off x="45547" y="2485421"/>
            <a:ext cx="608094" cy="240467"/>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6966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3000"/>
              <a:t>INPUT DATA ELABORATION</a:t>
            </a:r>
            <a:endParaRPr sz="3000"/>
          </a:p>
        </p:txBody>
      </p:sp>
      <p:grpSp>
        <p:nvGrpSpPr>
          <p:cNvPr id="72" name="Google Shape;1099;p38">
            <a:extLst>
              <a:ext uri="{FF2B5EF4-FFF2-40B4-BE49-F238E27FC236}">
                <a16:creationId xmlns:a16="http://schemas.microsoft.com/office/drawing/2014/main" id="{1B67EB26-077F-41DA-BEE9-8839E24E08F5}"/>
              </a:ext>
            </a:extLst>
          </p:cNvPr>
          <p:cNvGrpSpPr/>
          <p:nvPr/>
        </p:nvGrpSpPr>
        <p:grpSpPr>
          <a:xfrm>
            <a:off x="53280" y="2511155"/>
            <a:ext cx="180000" cy="180000"/>
            <a:chOff x="7457825" y="1912500"/>
            <a:chExt cx="373500" cy="373500"/>
          </a:xfrm>
        </p:grpSpPr>
        <p:sp>
          <p:nvSpPr>
            <p:cNvPr id="73" name="Google Shape;1100;p38">
              <a:extLst>
                <a:ext uri="{FF2B5EF4-FFF2-40B4-BE49-F238E27FC236}">
                  <a16:creationId xmlns:a16="http://schemas.microsoft.com/office/drawing/2014/main" id="{FF66F4E5-31A2-4578-8A84-B0043BFB54AD}"/>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1;p38">
              <a:extLst>
                <a:ext uri="{FF2B5EF4-FFF2-40B4-BE49-F238E27FC236}">
                  <a16:creationId xmlns:a16="http://schemas.microsoft.com/office/drawing/2014/main" id="{72E0D218-7550-424F-B225-7FD618A12B8B}"/>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096;p38">
            <a:extLst>
              <a:ext uri="{FF2B5EF4-FFF2-40B4-BE49-F238E27FC236}">
                <a16:creationId xmlns:a16="http://schemas.microsoft.com/office/drawing/2014/main" id="{03E03C8D-6746-42F4-8857-992EBA10E2F1}"/>
              </a:ext>
            </a:extLst>
          </p:cNvPr>
          <p:cNvGrpSpPr/>
          <p:nvPr/>
        </p:nvGrpSpPr>
        <p:grpSpPr>
          <a:xfrm>
            <a:off x="53286" y="2252124"/>
            <a:ext cx="180000" cy="180000"/>
            <a:chOff x="5557850" y="1912500"/>
            <a:chExt cx="373500" cy="373500"/>
          </a:xfrm>
        </p:grpSpPr>
        <p:sp>
          <p:nvSpPr>
            <p:cNvPr id="76" name="Google Shape;1097;p38">
              <a:extLst>
                <a:ext uri="{FF2B5EF4-FFF2-40B4-BE49-F238E27FC236}">
                  <a16:creationId xmlns:a16="http://schemas.microsoft.com/office/drawing/2014/main" id="{CB27DF0D-1E43-4632-AA12-27466C20450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8;p38">
              <a:extLst>
                <a:ext uri="{FF2B5EF4-FFF2-40B4-BE49-F238E27FC236}">
                  <a16:creationId xmlns:a16="http://schemas.microsoft.com/office/drawing/2014/main" id="{B189F26D-D682-4567-B878-145B8FF1F45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090;p38">
            <a:extLst>
              <a:ext uri="{FF2B5EF4-FFF2-40B4-BE49-F238E27FC236}">
                <a16:creationId xmlns:a16="http://schemas.microsoft.com/office/drawing/2014/main" id="{1D886B3C-776E-49B4-AC48-07C805761432}"/>
              </a:ext>
            </a:extLst>
          </p:cNvPr>
          <p:cNvGrpSpPr/>
          <p:nvPr/>
        </p:nvGrpSpPr>
        <p:grpSpPr>
          <a:xfrm>
            <a:off x="53298" y="1731104"/>
            <a:ext cx="180000" cy="180000"/>
            <a:chOff x="1372725" y="1912500"/>
            <a:chExt cx="373500" cy="373500"/>
          </a:xfrm>
        </p:grpSpPr>
        <p:sp>
          <p:nvSpPr>
            <p:cNvPr id="79" name="Google Shape;1091;p38">
              <a:extLst>
                <a:ext uri="{FF2B5EF4-FFF2-40B4-BE49-F238E27FC236}">
                  <a16:creationId xmlns:a16="http://schemas.microsoft.com/office/drawing/2014/main" id="{CD8744F9-5769-43B2-AF42-A26748E38336}"/>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2;p38">
              <a:extLst>
                <a:ext uri="{FF2B5EF4-FFF2-40B4-BE49-F238E27FC236}">
                  <a16:creationId xmlns:a16="http://schemas.microsoft.com/office/drawing/2014/main" id="{FF2459E9-E614-4056-A797-201C757512D6}"/>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093;p38">
            <a:extLst>
              <a:ext uri="{FF2B5EF4-FFF2-40B4-BE49-F238E27FC236}">
                <a16:creationId xmlns:a16="http://schemas.microsoft.com/office/drawing/2014/main" id="{F3B5E734-C48E-4987-8F2F-BFAC3F08B6D1}"/>
              </a:ext>
            </a:extLst>
          </p:cNvPr>
          <p:cNvGrpSpPr/>
          <p:nvPr/>
        </p:nvGrpSpPr>
        <p:grpSpPr>
          <a:xfrm>
            <a:off x="53292" y="1990135"/>
            <a:ext cx="180000" cy="180000"/>
            <a:chOff x="3212675" y="1912500"/>
            <a:chExt cx="373500" cy="373500"/>
          </a:xfrm>
        </p:grpSpPr>
        <p:sp>
          <p:nvSpPr>
            <p:cNvPr id="82" name="Google Shape;1094;p38">
              <a:extLst>
                <a:ext uri="{FF2B5EF4-FFF2-40B4-BE49-F238E27FC236}">
                  <a16:creationId xmlns:a16="http://schemas.microsoft.com/office/drawing/2014/main" id="{DB529867-8AFE-4069-8832-0DAD877D43A2}"/>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5;p38">
              <a:extLst>
                <a:ext uri="{FF2B5EF4-FFF2-40B4-BE49-F238E27FC236}">
                  <a16:creationId xmlns:a16="http://schemas.microsoft.com/office/drawing/2014/main" id="{E9B640B6-8B6A-4FD5-9C47-E87087F203A1}"/>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1110;p38">
            <a:extLst>
              <a:ext uri="{FF2B5EF4-FFF2-40B4-BE49-F238E27FC236}">
                <a16:creationId xmlns:a16="http://schemas.microsoft.com/office/drawing/2014/main" id="{A77AC645-6399-4A8B-8598-179231497436}"/>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85" name="Google Shape;1111;p38">
            <a:extLst>
              <a:ext uri="{FF2B5EF4-FFF2-40B4-BE49-F238E27FC236}">
                <a16:creationId xmlns:a16="http://schemas.microsoft.com/office/drawing/2014/main" id="{1667373D-914C-4B22-A6E4-16821EB5060C}"/>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ESN</a:t>
            </a:r>
          </a:p>
        </p:txBody>
      </p:sp>
      <p:sp>
        <p:nvSpPr>
          <p:cNvPr id="86" name="Google Shape;1112;p38">
            <a:extLst>
              <a:ext uri="{FF2B5EF4-FFF2-40B4-BE49-F238E27FC236}">
                <a16:creationId xmlns:a16="http://schemas.microsoft.com/office/drawing/2014/main" id="{752B2627-B7C1-41D7-82C8-35502C95FB08}"/>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87" name="Google Shape;1113;p38">
            <a:extLst>
              <a:ext uri="{FF2B5EF4-FFF2-40B4-BE49-F238E27FC236}">
                <a16:creationId xmlns:a16="http://schemas.microsoft.com/office/drawing/2014/main" id="{D2C6C8C0-4FF2-4B29-AE2E-874DA9A234F8}"/>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p:sp>
        <p:nvSpPr>
          <p:cNvPr id="89" name="Google Shape;1586;p49">
            <a:extLst>
              <a:ext uri="{FF2B5EF4-FFF2-40B4-BE49-F238E27FC236}">
                <a16:creationId xmlns:a16="http://schemas.microsoft.com/office/drawing/2014/main" id="{889D1450-AA57-42F1-A573-EA018E888415}"/>
              </a:ext>
            </a:extLst>
          </p:cNvPr>
          <p:cNvSpPr txBox="1">
            <a:spLocks/>
          </p:cNvSpPr>
          <p:nvPr/>
        </p:nvSpPr>
        <p:spPr>
          <a:xfrm>
            <a:off x="1109076" y="989475"/>
            <a:ext cx="7177482" cy="36650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241300" lvl="0" indent="-215900" algn="l">
              <a:spcBef>
                <a:spcPts val="300"/>
              </a:spcBef>
              <a:buClr>
                <a:srgbClr val="00CFCC"/>
              </a:buClr>
              <a:buSzPts val="1400"/>
              <a:buFont typeface="Maven Pro"/>
              <a:buChar char="●"/>
            </a:pPr>
            <a:r>
              <a:rPr lang="en-US" sz="1800"/>
              <a:t>Input of the ESN is a </a:t>
            </a:r>
            <a:r>
              <a:rPr lang="en-US" sz="1800" err="1"/>
              <a:t>Numpy</a:t>
            </a:r>
            <a:r>
              <a:rPr lang="en-US" sz="1800"/>
              <a:t> array concatenating the values of the three-time buckets of the spectrogram, one </a:t>
            </a:r>
            <a:r>
              <a:rPr lang="en-US" sz="1800" err="1"/>
              <a:t>mel</a:t>
            </a:r>
            <a:r>
              <a:rPr lang="en-US" sz="1800"/>
              <a:t>-band at a time</a:t>
            </a:r>
          </a:p>
          <a:p>
            <a:pPr marL="241300" lvl="0" indent="-215900" algn="l">
              <a:spcBef>
                <a:spcPts val="300"/>
              </a:spcBef>
              <a:buClr>
                <a:srgbClr val="00CFCC"/>
              </a:buClr>
              <a:buSzPts val="1400"/>
              <a:buFont typeface="Maven Pro"/>
              <a:buChar char="●"/>
            </a:pPr>
            <a:endParaRPr lang="en-US" sz="1800"/>
          </a:p>
          <a:p>
            <a:pPr marL="241300" lvl="0" indent="-215900" algn="l">
              <a:spcBef>
                <a:spcPts val="300"/>
              </a:spcBef>
              <a:buClr>
                <a:srgbClr val="00CFCC"/>
              </a:buClr>
              <a:buSzPts val="1400"/>
              <a:buFont typeface="Maven Pro"/>
              <a:buChar char="●"/>
            </a:pPr>
            <a:r>
              <a:rPr lang="en-US" sz="1800"/>
              <a:t>The labels corresponding to each segment consist of the one-hot-encoding of the specific class, also in </a:t>
            </a:r>
            <a:r>
              <a:rPr lang="en-US" sz="1800" err="1"/>
              <a:t>Numpy</a:t>
            </a:r>
            <a:r>
              <a:rPr lang="en-US" sz="1800"/>
              <a:t> array</a:t>
            </a:r>
          </a:p>
        </p:txBody>
      </p:sp>
      <p:sp>
        <p:nvSpPr>
          <p:cNvPr id="21" name="Rettangolo 20">
            <a:extLst>
              <a:ext uri="{FF2B5EF4-FFF2-40B4-BE49-F238E27FC236}">
                <a16:creationId xmlns:a16="http://schemas.microsoft.com/office/drawing/2014/main" id="{71B3CA31-997E-4EAF-8D21-4F25798E4113}"/>
              </a:ext>
            </a:extLst>
          </p:cNvPr>
          <p:cNvSpPr/>
          <p:nvPr/>
        </p:nvSpPr>
        <p:spPr>
          <a:xfrm>
            <a:off x="0" y="1709739"/>
            <a:ext cx="852487" cy="474576"/>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ttangolo 21">
            <a:extLst>
              <a:ext uri="{FF2B5EF4-FFF2-40B4-BE49-F238E27FC236}">
                <a16:creationId xmlns:a16="http://schemas.microsoft.com/office/drawing/2014/main" id="{723A2F9D-3688-4A37-B873-D0D6ACF3FE00}"/>
              </a:ext>
            </a:extLst>
          </p:cNvPr>
          <p:cNvSpPr/>
          <p:nvPr/>
        </p:nvSpPr>
        <p:spPr>
          <a:xfrm>
            <a:off x="45547" y="2485421"/>
            <a:ext cx="608094" cy="240467"/>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52273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lvl="0"/>
            <a:r>
              <a:rPr lang="it-IT"/>
              <a:t>MEMORY USAGE</a:t>
            </a:r>
            <a:endParaRPr lang="it-IT" sz="3000"/>
          </a:p>
        </p:txBody>
      </p:sp>
      <p:grpSp>
        <p:nvGrpSpPr>
          <p:cNvPr id="72" name="Google Shape;1099;p38">
            <a:extLst>
              <a:ext uri="{FF2B5EF4-FFF2-40B4-BE49-F238E27FC236}">
                <a16:creationId xmlns:a16="http://schemas.microsoft.com/office/drawing/2014/main" id="{1B67EB26-077F-41DA-BEE9-8839E24E08F5}"/>
              </a:ext>
            </a:extLst>
          </p:cNvPr>
          <p:cNvGrpSpPr/>
          <p:nvPr/>
        </p:nvGrpSpPr>
        <p:grpSpPr>
          <a:xfrm>
            <a:off x="53280" y="2511155"/>
            <a:ext cx="180000" cy="180000"/>
            <a:chOff x="7457825" y="1912500"/>
            <a:chExt cx="373500" cy="373500"/>
          </a:xfrm>
        </p:grpSpPr>
        <p:sp>
          <p:nvSpPr>
            <p:cNvPr id="73" name="Google Shape;1100;p38">
              <a:extLst>
                <a:ext uri="{FF2B5EF4-FFF2-40B4-BE49-F238E27FC236}">
                  <a16:creationId xmlns:a16="http://schemas.microsoft.com/office/drawing/2014/main" id="{FF66F4E5-31A2-4578-8A84-B0043BFB54AD}"/>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1;p38">
              <a:extLst>
                <a:ext uri="{FF2B5EF4-FFF2-40B4-BE49-F238E27FC236}">
                  <a16:creationId xmlns:a16="http://schemas.microsoft.com/office/drawing/2014/main" id="{72E0D218-7550-424F-B225-7FD618A12B8B}"/>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096;p38">
            <a:extLst>
              <a:ext uri="{FF2B5EF4-FFF2-40B4-BE49-F238E27FC236}">
                <a16:creationId xmlns:a16="http://schemas.microsoft.com/office/drawing/2014/main" id="{03E03C8D-6746-42F4-8857-992EBA10E2F1}"/>
              </a:ext>
            </a:extLst>
          </p:cNvPr>
          <p:cNvGrpSpPr/>
          <p:nvPr/>
        </p:nvGrpSpPr>
        <p:grpSpPr>
          <a:xfrm>
            <a:off x="53286" y="2252124"/>
            <a:ext cx="180000" cy="180000"/>
            <a:chOff x="5557850" y="1912500"/>
            <a:chExt cx="373500" cy="373500"/>
          </a:xfrm>
        </p:grpSpPr>
        <p:sp>
          <p:nvSpPr>
            <p:cNvPr id="76" name="Google Shape;1097;p38">
              <a:extLst>
                <a:ext uri="{FF2B5EF4-FFF2-40B4-BE49-F238E27FC236}">
                  <a16:creationId xmlns:a16="http://schemas.microsoft.com/office/drawing/2014/main" id="{CB27DF0D-1E43-4632-AA12-27466C20450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8;p38">
              <a:extLst>
                <a:ext uri="{FF2B5EF4-FFF2-40B4-BE49-F238E27FC236}">
                  <a16:creationId xmlns:a16="http://schemas.microsoft.com/office/drawing/2014/main" id="{B189F26D-D682-4567-B878-145B8FF1F45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090;p38">
            <a:extLst>
              <a:ext uri="{FF2B5EF4-FFF2-40B4-BE49-F238E27FC236}">
                <a16:creationId xmlns:a16="http://schemas.microsoft.com/office/drawing/2014/main" id="{1D886B3C-776E-49B4-AC48-07C805761432}"/>
              </a:ext>
            </a:extLst>
          </p:cNvPr>
          <p:cNvGrpSpPr/>
          <p:nvPr/>
        </p:nvGrpSpPr>
        <p:grpSpPr>
          <a:xfrm>
            <a:off x="53298" y="1731104"/>
            <a:ext cx="180000" cy="180000"/>
            <a:chOff x="1372725" y="1912500"/>
            <a:chExt cx="373500" cy="373500"/>
          </a:xfrm>
        </p:grpSpPr>
        <p:sp>
          <p:nvSpPr>
            <p:cNvPr id="79" name="Google Shape;1091;p38">
              <a:extLst>
                <a:ext uri="{FF2B5EF4-FFF2-40B4-BE49-F238E27FC236}">
                  <a16:creationId xmlns:a16="http://schemas.microsoft.com/office/drawing/2014/main" id="{CD8744F9-5769-43B2-AF42-A26748E38336}"/>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2;p38">
              <a:extLst>
                <a:ext uri="{FF2B5EF4-FFF2-40B4-BE49-F238E27FC236}">
                  <a16:creationId xmlns:a16="http://schemas.microsoft.com/office/drawing/2014/main" id="{FF2459E9-E614-4056-A797-201C757512D6}"/>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093;p38">
            <a:extLst>
              <a:ext uri="{FF2B5EF4-FFF2-40B4-BE49-F238E27FC236}">
                <a16:creationId xmlns:a16="http://schemas.microsoft.com/office/drawing/2014/main" id="{F3B5E734-C48E-4987-8F2F-BFAC3F08B6D1}"/>
              </a:ext>
            </a:extLst>
          </p:cNvPr>
          <p:cNvGrpSpPr/>
          <p:nvPr/>
        </p:nvGrpSpPr>
        <p:grpSpPr>
          <a:xfrm>
            <a:off x="53292" y="1990135"/>
            <a:ext cx="180000" cy="180000"/>
            <a:chOff x="3212675" y="1912500"/>
            <a:chExt cx="373500" cy="373500"/>
          </a:xfrm>
        </p:grpSpPr>
        <p:sp>
          <p:nvSpPr>
            <p:cNvPr id="82" name="Google Shape;1094;p38">
              <a:extLst>
                <a:ext uri="{FF2B5EF4-FFF2-40B4-BE49-F238E27FC236}">
                  <a16:creationId xmlns:a16="http://schemas.microsoft.com/office/drawing/2014/main" id="{DB529867-8AFE-4069-8832-0DAD877D43A2}"/>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5;p38">
              <a:extLst>
                <a:ext uri="{FF2B5EF4-FFF2-40B4-BE49-F238E27FC236}">
                  <a16:creationId xmlns:a16="http://schemas.microsoft.com/office/drawing/2014/main" id="{E9B640B6-8B6A-4FD5-9C47-E87087F203A1}"/>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1110;p38">
            <a:extLst>
              <a:ext uri="{FF2B5EF4-FFF2-40B4-BE49-F238E27FC236}">
                <a16:creationId xmlns:a16="http://schemas.microsoft.com/office/drawing/2014/main" id="{A77AC645-6399-4A8B-8598-179231497436}"/>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85" name="Google Shape;1111;p38">
            <a:extLst>
              <a:ext uri="{FF2B5EF4-FFF2-40B4-BE49-F238E27FC236}">
                <a16:creationId xmlns:a16="http://schemas.microsoft.com/office/drawing/2014/main" id="{1667373D-914C-4B22-A6E4-16821EB5060C}"/>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ESN</a:t>
            </a:r>
          </a:p>
        </p:txBody>
      </p:sp>
      <p:sp>
        <p:nvSpPr>
          <p:cNvPr id="86" name="Google Shape;1112;p38">
            <a:extLst>
              <a:ext uri="{FF2B5EF4-FFF2-40B4-BE49-F238E27FC236}">
                <a16:creationId xmlns:a16="http://schemas.microsoft.com/office/drawing/2014/main" id="{752B2627-B7C1-41D7-82C8-35502C95FB08}"/>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87" name="Google Shape;1113;p38">
            <a:extLst>
              <a:ext uri="{FF2B5EF4-FFF2-40B4-BE49-F238E27FC236}">
                <a16:creationId xmlns:a16="http://schemas.microsoft.com/office/drawing/2014/main" id="{D2C6C8C0-4FF2-4B29-AE2E-874DA9A234F8}"/>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p:sp>
        <p:nvSpPr>
          <p:cNvPr id="89" name="Google Shape;1586;p49">
            <a:extLst>
              <a:ext uri="{FF2B5EF4-FFF2-40B4-BE49-F238E27FC236}">
                <a16:creationId xmlns:a16="http://schemas.microsoft.com/office/drawing/2014/main" id="{889D1450-AA57-42F1-A573-EA018E888415}"/>
              </a:ext>
            </a:extLst>
          </p:cNvPr>
          <p:cNvSpPr txBox="1">
            <a:spLocks/>
          </p:cNvSpPr>
          <p:nvPr/>
        </p:nvSpPr>
        <p:spPr>
          <a:xfrm>
            <a:off x="1115618" y="989475"/>
            <a:ext cx="7177482" cy="36650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241300" lvl="0" indent="-215900" algn="l">
              <a:spcBef>
                <a:spcPts val="300"/>
              </a:spcBef>
              <a:buClr>
                <a:srgbClr val="00CFCC"/>
              </a:buClr>
              <a:buSzPts val="1400"/>
              <a:buFont typeface="Maven Pro"/>
              <a:buChar char="●"/>
            </a:pPr>
            <a:r>
              <a:rPr lang="en-US" sz="1800" err="1">
                <a:solidFill>
                  <a:srgbClr val="FFFFFF"/>
                </a:solidFill>
                <a:uFill>
                  <a:noFill/>
                </a:uFill>
                <a:latin typeface="Maven Pro" panose="020B0604020202020204" charset="0"/>
                <a:cs typeface="Arial"/>
                <a:sym typeface="Arial"/>
              </a:rPr>
              <a:t>EasyESN</a:t>
            </a:r>
            <a:r>
              <a:rPr lang="en-US" sz="1800">
                <a:solidFill>
                  <a:srgbClr val="FFFFFF"/>
                </a:solidFill>
                <a:uFill>
                  <a:noFill/>
                </a:uFill>
                <a:latin typeface="Maven Pro" panose="020B0604020202020204" charset="0"/>
                <a:cs typeface="Arial"/>
                <a:sym typeface="Arial"/>
              </a:rPr>
              <a:t> (Like most available ESN libraries) load the entire training dataset into memory before starting the training process</a:t>
            </a:r>
          </a:p>
          <a:p>
            <a:pPr marL="241300" lvl="0" indent="-215900" algn="l">
              <a:spcBef>
                <a:spcPts val="300"/>
              </a:spcBef>
              <a:buClr>
                <a:srgbClr val="00CFCC"/>
              </a:buClr>
              <a:buSzPts val="1400"/>
              <a:buFont typeface="Maven Pro"/>
              <a:buChar char="●"/>
            </a:pPr>
            <a:endParaRPr lang="en-US" sz="1800">
              <a:solidFill>
                <a:srgbClr val="FFFFFF"/>
              </a:solidFill>
              <a:uFill>
                <a:noFill/>
              </a:uFill>
              <a:latin typeface="Maven Pro" panose="020B0604020202020204" charset="0"/>
              <a:cs typeface="Arial"/>
              <a:sym typeface="Arial"/>
            </a:endParaRPr>
          </a:p>
          <a:p>
            <a:pPr marL="241300" lvl="0" indent="-215900" algn="l">
              <a:spcBef>
                <a:spcPts val="300"/>
              </a:spcBef>
              <a:buClr>
                <a:srgbClr val="00CFCC"/>
              </a:buClr>
              <a:buSzPts val="1400"/>
              <a:buFont typeface="Maven Pro"/>
              <a:buChar char="●"/>
            </a:pPr>
            <a:r>
              <a:rPr lang="en-US" sz="1800">
                <a:solidFill>
                  <a:srgbClr val="FFFFFF"/>
                </a:solidFill>
                <a:uFill>
                  <a:noFill/>
                </a:uFill>
                <a:latin typeface="Maven Pro" panose="020B0604020202020204" charset="0"/>
                <a:cs typeface="Arial"/>
                <a:sym typeface="Arial"/>
              </a:rPr>
              <a:t>Our training was forced into a </a:t>
            </a:r>
            <a:r>
              <a:rPr lang="en-US" sz="1800" b="1">
                <a:solidFill>
                  <a:srgbClr val="FFFFFF"/>
                </a:solidFill>
                <a:uFill>
                  <a:noFill/>
                </a:uFill>
                <a:latin typeface="Maven Pro" panose="020B0604020202020204" charset="0"/>
                <a:cs typeface="Arial"/>
                <a:sym typeface="Arial"/>
              </a:rPr>
              <a:t>trade-off</a:t>
            </a:r>
            <a:r>
              <a:rPr lang="en-US" sz="1800">
                <a:solidFill>
                  <a:srgbClr val="FFFFFF"/>
                </a:solidFill>
                <a:uFill>
                  <a:noFill/>
                </a:uFill>
                <a:latin typeface="Maven Pro" panose="020B0604020202020204" charset="0"/>
                <a:cs typeface="Arial"/>
                <a:sym typeface="Arial"/>
              </a:rPr>
              <a:t> between sizes of training data and the reservoir</a:t>
            </a:r>
          </a:p>
          <a:p>
            <a:pPr marL="241300" lvl="0" indent="-215900" algn="l">
              <a:spcBef>
                <a:spcPts val="300"/>
              </a:spcBef>
              <a:buClr>
                <a:srgbClr val="00CFCC"/>
              </a:buClr>
              <a:buSzPts val="1400"/>
              <a:buFont typeface="Maven Pro"/>
              <a:buChar char="●"/>
            </a:pPr>
            <a:endParaRPr lang="en-US" sz="1800">
              <a:solidFill>
                <a:srgbClr val="FFFFFF"/>
              </a:solidFill>
              <a:uFill>
                <a:noFill/>
              </a:uFill>
              <a:latin typeface="Maven Pro" panose="020B0604020202020204" charset="0"/>
              <a:cs typeface="Arial"/>
              <a:sym typeface="Arial"/>
            </a:endParaRPr>
          </a:p>
          <a:p>
            <a:pPr marL="25400" lvl="0" indent="0" algn="l">
              <a:spcBef>
                <a:spcPts val="300"/>
              </a:spcBef>
              <a:buClr>
                <a:srgbClr val="00CFCC"/>
              </a:buClr>
              <a:buSzPts val="1400"/>
            </a:pPr>
            <a:r>
              <a:rPr lang="en-US" sz="2200" b="1">
                <a:solidFill>
                  <a:srgbClr val="FFFFFF"/>
                </a:solidFill>
                <a:uFill>
                  <a:noFill/>
                </a:uFill>
                <a:latin typeface="Share Tech" panose="020B0604020202020204" charset="0"/>
                <a:cs typeface="Arial"/>
                <a:sym typeface="Arial"/>
              </a:rPr>
              <a:t>POSSIBLE SOLUTION FOR FUTURE WORK</a:t>
            </a:r>
          </a:p>
          <a:p>
            <a:pPr marL="241300" indent="-215900" algn="l">
              <a:spcBef>
                <a:spcPts val="300"/>
              </a:spcBef>
              <a:buClr>
                <a:srgbClr val="00CFCC"/>
              </a:buClr>
              <a:buSzPts val="1400"/>
              <a:buFont typeface="Maven Pro"/>
              <a:buChar char="●"/>
            </a:pPr>
            <a:r>
              <a:rPr lang="en-US" sz="1800">
                <a:solidFill>
                  <a:srgbClr val="FFFFFF"/>
                </a:solidFill>
                <a:uFill>
                  <a:noFill/>
                </a:uFill>
                <a:latin typeface="Maven Pro" panose="020B0604020202020204" charset="0"/>
                <a:cs typeface="Arial"/>
                <a:sym typeface="Arial"/>
              </a:rPr>
              <a:t>Custom-made ESN with batch training</a:t>
            </a:r>
          </a:p>
          <a:p>
            <a:pPr marL="241300" lvl="0" indent="-215900" algn="l">
              <a:spcBef>
                <a:spcPts val="300"/>
              </a:spcBef>
              <a:buClr>
                <a:srgbClr val="00CFCC"/>
              </a:buClr>
              <a:buSzPts val="1400"/>
              <a:buFont typeface="Maven Pro"/>
              <a:buChar char="●"/>
            </a:pPr>
            <a:r>
              <a:rPr lang="en-US" sz="1800">
                <a:solidFill>
                  <a:srgbClr val="FFFFFF"/>
                </a:solidFill>
                <a:uFill>
                  <a:noFill/>
                </a:uFill>
                <a:latin typeface="Maven Pro" panose="020B0604020202020204" charset="0"/>
                <a:cs typeface="Arial"/>
                <a:sym typeface="Arial"/>
              </a:rPr>
              <a:t>Use dedicated large memory hardware</a:t>
            </a:r>
            <a:endParaRPr lang="en-US" sz="1800" u="sng">
              <a:solidFill>
                <a:srgbClr val="FFFFFF"/>
              </a:solidFill>
              <a:uFill>
                <a:noFill/>
              </a:uFill>
              <a:latin typeface="Maven Pro" panose="020B0604020202020204" charset="0"/>
              <a:cs typeface="Arial"/>
              <a:sym typeface="Arial"/>
            </a:endParaRPr>
          </a:p>
        </p:txBody>
      </p:sp>
      <p:sp>
        <p:nvSpPr>
          <p:cNvPr id="21" name="Rettangolo 20">
            <a:extLst>
              <a:ext uri="{FF2B5EF4-FFF2-40B4-BE49-F238E27FC236}">
                <a16:creationId xmlns:a16="http://schemas.microsoft.com/office/drawing/2014/main" id="{20784184-DDDA-4BE3-948E-84B9F52102A0}"/>
              </a:ext>
            </a:extLst>
          </p:cNvPr>
          <p:cNvSpPr/>
          <p:nvPr/>
        </p:nvSpPr>
        <p:spPr>
          <a:xfrm>
            <a:off x="0" y="1709739"/>
            <a:ext cx="852487" cy="488134"/>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magine 21">
            <a:extLst>
              <a:ext uri="{FF2B5EF4-FFF2-40B4-BE49-F238E27FC236}">
                <a16:creationId xmlns:a16="http://schemas.microsoft.com/office/drawing/2014/main" id="{EDE1CC14-AC75-4571-B942-5836B486AAF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11500"/>
                    </a14:imgEffect>
                    <a14:imgEffect>
                      <a14:saturation sat="0"/>
                    </a14:imgEffect>
                    <a14:imgEffect>
                      <a14:brightnessContrast bright="100000" contrast="100000"/>
                    </a14:imgEffect>
                  </a14:imgLayer>
                </a14:imgProps>
              </a:ext>
            </a:extLst>
          </a:blip>
          <a:stretch>
            <a:fillRect/>
          </a:stretch>
        </p:blipFill>
        <p:spPr>
          <a:xfrm>
            <a:off x="3207965" y="411675"/>
            <a:ext cx="446915" cy="446915"/>
          </a:xfrm>
          <a:prstGeom prst="rect">
            <a:avLst/>
          </a:prstGeom>
        </p:spPr>
      </p:pic>
      <p:sp>
        <p:nvSpPr>
          <p:cNvPr id="23" name="Rettangolo 22">
            <a:extLst>
              <a:ext uri="{FF2B5EF4-FFF2-40B4-BE49-F238E27FC236}">
                <a16:creationId xmlns:a16="http://schemas.microsoft.com/office/drawing/2014/main" id="{EE814B1C-FE2A-4610-B282-3AA54452E2CF}"/>
              </a:ext>
            </a:extLst>
          </p:cNvPr>
          <p:cNvSpPr/>
          <p:nvPr/>
        </p:nvSpPr>
        <p:spPr>
          <a:xfrm>
            <a:off x="45547" y="2485421"/>
            <a:ext cx="608094" cy="240467"/>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36644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xEl>
                                              <p:pRg st="4" end="4"/>
                                            </p:txEl>
                                          </p:spTgt>
                                        </p:tgtEl>
                                        <p:attrNameLst>
                                          <p:attrName>style.visibility</p:attrName>
                                        </p:attrNameLst>
                                      </p:cBhvr>
                                      <p:to>
                                        <p:strVal val="visible"/>
                                      </p:to>
                                    </p:set>
                                    <p:animEffect transition="in" filter="fade">
                                      <p:cBhvr>
                                        <p:cTn id="7" dur="500"/>
                                        <p:tgtEl>
                                          <p:spTgt spid="89">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9">
                                            <p:txEl>
                                              <p:pRg st="5" end="5"/>
                                            </p:txEl>
                                          </p:spTgt>
                                        </p:tgtEl>
                                        <p:attrNameLst>
                                          <p:attrName>style.visibility</p:attrName>
                                        </p:attrNameLst>
                                      </p:cBhvr>
                                      <p:to>
                                        <p:strVal val="visible"/>
                                      </p:to>
                                    </p:set>
                                    <p:animEffect transition="in" filter="fade">
                                      <p:cBhvr>
                                        <p:cTn id="10" dur="500"/>
                                        <p:tgtEl>
                                          <p:spTgt spid="89">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9">
                                            <p:txEl>
                                              <p:pRg st="6" end="6"/>
                                            </p:txEl>
                                          </p:spTgt>
                                        </p:tgtEl>
                                        <p:attrNameLst>
                                          <p:attrName>style.visibility</p:attrName>
                                        </p:attrNameLst>
                                      </p:cBhvr>
                                      <p:to>
                                        <p:strVal val="visible"/>
                                      </p:to>
                                    </p:set>
                                    <p:animEffect transition="in" filter="fade">
                                      <p:cBhvr>
                                        <p:cTn id="13" dur="500"/>
                                        <p:tgtEl>
                                          <p:spTgt spid="8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lvl="0"/>
            <a:r>
              <a:rPr lang="it-IT"/>
              <a:t>IMPLEMENTATIVE CHOICES</a:t>
            </a:r>
            <a:endParaRPr lang="it-IT" sz="3000"/>
          </a:p>
        </p:txBody>
      </p:sp>
      <p:grpSp>
        <p:nvGrpSpPr>
          <p:cNvPr id="72" name="Google Shape;1099;p38">
            <a:extLst>
              <a:ext uri="{FF2B5EF4-FFF2-40B4-BE49-F238E27FC236}">
                <a16:creationId xmlns:a16="http://schemas.microsoft.com/office/drawing/2014/main" id="{1B67EB26-077F-41DA-BEE9-8839E24E08F5}"/>
              </a:ext>
            </a:extLst>
          </p:cNvPr>
          <p:cNvGrpSpPr/>
          <p:nvPr/>
        </p:nvGrpSpPr>
        <p:grpSpPr>
          <a:xfrm>
            <a:off x="53280" y="2511155"/>
            <a:ext cx="180000" cy="180000"/>
            <a:chOff x="7457825" y="1912500"/>
            <a:chExt cx="373500" cy="373500"/>
          </a:xfrm>
        </p:grpSpPr>
        <p:sp>
          <p:nvSpPr>
            <p:cNvPr id="73" name="Google Shape;1100;p38">
              <a:extLst>
                <a:ext uri="{FF2B5EF4-FFF2-40B4-BE49-F238E27FC236}">
                  <a16:creationId xmlns:a16="http://schemas.microsoft.com/office/drawing/2014/main" id="{FF66F4E5-31A2-4578-8A84-B0043BFB54AD}"/>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1;p38">
              <a:extLst>
                <a:ext uri="{FF2B5EF4-FFF2-40B4-BE49-F238E27FC236}">
                  <a16:creationId xmlns:a16="http://schemas.microsoft.com/office/drawing/2014/main" id="{72E0D218-7550-424F-B225-7FD618A12B8B}"/>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096;p38">
            <a:extLst>
              <a:ext uri="{FF2B5EF4-FFF2-40B4-BE49-F238E27FC236}">
                <a16:creationId xmlns:a16="http://schemas.microsoft.com/office/drawing/2014/main" id="{03E03C8D-6746-42F4-8857-992EBA10E2F1}"/>
              </a:ext>
            </a:extLst>
          </p:cNvPr>
          <p:cNvGrpSpPr/>
          <p:nvPr/>
        </p:nvGrpSpPr>
        <p:grpSpPr>
          <a:xfrm>
            <a:off x="53286" y="2252124"/>
            <a:ext cx="180000" cy="180000"/>
            <a:chOff x="5557850" y="1912500"/>
            <a:chExt cx="373500" cy="373500"/>
          </a:xfrm>
        </p:grpSpPr>
        <p:sp>
          <p:nvSpPr>
            <p:cNvPr id="76" name="Google Shape;1097;p38">
              <a:extLst>
                <a:ext uri="{FF2B5EF4-FFF2-40B4-BE49-F238E27FC236}">
                  <a16:creationId xmlns:a16="http://schemas.microsoft.com/office/drawing/2014/main" id="{CB27DF0D-1E43-4632-AA12-27466C20450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8;p38">
              <a:extLst>
                <a:ext uri="{FF2B5EF4-FFF2-40B4-BE49-F238E27FC236}">
                  <a16:creationId xmlns:a16="http://schemas.microsoft.com/office/drawing/2014/main" id="{B189F26D-D682-4567-B878-145B8FF1F45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090;p38">
            <a:extLst>
              <a:ext uri="{FF2B5EF4-FFF2-40B4-BE49-F238E27FC236}">
                <a16:creationId xmlns:a16="http://schemas.microsoft.com/office/drawing/2014/main" id="{1D886B3C-776E-49B4-AC48-07C805761432}"/>
              </a:ext>
            </a:extLst>
          </p:cNvPr>
          <p:cNvGrpSpPr/>
          <p:nvPr/>
        </p:nvGrpSpPr>
        <p:grpSpPr>
          <a:xfrm>
            <a:off x="53298" y="1731104"/>
            <a:ext cx="180000" cy="180000"/>
            <a:chOff x="1372725" y="1912500"/>
            <a:chExt cx="373500" cy="373500"/>
          </a:xfrm>
        </p:grpSpPr>
        <p:sp>
          <p:nvSpPr>
            <p:cNvPr id="79" name="Google Shape;1091;p38">
              <a:extLst>
                <a:ext uri="{FF2B5EF4-FFF2-40B4-BE49-F238E27FC236}">
                  <a16:creationId xmlns:a16="http://schemas.microsoft.com/office/drawing/2014/main" id="{CD8744F9-5769-43B2-AF42-A26748E38336}"/>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2;p38">
              <a:extLst>
                <a:ext uri="{FF2B5EF4-FFF2-40B4-BE49-F238E27FC236}">
                  <a16:creationId xmlns:a16="http://schemas.microsoft.com/office/drawing/2014/main" id="{FF2459E9-E614-4056-A797-201C757512D6}"/>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093;p38">
            <a:extLst>
              <a:ext uri="{FF2B5EF4-FFF2-40B4-BE49-F238E27FC236}">
                <a16:creationId xmlns:a16="http://schemas.microsoft.com/office/drawing/2014/main" id="{F3B5E734-C48E-4987-8F2F-BFAC3F08B6D1}"/>
              </a:ext>
            </a:extLst>
          </p:cNvPr>
          <p:cNvGrpSpPr/>
          <p:nvPr/>
        </p:nvGrpSpPr>
        <p:grpSpPr>
          <a:xfrm>
            <a:off x="53292" y="1990135"/>
            <a:ext cx="180000" cy="180000"/>
            <a:chOff x="3212675" y="1912500"/>
            <a:chExt cx="373500" cy="373500"/>
          </a:xfrm>
        </p:grpSpPr>
        <p:sp>
          <p:nvSpPr>
            <p:cNvPr id="82" name="Google Shape;1094;p38">
              <a:extLst>
                <a:ext uri="{FF2B5EF4-FFF2-40B4-BE49-F238E27FC236}">
                  <a16:creationId xmlns:a16="http://schemas.microsoft.com/office/drawing/2014/main" id="{DB529867-8AFE-4069-8832-0DAD877D43A2}"/>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5;p38">
              <a:extLst>
                <a:ext uri="{FF2B5EF4-FFF2-40B4-BE49-F238E27FC236}">
                  <a16:creationId xmlns:a16="http://schemas.microsoft.com/office/drawing/2014/main" id="{E9B640B6-8B6A-4FD5-9C47-E87087F203A1}"/>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1110;p38">
            <a:extLst>
              <a:ext uri="{FF2B5EF4-FFF2-40B4-BE49-F238E27FC236}">
                <a16:creationId xmlns:a16="http://schemas.microsoft.com/office/drawing/2014/main" id="{A77AC645-6399-4A8B-8598-179231497436}"/>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85" name="Google Shape;1111;p38">
            <a:extLst>
              <a:ext uri="{FF2B5EF4-FFF2-40B4-BE49-F238E27FC236}">
                <a16:creationId xmlns:a16="http://schemas.microsoft.com/office/drawing/2014/main" id="{1667373D-914C-4B22-A6E4-16821EB5060C}"/>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ESN</a:t>
            </a:r>
          </a:p>
        </p:txBody>
      </p:sp>
      <p:sp>
        <p:nvSpPr>
          <p:cNvPr id="86" name="Google Shape;1112;p38">
            <a:extLst>
              <a:ext uri="{FF2B5EF4-FFF2-40B4-BE49-F238E27FC236}">
                <a16:creationId xmlns:a16="http://schemas.microsoft.com/office/drawing/2014/main" id="{752B2627-B7C1-41D7-82C8-35502C95FB08}"/>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87" name="Google Shape;1113;p38">
            <a:extLst>
              <a:ext uri="{FF2B5EF4-FFF2-40B4-BE49-F238E27FC236}">
                <a16:creationId xmlns:a16="http://schemas.microsoft.com/office/drawing/2014/main" id="{D2C6C8C0-4FF2-4B29-AE2E-874DA9A234F8}"/>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p:sp>
        <p:nvSpPr>
          <p:cNvPr id="89" name="Google Shape;1586;p49">
            <a:extLst>
              <a:ext uri="{FF2B5EF4-FFF2-40B4-BE49-F238E27FC236}">
                <a16:creationId xmlns:a16="http://schemas.microsoft.com/office/drawing/2014/main" id="{889D1450-AA57-42F1-A573-EA018E888415}"/>
              </a:ext>
            </a:extLst>
          </p:cNvPr>
          <p:cNvSpPr txBox="1">
            <a:spLocks/>
          </p:cNvSpPr>
          <p:nvPr/>
        </p:nvSpPr>
        <p:spPr>
          <a:xfrm>
            <a:off x="1115618" y="893350"/>
            <a:ext cx="7177482" cy="36650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241300" lvl="0" indent="-215900" algn="l">
              <a:spcBef>
                <a:spcPts val="300"/>
              </a:spcBef>
              <a:buClr>
                <a:srgbClr val="00CFCC"/>
              </a:buClr>
              <a:buSzPts val="1400"/>
              <a:buFont typeface="Maven Pro"/>
              <a:buChar char="●"/>
            </a:pPr>
            <a:r>
              <a:rPr lang="en-US" sz="1800" b="1" err="1">
                <a:solidFill>
                  <a:srgbClr val="FFFFFF"/>
                </a:solidFill>
                <a:uFill>
                  <a:noFill/>
                </a:uFill>
                <a:latin typeface="Maven Pro" panose="020B0604020202020204" charset="0"/>
                <a:cs typeface="Arial"/>
                <a:sym typeface="Arial"/>
              </a:rPr>
              <a:t>EasyESN</a:t>
            </a:r>
            <a:r>
              <a:rPr lang="en-US" sz="1800" b="1">
                <a:solidFill>
                  <a:srgbClr val="FFFFFF"/>
                </a:solidFill>
                <a:uFill>
                  <a:noFill/>
                </a:uFill>
                <a:latin typeface="Maven Pro" panose="020B0604020202020204" charset="0"/>
                <a:cs typeface="Arial"/>
                <a:sym typeface="Arial"/>
              </a:rPr>
              <a:t> </a:t>
            </a:r>
            <a:r>
              <a:rPr lang="en-US" sz="1800">
                <a:solidFill>
                  <a:srgbClr val="FFFFFF"/>
                </a:solidFill>
                <a:uFill>
                  <a:noFill/>
                </a:uFill>
                <a:latin typeface="Maven Pro" panose="020B0604020202020204" charset="0"/>
                <a:cs typeface="Arial"/>
                <a:sym typeface="Arial"/>
              </a:rPr>
              <a:t>Python</a:t>
            </a:r>
            <a:r>
              <a:rPr lang="en-US" sz="1800" b="1">
                <a:solidFill>
                  <a:srgbClr val="FFFFFF"/>
                </a:solidFill>
                <a:uFill>
                  <a:noFill/>
                </a:uFill>
                <a:latin typeface="Maven Pro" panose="020B0604020202020204" charset="0"/>
                <a:cs typeface="Arial"/>
                <a:sym typeface="Arial"/>
              </a:rPr>
              <a:t> </a:t>
            </a:r>
            <a:r>
              <a:rPr lang="en-US" sz="1800">
                <a:solidFill>
                  <a:srgbClr val="FFFFFF"/>
                </a:solidFill>
                <a:uFill>
                  <a:noFill/>
                </a:uFill>
                <a:latin typeface="Maven Pro" panose="020B0604020202020204" charset="0"/>
                <a:cs typeface="Arial"/>
                <a:sym typeface="Arial"/>
              </a:rPr>
              <a:t>library</a:t>
            </a:r>
          </a:p>
          <a:p>
            <a:pPr marL="241300" lvl="0" indent="-215900" algn="l">
              <a:spcBef>
                <a:spcPts val="300"/>
              </a:spcBef>
              <a:buClr>
                <a:srgbClr val="00CFCC"/>
              </a:buClr>
              <a:buSzPts val="1400"/>
              <a:buFont typeface="Maven Pro"/>
              <a:buChar char="●"/>
            </a:pPr>
            <a:endParaRPr lang="en-US" sz="1800">
              <a:solidFill>
                <a:srgbClr val="FFFFFF"/>
              </a:solidFill>
              <a:uFill>
                <a:noFill/>
              </a:uFill>
              <a:latin typeface="Maven Pro" panose="020B0604020202020204" charset="0"/>
              <a:cs typeface="Arial"/>
              <a:sym typeface="Arial"/>
            </a:endParaRPr>
          </a:p>
          <a:p>
            <a:pPr marL="241300" lvl="0" indent="-215900" algn="l">
              <a:spcBef>
                <a:spcPts val="300"/>
              </a:spcBef>
              <a:buClr>
                <a:srgbClr val="00CFCC"/>
              </a:buClr>
              <a:buSzPts val="1400"/>
              <a:buFont typeface="Maven Pro"/>
              <a:buChar char="●"/>
            </a:pPr>
            <a:r>
              <a:rPr lang="en-US" sz="1800">
                <a:solidFill>
                  <a:srgbClr val="FFFFFF"/>
                </a:solidFill>
                <a:uFill>
                  <a:noFill/>
                </a:uFill>
                <a:latin typeface="Maven Pro" panose="020B0604020202020204" charset="0"/>
                <a:cs typeface="Arial"/>
                <a:sym typeface="Arial"/>
              </a:rPr>
              <a:t>Empirically found the best parameters for the ESN:</a:t>
            </a:r>
          </a:p>
          <a:p>
            <a:pPr marL="698500" lvl="1" indent="-215900" algn="l">
              <a:spcBef>
                <a:spcPts val="300"/>
              </a:spcBef>
              <a:buClr>
                <a:srgbClr val="FF9973"/>
              </a:buClr>
              <a:buSzPts val="1400"/>
              <a:buFont typeface="Maven Pro"/>
              <a:buChar char="●"/>
            </a:pPr>
            <a:r>
              <a:rPr lang="en-US" sz="1800">
                <a:solidFill>
                  <a:srgbClr val="FFFFFF"/>
                </a:solidFill>
                <a:uFill>
                  <a:noFill/>
                </a:uFill>
                <a:latin typeface="Maven Pro" panose="020B0604020202020204" charset="0"/>
                <a:cs typeface="Arial"/>
                <a:sym typeface="Arial"/>
              </a:rPr>
              <a:t>300 audio segments for each class</a:t>
            </a:r>
            <a:br>
              <a:rPr lang="en-US" sz="1800">
                <a:solidFill>
                  <a:srgbClr val="FFFFFF"/>
                </a:solidFill>
                <a:uFill>
                  <a:noFill/>
                </a:uFill>
                <a:latin typeface="Maven Pro" panose="020B0604020202020204" charset="0"/>
                <a:cs typeface="Arial"/>
                <a:sym typeface="Arial"/>
              </a:rPr>
            </a:br>
            <a:r>
              <a:rPr lang="en-US" sz="1800">
                <a:solidFill>
                  <a:srgbClr val="FFFFFF"/>
                </a:solidFill>
                <a:uFill>
                  <a:noFill/>
                </a:uFill>
                <a:latin typeface="Maven Pro" panose="020B0604020202020204" charset="0"/>
                <a:cs typeface="Arial"/>
                <a:sym typeface="Arial"/>
              </a:rPr>
              <a:t>(1500 audio samples for the training set)</a:t>
            </a:r>
          </a:p>
          <a:p>
            <a:pPr marL="698500" lvl="1" indent="-215900" algn="l">
              <a:spcBef>
                <a:spcPts val="300"/>
              </a:spcBef>
              <a:buClr>
                <a:srgbClr val="FF9973"/>
              </a:buClr>
              <a:buSzPts val="1400"/>
              <a:buFont typeface="Maven Pro"/>
              <a:buChar char="●"/>
            </a:pPr>
            <a:r>
              <a:rPr lang="en-US" sz="1800">
                <a:solidFill>
                  <a:srgbClr val="FFFFFF"/>
                </a:solidFill>
                <a:uFill>
                  <a:noFill/>
                </a:uFill>
                <a:latin typeface="Maven Pro" panose="020B0604020202020204" charset="0"/>
                <a:cs typeface="Arial"/>
                <a:sym typeface="Arial"/>
              </a:rPr>
              <a:t>Reservoir size of 1200</a:t>
            </a:r>
          </a:p>
          <a:p>
            <a:pPr marL="698500" lvl="1" indent="-215900" algn="l">
              <a:spcBef>
                <a:spcPts val="300"/>
              </a:spcBef>
              <a:buClr>
                <a:srgbClr val="FF9973"/>
              </a:buClr>
              <a:buSzPts val="1400"/>
              <a:buFont typeface="Maven Pro"/>
              <a:buChar char="●"/>
            </a:pPr>
            <a:r>
              <a:rPr lang="en-US" sz="1800">
                <a:solidFill>
                  <a:srgbClr val="FFFFFF"/>
                </a:solidFill>
                <a:uFill>
                  <a:noFill/>
                </a:uFill>
                <a:latin typeface="Maven Pro" panose="020B0604020202020204" charset="0"/>
                <a:cs typeface="Arial"/>
                <a:sym typeface="Arial"/>
              </a:rPr>
              <a:t>Leaking rate of 0.1</a:t>
            </a:r>
          </a:p>
        </p:txBody>
      </p:sp>
      <p:sp>
        <p:nvSpPr>
          <p:cNvPr id="21" name="Rettangolo 20">
            <a:extLst>
              <a:ext uri="{FF2B5EF4-FFF2-40B4-BE49-F238E27FC236}">
                <a16:creationId xmlns:a16="http://schemas.microsoft.com/office/drawing/2014/main" id="{20784184-DDDA-4BE3-948E-84B9F52102A0}"/>
              </a:ext>
            </a:extLst>
          </p:cNvPr>
          <p:cNvSpPr/>
          <p:nvPr/>
        </p:nvSpPr>
        <p:spPr>
          <a:xfrm>
            <a:off x="0" y="1709739"/>
            <a:ext cx="852487" cy="488134"/>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ttangolo 21">
            <a:extLst>
              <a:ext uri="{FF2B5EF4-FFF2-40B4-BE49-F238E27FC236}">
                <a16:creationId xmlns:a16="http://schemas.microsoft.com/office/drawing/2014/main" id="{805AF90A-DF56-4BC8-A70B-AF6C5A2977EB}"/>
              </a:ext>
            </a:extLst>
          </p:cNvPr>
          <p:cNvSpPr/>
          <p:nvPr/>
        </p:nvSpPr>
        <p:spPr>
          <a:xfrm>
            <a:off x="45547" y="2485421"/>
            <a:ext cx="608094" cy="240467"/>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5951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1F36"/>
        </a:solidFill>
        <a:effectLst/>
      </p:bgPr>
    </p:bg>
    <p:spTree>
      <p:nvGrpSpPr>
        <p:cNvPr id="1" name="Shape 657"/>
        <p:cNvGrpSpPr/>
        <p:nvPr/>
      </p:nvGrpSpPr>
      <p:grpSpPr>
        <a:xfrm>
          <a:off x="0" y="0"/>
          <a:ext cx="0" cy="0"/>
          <a:chOff x="0" y="0"/>
          <a:chExt cx="0" cy="0"/>
        </a:xfrm>
      </p:grpSpPr>
      <p:sp>
        <p:nvSpPr>
          <p:cNvPr id="77" name="Rettangolo 76">
            <a:extLst>
              <a:ext uri="{FF2B5EF4-FFF2-40B4-BE49-F238E27FC236}">
                <a16:creationId xmlns:a16="http://schemas.microsoft.com/office/drawing/2014/main" id="{4BCEC7D2-6BD9-4DFC-9BBA-B80CD057A929}"/>
              </a:ext>
            </a:extLst>
          </p:cNvPr>
          <p:cNvSpPr/>
          <p:nvPr/>
        </p:nvSpPr>
        <p:spPr>
          <a:xfrm>
            <a:off x="7198396" y="0"/>
            <a:ext cx="1945603" cy="1392469"/>
          </a:xfrm>
          <a:prstGeom prst="rect">
            <a:avLst/>
          </a:prstGeom>
          <a:solidFill>
            <a:srgbClr val="001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Google Shape;661;p31">
            <a:extLst>
              <a:ext uri="{FF2B5EF4-FFF2-40B4-BE49-F238E27FC236}">
                <a16:creationId xmlns:a16="http://schemas.microsoft.com/office/drawing/2014/main" id="{19EC292C-F497-4241-B7D9-9257FA8216A8}"/>
              </a:ext>
            </a:extLst>
          </p:cNvPr>
          <p:cNvSpPr/>
          <p:nvPr/>
        </p:nvSpPr>
        <p:spPr>
          <a:xfrm>
            <a:off x="4784174" y="1392469"/>
            <a:ext cx="72" cy="3058625"/>
          </a:xfrm>
          <a:custGeom>
            <a:avLst/>
            <a:gdLst/>
            <a:ahLst/>
            <a:cxnLst/>
            <a:rect l="l" t="t" r="r" b="b"/>
            <a:pathLst>
              <a:path w="1" h="42769" fill="none" extrusionOk="0">
                <a:moveTo>
                  <a:pt x="1" y="1"/>
                </a:moveTo>
                <a:lnTo>
                  <a:pt x="1"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a:t>GRAPHICAL RESULTS</a:t>
            </a:r>
            <a:endParaRPr/>
          </a:p>
        </p:txBody>
      </p:sp>
      <p:sp>
        <p:nvSpPr>
          <p:cNvPr id="659" name="Google Shape;659;p31"/>
          <p:cNvSpPr/>
          <p:nvPr/>
        </p:nvSpPr>
        <p:spPr>
          <a:xfrm>
            <a:off x="2307197" y="1392471"/>
            <a:ext cx="72" cy="3058625"/>
          </a:xfrm>
          <a:custGeom>
            <a:avLst/>
            <a:gdLst/>
            <a:ahLst/>
            <a:cxnLst/>
            <a:rect l="l" t="t" r="r" b="b"/>
            <a:pathLst>
              <a:path w="1" h="42769" fill="none" extrusionOk="0">
                <a:moveTo>
                  <a:pt x="0" y="1"/>
                </a:moveTo>
                <a:lnTo>
                  <a:pt x="0"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3397808" y="1392471"/>
            <a:ext cx="72" cy="3058625"/>
          </a:xfrm>
          <a:custGeom>
            <a:avLst/>
            <a:gdLst/>
            <a:ahLst/>
            <a:cxnLst/>
            <a:rect l="l" t="t" r="r" b="b"/>
            <a:pathLst>
              <a:path w="1" h="42769" fill="none" extrusionOk="0">
                <a:moveTo>
                  <a:pt x="0" y="1"/>
                </a:moveTo>
                <a:lnTo>
                  <a:pt x="0"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4409865" y="1386066"/>
            <a:ext cx="72" cy="3058625"/>
          </a:xfrm>
          <a:custGeom>
            <a:avLst/>
            <a:gdLst/>
            <a:ahLst/>
            <a:cxnLst/>
            <a:rect l="l" t="t" r="r" b="b"/>
            <a:pathLst>
              <a:path w="1" h="42769" fill="none" extrusionOk="0">
                <a:moveTo>
                  <a:pt x="1" y="1"/>
                </a:moveTo>
                <a:lnTo>
                  <a:pt x="1"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5529569" y="1392471"/>
            <a:ext cx="72" cy="3058625"/>
          </a:xfrm>
          <a:custGeom>
            <a:avLst/>
            <a:gdLst/>
            <a:ahLst/>
            <a:cxnLst/>
            <a:rect l="l" t="t" r="r" b="b"/>
            <a:pathLst>
              <a:path w="1" h="42769" fill="none" extrusionOk="0">
                <a:moveTo>
                  <a:pt x="0" y="1"/>
                </a:moveTo>
                <a:lnTo>
                  <a:pt x="0"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txBox="1">
            <a:spLocks noGrp="1"/>
          </p:cNvSpPr>
          <p:nvPr>
            <p:ph type="ctrTitle" idx="4294967295"/>
          </p:nvPr>
        </p:nvSpPr>
        <p:spPr>
          <a:xfrm>
            <a:off x="1047145" y="1650953"/>
            <a:ext cx="1155058" cy="46860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t-IT" sz="1600">
                <a:solidFill>
                  <a:schemeClr val="bg1"/>
                </a:solidFill>
              </a:rPr>
              <a:t>PRECISION</a:t>
            </a:r>
            <a:endParaRPr sz="1600">
              <a:solidFill>
                <a:schemeClr val="bg1"/>
              </a:solidFill>
            </a:endParaRPr>
          </a:p>
        </p:txBody>
      </p:sp>
      <p:sp>
        <p:nvSpPr>
          <p:cNvPr id="677" name="Google Shape;677;p31"/>
          <p:cNvSpPr txBox="1">
            <a:spLocks noGrp="1"/>
          </p:cNvSpPr>
          <p:nvPr>
            <p:ph type="ctrTitle" idx="4294967295"/>
          </p:nvPr>
        </p:nvSpPr>
        <p:spPr>
          <a:xfrm>
            <a:off x="1043535" y="2727177"/>
            <a:ext cx="1158668" cy="46341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t-IT" sz="1600">
                <a:solidFill>
                  <a:schemeClr val="bg1"/>
                </a:solidFill>
              </a:rPr>
              <a:t>RECALL</a:t>
            </a:r>
            <a:endParaRPr sz="1600">
              <a:solidFill>
                <a:schemeClr val="bg1"/>
              </a:solidFill>
            </a:endParaRPr>
          </a:p>
        </p:txBody>
      </p:sp>
      <p:sp>
        <p:nvSpPr>
          <p:cNvPr id="679" name="Google Shape;679;p31"/>
          <p:cNvSpPr txBox="1">
            <a:spLocks noGrp="1"/>
          </p:cNvSpPr>
          <p:nvPr>
            <p:ph type="ctrTitle" idx="4294967295"/>
          </p:nvPr>
        </p:nvSpPr>
        <p:spPr>
          <a:xfrm>
            <a:off x="945401" y="3763372"/>
            <a:ext cx="1256802" cy="46860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t-IT" sz="1600">
                <a:solidFill>
                  <a:schemeClr val="bg1"/>
                </a:solidFill>
              </a:rPr>
              <a:t>F1 - SCORE</a:t>
            </a:r>
            <a:endParaRPr sz="1600">
              <a:solidFill>
                <a:schemeClr val="bg1"/>
              </a:solidFill>
            </a:endParaRPr>
          </a:p>
        </p:txBody>
      </p:sp>
      <p:grpSp>
        <p:nvGrpSpPr>
          <p:cNvPr id="27" name="Google Shape;1099;p38">
            <a:extLst>
              <a:ext uri="{FF2B5EF4-FFF2-40B4-BE49-F238E27FC236}">
                <a16:creationId xmlns:a16="http://schemas.microsoft.com/office/drawing/2014/main" id="{900A574D-B218-443F-861F-9DA3342A9B66}"/>
              </a:ext>
            </a:extLst>
          </p:cNvPr>
          <p:cNvGrpSpPr/>
          <p:nvPr/>
        </p:nvGrpSpPr>
        <p:grpSpPr>
          <a:xfrm>
            <a:off x="53280" y="2511155"/>
            <a:ext cx="180000" cy="180000"/>
            <a:chOff x="7457825" y="1912500"/>
            <a:chExt cx="373500" cy="373500"/>
          </a:xfrm>
        </p:grpSpPr>
        <p:sp>
          <p:nvSpPr>
            <p:cNvPr id="28" name="Google Shape;1100;p38">
              <a:extLst>
                <a:ext uri="{FF2B5EF4-FFF2-40B4-BE49-F238E27FC236}">
                  <a16:creationId xmlns:a16="http://schemas.microsoft.com/office/drawing/2014/main" id="{4B93D9B6-F9B2-4379-9C67-71F7FE7D14AC}"/>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01;p38">
              <a:extLst>
                <a:ext uri="{FF2B5EF4-FFF2-40B4-BE49-F238E27FC236}">
                  <a16:creationId xmlns:a16="http://schemas.microsoft.com/office/drawing/2014/main" id="{35EF0730-11DA-4D1A-B364-E7BDD68ECE19}"/>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096;p38">
            <a:extLst>
              <a:ext uri="{FF2B5EF4-FFF2-40B4-BE49-F238E27FC236}">
                <a16:creationId xmlns:a16="http://schemas.microsoft.com/office/drawing/2014/main" id="{A56B1BE1-BA8F-43BE-9578-44FF545BFCF3}"/>
              </a:ext>
            </a:extLst>
          </p:cNvPr>
          <p:cNvGrpSpPr/>
          <p:nvPr/>
        </p:nvGrpSpPr>
        <p:grpSpPr>
          <a:xfrm>
            <a:off x="53286" y="2252124"/>
            <a:ext cx="180000" cy="180000"/>
            <a:chOff x="5557850" y="1912500"/>
            <a:chExt cx="373500" cy="373500"/>
          </a:xfrm>
        </p:grpSpPr>
        <p:sp>
          <p:nvSpPr>
            <p:cNvPr id="31" name="Google Shape;1097;p38">
              <a:extLst>
                <a:ext uri="{FF2B5EF4-FFF2-40B4-BE49-F238E27FC236}">
                  <a16:creationId xmlns:a16="http://schemas.microsoft.com/office/drawing/2014/main" id="{40B744F3-35F3-4BBF-B121-67C2F8E419D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98;p38">
              <a:extLst>
                <a:ext uri="{FF2B5EF4-FFF2-40B4-BE49-F238E27FC236}">
                  <a16:creationId xmlns:a16="http://schemas.microsoft.com/office/drawing/2014/main" id="{205311F5-C901-4E42-AC51-213FF6A16DA3}"/>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090;p38">
            <a:extLst>
              <a:ext uri="{FF2B5EF4-FFF2-40B4-BE49-F238E27FC236}">
                <a16:creationId xmlns:a16="http://schemas.microsoft.com/office/drawing/2014/main" id="{90862012-FCE1-4CCC-9E97-AA0FB2890AB7}"/>
              </a:ext>
            </a:extLst>
          </p:cNvPr>
          <p:cNvGrpSpPr/>
          <p:nvPr/>
        </p:nvGrpSpPr>
        <p:grpSpPr>
          <a:xfrm>
            <a:off x="53298" y="1731104"/>
            <a:ext cx="180000" cy="180000"/>
            <a:chOff x="1372725" y="1912500"/>
            <a:chExt cx="373500" cy="373500"/>
          </a:xfrm>
        </p:grpSpPr>
        <p:sp>
          <p:nvSpPr>
            <p:cNvPr id="34" name="Google Shape;1091;p38">
              <a:extLst>
                <a:ext uri="{FF2B5EF4-FFF2-40B4-BE49-F238E27FC236}">
                  <a16:creationId xmlns:a16="http://schemas.microsoft.com/office/drawing/2014/main" id="{D578EC3B-7D33-4AE8-8D65-AA5F800C91D6}"/>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92;p38">
              <a:extLst>
                <a:ext uri="{FF2B5EF4-FFF2-40B4-BE49-F238E27FC236}">
                  <a16:creationId xmlns:a16="http://schemas.microsoft.com/office/drawing/2014/main" id="{351BDDDD-AD0E-4D92-BF27-27DE54C0B821}"/>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093;p38">
            <a:extLst>
              <a:ext uri="{FF2B5EF4-FFF2-40B4-BE49-F238E27FC236}">
                <a16:creationId xmlns:a16="http://schemas.microsoft.com/office/drawing/2014/main" id="{14A20D64-B2F7-4146-BE28-3476AD28FFDE}"/>
              </a:ext>
            </a:extLst>
          </p:cNvPr>
          <p:cNvGrpSpPr/>
          <p:nvPr/>
        </p:nvGrpSpPr>
        <p:grpSpPr>
          <a:xfrm>
            <a:off x="53292" y="1990135"/>
            <a:ext cx="180000" cy="180000"/>
            <a:chOff x="3212675" y="1912500"/>
            <a:chExt cx="373500" cy="373500"/>
          </a:xfrm>
        </p:grpSpPr>
        <p:sp>
          <p:nvSpPr>
            <p:cNvPr id="37" name="Google Shape;1094;p38">
              <a:extLst>
                <a:ext uri="{FF2B5EF4-FFF2-40B4-BE49-F238E27FC236}">
                  <a16:creationId xmlns:a16="http://schemas.microsoft.com/office/drawing/2014/main" id="{463FACA7-D0EC-4CE8-BD59-A303D3D0B1F1}"/>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95;p38">
              <a:extLst>
                <a:ext uri="{FF2B5EF4-FFF2-40B4-BE49-F238E27FC236}">
                  <a16:creationId xmlns:a16="http://schemas.microsoft.com/office/drawing/2014/main" id="{FAE552C6-8B04-49D1-B091-77AB2886DCCD}"/>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1110;p38">
            <a:extLst>
              <a:ext uri="{FF2B5EF4-FFF2-40B4-BE49-F238E27FC236}">
                <a16:creationId xmlns:a16="http://schemas.microsoft.com/office/drawing/2014/main" id="{CF6FEA50-8F93-4138-AA39-09AF160A4BF6}"/>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40" name="Google Shape;1111;p38">
            <a:extLst>
              <a:ext uri="{FF2B5EF4-FFF2-40B4-BE49-F238E27FC236}">
                <a16:creationId xmlns:a16="http://schemas.microsoft.com/office/drawing/2014/main" id="{54F564FE-1962-4FE4-8ADE-50D2BB2C1285}"/>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ESN</a:t>
            </a:r>
          </a:p>
        </p:txBody>
      </p:sp>
      <p:sp>
        <p:nvSpPr>
          <p:cNvPr id="41" name="Google Shape;1112;p38">
            <a:extLst>
              <a:ext uri="{FF2B5EF4-FFF2-40B4-BE49-F238E27FC236}">
                <a16:creationId xmlns:a16="http://schemas.microsoft.com/office/drawing/2014/main" id="{816BEF00-6327-4D1C-97F9-078D29C57AD7}"/>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42" name="Google Shape;1113;p38">
            <a:extLst>
              <a:ext uri="{FF2B5EF4-FFF2-40B4-BE49-F238E27FC236}">
                <a16:creationId xmlns:a16="http://schemas.microsoft.com/office/drawing/2014/main" id="{F755A00B-8B10-416D-B736-A1D7130A1818}"/>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p:sp>
        <p:nvSpPr>
          <p:cNvPr id="72" name="Google Shape;675;p31">
            <a:extLst>
              <a:ext uri="{FF2B5EF4-FFF2-40B4-BE49-F238E27FC236}">
                <a16:creationId xmlns:a16="http://schemas.microsoft.com/office/drawing/2014/main" id="{47740425-1003-463B-AF0E-37D4FB017E1E}"/>
              </a:ext>
            </a:extLst>
          </p:cNvPr>
          <p:cNvSpPr txBox="1">
            <a:spLocks/>
          </p:cNvSpPr>
          <p:nvPr/>
        </p:nvSpPr>
        <p:spPr>
          <a:xfrm>
            <a:off x="2147281" y="4344840"/>
            <a:ext cx="319312"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a:t>
            </a:r>
          </a:p>
        </p:txBody>
      </p:sp>
      <p:sp>
        <p:nvSpPr>
          <p:cNvPr id="73" name="Google Shape;675;p31">
            <a:extLst>
              <a:ext uri="{FF2B5EF4-FFF2-40B4-BE49-F238E27FC236}">
                <a16:creationId xmlns:a16="http://schemas.microsoft.com/office/drawing/2014/main" id="{2612B8C2-7CA6-4069-BB59-092C320E2E4F}"/>
              </a:ext>
            </a:extLst>
          </p:cNvPr>
          <p:cNvSpPr txBox="1">
            <a:spLocks/>
          </p:cNvSpPr>
          <p:nvPr/>
        </p:nvSpPr>
        <p:spPr>
          <a:xfrm>
            <a:off x="3158298"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0.3</a:t>
            </a:r>
          </a:p>
        </p:txBody>
      </p:sp>
      <p:sp>
        <p:nvSpPr>
          <p:cNvPr id="74" name="Google Shape;675;p31">
            <a:extLst>
              <a:ext uri="{FF2B5EF4-FFF2-40B4-BE49-F238E27FC236}">
                <a16:creationId xmlns:a16="http://schemas.microsoft.com/office/drawing/2014/main" id="{78BB9E88-F36C-4738-BA01-3E0741D14183}"/>
              </a:ext>
            </a:extLst>
          </p:cNvPr>
          <p:cNvSpPr txBox="1">
            <a:spLocks/>
          </p:cNvSpPr>
          <p:nvPr/>
        </p:nvSpPr>
        <p:spPr>
          <a:xfrm>
            <a:off x="4168486"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0.6</a:t>
            </a:r>
          </a:p>
        </p:txBody>
      </p:sp>
      <p:sp>
        <p:nvSpPr>
          <p:cNvPr id="75" name="Google Shape;675;p31">
            <a:extLst>
              <a:ext uri="{FF2B5EF4-FFF2-40B4-BE49-F238E27FC236}">
                <a16:creationId xmlns:a16="http://schemas.microsoft.com/office/drawing/2014/main" id="{F96C7499-DE55-4E6A-8366-6BCDA8D8F535}"/>
              </a:ext>
            </a:extLst>
          </p:cNvPr>
          <p:cNvSpPr txBox="1">
            <a:spLocks/>
          </p:cNvSpPr>
          <p:nvPr/>
        </p:nvSpPr>
        <p:spPr>
          <a:xfrm>
            <a:off x="5284854"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0.9</a:t>
            </a:r>
          </a:p>
        </p:txBody>
      </p:sp>
      <p:sp>
        <p:nvSpPr>
          <p:cNvPr id="99" name="Google Shape;661;p31">
            <a:extLst>
              <a:ext uri="{FF2B5EF4-FFF2-40B4-BE49-F238E27FC236}">
                <a16:creationId xmlns:a16="http://schemas.microsoft.com/office/drawing/2014/main" id="{4CCCF5B1-24F6-4FCD-A3C9-8870DDB8E636}"/>
              </a:ext>
            </a:extLst>
          </p:cNvPr>
          <p:cNvSpPr/>
          <p:nvPr/>
        </p:nvSpPr>
        <p:spPr>
          <a:xfrm>
            <a:off x="5156262" y="1392469"/>
            <a:ext cx="72" cy="3058625"/>
          </a:xfrm>
          <a:custGeom>
            <a:avLst/>
            <a:gdLst/>
            <a:ahLst/>
            <a:cxnLst/>
            <a:rect l="l" t="t" r="r" b="b"/>
            <a:pathLst>
              <a:path w="1" h="42769" fill="none" extrusionOk="0">
                <a:moveTo>
                  <a:pt x="1" y="1"/>
                </a:moveTo>
                <a:lnTo>
                  <a:pt x="1"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74;p31">
            <a:extLst>
              <a:ext uri="{FF2B5EF4-FFF2-40B4-BE49-F238E27FC236}">
                <a16:creationId xmlns:a16="http://schemas.microsoft.com/office/drawing/2014/main" id="{AB93E525-9C60-4A62-BA3D-0A01A15987F9}"/>
              </a:ext>
            </a:extLst>
          </p:cNvPr>
          <p:cNvSpPr/>
          <p:nvPr/>
        </p:nvSpPr>
        <p:spPr>
          <a:xfrm>
            <a:off x="2304233" y="2005998"/>
            <a:ext cx="2952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669;p31">
            <a:extLst>
              <a:ext uri="{FF2B5EF4-FFF2-40B4-BE49-F238E27FC236}">
                <a16:creationId xmlns:a16="http://schemas.microsoft.com/office/drawing/2014/main" id="{CF7FDC19-40A7-45CD-AEA5-F0EDC1B56AA5}"/>
              </a:ext>
            </a:extLst>
          </p:cNvPr>
          <p:cNvGrpSpPr/>
          <p:nvPr/>
        </p:nvGrpSpPr>
        <p:grpSpPr>
          <a:xfrm>
            <a:off x="2304230" y="1494988"/>
            <a:ext cx="2844000" cy="274905"/>
            <a:chOff x="3793471" y="2309869"/>
            <a:chExt cx="2634884" cy="274905"/>
          </a:xfrm>
        </p:grpSpPr>
        <p:sp>
          <p:nvSpPr>
            <p:cNvPr id="102" name="Google Shape;670;p31">
              <a:extLst>
                <a:ext uri="{FF2B5EF4-FFF2-40B4-BE49-F238E27FC236}">
                  <a16:creationId xmlns:a16="http://schemas.microsoft.com/office/drawing/2014/main" id="{E525ADBD-DE93-4075-85A7-084463F1C658}"/>
                </a:ext>
              </a:extLst>
            </p:cNvPr>
            <p:cNvSpPr/>
            <p:nvPr/>
          </p:nvSpPr>
          <p:spPr>
            <a:xfrm>
              <a:off x="3793471" y="2309869"/>
              <a:ext cx="2501472"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71;p31">
              <a:extLst>
                <a:ext uri="{FF2B5EF4-FFF2-40B4-BE49-F238E27FC236}">
                  <a16:creationId xmlns:a16="http://schemas.microsoft.com/office/drawing/2014/main" id="{469CDDCE-DBB6-46C7-AB31-074D5FABB267}"/>
                </a:ext>
              </a:extLst>
            </p:cNvPr>
            <p:cNvSpPr/>
            <p:nvPr/>
          </p:nvSpPr>
          <p:spPr>
            <a:xfrm>
              <a:off x="3793471" y="2478360"/>
              <a:ext cx="2634884" cy="106414"/>
            </a:xfrm>
            <a:custGeom>
              <a:avLst/>
              <a:gdLst/>
              <a:ahLst/>
              <a:cxnLst/>
              <a:rect l="l" t="t" r="r" b="b"/>
              <a:pathLst>
                <a:path w="21095" h="1488" extrusionOk="0">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674;p31">
            <a:extLst>
              <a:ext uri="{FF2B5EF4-FFF2-40B4-BE49-F238E27FC236}">
                <a16:creationId xmlns:a16="http://schemas.microsoft.com/office/drawing/2014/main" id="{854356FD-4EF3-46E5-94BB-0E60CCB776F2}"/>
              </a:ext>
            </a:extLst>
          </p:cNvPr>
          <p:cNvSpPr/>
          <p:nvPr/>
        </p:nvSpPr>
        <p:spPr>
          <a:xfrm>
            <a:off x="2304231" y="3059229"/>
            <a:ext cx="3132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70;p31">
            <a:extLst>
              <a:ext uri="{FF2B5EF4-FFF2-40B4-BE49-F238E27FC236}">
                <a16:creationId xmlns:a16="http://schemas.microsoft.com/office/drawing/2014/main" id="{5AFA5BB1-126E-406B-B7FF-99592E85AD9C}"/>
              </a:ext>
            </a:extLst>
          </p:cNvPr>
          <p:cNvSpPr/>
          <p:nvPr/>
        </p:nvSpPr>
        <p:spPr>
          <a:xfrm>
            <a:off x="2304228" y="2548219"/>
            <a:ext cx="3132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74;p31">
            <a:extLst>
              <a:ext uri="{FF2B5EF4-FFF2-40B4-BE49-F238E27FC236}">
                <a16:creationId xmlns:a16="http://schemas.microsoft.com/office/drawing/2014/main" id="{FFB3079A-8099-4170-863E-98ACB20956D6}"/>
              </a:ext>
            </a:extLst>
          </p:cNvPr>
          <p:cNvSpPr/>
          <p:nvPr/>
        </p:nvSpPr>
        <p:spPr>
          <a:xfrm>
            <a:off x="2304231" y="4113460"/>
            <a:ext cx="3024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74;p31">
            <a:extLst>
              <a:ext uri="{FF2B5EF4-FFF2-40B4-BE49-F238E27FC236}">
                <a16:creationId xmlns:a16="http://schemas.microsoft.com/office/drawing/2014/main" id="{0A6637EF-2439-4DB6-AE26-4440BB1C8C31}"/>
              </a:ext>
            </a:extLst>
          </p:cNvPr>
          <p:cNvSpPr/>
          <p:nvPr/>
        </p:nvSpPr>
        <p:spPr>
          <a:xfrm>
            <a:off x="2304232" y="2173560"/>
            <a:ext cx="3168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74;p31">
            <a:extLst>
              <a:ext uri="{FF2B5EF4-FFF2-40B4-BE49-F238E27FC236}">
                <a16:creationId xmlns:a16="http://schemas.microsoft.com/office/drawing/2014/main" id="{E0F88149-FFD1-4BE8-853A-56773B823AA4}"/>
              </a:ext>
            </a:extLst>
          </p:cNvPr>
          <p:cNvSpPr/>
          <p:nvPr/>
        </p:nvSpPr>
        <p:spPr>
          <a:xfrm>
            <a:off x="2304232" y="3226791"/>
            <a:ext cx="2484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74;p31">
            <a:extLst>
              <a:ext uri="{FF2B5EF4-FFF2-40B4-BE49-F238E27FC236}">
                <a16:creationId xmlns:a16="http://schemas.microsoft.com/office/drawing/2014/main" id="{C77243AD-72F6-4EEF-A793-3A0B15E81BCE}"/>
              </a:ext>
            </a:extLst>
          </p:cNvPr>
          <p:cNvSpPr/>
          <p:nvPr/>
        </p:nvSpPr>
        <p:spPr>
          <a:xfrm>
            <a:off x="2301592" y="4290156"/>
            <a:ext cx="2808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74;p31">
            <a:extLst>
              <a:ext uri="{FF2B5EF4-FFF2-40B4-BE49-F238E27FC236}">
                <a16:creationId xmlns:a16="http://schemas.microsoft.com/office/drawing/2014/main" id="{8AC70FA0-18B5-47EB-B730-FF0F3261E051}"/>
              </a:ext>
            </a:extLst>
          </p:cNvPr>
          <p:cNvSpPr/>
          <p:nvPr/>
        </p:nvSpPr>
        <p:spPr>
          <a:xfrm>
            <a:off x="2304232" y="1836700"/>
            <a:ext cx="3168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70;p31">
            <a:extLst>
              <a:ext uri="{FF2B5EF4-FFF2-40B4-BE49-F238E27FC236}">
                <a16:creationId xmlns:a16="http://schemas.microsoft.com/office/drawing/2014/main" id="{78B40AA3-0990-4A12-93D4-3B35B9146FE4}"/>
              </a:ext>
            </a:extLst>
          </p:cNvPr>
          <p:cNvSpPr/>
          <p:nvPr/>
        </p:nvSpPr>
        <p:spPr>
          <a:xfrm>
            <a:off x="2309996" y="2723805"/>
            <a:ext cx="3024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70;p31">
            <a:extLst>
              <a:ext uri="{FF2B5EF4-FFF2-40B4-BE49-F238E27FC236}">
                <a16:creationId xmlns:a16="http://schemas.microsoft.com/office/drawing/2014/main" id="{ECFA16AB-9218-411B-A32F-50679E877D17}"/>
              </a:ext>
            </a:extLst>
          </p:cNvPr>
          <p:cNvSpPr/>
          <p:nvPr/>
        </p:nvSpPr>
        <p:spPr>
          <a:xfrm>
            <a:off x="2309996" y="2883643"/>
            <a:ext cx="2988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70;p31">
            <a:extLst>
              <a:ext uri="{FF2B5EF4-FFF2-40B4-BE49-F238E27FC236}">
                <a16:creationId xmlns:a16="http://schemas.microsoft.com/office/drawing/2014/main" id="{B6C08FF4-9137-4754-9865-1D666EC5AB93}"/>
              </a:ext>
            </a:extLst>
          </p:cNvPr>
          <p:cNvSpPr/>
          <p:nvPr/>
        </p:nvSpPr>
        <p:spPr>
          <a:xfrm>
            <a:off x="2304229" y="3594655"/>
            <a:ext cx="2916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70;p31">
            <a:extLst>
              <a:ext uri="{FF2B5EF4-FFF2-40B4-BE49-F238E27FC236}">
                <a16:creationId xmlns:a16="http://schemas.microsoft.com/office/drawing/2014/main" id="{3C595D8E-4A45-4116-8DD1-6219B72467FF}"/>
              </a:ext>
            </a:extLst>
          </p:cNvPr>
          <p:cNvSpPr/>
          <p:nvPr/>
        </p:nvSpPr>
        <p:spPr>
          <a:xfrm>
            <a:off x="2309996" y="3770241"/>
            <a:ext cx="2916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70;p31">
            <a:extLst>
              <a:ext uri="{FF2B5EF4-FFF2-40B4-BE49-F238E27FC236}">
                <a16:creationId xmlns:a16="http://schemas.microsoft.com/office/drawing/2014/main" id="{768B6A3F-223C-4509-A783-1A51F6652E62}"/>
              </a:ext>
            </a:extLst>
          </p:cNvPr>
          <p:cNvSpPr/>
          <p:nvPr/>
        </p:nvSpPr>
        <p:spPr>
          <a:xfrm>
            <a:off x="2298956" y="3950733"/>
            <a:ext cx="3060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75;p31">
            <a:extLst>
              <a:ext uri="{FF2B5EF4-FFF2-40B4-BE49-F238E27FC236}">
                <a16:creationId xmlns:a16="http://schemas.microsoft.com/office/drawing/2014/main" id="{90DDB247-58CD-49BA-8EFC-E54C6C951AB1}"/>
              </a:ext>
            </a:extLst>
          </p:cNvPr>
          <p:cNvSpPr txBox="1">
            <a:spLocks/>
          </p:cNvSpPr>
          <p:nvPr/>
        </p:nvSpPr>
        <p:spPr>
          <a:xfrm>
            <a:off x="4554885"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0.7</a:t>
            </a:r>
          </a:p>
        </p:txBody>
      </p:sp>
      <p:sp>
        <p:nvSpPr>
          <p:cNvPr id="117" name="Google Shape;675;p31">
            <a:extLst>
              <a:ext uri="{FF2B5EF4-FFF2-40B4-BE49-F238E27FC236}">
                <a16:creationId xmlns:a16="http://schemas.microsoft.com/office/drawing/2014/main" id="{A0EFF88B-F28B-4987-9C24-E403E1A18E7D}"/>
              </a:ext>
            </a:extLst>
          </p:cNvPr>
          <p:cNvSpPr txBox="1">
            <a:spLocks/>
          </p:cNvSpPr>
          <p:nvPr/>
        </p:nvSpPr>
        <p:spPr>
          <a:xfrm>
            <a:off x="4919225"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0.8</a:t>
            </a:r>
          </a:p>
        </p:txBody>
      </p:sp>
      <p:sp>
        <p:nvSpPr>
          <p:cNvPr id="118" name="Google Shape;675;p31">
            <a:extLst>
              <a:ext uri="{FF2B5EF4-FFF2-40B4-BE49-F238E27FC236}">
                <a16:creationId xmlns:a16="http://schemas.microsoft.com/office/drawing/2014/main" id="{77A6057D-80ED-4F01-A57F-E8D1592465BC}"/>
              </a:ext>
            </a:extLst>
          </p:cNvPr>
          <p:cNvSpPr txBox="1">
            <a:spLocks/>
          </p:cNvSpPr>
          <p:nvPr/>
        </p:nvSpPr>
        <p:spPr>
          <a:xfrm>
            <a:off x="5119446" y="1384543"/>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0.75</a:t>
            </a:r>
          </a:p>
        </p:txBody>
      </p:sp>
      <p:sp>
        <p:nvSpPr>
          <p:cNvPr id="119" name="Google Shape;675;p31">
            <a:extLst>
              <a:ext uri="{FF2B5EF4-FFF2-40B4-BE49-F238E27FC236}">
                <a16:creationId xmlns:a16="http://schemas.microsoft.com/office/drawing/2014/main" id="{88A1AE48-CD21-4956-AAC1-EE9BEF4DBF07}"/>
              </a:ext>
            </a:extLst>
          </p:cNvPr>
          <p:cNvSpPr txBox="1">
            <a:spLocks/>
          </p:cNvSpPr>
          <p:nvPr/>
        </p:nvSpPr>
        <p:spPr>
          <a:xfrm>
            <a:off x="5118042" y="1560111"/>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0.79</a:t>
            </a:r>
          </a:p>
        </p:txBody>
      </p:sp>
      <p:sp>
        <p:nvSpPr>
          <p:cNvPr id="120" name="Google Shape;675;p31">
            <a:extLst>
              <a:ext uri="{FF2B5EF4-FFF2-40B4-BE49-F238E27FC236}">
                <a16:creationId xmlns:a16="http://schemas.microsoft.com/office/drawing/2014/main" id="{26794830-9875-46A0-BBD7-C7EEAB139B71}"/>
              </a:ext>
            </a:extLst>
          </p:cNvPr>
          <p:cNvSpPr txBox="1">
            <a:spLocks/>
          </p:cNvSpPr>
          <p:nvPr/>
        </p:nvSpPr>
        <p:spPr>
          <a:xfrm>
            <a:off x="5518542" y="1727751"/>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0.88</a:t>
            </a:r>
          </a:p>
        </p:txBody>
      </p:sp>
      <p:sp>
        <p:nvSpPr>
          <p:cNvPr id="121" name="Google Shape;675;p31">
            <a:extLst>
              <a:ext uri="{FF2B5EF4-FFF2-40B4-BE49-F238E27FC236}">
                <a16:creationId xmlns:a16="http://schemas.microsoft.com/office/drawing/2014/main" id="{98C6E092-41BB-477C-95A4-BB66BFF6584F}"/>
              </a:ext>
            </a:extLst>
          </p:cNvPr>
          <p:cNvSpPr txBox="1">
            <a:spLocks/>
          </p:cNvSpPr>
          <p:nvPr/>
        </p:nvSpPr>
        <p:spPr>
          <a:xfrm>
            <a:off x="5526149" y="1903319"/>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0.82</a:t>
            </a:r>
          </a:p>
        </p:txBody>
      </p:sp>
      <p:sp>
        <p:nvSpPr>
          <p:cNvPr id="122" name="Google Shape;675;p31">
            <a:extLst>
              <a:ext uri="{FF2B5EF4-FFF2-40B4-BE49-F238E27FC236}">
                <a16:creationId xmlns:a16="http://schemas.microsoft.com/office/drawing/2014/main" id="{F3B02B4F-D0DA-4EEB-8E6E-720BF15B13CB}"/>
              </a:ext>
            </a:extLst>
          </p:cNvPr>
          <p:cNvSpPr txBox="1">
            <a:spLocks/>
          </p:cNvSpPr>
          <p:nvPr/>
        </p:nvSpPr>
        <p:spPr>
          <a:xfrm>
            <a:off x="5526149" y="2080181"/>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0.88</a:t>
            </a:r>
          </a:p>
        </p:txBody>
      </p:sp>
      <p:sp>
        <p:nvSpPr>
          <p:cNvPr id="123" name="Google Shape;675;p31">
            <a:extLst>
              <a:ext uri="{FF2B5EF4-FFF2-40B4-BE49-F238E27FC236}">
                <a16:creationId xmlns:a16="http://schemas.microsoft.com/office/drawing/2014/main" id="{6365E2B9-185A-4C90-98E4-4B12B79ED918}"/>
              </a:ext>
            </a:extLst>
          </p:cNvPr>
          <p:cNvSpPr txBox="1">
            <a:spLocks/>
          </p:cNvSpPr>
          <p:nvPr/>
        </p:nvSpPr>
        <p:spPr>
          <a:xfrm>
            <a:off x="5522656" y="243261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0.87</a:t>
            </a:r>
          </a:p>
        </p:txBody>
      </p:sp>
      <p:sp>
        <p:nvSpPr>
          <p:cNvPr id="124" name="Google Shape;675;p31">
            <a:extLst>
              <a:ext uri="{FF2B5EF4-FFF2-40B4-BE49-F238E27FC236}">
                <a16:creationId xmlns:a16="http://schemas.microsoft.com/office/drawing/2014/main" id="{9AE69894-16D9-4798-99FC-E1A4A1477698}"/>
              </a:ext>
            </a:extLst>
          </p:cNvPr>
          <p:cNvSpPr txBox="1">
            <a:spLocks/>
          </p:cNvSpPr>
          <p:nvPr/>
        </p:nvSpPr>
        <p:spPr>
          <a:xfrm>
            <a:off x="5526149" y="261285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0.84</a:t>
            </a:r>
          </a:p>
        </p:txBody>
      </p:sp>
      <p:sp>
        <p:nvSpPr>
          <p:cNvPr id="125" name="Google Shape;675;p31">
            <a:extLst>
              <a:ext uri="{FF2B5EF4-FFF2-40B4-BE49-F238E27FC236}">
                <a16:creationId xmlns:a16="http://schemas.microsoft.com/office/drawing/2014/main" id="{52EFAB01-B07E-4123-8468-2F33D0148ABA}"/>
              </a:ext>
            </a:extLst>
          </p:cNvPr>
          <p:cNvSpPr txBox="1">
            <a:spLocks/>
          </p:cNvSpPr>
          <p:nvPr/>
        </p:nvSpPr>
        <p:spPr>
          <a:xfrm>
            <a:off x="5525650" y="2778462"/>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0.83</a:t>
            </a:r>
          </a:p>
        </p:txBody>
      </p:sp>
      <p:sp>
        <p:nvSpPr>
          <p:cNvPr id="126" name="Google Shape;675;p31">
            <a:extLst>
              <a:ext uri="{FF2B5EF4-FFF2-40B4-BE49-F238E27FC236}">
                <a16:creationId xmlns:a16="http://schemas.microsoft.com/office/drawing/2014/main" id="{2D6A3E93-C973-4C88-BF5A-A3FC149537C4}"/>
              </a:ext>
            </a:extLst>
          </p:cNvPr>
          <p:cNvSpPr txBox="1">
            <a:spLocks/>
          </p:cNvSpPr>
          <p:nvPr/>
        </p:nvSpPr>
        <p:spPr>
          <a:xfrm>
            <a:off x="5525650" y="294839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0.87</a:t>
            </a:r>
          </a:p>
        </p:txBody>
      </p:sp>
      <p:sp>
        <p:nvSpPr>
          <p:cNvPr id="127" name="Google Shape;675;p31">
            <a:extLst>
              <a:ext uri="{FF2B5EF4-FFF2-40B4-BE49-F238E27FC236}">
                <a16:creationId xmlns:a16="http://schemas.microsoft.com/office/drawing/2014/main" id="{639F18A4-60AD-4742-ADE3-D59D2B75CBC4}"/>
              </a:ext>
            </a:extLst>
          </p:cNvPr>
          <p:cNvSpPr txBox="1">
            <a:spLocks/>
          </p:cNvSpPr>
          <p:nvPr/>
        </p:nvSpPr>
        <p:spPr>
          <a:xfrm>
            <a:off x="4779253" y="3124676"/>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0.69</a:t>
            </a:r>
          </a:p>
        </p:txBody>
      </p:sp>
      <p:sp>
        <p:nvSpPr>
          <p:cNvPr id="128" name="Google Shape;675;p31">
            <a:extLst>
              <a:ext uri="{FF2B5EF4-FFF2-40B4-BE49-F238E27FC236}">
                <a16:creationId xmlns:a16="http://schemas.microsoft.com/office/drawing/2014/main" id="{B9A08A79-148A-46AD-ABD5-BA5C333FF940}"/>
              </a:ext>
            </a:extLst>
          </p:cNvPr>
          <p:cNvSpPr txBox="1">
            <a:spLocks/>
          </p:cNvSpPr>
          <p:nvPr/>
        </p:nvSpPr>
        <p:spPr>
          <a:xfrm>
            <a:off x="5158146" y="4190517"/>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0.78</a:t>
            </a:r>
          </a:p>
        </p:txBody>
      </p:sp>
      <p:sp>
        <p:nvSpPr>
          <p:cNvPr id="129" name="Google Shape;675;p31">
            <a:extLst>
              <a:ext uri="{FF2B5EF4-FFF2-40B4-BE49-F238E27FC236}">
                <a16:creationId xmlns:a16="http://schemas.microsoft.com/office/drawing/2014/main" id="{3E0FB1C3-DF4C-4F27-9322-89CADCEDFC8B}"/>
              </a:ext>
            </a:extLst>
          </p:cNvPr>
          <p:cNvSpPr txBox="1">
            <a:spLocks/>
          </p:cNvSpPr>
          <p:nvPr/>
        </p:nvSpPr>
        <p:spPr>
          <a:xfrm>
            <a:off x="5509744" y="3482214"/>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0.81</a:t>
            </a:r>
          </a:p>
        </p:txBody>
      </p:sp>
      <p:sp>
        <p:nvSpPr>
          <p:cNvPr id="130" name="Google Shape;675;p31">
            <a:extLst>
              <a:ext uri="{FF2B5EF4-FFF2-40B4-BE49-F238E27FC236}">
                <a16:creationId xmlns:a16="http://schemas.microsoft.com/office/drawing/2014/main" id="{02755EB6-0BE7-485D-AE82-5281BFDCF542}"/>
              </a:ext>
            </a:extLst>
          </p:cNvPr>
          <p:cNvSpPr txBox="1">
            <a:spLocks/>
          </p:cNvSpPr>
          <p:nvPr/>
        </p:nvSpPr>
        <p:spPr>
          <a:xfrm>
            <a:off x="5512738" y="3828066"/>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0.85</a:t>
            </a:r>
          </a:p>
        </p:txBody>
      </p:sp>
      <p:sp>
        <p:nvSpPr>
          <p:cNvPr id="131" name="Google Shape;675;p31">
            <a:extLst>
              <a:ext uri="{FF2B5EF4-FFF2-40B4-BE49-F238E27FC236}">
                <a16:creationId xmlns:a16="http://schemas.microsoft.com/office/drawing/2014/main" id="{872E753D-4168-487F-B168-D110EB11D052}"/>
              </a:ext>
            </a:extLst>
          </p:cNvPr>
          <p:cNvSpPr txBox="1">
            <a:spLocks/>
          </p:cNvSpPr>
          <p:nvPr/>
        </p:nvSpPr>
        <p:spPr>
          <a:xfrm>
            <a:off x="5512738" y="3997994"/>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0.84</a:t>
            </a:r>
          </a:p>
        </p:txBody>
      </p:sp>
      <p:sp>
        <p:nvSpPr>
          <p:cNvPr id="132" name="Google Shape;675;p31">
            <a:extLst>
              <a:ext uri="{FF2B5EF4-FFF2-40B4-BE49-F238E27FC236}">
                <a16:creationId xmlns:a16="http://schemas.microsoft.com/office/drawing/2014/main" id="{4013E0E4-9944-4853-829B-9C64432770F0}"/>
              </a:ext>
            </a:extLst>
          </p:cNvPr>
          <p:cNvSpPr txBox="1">
            <a:spLocks/>
          </p:cNvSpPr>
          <p:nvPr/>
        </p:nvSpPr>
        <p:spPr>
          <a:xfrm>
            <a:off x="5509744" y="3652142"/>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0.81</a:t>
            </a:r>
          </a:p>
        </p:txBody>
      </p:sp>
      <p:sp>
        <p:nvSpPr>
          <p:cNvPr id="78" name="Google Shape;699;p33">
            <a:extLst>
              <a:ext uri="{FF2B5EF4-FFF2-40B4-BE49-F238E27FC236}">
                <a16:creationId xmlns:a16="http://schemas.microsoft.com/office/drawing/2014/main" id="{9D1A429A-7353-463F-AC7E-04578CBA3692}"/>
              </a:ext>
            </a:extLst>
          </p:cNvPr>
          <p:cNvSpPr txBox="1">
            <a:spLocks/>
          </p:cNvSpPr>
          <p:nvPr/>
        </p:nvSpPr>
        <p:spPr>
          <a:xfrm>
            <a:off x="7614317" y="52526"/>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Backhoe</a:t>
            </a:r>
            <a:r>
              <a:rPr lang="it-IT" sz="1050"/>
              <a:t> JD50DCompact</a:t>
            </a:r>
          </a:p>
        </p:txBody>
      </p:sp>
      <p:sp>
        <p:nvSpPr>
          <p:cNvPr id="79" name="Google Shape;702;p33">
            <a:extLst>
              <a:ext uri="{FF2B5EF4-FFF2-40B4-BE49-F238E27FC236}">
                <a16:creationId xmlns:a16="http://schemas.microsoft.com/office/drawing/2014/main" id="{8F2E9220-4DED-4B63-A495-A863C9B9B241}"/>
              </a:ext>
            </a:extLst>
          </p:cNvPr>
          <p:cNvSpPr/>
          <p:nvPr/>
        </p:nvSpPr>
        <p:spPr>
          <a:xfrm>
            <a:off x="7518143" y="128324"/>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0" name="Google Shape;699;p33">
            <a:extLst>
              <a:ext uri="{FF2B5EF4-FFF2-40B4-BE49-F238E27FC236}">
                <a16:creationId xmlns:a16="http://schemas.microsoft.com/office/drawing/2014/main" id="{A1DB5B57-3905-402E-B3C0-95D327F032C9}"/>
              </a:ext>
            </a:extLst>
          </p:cNvPr>
          <p:cNvSpPr txBox="1">
            <a:spLocks/>
          </p:cNvSpPr>
          <p:nvPr/>
        </p:nvSpPr>
        <p:spPr>
          <a:xfrm>
            <a:off x="7614317" y="312231"/>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Compactor</a:t>
            </a:r>
            <a:r>
              <a:rPr lang="it-IT" sz="1050"/>
              <a:t> </a:t>
            </a:r>
            <a:r>
              <a:rPr lang="it-IT" sz="1050" err="1"/>
              <a:t>Ingersoll</a:t>
            </a:r>
            <a:r>
              <a:rPr lang="it-IT" sz="1050"/>
              <a:t> Rand</a:t>
            </a:r>
          </a:p>
        </p:txBody>
      </p:sp>
      <p:sp>
        <p:nvSpPr>
          <p:cNvPr id="81" name="Google Shape;702;p33">
            <a:extLst>
              <a:ext uri="{FF2B5EF4-FFF2-40B4-BE49-F238E27FC236}">
                <a16:creationId xmlns:a16="http://schemas.microsoft.com/office/drawing/2014/main" id="{83CE8184-6D14-4D31-ADF7-E5152219303C}"/>
              </a:ext>
            </a:extLst>
          </p:cNvPr>
          <p:cNvSpPr/>
          <p:nvPr/>
        </p:nvSpPr>
        <p:spPr>
          <a:xfrm>
            <a:off x="7517031" y="384890"/>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3" name="Google Shape;699;p33">
            <a:extLst>
              <a:ext uri="{FF2B5EF4-FFF2-40B4-BE49-F238E27FC236}">
                <a16:creationId xmlns:a16="http://schemas.microsoft.com/office/drawing/2014/main" id="{69134A84-FDA6-4D95-9421-3410A1C3FF24}"/>
              </a:ext>
            </a:extLst>
          </p:cNvPr>
          <p:cNvSpPr txBox="1">
            <a:spLocks/>
          </p:cNvSpPr>
          <p:nvPr/>
        </p:nvSpPr>
        <p:spPr>
          <a:xfrm>
            <a:off x="7614317" y="574903"/>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a:t>Concrete Mixer</a:t>
            </a:r>
          </a:p>
        </p:txBody>
      </p:sp>
      <p:sp>
        <p:nvSpPr>
          <p:cNvPr id="84" name="Google Shape;702;p33">
            <a:extLst>
              <a:ext uri="{FF2B5EF4-FFF2-40B4-BE49-F238E27FC236}">
                <a16:creationId xmlns:a16="http://schemas.microsoft.com/office/drawing/2014/main" id="{24E2F527-A988-460B-985B-D7B53DE33390}"/>
              </a:ext>
            </a:extLst>
          </p:cNvPr>
          <p:cNvSpPr/>
          <p:nvPr/>
        </p:nvSpPr>
        <p:spPr>
          <a:xfrm>
            <a:off x="7519128" y="655194"/>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5" name="Google Shape;699;p33">
            <a:extLst>
              <a:ext uri="{FF2B5EF4-FFF2-40B4-BE49-F238E27FC236}">
                <a16:creationId xmlns:a16="http://schemas.microsoft.com/office/drawing/2014/main" id="{D325302B-8E5D-49E3-A55C-9287C7F992AB}"/>
              </a:ext>
            </a:extLst>
          </p:cNvPr>
          <p:cNvSpPr txBox="1">
            <a:spLocks/>
          </p:cNvSpPr>
          <p:nvPr/>
        </p:nvSpPr>
        <p:spPr>
          <a:xfrm>
            <a:off x="7614317" y="840562"/>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Excavator</a:t>
            </a:r>
            <a:r>
              <a:rPr lang="it-IT" sz="1050"/>
              <a:t> CAT320E</a:t>
            </a:r>
          </a:p>
        </p:txBody>
      </p:sp>
      <p:sp>
        <p:nvSpPr>
          <p:cNvPr id="86" name="Google Shape;702;p33">
            <a:extLst>
              <a:ext uri="{FF2B5EF4-FFF2-40B4-BE49-F238E27FC236}">
                <a16:creationId xmlns:a16="http://schemas.microsoft.com/office/drawing/2014/main" id="{BA2D7808-A365-4B3D-87DD-7DD96DD209F0}"/>
              </a:ext>
            </a:extLst>
          </p:cNvPr>
          <p:cNvSpPr/>
          <p:nvPr/>
        </p:nvSpPr>
        <p:spPr>
          <a:xfrm>
            <a:off x="7518143" y="915103"/>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7" name="Google Shape;699;p33">
            <a:extLst>
              <a:ext uri="{FF2B5EF4-FFF2-40B4-BE49-F238E27FC236}">
                <a16:creationId xmlns:a16="http://schemas.microsoft.com/office/drawing/2014/main" id="{0C270A69-1612-423D-BDB0-BCD4A9ADDD3C}"/>
              </a:ext>
            </a:extLst>
          </p:cNvPr>
          <p:cNvSpPr txBox="1">
            <a:spLocks/>
          </p:cNvSpPr>
          <p:nvPr/>
        </p:nvSpPr>
        <p:spPr>
          <a:xfrm>
            <a:off x="7614317" y="1099199"/>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Excavator</a:t>
            </a:r>
            <a:r>
              <a:rPr lang="it-IT" sz="1050"/>
              <a:t> Hitachi50U</a:t>
            </a:r>
          </a:p>
        </p:txBody>
      </p:sp>
      <p:sp>
        <p:nvSpPr>
          <p:cNvPr id="88" name="Google Shape;702;p33">
            <a:extLst>
              <a:ext uri="{FF2B5EF4-FFF2-40B4-BE49-F238E27FC236}">
                <a16:creationId xmlns:a16="http://schemas.microsoft.com/office/drawing/2014/main" id="{E3007BE0-8935-43D8-A390-EDB191699500}"/>
              </a:ext>
            </a:extLst>
          </p:cNvPr>
          <p:cNvSpPr/>
          <p:nvPr/>
        </p:nvSpPr>
        <p:spPr>
          <a:xfrm>
            <a:off x="7514650" y="1174246"/>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aphicFrame>
        <p:nvGraphicFramePr>
          <p:cNvPr id="89" name="Tabella 3">
            <a:extLst>
              <a:ext uri="{FF2B5EF4-FFF2-40B4-BE49-F238E27FC236}">
                <a16:creationId xmlns:a16="http://schemas.microsoft.com/office/drawing/2014/main" id="{A1AB97DD-C384-4C06-9886-1029B0152E19}"/>
              </a:ext>
            </a:extLst>
          </p:cNvPr>
          <p:cNvGraphicFramePr>
            <a:graphicFrameLocks noGrp="1"/>
          </p:cNvGraphicFramePr>
          <p:nvPr>
            <p:extLst>
              <p:ext uri="{D42A27DB-BD31-4B8C-83A1-F6EECF244321}">
                <p14:modId xmlns:p14="http://schemas.microsoft.com/office/powerpoint/2010/main" val="358373204"/>
              </p:ext>
            </p:extLst>
          </p:nvPr>
        </p:nvGraphicFramePr>
        <p:xfrm>
          <a:off x="6217119" y="2388100"/>
          <a:ext cx="2610168" cy="1858380"/>
        </p:xfrm>
        <a:graphic>
          <a:graphicData uri="http://schemas.openxmlformats.org/drawingml/2006/table">
            <a:tbl>
              <a:tblPr firstRow="1" bandRow="1">
                <a:tableStyleId>{1F9D680B-BC57-47C4-BD27-6F62D7535616}</a:tableStyleId>
              </a:tblPr>
              <a:tblGrid>
                <a:gridCol w="1873568">
                  <a:extLst>
                    <a:ext uri="{9D8B030D-6E8A-4147-A177-3AD203B41FA5}">
                      <a16:colId xmlns:a16="http://schemas.microsoft.com/office/drawing/2014/main" val="3849393986"/>
                    </a:ext>
                  </a:extLst>
                </a:gridCol>
                <a:gridCol w="736600">
                  <a:extLst>
                    <a:ext uri="{9D8B030D-6E8A-4147-A177-3AD203B41FA5}">
                      <a16:colId xmlns:a16="http://schemas.microsoft.com/office/drawing/2014/main" val="2910141334"/>
                    </a:ext>
                  </a:extLst>
                </a:gridCol>
              </a:tblGrid>
              <a:tr h="370840">
                <a:tc>
                  <a:txBody>
                    <a:bodyPr/>
                    <a:lstStyle/>
                    <a:p>
                      <a:pPr algn="r"/>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ACCURACY</a:t>
                      </a:r>
                      <a:endParaRPr lang="en-US" sz="1200" b="0">
                        <a:latin typeface="Share Tech" panose="020B0604020202020204" charset="0"/>
                      </a:endParaRP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81.92%</a:t>
                      </a:r>
                      <a:endParaRPr lang="en-US" sz="1400" b="0">
                        <a:latin typeface="Share Tech" panose="020B0604020202020204" charset="0"/>
                      </a:endParaRP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519756486"/>
                  </a:ext>
                </a:extLst>
              </a:tr>
              <a:tr h="375020">
                <a:tc>
                  <a:txBody>
                    <a:bodyPr/>
                    <a:lstStyle/>
                    <a:p>
                      <a:pPr algn="r"/>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AVERAGE PRECISION</a:t>
                      </a:r>
                      <a:endParaRPr lang="en-US" sz="1200" b="0">
                        <a:latin typeface="Share Tech" panose="020B0604020202020204" charset="0"/>
                      </a:endParaRP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82.48%</a:t>
                      </a:r>
                      <a:endParaRPr lang="en-US" sz="1400" b="0">
                        <a:latin typeface="Share Tech" panose="020B0604020202020204" charset="0"/>
                      </a:endParaRP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96297928"/>
                  </a:ext>
                </a:extLst>
              </a:tr>
              <a:tr h="370840">
                <a:tc>
                  <a:txBody>
                    <a:bodyPr/>
                    <a:lstStyle/>
                    <a:p>
                      <a:pPr algn="r"/>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AVERAGE RECALL</a:t>
                      </a:r>
                      <a:endParaRPr lang="en-US" sz="1200" b="0">
                        <a:latin typeface="Share Tech" panose="020B0604020202020204" charset="0"/>
                      </a:endParaRP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sz="1400" b="0">
                          <a:solidFill>
                            <a:schemeClr val="bg1"/>
                          </a:solidFill>
                          <a:latin typeface="Share Tech" panose="020B0604020202020204" charset="0"/>
                        </a:rPr>
                        <a:t>81.92%</a:t>
                      </a: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576389136"/>
                  </a:ext>
                </a:extLst>
              </a:tr>
              <a:tr h="370840">
                <a:tc>
                  <a:txBody>
                    <a:bodyPr/>
                    <a:lstStyle/>
                    <a:p>
                      <a:pPr algn="r"/>
                      <a:r>
                        <a:rPr lang="en-US" sz="1400" b="0">
                          <a:solidFill>
                            <a:schemeClr val="bg1"/>
                          </a:solidFill>
                          <a:latin typeface="Share Tech" panose="020B0604020202020204" charset="0"/>
                        </a:rPr>
                        <a:t>AVERAGE F1-SCORE</a:t>
                      </a: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a:solidFill>
                            <a:schemeClr val="bg1"/>
                          </a:solidFill>
                          <a:latin typeface="Share Tech" panose="020B0604020202020204" charset="0"/>
                        </a:rPr>
                        <a:t>0.8185</a:t>
                      </a: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9872630"/>
                  </a:ext>
                </a:extLst>
              </a:tr>
              <a:tr h="370840">
                <a:tc>
                  <a:txBody>
                    <a:bodyPr/>
                    <a:lstStyle/>
                    <a:p>
                      <a:pPr algn="r"/>
                      <a:r>
                        <a:rPr lang="en-US" sz="1400" b="0">
                          <a:solidFill>
                            <a:schemeClr val="bg1"/>
                          </a:solidFill>
                          <a:latin typeface="Share Tech" panose="020B0604020202020204" charset="0"/>
                        </a:rPr>
                        <a:t>DETECTION TIME [30ms]</a:t>
                      </a: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a:solidFill>
                            <a:schemeClr val="bg1"/>
                          </a:solidFill>
                          <a:latin typeface="Share Tech" panose="020B0604020202020204" charset="0"/>
                        </a:rPr>
                        <a:t>45 </a:t>
                      </a:r>
                      <a:r>
                        <a:rPr lang="en-US" b="0" err="1">
                          <a:solidFill>
                            <a:schemeClr val="bg1"/>
                          </a:solidFill>
                          <a:latin typeface="Share Tech" panose="020B0604020202020204" charset="0"/>
                        </a:rPr>
                        <a:t>ms</a:t>
                      </a:r>
                      <a:r>
                        <a:rPr lang="en-US" b="0">
                          <a:solidFill>
                            <a:schemeClr val="bg1"/>
                          </a:solidFill>
                          <a:latin typeface="Share Tech" panose="020B0604020202020204" charset="0"/>
                        </a:rPr>
                        <a:t> </a:t>
                      </a: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0619900"/>
                  </a:ext>
                </a:extLst>
              </a:tr>
            </a:tbl>
          </a:graphicData>
        </a:graphic>
      </p:graphicFrame>
      <p:sp>
        <p:nvSpPr>
          <p:cNvPr id="91" name="Rettangolo 90">
            <a:extLst>
              <a:ext uri="{FF2B5EF4-FFF2-40B4-BE49-F238E27FC236}">
                <a16:creationId xmlns:a16="http://schemas.microsoft.com/office/drawing/2014/main" id="{4E813FC0-B8D2-4A21-97B2-EFAAF4EE70B5}"/>
              </a:ext>
            </a:extLst>
          </p:cNvPr>
          <p:cNvSpPr/>
          <p:nvPr/>
        </p:nvSpPr>
        <p:spPr>
          <a:xfrm>
            <a:off x="0" y="1709739"/>
            <a:ext cx="965218" cy="757392"/>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ttangolo 1">
            <a:extLst>
              <a:ext uri="{FF2B5EF4-FFF2-40B4-BE49-F238E27FC236}">
                <a16:creationId xmlns:a16="http://schemas.microsoft.com/office/drawing/2014/main" id="{AB4554FA-94CD-495C-921F-B0837C025955}"/>
              </a:ext>
            </a:extLst>
          </p:cNvPr>
          <p:cNvSpPr/>
          <p:nvPr/>
        </p:nvSpPr>
        <p:spPr>
          <a:xfrm>
            <a:off x="622330" y="876814"/>
            <a:ext cx="3850734" cy="307777"/>
          </a:xfrm>
          <a:prstGeom prst="rect">
            <a:avLst/>
          </a:prstGeom>
        </p:spPr>
        <p:txBody>
          <a:bodyPr wrap="none">
            <a:spAutoFit/>
          </a:bodyPr>
          <a:lstStyle/>
          <a:p>
            <a:pPr algn="r"/>
            <a:r>
              <a:rPr lang="it-IT" dirty="0">
                <a:solidFill>
                  <a:srgbClr val="FFFFFF"/>
                </a:solidFill>
                <a:latin typeface="Share Tech" panose="020B0604020202020204" charset="0"/>
              </a:rPr>
              <a:t>Test on 150000 audio </a:t>
            </a:r>
            <a:r>
              <a:rPr lang="it-IT" dirty="0" err="1">
                <a:solidFill>
                  <a:srgbClr val="FFFFFF"/>
                </a:solidFill>
                <a:latin typeface="Share Tech" panose="020B0604020202020204" charset="0"/>
              </a:rPr>
              <a:t>segments</a:t>
            </a:r>
            <a:r>
              <a:rPr lang="it-IT" dirty="0">
                <a:solidFill>
                  <a:srgbClr val="FFFFFF"/>
                </a:solidFill>
                <a:latin typeface="Share Tech" panose="020B0604020202020204" charset="0"/>
              </a:rPr>
              <a:t> (300 for </a:t>
            </a:r>
            <a:r>
              <a:rPr lang="it-IT" dirty="0" err="1">
                <a:solidFill>
                  <a:srgbClr val="FFFFFF"/>
                </a:solidFill>
                <a:latin typeface="Share Tech" panose="020B0604020202020204" charset="0"/>
              </a:rPr>
              <a:t>each</a:t>
            </a:r>
            <a:r>
              <a:rPr lang="it-IT" dirty="0">
                <a:solidFill>
                  <a:srgbClr val="FFFFFF"/>
                </a:solidFill>
                <a:latin typeface="Share Tech" panose="020B0604020202020204" charset="0"/>
              </a:rPr>
              <a:t> class)</a:t>
            </a:r>
            <a:endParaRPr lang="en-US" sz="1200" dirty="0">
              <a:latin typeface="Share Tech"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fade">
                                      <p:cBhvr>
                                        <p:cTn id="10" dur="1000"/>
                                        <p:tgtEl>
                                          <p:spTgt spid="7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fade">
                                      <p:cBhvr>
                                        <p:cTn id="13" dur="1000"/>
                                        <p:tgtEl>
                                          <p:spTgt spid="8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fade">
                                      <p:cBhvr>
                                        <p:cTn id="16" dur="1000"/>
                                        <p:tgtEl>
                                          <p:spTgt spid="8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fade">
                                      <p:cBhvr>
                                        <p:cTn id="19" dur="1000"/>
                                        <p:tgtEl>
                                          <p:spTgt spid="8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1000"/>
                                        <p:tgtEl>
                                          <p:spTgt spid="8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1000"/>
                                        <p:tgtEl>
                                          <p:spTgt spid="8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fade">
                                      <p:cBhvr>
                                        <p:cTn id="28" dur="1000"/>
                                        <p:tgtEl>
                                          <p:spTgt spid="8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fade">
                                      <p:cBhvr>
                                        <p:cTn id="31" dur="1000"/>
                                        <p:tgtEl>
                                          <p:spTgt spid="8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fade">
                                      <p:cBhvr>
                                        <p:cTn id="34" dur="1000"/>
                                        <p:tgtEl>
                                          <p:spTgt spid="88"/>
                                        </p:tgtEl>
                                      </p:cBhvr>
                                    </p:animEffec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101"/>
                                        </p:tgtEl>
                                        <p:attrNameLst>
                                          <p:attrName>style.visibility</p:attrName>
                                        </p:attrNameLst>
                                      </p:cBhvr>
                                      <p:to>
                                        <p:strVal val="visible"/>
                                      </p:to>
                                    </p:set>
                                    <p:animEffect transition="in" filter="wipe(left)">
                                      <p:cBhvr>
                                        <p:cTn id="38" dur="1000"/>
                                        <p:tgtEl>
                                          <p:spTgt spid="10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10"/>
                                        </p:tgtEl>
                                        <p:attrNameLst>
                                          <p:attrName>style.visibility</p:attrName>
                                        </p:attrNameLst>
                                      </p:cBhvr>
                                      <p:to>
                                        <p:strVal val="visible"/>
                                      </p:to>
                                    </p:set>
                                    <p:animEffect transition="in" filter="wipe(left)">
                                      <p:cBhvr>
                                        <p:cTn id="41" dur="1000"/>
                                        <p:tgtEl>
                                          <p:spTgt spid="11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wipe(left)">
                                      <p:cBhvr>
                                        <p:cTn id="44" dur="1000"/>
                                        <p:tgtEl>
                                          <p:spTgt spid="100"/>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wipe(left)">
                                      <p:cBhvr>
                                        <p:cTn id="47" dur="1000"/>
                                        <p:tgtEl>
                                          <p:spTgt spid="10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05"/>
                                        </p:tgtEl>
                                        <p:attrNameLst>
                                          <p:attrName>style.visibility</p:attrName>
                                        </p:attrNameLst>
                                      </p:cBhvr>
                                      <p:to>
                                        <p:strVal val="visible"/>
                                      </p:to>
                                    </p:set>
                                    <p:animEffect transition="in" filter="wipe(left)">
                                      <p:cBhvr>
                                        <p:cTn id="50" dur="1000"/>
                                        <p:tgtEl>
                                          <p:spTgt spid="105"/>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Effect transition="in" filter="wipe(left)">
                                      <p:cBhvr>
                                        <p:cTn id="53" dur="1000"/>
                                        <p:tgtEl>
                                          <p:spTgt spid="111"/>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12"/>
                                        </p:tgtEl>
                                        <p:attrNameLst>
                                          <p:attrName>style.visibility</p:attrName>
                                        </p:attrNameLst>
                                      </p:cBhvr>
                                      <p:to>
                                        <p:strVal val="visible"/>
                                      </p:to>
                                    </p:set>
                                    <p:animEffect transition="in" filter="wipe(left)">
                                      <p:cBhvr>
                                        <p:cTn id="56" dur="1000"/>
                                        <p:tgtEl>
                                          <p:spTgt spid="11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wipe(left)">
                                      <p:cBhvr>
                                        <p:cTn id="59" dur="1000"/>
                                        <p:tgtEl>
                                          <p:spTgt spid="104"/>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108"/>
                                        </p:tgtEl>
                                        <p:attrNameLst>
                                          <p:attrName>style.visibility</p:attrName>
                                        </p:attrNameLst>
                                      </p:cBhvr>
                                      <p:to>
                                        <p:strVal val="visible"/>
                                      </p:to>
                                    </p:set>
                                    <p:animEffect transition="in" filter="wipe(left)">
                                      <p:cBhvr>
                                        <p:cTn id="62" dur="1000"/>
                                        <p:tgtEl>
                                          <p:spTgt spid="108"/>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113"/>
                                        </p:tgtEl>
                                        <p:attrNameLst>
                                          <p:attrName>style.visibility</p:attrName>
                                        </p:attrNameLst>
                                      </p:cBhvr>
                                      <p:to>
                                        <p:strVal val="visible"/>
                                      </p:to>
                                    </p:set>
                                    <p:animEffect transition="in" filter="wipe(left)">
                                      <p:cBhvr>
                                        <p:cTn id="65" dur="1000"/>
                                        <p:tgtEl>
                                          <p:spTgt spid="113"/>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114"/>
                                        </p:tgtEl>
                                        <p:attrNameLst>
                                          <p:attrName>style.visibility</p:attrName>
                                        </p:attrNameLst>
                                      </p:cBhvr>
                                      <p:to>
                                        <p:strVal val="visible"/>
                                      </p:to>
                                    </p:set>
                                    <p:animEffect transition="in" filter="wipe(left)">
                                      <p:cBhvr>
                                        <p:cTn id="68" dur="1000"/>
                                        <p:tgtEl>
                                          <p:spTgt spid="11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15"/>
                                        </p:tgtEl>
                                        <p:attrNameLst>
                                          <p:attrName>style.visibility</p:attrName>
                                        </p:attrNameLst>
                                      </p:cBhvr>
                                      <p:to>
                                        <p:strVal val="visible"/>
                                      </p:to>
                                    </p:set>
                                    <p:animEffect transition="in" filter="wipe(left)">
                                      <p:cBhvr>
                                        <p:cTn id="71" dur="1000"/>
                                        <p:tgtEl>
                                          <p:spTgt spid="115"/>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106"/>
                                        </p:tgtEl>
                                        <p:attrNameLst>
                                          <p:attrName>style.visibility</p:attrName>
                                        </p:attrNameLst>
                                      </p:cBhvr>
                                      <p:to>
                                        <p:strVal val="visible"/>
                                      </p:to>
                                    </p:set>
                                    <p:animEffect transition="in" filter="wipe(left)">
                                      <p:cBhvr>
                                        <p:cTn id="74" dur="1000"/>
                                        <p:tgtEl>
                                          <p:spTgt spid="106"/>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109"/>
                                        </p:tgtEl>
                                        <p:attrNameLst>
                                          <p:attrName>style.visibility</p:attrName>
                                        </p:attrNameLst>
                                      </p:cBhvr>
                                      <p:to>
                                        <p:strVal val="visible"/>
                                      </p:to>
                                    </p:set>
                                    <p:animEffect transition="in" filter="wipe(left)">
                                      <p:cBhvr>
                                        <p:cTn id="77" dur="1000"/>
                                        <p:tgtEl>
                                          <p:spTgt spid="109"/>
                                        </p:tgtEl>
                                      </p:cBhvr>
                                    </p:animEffect>
                                  </p:childTnLst>
                                </p:cTn>
                              </p:par>
                            </p:childTnLst>
                          </p:cTn>
                        </p:par>
                        <p:par>
                          <p:cTn id="78" fill="hold">
                            <p:stCondLst>
                              <p:cond delay="2000"/>
                            </p:stCondLst>
                            <p:childTnLst>
                              <p:par>
                                <p:cTn id="79" presetID="10" presetClass="entr" presetSubtype="0" fill="hold" grpId="0" nodeType="afterEffect">
                                  <p:stCondLst>
                                    <p:cond delay="0"/>
                                  </p:stCondLst>
                                  <p:childTnLst>
                                    <p:set>
                                      <p:cBhvr>
                                        <p:cTn id="80" dur="1" fill="hold">
                                          <p:stCondLst>
                                            <p:cond delay="0"/>
                                          </p:stCondLst>
                                        </p:cTn>
                                        <p:tgtEl>
                                          <p:spTgt spid="118"/>
                                        </p:tgtEl>
                                        <p:attrNameLst>
                                          <p:attrName>style.visibility</p:attrName>
                                        </p:attrNameLst>
                                      </p:cBhvr>
                                      <p:to>
                                        <p:strVal val="visible"/>
                                      </p:to>
                                    </p:set>
                                    <p:animEffect transition="in" filter="fade">
                                      <p:cBhvr>
                                        <p:cTn id="81" dur="500"/>
                                        <p:tgtEl>
                                          <p:spTgt spid="11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19"/>
                                        </p:tgtEl>
                                        <p:attrNameLst>
                                          <p:attrName>style.visibility</p:attrName>
                                        </p:attrNameLst>
                                      </p:cBhvr>
                                      <p:to>
                                        <p:strVal val="visible"/>
                                      </p:to>
                                    </p:set>
                                    <p:animEffect transition="in" filter="fade">
                                      <p:cBhvr>
                                        <p:cTn id="84" dur="500"/>
                                        <p:tgtEl>
                                          <p:spTgt spid="11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20"/>
                                        </p:tgtEl>
                                        <p:attrNameLst>
                                          <p:attrName>style.visibility</p:attrName>
                                        </p:attrNameLst>
                                      </p:cBhvr>
                                      <p:to>
                                        <p:strVal val="visible"/>
                                      </p:to>
                                    </p:set>
                                    <p:animEffect transition="in" filter="fade">
                                      <p:cBhvr>
                                        <p:cTn id="87" dur="500"/>
                                        <p:tgtEl>
                                          <p:spTgt spid="1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21"/>
                                        </p:tgtEl>
                                        <p:attrNameLst>
                                          <p:attrName>style.visibility</p:attrName>
                                        </p:attrNameLst>
                                      </p:cBhvr>
                                      <p:to>
                                        <p:strVal val="visible"/>
                                      </p:to>
                                    </p:set>
                                    <p:animEffect transition="in" filter="fade">
                                      <p:cBhvr>
                                        <p:cTn id="90" dur="500"/>
                                        <p:tgtEl>
                                          <p:spTgt spid="12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23"/>
                                        </p:tgtEl>
                                        <p:attrNameLst>
                                          <p:attrName>style.visibility</p:attrName>
                                        </p:attrNameLst>
                                      </p:cBhvr>
                                      <p:to>
                                        <p:strVal val="visible"/>
                                      </p:to>
                                    </p:set>
                                    <p:animEffect transition="in" filter="fade">
                                      <p:cBhvr>
                                        <p:cTn id="93" dur="500"/>
                                        <p:tgtEl>
                                          <p:spTgt spid="12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24"/>
                                        </p:tgtEl>
                                        <p:attrNameLst>
                                          <p:attrName>style.visibility</p:attrName>
                                        </p:attrNameLst>
                                      </p:cBhvr>
                                      <p:to>
                                        <p:strVal val="visible"/>
                                      </p:to>
                                    </p:set>
                                    <p:animEffect transition="in" filter="fade">
                                      <p:cBhvr>
                                        <p:cTn id="96" dur="500"/>
                                        <p:tgtEl>
                                          <p:spTgt spid="12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25"/>
                                        </p:tgtEl>
                                        <p:attrNameLst>
                                          <p:attrName>style.visibility</p:attrName>
                                        </p:attrNameLst>
                                      </p:cBhvr>
                                      <p:to>
                                        <p:strVal val="visible"/>
                                      </p:to>
                                    </p:set>
                                    <p:animEffect transition="in" filter="fade">
                                      <p:cBhvr>
                                        <p:cTn id="99" dur="500"/>
                                        <p:tgtEl>
                                          <p:spTgt spid="12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26"/>
                                        </p:tgtEl>
                                        <p:attrNameLst>
                                          <p:attrName>style.visibility</p:attrName>
                                        </p:attrNameLst>
                                      </p:cBhvr>
                                      <p:to>
                                        <p:strVal val="visible"/>
                                      </p:to>
                                    </p:set>
                                    <p:animEffect transition="in" filter="fade">
                                      <p:cBhvr>
                                        <p:cTn id="102" dur="500"/>
                                        <p:tgtEl>
                                          <p:spTgt spid="126"/>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28"/>
                                        </p:tgtEl>
                                        <p:attrNameLst>
                                          <p:attrName>style.visibility</p:attrName>
                                        </p:attrNameLst>
                                      </p:cBhvr>
                                      <p:to>
                                        <p:strVal val="visible"/>
                                      </p:to>
                                    </p:set>
                                    <p:animEffect transition="in" filter="fade">
                                      <p:cBhvr>
                                        <p:cTn id="105" dur="500"/>
                                        <p:tgtEl>
                                          <p:spTgt spid="128"/>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29"/>
                                        </p:tgtEl>
                                        <p:attrNameLst>
                                          <p:attrName>style.visibility</p:attrName>
                                        </p:attrNameLst>
                                      </p:cBhvr>
                                      <p:to>
                                        <p:strVal val="visible"/>
                                      </p:to>
                                    </p:set>
                                    <p:animEffect transition="in" filter="fade">
                                      <p:cBhvr>
                                        <p:cTn id="108" dur="500"/>
                                        <p:tgtEl>
                                          <p:spTgt spid="12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30"/>
                                        </p:tgtEl>
                                        <p:attrNameLst>
                                          <p:attrName>style.visibility</p:attrName>
                                        </p:attrNameLst>
                                      </p:cBhvr>
                                      <p:to>
                                        <p:strVal val="visible"/>
                                      </p:to>
                                    </p:set>
                                    <p:animEffect transition="in" filter="fade">
                                      <p:cBhvr>
                                        <p:cTn id="111" dur="500"/>
                                        <p:tgtEl>
                                          <p:spTgt spid="13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31"/>
                                        </p:tgtEl>
                                        <p:attrNameLst>
                                          <p:attrName>style.visibility</p:attrName>
                                        </p:attrNameLst>
                                      </p:cBhvr>
                                      <p:to>
                                        <p:strVal val="visible"/>
                                      </p:to>
                                    </p:set>
                                    <p:animEffect transition="in" filter="fade">
                                      <p:cBhvr>
                                        <p:cTn id="114" dur="500"/>
                                        <p:tgtEl>
                                          <p:spTgt spid="131"/>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32"/>
                                        </p:tgtEl>
                                        <p:attrNameLst>
                                          <p:attrName>style.visibility</p:attrName>
                                        </p:attrNameLst>
                                      </p:cBhvr>
                                      <p:to>
                                        <p:strVal val="visible"/>
                                      </p:to>
                                    </p:set>
                                    <p:animEffect transition="in" filter="fade">
                                      <p:cBhvr>
                                        <p:cTn id="117" dur="500"/>
                                        <p:tgtEl>
                                          <p:spTgt spid="132"/>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27"/>
                                        </p:tgtEl>
                                        <p:attrNameLst>
                                          <p:attrName>style.visibility</p:attrName>
                                        </p:attrNameLst>
                                      </p:cBhvr>
                                      <p:to>
                                        <p:strVal val="visible"/>
                                      </p:to>
                                    </p:set>
                                    <p:animEffect transition="in" filter="fade">
                                      <p:cBhvr>
                                        <p:cTn id="120" dur="500"/>
                                        <p:tgtEl>
                                          <p:spTgt spid="12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22"/>
                                        </p:tgtEl>
                                        <p:attrNameLst>
                                          <p:attrName>style.visibility</p:attrName>
                                        </p:attrNameLst>
                                      </p:cBhvr>
                                      <p:to>
                                        <p:strVal val="visible"/>
                                      </p:to>
                                    </p:set>
                                    <p:animEffect transition="in" filter="fade">
                                      <p:cBhvr>
                                        <p:cTn id="123" dur="500"/>
                                        <p:tgtEl>
                                          <p:spTgt spid="122"/>
                                        </p:tgtEl>
                                      </p:cBhvr>
                                    </p:animEffect>
                                  </p:childTnLst>
                                </p:cTn>
                              </p:par>
                              <p:par>
                                <p:cTn id="124" presetID="10" presetClass="entr" presetSubtype="0" fill="hold" nodeType="withEffect">
                                  <p:stCondLst>
                                    <p:cond delay="0"/>
                                  </p:stCondLst>
                                  <p:childTnLst>
                                    <p:set>
                                      <p:cBhvr>
                                        <p:cTn id="125" dur="1" fill="hold">
                                          <p:stCondLst>
                                            <p:cond delay="0"/>
                                          </p:stCondLst>
                                        </p:cTn>
                                        <p:tgtEl>
                                          <p:spTgt spid="89"/>
                                        </p:tgtEl>
                                        <p:attrNameLst>
                                          <p:attrName>style.visibility</p:attrName>
                                        </p:attrNameLst>
                                      </p:cBhvr>
                                      <p:to>
                                        <p:strVal val="visible"/>
                                      </p:to>
                                    </p:set>
                                    <p:animEffect transition="in" filter="fade">
                                      <p:cBhvr>
                                        <p:cTn id="126"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8" grpId="0"/>
      <p:bldP spid="119" grpId="0"/>
      <p:bldP spid="120" grpId="0"/>
      <p:bldP spid="121" grpId="0"/>
      <p:bldP spid="122" grpId="0"/>
      <p:bldP spid="123" grpId="0"/>
      <p:bldP spid="124" grpId="0"/>
      <p:bldP spid="125" grpId="0"/>
      <p:bldP spid="126" grpId="0"/>
      <p:bldP spid="127" grpId="0"/>
      <p:bldP spid="128" grpId="0"/>
      <p:bldP spid="129" grpId="0"/>
      <p:bldP spid="130" grpId="0"/>
      <p:bldP spid="131" grpId="0"/>
      <p:bldP spid="132" grpId="0"/>
      <p:bldP spid="78" grpId="0"/>
      <p:bldP spid="79" grpId="0" animBg="1"/>
      <p:bldP spid="80" grpId="0"/>
      <p:bldP spid="81" grpId="0" animBg="1"/>
      <p:bldP spid="83" grpId="0"/>
      <p:bldP spid="84" grpId="0" animBg="1"/>
      <p:bldP spid="85" grpId="0"/>
      <p:bldP spid="86" grpId="0" animBg="1"/>
      <p:bldP spid="87" grpId="0"/>
      <p:bldP spid="8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a:t>CONFUSION MATRIX</a:t>
            </a:r>
            <a:endParaRPr sz="3000"/>
          </a:p>
        </p:txBody>
      </p:sp>
      <p:grpSp>
        <p:nvGrpSpPr>
          <p:cNvPr id="72" name="Google Shape;1099;p38">
            <a:extLst>
              <a:ext uri="{FF2B5EF4-FFF2-40B4-BE49-F238E27FC236}">
                <a16:creationId xmlns:a16="http://schemas.microsoft.com/office/drawing/2014/main" id="{1B67EB26-077F-41DA-BEE9-8839E24E08F5}"/>
              </a:ext>
            </a:extLst>
          </p:cNvPr>
          <p:cNvGrpSpPr/>
          <p:nvPr/>
        </p:nvGrpSpPr>
        <p:grpSpPr>
          <a:xfrm>
            <a:off x="53280" y="2511155"/>
            <a:ext cx="180000" cy="180000"/>
            <a:chOff x="7457825" y="1912500"/>
            <a:chExt cx="373500" cy="373500"/>
          </a:xfrm>
        </p:grpSpPr>
        <p:sp>
          <p:nvSpPr>
            <p:cNvPr id="73" name="Google Shape;1100;p38">
              <a:extLst>
                <a:ext uri="{FF2B5EF4-FFF2-40B4-BE49-F238E27FC236}">
                  <a16:creationId xmlns:a16="http://schemas.microsoft.com/office/drawing/2014/main" id="{FF66F4E5-31A2-4578-8A84-B0043BFB54AD}"/>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1;p38">
              <a:extLst>
                <a:ext uri="{FF2B5EF4-FFF2-40B4-BE49-F238E27FC236}">
                  <a16:creationId xmlns:a16="http://schemas.microsoft.com/office/drawing/2014/main" id="{72E0D218-7550-424F-B225-7FD618A12B8B}"/>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096;p38">
            <a:extLst>
              <a:ext uri="{FF2B5EF4-FFF2-40B4-BE49-F238E27FC236}">
                <a16:creationId xmlns:a16="http://schemas.microsoft.com/office/drawing/2014/main" id="{03E03C8D-6746-42F4-8857-992EBA10E2F1}"/>
              </a:ext>
            </a:extLst>
          </p:cNvPr>
          <p:cNvGrpSpPr/>
          <p:nvPr/>
        </p:nvGrpSpPr>
        <p:grpSpPr>
          <a:xfrm>
            <a:off x="53286" y="2252124"/>
            <a:ext cx="180000" cy="180000"/>
            <a:chOff x="5557850" y="1912500"/>
            <a:chExt cx="373500" cy="373500"/>
          </a:xfrm>
        </p:grpSpPr>
        <p:sp>
          <p:nvSpPr>
            <p:cNvPr id="76" name="Google Shape;1097;p38">
              <a:extLst>
                <a:ext uri="{FF2B5EF4-FFF2-40B4-BE49-F238E27FC236}">
                  <a16:creationId xmlns:a16="http://schemas.microsoft.com/office/drawing/2014/main" id="{CB27DF0D-1E43-4632-AA12-27466C20450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8;p38">
              <a:extLst>
                <a:ext uri="{FF2B5EF4-FFF2-40B4-BE49-F238E27FC236}">
                  <a16:creationId xmlns:a16="http://schemas.microsoft.com/office/drawing/2014/main" id="{B189F26D-D682-4567-B878-145B8FF1F45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090;p38">
            <a:extLst>
              <a:ext uri="{FF2B5EF4-FFF2-40B4-BE49-F238E27FC236}">
                <a16:creationId xmlns:a16="http://schemas.microsoft.com/office/drawing/2014/main" id="{1D886B3C-776E-49B4-AC48-07C805761432}"/>
              </a:ext>
            </a:extLst>
          </p:cNvPr>
          <p:cNvGrpSpPr/>
          <p:nvPr/>
        </p:nvGrpSpPr>
        <p:grpSpPr>
          <a:xfrm>
            <a:off x="53298" y="1731104"/>
            <a:ext cx="180000" cy="180000"/>
            <a:chOff x="1372725" y="1912500"/>
            <a:chExt cx="373500" cy="373500"/>
          </a:xfrm>
        </p:grpSpPr>
        <p:sp>
          <p:nvSpPr>
            <p:cNvPr id="79" name="Google Shape;1091;p38">
              <a:extLst>
                <a:ext uri="{FF2B5EF4-FFF2-40B4-BE49-F238E27FC236}">
                  <a16:creationId xmlns:a16="http://schemas.microsoft.com/office/drawing/2014/main" id="{CD8744F9-5769-43B2-AF42-A26748E38336}"/>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2;p38">
              <a:extLst>
                <a:ext uri="{FF2B5EF4-FFF2-40B4-BE49-F238E27FC236}">
                  <a16:creationId xmlns:a16="http://schemas.microsoft.com/office/drawing/2014/main" id="{FF2459E9-E614-4056-A797-201C757512D6}"/>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093;p38">
            <a:extLst>
              <a:ext uri="{FF2B5EF4-FFF2-40B4-BE49-F238E27FC236}">
                <a16:creationId xmlns:a16="http://schemas.microsoft.com/office/drawing/2014/main" id="{F3B5E734-C48E-4987-8F2F-BFAC3F08B6D1}"/>
              </a:ext>
            </a:extLst>
          </p:cNvPr>
          <p:cNvGrpSpPr/>
          <p:nvPr/>
        </p:nvGrpSpPr>
        <p:grpSpPr>
          <a:xfrm>
            <a:off x="53292" y="1990135"/>
            <a:ext cx="180000" cy="180000"/>
            <a:chOff x="3212675" y="1912500"/>
            <a:chExt cx="373500" cy="373500"/>
          </a:xfrm>
        </p:grpSpPr>
        <p:sp>
          <p:nvSpPr>
            <p:cNvPr id="82" name="Google Shape;1094;p38">
              <a:extLst>
                <a:ext uri="{FF2B5EF4-FFF2-40B4-BE49-F238E27FC236}">
                  <a16:creationId xmlns:a16="http://schemas.microsoft.com/office/drawing/2014/main" id="{DB529867-8AFE-4069-8832-0DAD877D43A2}"/>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5;p38">
              <a:extLst>
                <a:ext uri="{FF2B5EF4-FFF2-40B4-BE49-F238E27FC236}">
                  <a16:creationId xmlns:a16="http://schemas.microsoft.com/office/drawing/2014/main" id="{E9B640B6-8B6A-4FD5-9C47-E87087F203A1}"/>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1110;p38">
            <a:extLst>
              <a:ext uri="{FF2B5EF4-FFF2-40B4-BE49-F238E27FC236}">
                <a16:creationId xmlns:a16="http://schemas.microsoft.com/office/drawing/2014/main" id="{A77AC645-6399-4A8B-8598-179231497436}"/>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85" name="Google Shape;1111;p38">
            <a:extLst>
              <a:ext uri="{FF2B5EF4-FFF2-40B4-BE49-F238E27FC236}">
                <a16:creationId xmlns:a16="http://schemas.microsoft.com/office/drawing/2014/main" id="{1667373D-914C-4B22-A6E4-16821EB5060C}"/>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ESN</a:t>
            </a:r>
          </a:p>
        </p:txBody>
      </p:sp>
      <p:sp>
        <p:nvSpPr>
          <p:cNvPr id="86" name="Google Shape;1112;p38">
            <a:extLst>
              <a:ext uri="{FF2B5EF4-FFF2-40B4-BE49-F238E27FC236}">
                <a16:creationId xmlns:a16="http://schemas.microsoft.com/office/drawing/2014/main" id="{752B2627-B7C1-41D7-82C8-35502C95FB08}"/>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87" name="Google Shape;1113;p38">
            <a:extLst>
              <a:ext uri="{FF2B5EF4-FFF2-40B4-BE49-F238E27FC236}">
                <a16:creationId xmlns:a16="http://schemas.microsoft.com/office/drawing/2014/main" id="{D2C6C8C0-4FF2-4B29-AE2E-874DA9A234F8}"/>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p:graphicFrame>
        <p:nvGraphicFramePr>
          <p:cNvPr id="2" name="Tabella 2">
            <a:extLst>
              <a:ext uri="{FF2B5EF4-FFF2-40B4-BE49-F238E27FC236}">
                <a16:creationId xmlns:a16="http://schemas.microsoft.com/office/drawing/2014/main" id="{40AE56AC-5FEF-4FBE-8044-660EF899D65E}"/>
              </a:ext>
            </a:extLst>
          </p:cNvPr>
          <p:cNvGraphicFramePr>
            <a:graphicFrameLocks noGrp="1"/>
          </p:cNvGraphicFramePr>
          <p:nvPr>
            <p:extLst>
              <p:ext uri="{D42A27DB-BD31-4B8C-83A1-F6EECF244321}">
                <p14:modId xmlns:p14="http://schemas.microsoft.com/office/powerpoint/2010/main" val="2631795343"/>
              </p:ext>
            </p:extLst>
          </p:nvPr>
        </p:nvGraphicFramePr>
        <p:xfrm>
          <a:off x="1337883" y="1595249"/>
          <a:ext cx="7092000" cy="2560320"/>
        </p:xfrm>
        <a:graphic>
          <a:graphicData uri="http://schemas.openxmlformats.org/drawingml/2006/table">
            <a:tbl>
              <a:tblPr firstRow="1" bandRow="1">
                <a:tableStyleId>{1F9D680B-BC57-47C4-BD27-6F62D7535616}</a:tableStyleId>
              </a:tblPr>
              <a:tblGrid>
                <a:gridCol w="1182000">
                  <a:extLst>
                    <a:ext uri="{9D8B030D-6E8A-4147-A177-3AD203B41FA5}">
                      <a16:colId xmlns:a16="http://schemas.microsoft.com/office/drawing/2014/main" val="4136965629"/>
                    </a:ext>
                  </a:extLst>
                </a:gridCol>
                <a:gridCol w="1182000">
                  <a:extLst>
                    <a:ext uri="{9D8B030D-6E8A-4147-A177-3AD203B41FA5}">
                      <a16:colId xmlns:a16="http://schemas.microsoft.com/office/drawing/2014/main" val="1232222319"/>
                    </a:ext>
                  </a:extLst>
                </a:gridCol>
                <a:gridCol w="1182000">
                  <a:extLst>
                    <a:ext uri="{9D8B030D-6E8A-4147-A177-3AD203B41FA5}">
                      <a16:colId xmlns:a16="http://schemas.microsoft.com/office/drawing/2014/main" val="2154849282"/>
                    </a:ext>
                  </a:extLst>
                </a:gridCol>
                <a:gridCol w="1182000">
                  <a:extLst>
                    <a:ext uri="{9D8B030D-6E8A-4147-A177-3AD203B41FA5}">
                      <a16:colId xmlns:a16="http://schemas.microsoft.com/office/drawing/2014/main" val="2535665285"/>
                    </a:ext>
                  </a:extLst>
                </a:gridCol>
                <a:gridCol w="1182000">
                  <a:extLst>
                    <a:ext uri="{9D8B030D-6E8A-4147-A177-3AD203B41FA5}">
                      <a16:colId xmlns:a16="http://schemas.microsoft.com/office/drawing/2014/main" val="791227489"/>
                    </a:ext>
                  </a:extLst>
                </a:gridCol>
                <a:gridCol w="1182000">
                  <a:extLst>
                    <a:ext uri="{9D8B030D-6E8A-4147-A177-3AD203B41FA5}">
                      <a16:colId xmlns:a16="http://schemas.microsoft.com/office/drawing/2014/main" val="4135989045"/>
                    </a:ext>
                  </a:extLst>
                </a:gridCol>
              </a:tblGrid>
              <a:tr h="426720">
                <a:tc>
                  <a:txBody>
                    <a:bodyPr/>
                    <a:lstStyle/>
                    <a:p>
                      <a:endParaRPr lang="en-US" sz="1100">
                        <a:solidFill>
                          <a:schemeClr val="bg1"/>
                        </a:solidFill>
                        <a:latin typeface="Maven Pro" panose="020B0604020202020204" charset="0"/>
                      </a:endParaRPr>
                    </a:p>
                  </a:txBody>
                  <a:tcPr anchor="ctr">
                    <a:lnL w="9525" cap="flat" cmpd="sng">
                      <a:noFill/>
                      <a:prstDash val="solid"/>
                      <a:round/>
                      <a:headEnd type="none" w="sm" len="sm"/>
                      <a:tailEnd type="none" w="sm" len="sm"/>
                    </a:lnL>
                    <a:lnR w="1270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a:solidFill>
                            <a:schemeClr val="bg1"/>
                          </a:solidFill>
                          <a:latin typeface="Maven Pro" panose="020B0604020202020204" charset="0"/>
                        </a:rPr>
                        <a:t>Backhoe </a:t>
                      </a:r>
                      <a:br>
                        <a:rPr lang="en-US" sz="1100">
                          <a:solidFill>
                            <a:schemeClr val="bg1"/>
                          </a:solidFill>
                          <a:latin typeface="Maven Pro" panose="020B0604020202020204" charset="0"/>
                        </a:rPr>
                      </a:br>
                      <a:r>
                        <a:rPr lang="en-US" sz="1100">
                          <a:solidFill>
                            <a:schemeClr val="bg1"/>
                          </a:solidFill>
                          <a:latin typeface="Maven Pro" panose="020B0604020202020204" charset="0"/>
                        </a:rPr>
                        <a:t>JD50DCompact</a:t>
                      </a:r>
                    </a:p>
                  </a:txBody>
                  <a:tcPr anchor="ctr">
                    <a:lnL w="1270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a:solidFill>
                            <a:schemeClr val="bg1"/>
                          </a:solidFill>
                          <a:latin typeface="Maven Pro" panose="020B0604020202020204" charset="0"/>
                        </a:rPr>
                        <a:t>Compactor </a:t>
                      </a:r>
                      <a:br>
                        <a:rPr lang="en-US" sz="1100">
                          <a:solidFill>
                            <a:schemeClr val="bg1"/>
                          </a:solidFill>
                          <a:latin typeface="Maven Pro" panose="020B0604020202020204" charset="0"/>
                        </a:rPr>
                      </a:br>
                      <a:r>
                        <a:rPr lang="en-US" sz="1100">
                          <a:solidFill>
                            <a:schemeClr val="bg1"/>
                          </a:solidFill>
                          <a:latin typeface="Maven Pro" panose="020B0604020202020204" charset="0"/>
                        </a:rPr>
                        <a:t>Ingersoll Rand</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a:solidFill>
                            <a:schemeClr val="bg1"/>
                          </a:solidFill>
                          <a:latin typeface="Maven Pro" panose="020B0604020202020204" charset="0"/>
                        </a:rPr>
                        <a:t>Concrete </a:t>
                      </a:r>
                      <a:br>
                        <a:rPr lang="en-US" sz="1100">
                          <a:solidFill>
                            <a:schemeClr val="bg1"/>
                          </a:solidFill>
                          <a:latin typeface="Maven Pro" panose="020B0604020202020204" charset="0"/>
                        </a:rPr>
                      </a:br>
                      <a:r>
                        <a:rPr lang="en-US" sz="1100">
                          <a:solidFill>
                            <a:schemeClr val="bg1"/>
                          </a:solidFill>
                          <a:latin typeface="Maven Pro" panose="020B0604020202020204" charset="0"/>
                        </a:rPr>
                        <a:t>Mixer</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a:solidFill>
                            <a:schemeClr val="bg1"/>
                          </a:solidFill>
                          <a:latin typeface="Maven Pro" panose="020B0604020202020204" charset="0"/>
                        </a:rPr>
                        <a:t>Excavator</a:t>
                      </a:r>
                      <a:br>
                        <a:rPr lang="en-US" sz="1100">
                          <a:solidFill>
                            <a:schemeClr val="bg1"/>
                          </a:solidFill>
                          <a:latin typeface="Maven Pro" panose="020B0604020202020204" charset="0"/>
                        </a:rPr>
                      </a:br>
                      <a:r>
                        <a:rPr lang="en-US" sz="1100">
                          <a:solidFill>
                            <a:schemeClr val="bg1"/>
                          </a:solidFill>
                          <a:latin typeface="Maven Pro" panose="020B0604020202020204" charset="0"/>
                        </a:rPr>
                        <a:t> CAT320E</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a:solidFill>
                            <a:schemeClr val="bg1"/>
                          </a:solidFill>
                          <a:latin typeface="Maven Pro" panose="020B0604020202020204" charset="0"/>
                        </a:rPr>
                        <a:t>Excavator Hitachi50U</a:t>
                      </a:r>
                    </a:p>
                  </a:txBody>
                  <a:tcPr anchor="ctr">
                    <a:lnL w="9525" cap="flat" cmpd="sng">
                      <a:noFill/>
                      <a:prstDash val="solid"/>
                      <a:round/>
                      <a:headEnd type="none" w="sm" len="sm"/>
                      <a:tailEnd type="none" w="sm" len="sm"/>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3951858"/>
                  </a:ext>
                </a:extLst>
              </a:tr>
              <a:tr h="42672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chemeClr val="bg1"/>
                          </a:solidFill>
                          <a:latin typeface="Maven Pro" panose="020B0604020202020204" charset="0"/>
                        </a:rPr>
                        <a:t>Backhoe </a:t>
                      </a:r>
                      <a:br>
                        <a:rPr lang="en-US" sz="1100">
                          <a:solidFill>
                            <a:schemeClr val="bg1"/>
                          </a:solidFill>
                          <a:latin typeface="Maven Pro" panose="020B0604020202020204" charset="0"/>
                        </a:rPr>
                      </a:br>
                      <a:r>
                        <a:rPr lang="en-US" sz="1100">
                          <a:solidFill>
                            <a:schemeClr val="bg1"/>
                          </a:solidFill>
                          <a:latin typeface="Maven Pro" panose="020B0604020202020204" charset="0"/>
                        </a:rPr>
                        <a:t>JD50DCompact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a:solidFill>
                            <a:schemeClr val="bg1"/>
                          </a:solidFill>
                          <a:latin typeface="Maven Pro" panose="020B0604020202020204" charset="0"/>
                        </a:rPr>
                        <a:t>26019</a:t>
                      </a:r>
                    </a:p>
                  </a:txBody>
                  <a:tcPr anchor="ctr">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964"/>
                    </a:solidFill>
                  </a:tcPr>
                </a:tc>
                <a:tc>
                  <a:txBody>
                    <a:bodyPr/>
                    <a:lstStyle/>
                    <a:p>
                      <a:pPr algn="ctr"/>
                      <a:r>
                        <a:rPr lang="it-IT" sz="1100">
                          <a:solidFill>
                            <a:schemeClr val="bg1"/>
                          </a:solidFill>
                          <a:latin typeface="Maven Pro" panose="020B0604020202020204" charset="0"/>
                        </a:rPr>
                        <a:t>541</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100">
                          <a:solidFill>
                            <a:schemeClr val="bg1"/>
                          </a:solidFill>
                          <a:latin typeface="Maven Pro" panose="020B0604020202020204" charset="0"/>
                        </a:rPr>
                        <a:t>204</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100">
                          <a:solidFill>
                            <a:schemeClr val="bg1"/>
                          </a:solidFill>
                          <a:latin typeface="Maven Pro" panose="020B0604020202020204" charset="0"/>
                        </a:rPr>
                        <a:t>1157</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100">
                          <a:solidFill>
                            <a:schemeClr val="bg1"/>
                          </a:solidFill>
                          <a:latin typeface="Maven Pro" panose="020B0604020202020204" charset="0"/>
                        </a:rPr>
                        <a:t>2169</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1728579"/>
                  </a:ext>
                </a:extLst>
              </a:tr>
              <a:tr h="42672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chemeClr val="bg1"/>
                          </a:solidFill>
                          <a:latin typeface="Maven Pro" panose="020B0604020202020204" charset="0"/>
                        </a:rPr>
                        <a:t>Compactor </a:t>
                      </a:r>
                      <a:br>
                        <a:rPr lang="en-US" sz="1100">
                          <a:solidFill>
                            <a:schemeClr val="bg1"/>
                          </a:solidFill>
                          <a:latin typeface="Maven Pro" panose="020B0604020202020204" charset="0"/>
                        </a:rPr>
                      </a:br>
                      <a:r>
                        <a:rPr lang="en-US" sz="1100">
                          <a:solidFill>
                            <a:schemeClr val="bg1"/>
                          </a:solidFill>
                          <a:latin typeface="Maven Pro" panose="020B0604020202020204" charset="0"/>
                        </a:rPr>
                        <a:t>Ingersoll Rand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a:solidFill>
                            <a:schemeClr val="bg1"/>
                          </a:solidFill>
                          <a:latin typeface="Maven Pro" panose="020B0604020202020204" charset="0"/>
                        </a:rPr>
                        <a:t>572</a:t>
                      </a:r>
                    </a:p>
                  </a:txBody>
                  <a:tcPr anchor="ctr">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100">
                          <a:solidFill>
                            <a:schemeClr val="bg1"/>
                          </a:solidFill>
                          <a:latin typeface="Maven Pro" panose="020B0604020202020204" charset="0"/>
                        </a:rPr>
                        <a:t>25119</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964"/>
                    </a:solidFill>
                  </a:tcPr>
                </a:tc>
                <a:tc>
                  <a:txBody>
                    <a:bodyPr/>
                    <a:lstStyle/>
                    <a:p>
                      <a:pPr algn="ctr"/>
                      <a:r>
                        <a:rPr lang="it-IT" sz="1100">
                          <a:solidFill>
                            <a:schemeClr val="bg1"/>
                          </a:solidFill>
                          <a:latin typeface="Maven Pro" panose="020B0604020202020204" charset="0"/>
                        </a:rPr>
                        <a:t>1903</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100">
                          <a:solidFill>
                            <a:schemeClr val="bg1"/>
                          </a:solidFill>
                          <a:latin typeface="Maven Pro" panose="020B0604020202020204" charset="0"/>
                        </a:rPr>
                        <a:t>2214</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100">
                          <a:solidFill>
                            <a:schemeClr val="bg1"/>
                          </a:solidFill>
                          <a:latin typeface="Maven Pro" panose="020B0604020202020204" charset="0"/>
                        </a:rPr>
                        <a:t>192</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2033315"/>
                  </a:ext>
                </a:extLst>
              </a:tr>
              <a:tr h="42672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chemeClr val="bg1"/>
                          </a:solidFill>
                          <a:latin typeface="Maven Pro" panose="020B0604020202020204" charset="0"/>
                        </a:rPr>
                        <a:t>Concrete </a:t>
                      </a:r>
                      <a:br>
                        <a:rPr lang="en-US" sz="1100">
                          <a:solidFill>
                            <a:schemeClr val="bg1"/>
                          </a:solidFill>
                          <a:latin typeface="Maven Pro" panose="020B0604020202020204" charset="0"/>
                        </a:rPr>
                      </a:br>
                      <a:r>
                        <a:rPr lang="en-US" sz="1100">
                          <a:solidFill>
                            <a:schemeClr val="bg1"/>
                          </a:solidFill>
                          <a:latin typeface="Maven Pro" panose="020B0604020202020204" charset="0"/>
                        </a:rPr>
                        <a:t>Mixer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a:solidFill>
                            <a:schemeClr val="bg1"/>
                          </a:solidFill>
                          <a:latin typeface="Maven Pro" panose="020B0604020202020204" charset="0"/>
                        </a:rPr>
                        <a:t>269</a:t>
                      </a:r>
                    </a:p>
                  </a:txBody>
                  <a:tcPr anchor="ctr">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100">
                          <a:solidFill>
                            <a:schemeClr val="bg1"/>
                          </a:solidFill>
                          <a:latin typeface="Maven Pro" panose="020B0604020202020204" charset="0"/>
                        </a:rPr>
                        <a:t>3217</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100">
                          <a:solidFill>
                            <a:schemeClr val="bg1"/>
                          </a:solidFill>
                          <a:latin typeface="Maven Pro" panose="020B0604020202020204" charset="0"/>
                        </a:rPr>
                        <a:t>24977</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964"/>
                    </a:solidFill>
                  </a:tcPr>
                </a:tc>
                <a:tc>
                  <a:txBody>
                    <a:bodyPr/>
                    <a:lstStyle/>
                    <a:p>
                      <a:pPr algn="ctr"/>
                      <a:r>
                        <a:rPr lang="it-IT" sz="1100">
                          <a:solidFill>
                            <a:schemeClr val="bg1"/>
                          </a:solidFill>
                          <a:latin typeface="Maven Pro" panose="020B0604020202020204" charset="0"/>
                        </a:rPr>
                        <a:t>1376</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100">
                          <a:solidFill>
                            <a:schemeClr val="bg1"/>
                          </a:solidFill>
                          <a:latin typeface="Maven Pro" panose="020B0604020202020204" charset="0"/>
                        </a:rPr>
                        <a:t>134</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1264284"/>
                  </a:ext>
                </a:extLst>
              </a:tr>
              <a:tr h="42672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chemeClr val="bg1"/>
                          </a:solidFill>
                          <a:latin typeface="Maven Pro" panose="020B0604020202020204" charset="0"/>
                        </a:rPr>
                        <a:t>Excavator</a:t>
                      </a:r>
                      <a:br>
                        <a:rPr lang="en-US" sz="1100">
                          <a:solidFill>
                            <a:schemeClr val="bg1"/>
                          </a:solidFill>
                          <a:latin typeface="Maven Pro" panose="020B0604020202020204" charset="0"/>
                        </a:rPr>
                      </a:br>
                      <a:r>
                        <a:rPr lang="en-US" sz="1100">
                          <a:solidFill>
                            <a:schemeClr val="bg1"/>
                          </a:solidFill>
                          <a:latin typeface="Maven Pro" panose="020B0604020202020204" charset="0"/>
                        </a:rPr>
                        <a:t>CAT320E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chemeClr val="bg1"/>
                          </a:solidFill>
                          <a:latin typeface="Maven Pro" panose="020B0604020202020204" charset="0"/>
                        </a:rPr>
                        <a:t>1597</a:t>
                      </a:r>
                    </a:p>
                  </a:txBody>
                  <a:tcPr anchor="ctr">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100">
                          <a:solidFill>
                            <a:schemeClr val="bg1"/>
                          </a:solidFill>
                          <a:latin typeface="Maven Pro" panose="020B0604020202020204" charset="0"/>
                        </a:rPr>
                        <a:t>954</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100">
                          <a:solidFill>
                            <a:schemeClr val="bg1"/>
                          </a:solidFill>
                          <a:latin typeface="Maven Pro" panose="020B0604020202020204" charset="0"/>
                        </a:rPr>
                        <a:t>1185</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100">
                          <a:solidFill>
                            <a:schemeClr val="bg1"/>
                          </a:solidFill>
                          <a:latin typeface="Maven Pro" panose="020B0604020202020204" charset="0"/>
                        </a:rPr>
                        <a:t>26004</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964"/>
                    </a:solidFill>
                  </a:tcPr>
                </a:tc>
                <a:tc>
                  <a:txBody>
                    <a:bodyPr/>
                    <a:lstStyle/>
                    <a:p>
                      <a:pPr algn="ctr"/>
                      <a:r>
                        <a:rPr lang="it-IT" sz="1100">
                          <a:solidFill>
                            <a:schemeClr val="bg1"/>
                          </a:solidFill>
                          <a:latin typeface="Maven Pro" panose="020B0604020202020204" charset="0"/>
                        </a:rPr>
                        <a:t>260</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3499017"/>
                  </a:ext>
                </a:extLst>
              </a:tr>
              <a:tr h="42672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100">
                          <a:solidFill>
                            <a:schemeClr val="bg1"/>
                          </a:solidFill>
                          <a:latin typeface="Maven Pro" panose="020B0604020202020204" charset="0"/>
                        </a:rPr>
                        <a:t>Excavator Hitachi50U</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a:solidFill>
                            <a:schemeClr val="bg1"/>
                          </a:solidFill>
                          <a:latin typeface="Maven Pro" panose="020B0604020202020204" charset="0"/>
                        </a:rPr>
                        <a:t>6047</a:t>
                      </a:r>
                    </a:p>
                  </a:txBody>
                  <a:tcPr anchor="ctr">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100">
                          <a:solidFill>
                            <a:schemeClr val="bg1"/>
                          </a:solidFill>
                          <a:latin typeface="Maven Pro" panose="020B0604020202020204" charset="0"/>
                        </a:rPr>
                        <a:t>2123</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100">
                          <a:solidFill>
                            <a:schemeClr val="bg1"/>
                          </a:solidFill>
                          <a:latin typeface="Maven Pro" panose="020B0604020202020204" charset="0"/>
                        </a:rPr>
                        <a:t>258</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100">
                          <a:solidFill>
                            <a:schemeClr val="bg1"/>
                          </a:solidFill>
                          <a:latin typeface="Maven Pro" panose="020B0604020202020204" charset="0"/>
                        </a:rPr>
                        <a:t>810</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100">
                          <a:solidFill>
                            <a:schemeClr val="bg1"/>
                          </a:solidFill>
                          <a:latin typeface="Maven Pro" panose="020B0604020202020204" charset="0"/>
                        </a:rPr>
                        <a:t>20762</a:t>
                      </a:r>
                      <a:endParaRPr lang="en-US" sz="1100">
                        <a:solidFill>
                          <a:schemeClr val="bg1"/>
                        </a:solidFill>
                        <a:latin typeface="Maven Pro" panose="020B0604020202020204" charset="0"/>
                      </a:endParaRPr>
                    </a:p>
                  </a:txBody>
                  <a:tcPr anchor="ctr">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964"/>
                    </a:solidFill>
                  </a:tcPr>
                </a:tc>
                <a:extLst>
                  <a:ext uri="{0D108BD9-81ED-4DB2-BD59-A6C34878D82A}">
                    <a16:rowId xmlns:a16="http://schemas.microsoft.com/office/drawing/2014/main" val="2334241006"/>
                  </a:ext>
                </a:extLst>
              </a:tr>
            </a:tbl>
          </a:graphicData>
        </a:graphic>
      </p:graphicFrame>
      <p:sp>
        <p:nvSpPr>
          <p:cNvPr id="22" name="Rettangolo 21">
            <a:extLst>
              <a:ext uri="{FF2B5EF4-FFF2-40B4-BE49-F238E27FC236}">
                <a16:creationId xmlns:a16="http://schemas.microsoft.com/office/drawing/2014/main" id="{525FC2AA-7E22-440C-9649-110038B38173}"/>
              </a:ext>
            </a:extLst>
          </p:cNvPr>
          <p:cNvSpPr/>
          <p:nvPr/>
        </p:nvSpPr>
        <p:spPr>
          <a:xfrm>
            <a:off x="0" y="1709739"/>
            <a:ext cx="965218" cy="757392"/>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ttangolo 3">
            <a:extLst>
              <a:ext uri="{FF2B5EF4-FFF2-40B4-BE49-F238E27FC236}">
                <a16:creationId xmlns:a16="http://schemas.microsoft.com/office/drawing/2014/main" id="{97685769-0674-4A9A-9F38-13F82C9E6834}"/>
              </a:ext>
            </a:extLst>
          </p:cNvPr>
          <p:cNvSpPr/>
          <p:nvPr/>
        </p:nvSpPr>
        <p:spPr>
          <a:xfrm>
            <a:off x="2518188" y="3736973"/>
            <a:ext cx="1182275" cy="418595"/>
          </a:xfrm>
          <a:prstGeom prst="rect">
            <a:avLst/>
          </a:prstGeom>
          <a:solidFill>
            <a:schemeClr val="accent4">
              <a:lumMod val="75000"/>
              <a:alpha val="2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E898AC"/>
                </a:solidFill>
              </a:ln>
            </a:endParaRPr>
          </a:p>
        </p:txBody>
      </p:sp>
      <p:sp>
        <p:nvSpPr>
          <p:cNvPr id="23" name="Rettangolo 22">
            <a:extLst>
              <a:ext uri="{FF2B5EF4-FFF2-40B4-BE49-F238E27FC236}">
                <a16:creationId xmlns:a16="http://schemas.microsoft.com/office/drawing/2014/main" id="{03A8531F-79BA-4FD8-96CD-5E774D14CC09}"/>
              </a:ext>
            </a:extLst>
          </p:cNvPr>
          <p:cNvSpPr/>
          <p:nvPr/>
        </p:nvSpPr>
        <p:spPr>
          <a:xfrm>
            <a:off x="3698493" y="3736972"/>
            <a:ext cx="1182275" cy="418595"/>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E898AC"/>
                </a:solidFill>
              </a:ln>
            </a:endParaRPr>
          </a:p>
        </p:txBody>
      </p:sp>
      <p:sp>
        <p:nvSpPr>
          <p:cNvPr id="24" name="Rettangolo 23">
            <a:extLst>
              <a:ext uri="{FF2B5EF4-FFF2-40B4-BE49-F238E27FC236}">
                <a16:creationId xmlns:a16="http://schemas.microsoft.com/office/drawing/2014/main" id="{BD8F0338-583D-4325-B151-121EC42D6353}"/>
              </a:ext>
            </a:extLst>
          </p:cNvPr>
          <p:cNvSpPr/>
          <p:nvPr/>
        </p:nvSpPr>
        <p:spPr>
          <a:xfrm>
            <a:off x="6067043" y="2456814"/>
            <a:ext cx="1182275" cy="418595"/>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E898AC"/>
                </a:solidFill>
              </a:ln>
            </a:endParaRPr>
          </a:p>
        </p:txBody>
      </p:sp>
      <p:sp>
        <p:nvSpPr>
          <p:cNvPr id="25" name="Rettangolo 24">
            <a:extLst>
              <a:ext uri="{FF2B5EF4-FFF2-40B4-BE49-F238E27FC236}">
                <a16:creationId xmlns:a16="http://schemas.microsoft.com/office/drawing/2014/main" id="{72CD9853-5B8E-4086-889D-C9C7B7F6832F}"/>
              </a:ext>
            </a:extLst>
          </p:cNvPr>
          <p:cNvSpPr/>
          <p:nvPr/>
        </p:nvSpPr>
        <p:spPr>
          <a:xfrm>
            <a:off x="7248463" y="2030296"/>
            <a:ext cx="1182275" cy="418595"/>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E898AC"/>
                </a:solidFill>
              </a:ln>
            </a:endParaRPr>
          </a:p>
        </p:txBody>
      </p:sp>
      <p:sp>
        <p:nvSpPr>
          <p:cNvPr id="26" name="Rettangolo 25">
            <a:extLst>
              <a:ext uri="{FF2B5EF4-FFF2-40B4-BE49-F238E27FC236}">
                <a16:creationId xmlns:a16="http://schemas.microsoft.com/office/drawing/2014/main" id="{FB52BCBD-7A7B-4685-A249-AF51D97010B8}"/>
              </a:ext>
            </a:extLst>
          </p:cNvPr>
          <p:cNvSpPr/>
          <p:nvPr/>
        </p:nvSpPr>
        <p:spPr>
          <a:xfrm>
            <a:off x="3698493" y="2875409"/>
            <a:ext cx="1182275" cy="418595"/>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E898AC"/>
                </a:solidFill>
              </a:ln>
            </a:endParaRPr>
          </a:p>
        </p:txBody>
      </p:sp>
    </p:spTree>
    <p:extLst>
      <p:ext uri="{BB962C8B-B14F-4D97-AF65-F5344CB8AC3E}">
        <p14:creationId xmlns:p14="http://schemas.microsoft.com/office/powerpoint/2010/main" val="11718969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3" grpId="0" animBg="1"/>
      <p:bldP spid="24" grpId="0" animBg="1"/>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3000"/>
              <a:t>POST</a:t>
            </a:r>
            <a:r>
              <a:rPr lang="it-IT"/>
              <a:t>-PROCESSING</a:t>
            </a:r>
            <a:endParaRPr sz="3000"/>
          </a:p>
        </p:txBody>
      </p:sp>
      <p:grpSp>
        <p:nvGrpSpPr>
          <p:cNvPr id="72" name="Google Shape;1099;p38">
            <a:extLst>
              <a:ext uri="{FF2B5EF4-FFF2-40B4-BE49-F238E27FC236}">
                <a16:creationId xmlns:a16="http://schemas.microsoft.com/office/drawing/2014/main" id="{1B67EB26-077F-41DA-BEE9-8839E24E08F5}"/>
              </a:ext>
            </a:extLst>
          </p:cNvPr>
          <p:cNvGrpSpPr/>
          <p:nvPr/>
        </p:nvGrpSpPr>
        <p:grpSpPr>
          <a:xfrm>
            <a:off x="53280" y="2511155"/>
            <a:ext cx="180000" cy="180000"/>
            <a:chOff x="7457825" y="1912500"/>
            <a:chExt cx="373500" cy="373500"/>
          </a:xfrm>
        </p:grpSpPr>
        <p:sp>
          <p:nvSpPr>
            <p:cNvPr id="73" name="Google Shape;1100;p38">
              <a:extLst>
                <a:ext uri="{FF2B5EF4-FFF2-40B4-BE49-F238E27FC236}">
                  <a16:creationId xmlns:a16="http://schemas.microsoft.com/office/drawing/2014/main" id="{FF66F4E5-31A2-4578-8A84-B0043BFB54AD}"/>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1;p38">
              <a:extLst>
                <a:ext uri="{FF2B5EF4-FFF2-40B4-BE49-F238E27FC236}">
                  <a16:creationId xmlns:a16="http://schemas.microsoft.com/office/drawing/2014/main" id="{72E0D218-7550-424F-B225-7FD618A12B8B}"/>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096;p38">
            <a:extLst>
              <a:ext uri="{FF2B5EF4-FFF2-40B4-BE49-F238E27FC236}">
                <a16:creationId xmlns:a16="http://schemas.microsoft.com/office/drawing/2014/main" id="{03E03C8D-6746-42F4-8857-992EBA10E2F1}"/>
              </a:ext>
            </a:extLst>
          </p:cNvPr>
          <p:cNvGrpSpPr/>
          <p:nvPr/>
        </p:nvGrpSpPr>
        <p:grpSpPr>
          <a:xfrm>
            <a:off x="53286" y="2252124"/>
            <a:ext cx="180000" cy="180000"/>
            <a:chOff x="5557850" y="1912500"/>
            <a:chExt cx="373500" cy="373500"/>
          </a:xfrm>
        </p:grpSpPr>
        <p:sp>
          <p:nvSpPr>
            <p:cNvPr id="76" name="Google Shape;1097;p38">
              <a:extLst>
                <a:ext uri="{FF2B5EF4-FFF2-40B4-BE49-F238E27FC236}">
                  <a16:creationId xmlns:a16="http://schemas.microsoft.com/office/drawing/2014/main" id="{CB27DF0D-1E43-4632-AA12-27466C20450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8;p38">
              <a:extLst>
                <a:ext uri="{FF2B5EF4-FFF2-40B4-BE49-F238E27FC236}">
                  <a16:creationId xmlns:a16="http://schemas.microsoft.com/office/drawing/2014/main" id="{B189F26D-D682-4567-B878-145B8FF1F45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090;p38">
            <a:extLst>
              <a:ext uri="{FF2B5EF4-FFF2-40B4-BE49-F238E27FC236}">
                <a16:creationId xmlns:a16="http://schemas.microsoft.com/office/drawing/2014/main" id="{1D886B3C-776E-49B4-AC48-07C805761432}"/>
              </a:ext>
            </a:extLst>
          </p:cNvPr>
          <p:cNvGrpSpPr/>
          <p:nvPr/>
        </p:nvGrpSpPr>
        <p:grpSpPr>
          <a:xfrm>
            <a:off x="53298" y="1731104"/>
            <a:ext cx="180000" cy="180000"/>
            <a:chOff x="1372725" y="1912500"/>
            <a:chExt cx="373500" cy="373500"/>
          </a:xfrm>
        </p:grpSpPr>
        <p:sp>
          <p:nvSpPr>
            <p:cNvPr id="79" name="Google Shape;1091;p38">
              <a:extLst>
                <a:ext uri="{FF2B5EF4-FFF2-40B4-BE49-F238E27FC236}">
                  <a16:creationId xmlns:a16="http://schemas.microsoft.com/office/drawing/2014/main" id="{CD8744F9-5769-43B2-AF42-A26748E38336}"/>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2;p38">
              <a:extLst>
                <a:ext uri="{FF2B5EF4-FFF2-40B4-BE49-F238E27FC236}">
                  <a16:creationId xmlns:a16="http://schemas.microsoft.com/office/drawing/2014/main" id="{FF2459E9-E614-4056-A797-201C757512D6}"/>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093;p38">
            <a:extLst>
              <a:ext uri="{FF2B5EF4-FFF2-40B4-BE49-F238E27FC236}">
                <a16:creationId xmlns:a16="http://schemas.microsoft.com/office/drawing/2014/main" id="{F3B5E734-C48E-4987-8F2F-BFAC3F08B6D1}"/>
              </a:ext>
            </a:extLst>
          </p:cNvPr>
          <p:cNvGrpSpPr/>
          <p:nvPr/>
        </p:nvGrpSpPr>
        <p:grpSpPr>
          <a:xfrm>
            <a:off x="53292" y="1990135"/>
            <a:ext cx="180000" cy="180000"/>
            <a:chOff x="3212675" y="1912500"/>
            <a:chExt cx="373500" cy="373500"/>
          </a:xfrm>
        </p:grpSpPr>
        <p:sp>
          <p:nvSpPr>
            <p:cNvPr id="82" name="Google Shape;1094;p38">
              <a:extLst>
                <a:ext uri="{FF2B5EF4-FFF2-40B4-BE49-F238E27FC236}">
                  <a16:creationId xmlns:a16="http://schemas.microsoft.com/office/drawing/2014/main" id="{DB529867-8AFE-4069-8832-0DAD877D43A2}"/>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5;p38">
              <a:extLst>
                <a:ext uri="{FF2B5EF4-FFF2-40B4-BE49-F238E27FC236}">
                  <a16:creationId xmlns:a16="http://schemas.microsoft.com/office/drawing/2014/main" id="{E9B640B6-8B6A-4FD5-9C47-E87087F203A1}"/>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1110;p38">
            <a:extLst>
              <a:ext uri="{FF2B5EF4-FFF2-40B4-BE49-F238E27FC236}">
                <a16:creationId xmlns:a16="http://schemas.microsoft.com/office/drawing/2014/main" id="{A77AC645-6399-4A8B-8598-179231497436}"/>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85" name="Google Shape;1111;p38">
            <a:extLst>
              <a:ext uri="{FF2B5EF4-FFF2-40B4-BE49-F238E27FC236}">
                <a16:creationId xmlns:a16="http://schemas.microsoft.com/office/drawing/2014/main" id="{1667373D-914C-4B22-A6E4-16821EB5060C}"/>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ESN</a:t>
            </a:r>
          </a:p>
        </p:txBody>
      </p:sp>
      <p:sp>
        <p:nvSpPr>
          <p:cNvPr id="86" name="Google Shape;1112;p38">
            <a:extLst>
              <a:ext uri="{FF2B5EF4-FFF2-40B4-BE49-F238E27FC236}">
                <a16:creationId xmlns:a16="http://schemas.microsoft.com/office/drawing/2014/main" id="{752B2627-B7C1-41D7-82C8-35502C95FB08}"/>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87" name="Google Shape;1113;p38">
            <a:extLst>
              <a:ext uri="{FF2B5EF4-FFF2-40B4-BE49-F238E27FC236}">
                <a16:creationId xmlns:a16="http://schemas.microsoft.com/office/drawing/2014/main" id="{D2C6C8C0-4FF2-4B29-AE2E-874DA9A234F8}"/>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p:sp>
        <p:nvSpPr>
          <p:cNvPr id="22" name="Google Shape;1586;p49">
            <a:extLst>
              <a:ext uri="{FF2B5EF4-FFF2-40B4-BE49-F238E27FC236}">
                <a16:creationId xmlns:a16="http://schemas.microsoft.com/office/drawing/2014/main" id="{6BECC507-8E21-4D81-9D00-AEFCD06B8D5F}"/>
              </a:ext>
            </a:extLst>
          </p:cNvPr>
          <p:cNvSpPr txBox="1">
            <a:spLocks/>
          </p:cNvSpPr>
          <p:nvPr/>
        </p:nvSpPr>
        <p:spPr>
          <a:xfrm>
            <a:off x="1129504" y="989475"/>
            <a:ext cx="6884992" cy="36333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spcBef>
                <a:spcPts val="300"/>
              </a:spcBef>
              <a:buClr>
                <a:schemeClr val="accent2"/>
              </a:buClr>
              <a:buSzPts val="1400"/>
            </a:pPr>
            <a:r>
              <a:rPr lang="en-US" sz="2200" b="1">
                <a:solidFill>
                  <a:schemeClr val="hlink"/>
                </a:solidFill>
                <a:uFill>
                  <a:noFill/>
                </a:uFill>
                <a:latin typeface="Share Tech" panose="020B0604020202020204" charset="0"/>
              </a:rPr>
              <a:t>MAJORITY VOTING</a:t>
            </a:r>
            <a:br>
              <a:rPr lang="en-US" sz="2200">
                <a:solidFill>
                  <a:schemeClr val="hlink"/>
                </a:solidFill>
                <a:uFill>
                  <a:noFill/>
                </a:uFill>
                <a:latin typeface="Share Tech" panose="020B0604020202020204" charset="0"/>
              </a:rPr>
            </a:br>
            <a:endParaRPr lang="en-US" sz="2200">
              <a:solidFill>
                <a:schemeClr val="hlink"/>
              </a:solidFill>
              <a:uFill>
                <a:noFill/>
              </a:uFill>
              <a:latin typeface="Share Tech" panose="020B0604020202020204" charset="0"/>
            </a:endParaRPr>
          </a:p>
          <a:p>
            <a:pPr marL="241300" lvl="0" indent="-215900" algn="l">
              <a:spcBef>
                <a:spcPts val="300"/>
              </a:spcBef>
              <a:buClr>
                <a:srgbClr val="00CFCC"/>
              </a:buClr>
              <a:buSzPts val="1400"/>
              <a:buFont typeface="Maven Pro"/>
              <a:buChar char="●"/>
            </a:pPr>
            <a:r>
              <a:rPr lang="en-US" sz="1800">
                <a:solidFill>
                  <a:srgbClr val="FFFFFF"/>
                </a:solidFill>
                <a:uFill>
                  <a:noFill/>
                </a:uFill>
                <a:latin typeface="Maven Pro" panose="020B0604020202020204" charset="0"/>
                <a:cs typeface="Arial"/>
                <a:sym typeface="Arial"/>
              </a:rPr>
              <a:t>Augment the capabilities of the classifier implementing a majority voting system</a:t>
            </a:r>
            <a:br>
              <a:rPr lang="en-US" sz="1800">
                <a:solidFill>
                  <a:srgbClr val="FFFFFF"/>
                </a:solidFill>
                <a:uFill>
                  <a:noFill/>
                </a:uFill>
                <a:latin typeface="Maven Pro" panose="020B0604020202020204" charset="0"/>
                <a:cs typeface="Arial"/>
                <a:sym typeface="Arial"/>
              </a:rPr>
            </a:br>
            <a:endParaRPr lang="en-US" sz="1800">
              <a:solidFill>
                <a:srgbClr val="FFFFFF"/>
              </a:solidFill>
              <a:uFill>
                <a:noFill/>
              </a:uFill>
              <a:latin typeface="Maven Pro" panose="020B0604020202020204" charset="0"/>
              <a:cs typeface="Arial"/>
              <a:sym typeface="Arial"/>
            </a:endParaRPr>
          </a:p>
          <a:p>
            <a:pPr marL="698500" lvl="1" indent="-215900" algn="l">
              <a:spcBef>
                <a:spcPts val="300"/>
              </a:spcBef>
              <a:buClr>
                <a:srgbClr val="FF9933"/>
              </a:buClr>
              <a:buSzPts val="1400"/>
              <a:buFont typeface="Maven Pro"/>
              <a:buChar char="●"/>
            </a:pPr>
            <a:r>
              <a:rPr lang="en-US" sz="1800">
                <a:solidFill>
                  <a:schemeClr val="bg1"/>
                </a:solidFill>
              </a:rPr>
              <a:t>~0,5 Seconds	(17 segments)</a:t>
            </a:r>
          </a:p>
          <a:p>
            <a:pPr marL="698500" lvl="1" indent="-215900" algn="l">
              <a:spcBef>
                <a:spcPts val="300"/>
              </a:spcBef>
              <a:buClr>
                <a:srgbClr val="FF9933"/>
              </a:buClr>
              <a:buSzPts val="1400"/>
              <a:buFont typeface="Maven Pro"/>
              <a:buChar char="●"/>
            </a:pPr>
            <a:r>
              <a:rPr lang="en-US" sz="1800">
                <a:solidFill>
                  <a:schemeClr val="bg1"/>
                </a:solidFill>
              </a:rPr>
              <a:t>~1 Second		(34 segments)</a:t>
            </a:r>
          </a:p>
          <a:p>
            <a:pPr marL="698500" lvl="1" indent="-215900" algn="l">
              <a:spcBef>
                <a:spcPts val="300"/>
              </a:spcBef>
              <a:buClr>
                <a:srgbClr val="FF9933"/>
              </a:buClr>
              <a:buSzPts val="1400"/>
              <a:buFont typeface="Maven Pro"/>
              <a:buChar char="●"/>
            </a:pPr>
            <a:r>
              <a:rPr lang="en-US" sz="1800">
                <a:solidFill>
                  <a:schemeClr val="bg1"/>
                </a:solidFill>
              </a:rPr>
              <a:t>~2 Seconds	(67 segments)</a:t>
            </a:r>
          </a:p>
          <a:p>
            <a:pPr marL="698500" lvl="1" indent="-215900" algn="l">
              <a:spcBef>
                <a:spcPts val="300"/>
              </a:spcBef>
              <a:buClr>
                <a:srgbClr val="FF9933"/>
              </a:buClr>
              <a:buSzPts val="1400"/>
              <a:buFont typeface="Maven Pro"/>
              <a:buChar char="●"/>
            </a:pPr>
            <a:r>
              <a:rPr lang="en-US" sz="1800">
                <a:solidFill>
                  <a:srgbClr val="002845"/>
                </a:solidFill>
              </a:rPr>
              <a:t>~</a:t>
            </a:r>
            <a:r>
              <a:rPr lang="en-US" sz="1800">
                <a:solidFill>
                  <a:schemeClr val="bg1"/>
                </a:solidFill>
              </a:rPr>
              <a:t>3 Seconds	(100 segments)</a:t>
            </a:r>
          </a:p>
          <a:p>
            <a:pPr marL="698500" lvl="1" indent="-215900" algn="l">
              <a:spcBef>
                <a:spcPts val="300"/>
              </a:spcBef>
              <a:buClr>
                <a:srgbClr val="FF9933"/>
              </a:buClr>
              <a:buSzPts val="1400"/>
              <a:buFont typeface="Maven Pro"/>
              <a:buChar char="●"/>
            </a:pPr>
            <a:endParaRPr lang="en-US" sz="1400">
              <a:solidFill>
                <a:schemeClr val="bg1"/>
              </a:solidFill>
            </a:endParaRPr>
          </a:p>
        </p:txBody>
      </p:sp>
      <p:sp>
        <p:nvSpPr>
          <p:cNvPr id="23" name="Rettangolo 22">
            <a:extLst>
              <a:ext uri="{FF2B5EF4-FFF2-40B4-BE49-F238E27FC236}">
                <a16:creationId xmlns:a16="http://schemas.microsoft.com/office/drawing/2014/main" id="{DA5C2FF1-8B17-4038-B05E-42B36BAB2019}"/>
              </a:ext>
            </a:extLst>
          </p:cNvPr>
          <p:cNvSpPr/>
          <p:nvPr/>
        </p:nvSpPr>
        <p:spPr>
          <a:xfrm>
            <a:off x="0" y="1709739"/>
            <a:ext cx="965218" cy="757392"/>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3136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3000"/>
              <a:t>MAJORITY VOTING</a:t>
            </a:r>
            <a:endParaRPr sz="3000"/>
          </a:p>
        </p:txBody>
      </p:sp>
      <p:grpSp>
        <p:nvGrpSpPr>
          <p:cNvPr id="72" name="Google Shape;1099;p38">
            <a:extLst>
              <a:ext uri="{FF2B5EF4-FFF2-40B4-BE49-F238E27FC236}">
                <a16:creationId xmlns:a16="http://schemas.microsoft.com/office/drawing/2014/main" id="{1B67EB26-077F-41DA-BEE9-8839E24E08F5}"/>
              </a:ext>
            </a:extLst>
          </p:cNvPr>
          <p:cNvGrpSpPr/>
          <p:nvPr/>
        </p:nvGrpSpPr>
        <p:grpSpPr>
          <a:xfrm>
            <a:off x="53280" y="2511155"/>
            <a:ext cx="180000" cy="180000"/>
            <a:chOff x="7457825" y="1912500"/>
            <a:chExt cx="373500" cy="373500"/>
          </a:xfrm>
        </p:grpSpPr>
        <p:sp>
          <p:nvSpPr>
            <p:cNvPr id="73" name="Google Shape;1100;p38">
              <a:extLst>
                <a:ext uri="{FF2B5EF4-FFF2-40B4-BE49-F238E27FC236}">
                  <a16:creationId xmlns:a16="http://schemas.microsoft.com/office/drawing/2014/main" id="{FF66F4E5-31A2-4578-8A84-B0043BFB54AD}"/>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1;p38">
              <a:extLst>
                <a:ext uri="{FF2B5EF4-FFF2-40B4-BE49-F238E27FC236}">
                  <a16:creationId xmlns:a16="http://schemas.microsoft.com/office/drawing/2014/main" id="{72E0D218-7550-424F-B225-7FD618A12B8B}"/>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096;p38">
            <a:extLst>
              <a:ext uri="{FF2B5EF4-FFF2-40B4-BE49-F238E27FC236}">
                <a16:creationId xmlns:a16="http://schemas.microsoft.com/office/drawing/2014/main" id="{03E03C8D-6746-42F4-8857-992EBA10E2F1}"/>
              </a:ext>
            </a:extLst>
          </p:cNvPr>
          <p:cNvGrpSpPr/>
          <p:nvPr/>
        </p:nvGrpSpPr>
        <p:grpSpPr>
          <a:xfrm>
            <a:off x="53286" y="2252124"/>
            <a:ext cx="180000" cy="180000"/>
            <a:chOff x="5557850" y="1912500"/>
            <a:chExt cx="373500" cy="373500"/>
          </a:xfrm>
        </p:grpSpPr>
        <p:sp>
          <p:nvSpPr>
            <p:cNvPr id="76" name="Google Shape;1097;p38">
              <a:extLst>
                <a:ext uri="{FF2B5EF4-FFF2-40B4-BE49-F238E27FC236}">
                  <a16:creationId xmlns:a16="http://schemas.microsoft.com/office/drawing/2014/main" id="{CB27DF0D-1E43-4632-AA12-27466C20450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8;p38">
              <a:extLst>
                <a:ext uri="{FF2B5EF4-FFF2-40B4-BE49-F238E27FC236}">
                  <a16:creationId xmlns:a16="http://schemas.microsoft.com/office/drawing/2014/main" id="{B189F26D-D682-4567-B878-145B8FF1F45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090;p38">
            <a:extLst>
              <a:ext uri="{FF2B5EF4-FFF2-40B4-BE49-F238E27FC236}">
                <a16:creationId xmlns:a16="http://schemas.microsoft.com/office/drawing/2014/main" id="{1D886B3C-776E-49B4-AC48-07C805761432}"/>
              </a:ext>
            </a:extLst>
          </p:cNvPr>
          <p:cNvGrpSpPr/>
          <p:nvPr/>
        </p:nvGrpSpPr>
        <p:grpSpPr>
          <a:xfrm>
            <a:off x="53298" y="1731104"/>
            <a:ext cx="180000" cy="180000"/>
            <a:chOff x="1372725" y="1912500"/>
            <a:chExt cx="373500" cy="373500"/>
          </a:xfrm>
        </p:grpSpPr>
        <p:sp>
          <p:nvSpPr>
            <p:cNvPr id="79" name="Google Shape;1091;p38">
              <a:extLst>
                <a:ext uri="{FF2B5EF4-FFF2-40B4-BE49-F238E27FC236}">
                  <a16:creationId xmlns:a16="http://schemas.microsoft.com/office/drawing/2014/main" id="{CD8744F9-5769-43B2-AF42-A26748E38336}"/>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2;p38">
              <a:extLst>
                <a:ext uri="{FF2B5EF4-FFF2-40B4-BE49-F238E27FC236}">
                  <a16:creationId xmlns:a16="http://schemas.microsoft.com/office/drawing/2014/main" id="{FF2459E9-E614-4056-A797-201C757512D6}"/>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093;p38">
            <a:extLst>
              <a:ext uri="{FF2B5EF4-FFF2-40B4-BE49-F238E27FC236}">
                <a16:creationId xmlns:a16="http://schemas.microsoft.com/office/drawing/2014/main" id="{F3B5E734-C48E-4987-8F2F-BFAC3F08B6D1}"/>
              </a:ext>
            </a:extLst>
          </p:cNvPr>
          <p:cNvGrpSpPr/>
          <p:nvPr/>
        </p:nvGrpSpPr>
        <p:grpSpPr>
          <a:xfrm>
            <a:off x="53292" y="1990135"/>
            <a:ext cx="180000" cy="180000"/>
            <a:chOff x="3212675" y="1912500"/>
            <a:chExt cx="373500" cy="373500"/>
          </a:xfrm>
        </p:grpSpPr>
        <p:sp>
          <p:nvSpPr>
            <p:cNvPr id="82" name="Google Shape;1094;p38">
              <a:extLst>
                <a:ext uri="{FF2B5EF4-FFF2-40B4-BE49-F238E27FC236}">
                  <a16:creationId xmlns:a16="http://schemas.microsoft.com/office/drawing/2014/main" id="{DB529867-8AFE-4069-8832-0DAD877D43A2}"/>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5;p38">
              <a:extLst>
                <a:ext uri="{FF2B5EF4-FFF2-40B4-BE49-F238E27FC236}">
                  <a16:creationId xmlns:a16="http://schemas.microsoft.com/office/drawing/2014/main" id="{E9B640B6-8B6A-4FD5-9C47-E87087F203A1}"/>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1110;p38">
            <a:extLst>
              <a:ext uri="{FF2B5EF4-FFF2-40B4-BE49-F238E27FC236}">
                <a16:creationId xmlns:a16="http://schemas.microsoft.com/office/drawing/2014/main" id="{A77AC645-6399-4A8B-8598-179231497436}"/>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85" name="Google Shape;1111;p38">
            <a:extLst>
              <a:ext uri="{FF2B5EF4-FFF2-40B4-BE49-F238E27FC236}">
                <a16:creationId xmlns:a16="http://schemas.microsoft.com/office/drawing/2014/main" id="{1667373D-914C-4B22-A6E4-16821EB5060C}"/>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ESN</a:t>
            </a:r>
          </a:p>
        </p:txBody>
      </p:sp>
      <p:sp>
        <p:nvSpPr>
          <p:cNvPr id="86" name="Google Shape;1112;p38">
            <a:extLst>
              <a:ext uri="{FF2B5EF4-FFF2-40B4-BE49-F238E27FC236}">
                <a16:creationId xmlns:a16="http://schemas.microsoft.com/office/drawing/2014/main" id="{752B2627-B7C1-41D7-82C8-35502C95FB08}"/>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87" name="Google Shape;1113;p38">
            <a:extLst>
              <a:ext uri="{FF2B5EF4-FFF2-40B4-BE49-F238E27FC236}">
                <a16:creationId xmlns:a16="http://schemas.microsoft.com/office/drawing/2014/main" id="{D2C6C8C0-4FF2-4B29-AE2E-874DA9A234F8}"/>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p:pic>
        <p:nvPicPr>
          <p:cNvPr id="23" name="Immagine 22">
            <a:extLst>
              <a:ext uri="{FF2B5EF4-FFF2-40B4-BE49-F238E27FC236}">
                <a16:creationId xmlns:a16="http://schemas.microsoft.com/office/drawing/2014/main" id="{CDD36C4B-1742-4E11-809C-38177B9CC770}"/>
              </a:ext>
            </a:extLst>
          </p:cNvPr>
          <p:cNvPicPr>
            <a:picLocks noChangeAspect="1"/>
          </p:cNvPicPr>
          <p:nvPr/>
        </p:nvPicPr>
        <p:blipFill rotWithShape="1">
          <a:blip r:embed="rId3"/>
          <a:srcRect t="20297" b="63385"/>
          <a:stretch/>
        </p:blipFill>
        <p:spPr>
          <a:xfrm>
            <a:off x="1778768" y="2178194"/>
            <a:ext cx="5586463" cy="839326"/>
          </a:xfrm>
          <a:prstGeom prst="rect">
            <a:avLst/>
          </a:prstGeom>
        </p:spPr>
      </p:pic>
      <p:pic>
        <p:nvPicPr>
          <p:cNvPr id="24" name="Immagine 23">
            <a:extLst>
              <a:ext uri="{FF2B5EF4-FFF2-40B4-BE49-F238E27FC236}">
                <a16:creationId xmlns:a16="http://schemas.microsoft.com/office/drawing/2014/main" id="{904D34DB-C2D0-44CB-8279-16CE267B6A47}"/>
              </a:ext>
            </a:extLst>
          </p:cNvPr>
          <p:cNvPicPr>
            <a:picLocks noChangeAspect="1"/>
          </p:cNvPicPr>
          <p:nvPr/>
        </p:nvPicPr>
        <p:blipFill rotWithShape="1">
          <a:blip r:embed="rId3"/>
          <a:srcRect t="36466" b="47216"/>
          <a:stretch/>
        </p:blipFill>
        <p:spPr>
          <a:xfrm>
            <a:off x="1778768" y="3017520"/>
            <a:ext cx="5586463" cy="839326"/>
          </a:xfrm>
          <a:prstGeom prst="rect">
            <a:avLst/>
          </a:prstGeom>
        </p:spPr>
      </p:pic>
      <p:pic>
        <p:nvPicPr>
          <p:cNvPr id="25" name="Immagine 24">
            <a:extLst>
              <a:ext uri="{FF2B5EF4-FFF2-40B4-BE49-F238E27FC236}">
                <a16:creationId xmlns:a16="http://schemas.microsoft.com/office/drawing/2014/main" id="{B3C80E6C-711E-461B-9060-A7549F3DA233}"/>
              </a:ext>
            </a:extLst>
          </p:cNvPr>
          <p:cNvPicPr>
            <a:picLocks noChangeAspect="1"/>
          </p:cNvPicPr>
          <p:nvPr/>
        </p:nvPicPr>
        <p:blipFill rotWithShape="1">
          <a:blip r:embed="rId3"/>
          <a:srcRect t="54244" b="26349"/>
          <a:stretch/>
        </p:blipFill>
        <p:spPr>
          <a:xfrm>
            <a:off x="1778768" y="3910184"/>
            <a:ext cx="5586463" cy="998221"/>
          </a:xfrm>
          <a:prstGeom prst="rect">
            <a:avLst/>
          </a:prstGeom>
        </p:spPr>
      </p:pic>
      <p:sp>
        <p:nvSpPr>
          <p:cNvPr id="27" name="Rettangolo 26">
            <a:extLst>
              <a:ext uri="{FF2B5EF4-FFF2-40B4-BE49-F238E27FC236}">
                <a16:creationId xmlns:a16="http://schemas.microsoft.com/office/drawing/2014/main" id="{C4FBE2D7-F31B-4C5D-9D1F-C0335F4844B8}"/>
              </a:ext>
            </a:extLst>
          </p:cNvPr>
          <p:cNvSpPr/>
          <p:nvPr/>
        </p:nvSpPr>
        <p:spPr>
          <a:xfrm>
            <a:off x="0" y="1709739"/>
            <a:ext cx="965218" cy="757392"/>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Immagine 25">
            <a:extLst>
              <a:ext uri="{FF2B5EF4-FFF2-40B4-BE49-F238E27FC236}">
                <a16:creationId xmlns:a16="http://schemas.microsoft.com/office/drawing/2014/main" id="{B7951BF2-B01B-4FCB-BAEB-E0A482E921EB}"/>
              </a:ext>
            </a:extLst>
          </p:cNvPr>
          <p:cNvPicPr>
            <a:picLocks noChangeAspect="1"/>
          </p:cNvPicPr>
          <p:nvPr/>
        </p:nvPicPr>
        <p:blipFill rotWithShape="1">
          <a:blip r:embed="rId3"/>
          <a:srcRect b="81229"/>
          <a:stretch/>
        </p:blipFill>
        <p:spPr>
          <a:xfrm>
            <a:off x="1778768" y="1143210"/>
            <a:ext cx="5586463" cy="965469"/>
          </a:xfrm>
          <a:prstGeom prst="rect">
            <a:avLst/>
          </a:prstGeom>
        </p:spPr>
      </p:pic>
    </p:spTree>
    <p:extLst>
      <p:ext uri="{BB962C8B-B14F-4D97-AF65-F5344CB8AC3E}">
        <p14:creationId xmlns:p14="http://schemas.microsoft.com/office/powerpoint/2010/main" val="3481958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02" name="Google Shape;661;p31">
            <a:extLst>
              <a:ext uri="{FF2B5EF4-FFF2-40B4-BE49-F238E27FC236}">
                <a16:creationId xmlns:a16="http://schemas.microsoft.com/office/drawing/2014/main" id="{51F32436-A943-44F6-8717-14DAA9F1DC34}"/>
              </a:ext>
            </a:extLst>
          </p:cNvPr>
          <p:cNvSpPr/>
          <p:nvPr/>
        </p:nvSpPr>
        <p:spPr>
          <a:xfrm>
            <a:off x="4871352" y="1392469"/>
            <a:ext cx="72" cy="3058625"/>
          </a:xfrm>
          <a:custGeom>
            <a:avLst/>
            <a:gdLst/>
            <a:ahLst/>
            <a:cxnLst/>
            <a:rect l="l" t="t" r="r" b="b"/>
            <a:pathLst>
              <a:path w="1" h="42769" fill="none" extrusionOk="0">
                <a:moveTo>
                  <a:pt x="1" y="1"/>
                </a:moveTo>
                <a:lnTo>
                  <a:pt x="1"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59;p31">
            <a:extLst>
              <a:ext uri="{FF2B5EF4-FFF2-40B4-BE49-F238E27FC236}">
                <a16:creationId xmlns:a16="http://schemas.microsoft.com/office/drawing/2014/main" id="{8E45D8CC-0A3B-4449-ADBC-1A64DB081A27}"/>
              </a:ext>
            </a:extLst>
          </p:cNvPr>
          <p:cNvSpPr/>
          <p:nvPr/>
        </p:nvSpPr>
        <p:spPr>
          <a:xfrm>
            <a:off x="2394375" y="1392471"/>
            <a:ext cx="72" cy="3058625"/>
          </a:xfrm>
          <a:custGeom>
            <a:avLst/>
            <a:gdLst/>
            <a:ahLst/>
            <a:cxnLst/>
            <a:rect l="l" t="t" r="r" b="b"/>
            <a:pathLst>
              <a:path w="1" h="42769" fill="none" extrusionOk="0">
                <a:moveTo>
                  <a:pt x="0" y="1"/>
                </a:moveTo>
                <a:lnTo>
                  <a:pt x="0"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60;p31">
            <a:extLst>
              <a:ext uri="{FF2B5EF4-FFF2-40B4-BE49-F238E27FC236}">
                <a16:creationId xmlns:a16="http://schemas.microsoft.com/office/drawing/2014/main" id="{80BBF5C3-E1C9-4BB2-9C4E-B4460BD1A91E}"/>
              </a:ext>
            </a:extLst>
          </p:cNvPr>
          <p:cNvSpPr/>
          <p:nvPr/>
        </p:nvSpPr>
        <p:spPr>
          <a:xfrm>
            <a:off x="3484986" y="1392471"/>
            <a:ext cx="72" cy="3058625"/>
          </a:xfrm>
          <a:custGeom>
            <a:avLst/>
            <a:gdLst/>
            <a:ahLst/>
            <a:cxnLst/>
            <a:rect l="l" t="t" r="r" b="b"/>
            <a:pathLst>
              <a:path w="1" h="42769" fill="none" extrusionOk="0">
                <a:moveTo>
                  <a:pt x="0" y="1"/>
                </a:moveTo>
                <a:lnTo>
                  <a:pt x="0"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61;p31">
            <a:extLst>
              <a:ext uri="{FF2B5EF4-FFF2-40B4-BE49-F238E27FC236}">
                <a16:creationId xmlns:a16="http://schemas.microsoft.com/office/drawing/2014/main" id="{B2B9CEB8-AB89-41AA-93BD-F104B6F83944}"/>
              </a:ext>
            </a:extLst>
          </p:cNvPr>
          <p:cNvSpPr/>
          <p:nvPr/>
        </p:nvSpPr>
        <p:spPr>
          <a:xfrm>
            <a:off x="4497043" y="1386066"/>
            <a:ext cx="72" cy="3058625"/>
          </a:xfrm>
          <a:custGeom>
            <a:avLst/>
            <a:gdLst/>
            <a:ahLst/>
            <a:cxnLst/>
            <a:rect l="l" t="t" r="r" b="b"/>
            <a:pathLst>
              <a:path w="1" h="42769" fill="none" extrusionOk="0">
                <a:moveTo>
                  <a:pt x="1" y="1"/>
                </a:moveTo>
                <a:lnTo>
                  <a:pt x="1"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62;p31">
            <a:extLst>
              <a:ext uri="{FF2B5EF4-FFF2-40B4-BE49-F238E27FC236}">
                <a16:creationId xmlns:a16="http://schemas.microsoft.com/office/drawing/2014/main" id="{97A447D6-4733-4492-A724-AA9A52CD463F}"/>
              </a:ext>
            </a:extLst>
          </p:cNvPr>
          <p:cNvSpPr/>
          <p:nvPr/>
        </p:nvSpPr>
        <p:spPr>
          <a:xfrm>
            <a:off x="5616747" y="1392471"/>
            <a:ext cx="72" cy="3058625"/>
          </a:xfrm>
          <a:custGeom>
            <a:avLst/>
            <a:gdLst/>
            <a:ahLst/>
            <a:cxnLst/>
            <a:rect l="l" t="t" r="r" b="b"/>
            <a:pathLst>
              <a:path w="1" h="42769" fill="none" extrusionOk="0">
                <a:moveTo>
                  <a:pt x="0" y="1"/>
                </a:moveTo>
                <a:lnTo>
                  <a:pt x="0"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61;p31">
            <a:extLst>
              <a:ext uri="{FF2B5EF4-FFF2-40B4-BE49-F238E27FC236}">
                <a16:creationId xmlns:a16="http://schemas.microsoft.com/office/drawing/2014/main" id="{6FC3D708-C95D-4F4B-A7DB-51DCE549F991}"/>
              </a:ext>
            </a:extLst>
          </p:cNvPr>
          <p:cNvSpPr/>
          <p:nvPr/>
        </p:nvSpPr>
        <p:spPr>
          <a:xfrm>
            <a:off x="5243440" y="1392469"/>
            <a:ext cx="72" cy="3058625"/>
          </a:xfrm>
          <a:custGeom>
            <a:avLst/>
            <a:gdLst/>
            <a:ahLst/>
            <a:cxnLst/>
            <a:rect l="l" t="t" r="r" b="b"/>
            <a:pathLst>
              <a:path w="1" h="42769" fill="none" extrusionOk="0">
                <a:moveTo>
                  <a:pt x="1" y="1"/>
                </a:moveTo>
                <a:lnTo>
                  <a:pt x="1"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62;p31">
            <a:extLst>
              <a:ext uri="{FF2B5EF4-FFF2-40B4-BE49-F238E27FC236}">
                <a16:creationId xmlns:a16="http://schemas.microsoft.com/office/drawing/2014/main" id="{263D59CC-AF91-4287-BCCE-996793503A55}"/>
              </a:ext>
            </a:extLst>
          </p:cNvPr>
          <p:cNvSpPr/>
          <p:nvPr/>
        </p:nvSpPr>
        <p:spPr>
          <a:xfrm>
            <a:off x="6001935" y="1392468"/>
            <a:ext cx="72" cy="3058625"/>
          </a:xfrm>
          <a:custGeom>
            <a:avLst/>
            <a:gdLst/>
            <a:ahLst/>
            <a:cxnLst/>
            <a:rect l="l" t="t" r="r" b="b"/>
            <a:pathLst>
              <a:path w="1" h="42769" fill="none" extrusionOk="0">
                <a:moveTo>
                  <a:pt x="0" y="1"/>
                </a:moveTo>
                <a:lnTo>
                  <a:pt x="0"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lvl="0"/>
            <a:r>
              <a:rPr lang="it-IT"/>
              <a:t>MAJORITY VOTING</a:t>
            </a:r>
            <a:endParaRPr sz="3000"/>
          </a:p>
        </p:txBody>
      </p:sp>
      <p:grpSp>
        <p:nvGrpSpPr>
          <p:cNvPr id="72" name="Google Shape;1099;p38">
            <a:extLst>
              <a:ext uri="{FF2B5EF4-FFF2-40B4-BE49-F238E27FC236}">
                <a16:creationId xmlns:a16="http://schemas.microsoft.com/office/drawing/2014/main" id="{1B67EB26-077F-41DA-BEE9-8839E24E08F5}"/>
              </a:ext>
            </a:extLst>
          </p:cNvPr>
          <p:cNvGrpSpPr/>
          <p:nvPr/>
        </p:nvGrpSpPr>
        <p:grpSpPr>
          <a:xfrm>
            <a:off x="53280" y="2511155"/>
            <a:ext cx="180000" cy="180000"/>
            <a:chOff x="7457825" y="1912500"/>
            <a:chExt cx="373500" cy="373500"/>
          </a:xfrm>
        </p:grpSpPr>
        <p:sp>
          <p:nvSpPr>
            <p:cNvPr id="73" name="Google Shape;1100;p38">
              <a:extLst>
                <a:ext uri="{FF2B5EF4-FFF2-40B4-BE49-F238E27FC236}">
                  <a16:creationId xmlns:a16="http://schemas.microsoft.com/office/drawing/2014/main" id="{FF66F4E5-31A2-4578-8A84-B0043BFB54AD}"/>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1;p38">
              <a:extLst>
                <a:ext uri="{FF2B5EF4-FFF2-40B4-BE49-F238E27FC236}">
                  <a16:creationId xmlns:a16="http://schemas.microsoft.com/office/drawing/2014/main" id="{72E0D218-7550-424F-B225-7FD618A12B8B}"/>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096;p38">
            <a:extLst>
              <a:ext uri="{FF2B5EF4-FFF2-40B4-BE49-F238E27FC236}">
                <a16:creationId xmlns:a16="http://schemas.microsoft.com/office/drawing/2014/main" id="{03E03C8D-6746-42F4-8857-992EBA10E2F1}"/>
              </a:ext>
            </a:extLst>
          </p:cNvPr>
          <p:cNvGrpSpPr/>
          <p:nvPr/>
        </p:nvGrpSpPr>
        <p:grpSpPr>
          <a:xfrm>
            <a:off x="53286" y="2252124"/>
            <a:ext cx="180000" cy="180000"/>
            <a:chOff x="5557850" y="1912500"/>
            <a:chExt cx="373500" cy="373500"/>
          </a:xfrm>
        </p:grpSpPr>
        <p:sp>
          <p:nvSpPr>
            <p:cNvPr id="76" name="Google Shape;1097;p38">
              <a:extLst>
                <a:ext uri="{FF2B5EF4-FFF2-40B4-BE49-F238E27FC236}">
                  <a16:creationId xmlns:a16="http://schemas.microsoft.com/office/drawing/2014/main" id="{CB27DF0D-1E43-4632-AA12-27466C20450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8;p38">
              <a:extLst>
                <a:ext uri="{FF2B5EF4-FFF2-40B4-BE49-F238E27FC236}">
                  <a16:creationId xmlns:a16="http://schemas.microsoft.com/office/drawing/2014/main" id="{B189F26D-D682-4567-B878-145B8FF1F45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090;p38">
            <a:extLst>
              <a:ext uri="{FF2B5EF4-FFF2-40B4-BE49-F238E27FC236}">
                <a16:creationId xmlns:a16="http://schemas.microsoft.com/office/drawing/2014/main" id="{1D886B3C-776E-49B4-AC48-07C805761432}"/>
              </a:ext>
            </a:extLst>
          </p:cNvPr>
          <p:cNvGrpSpPr/>
          <p:nvPr/>
        </p:nvGrpSpPr>
        <p:grpSpPr>
          <a:xfrm>
            <a:off x="53298" y="1731104"/>
            <a:ext cx="180000" cy="180000"/>
            <a:chOff x="1372725" y="1912500"/>
            <a:chExt cx="373500" cy="373500"/>
          </a:xfrm>
        </p:grpSpPr>
        <p:sp>
          <p:nvSpPr>
            <p:cNvPr id="79" name="Google Shape;1091;p38">
              <a:extLst>
                <a:ext uri="{FF2B5EF4-FFF2-40B4-BE49-F238E27FC236}">
                  <a16:creationId xmlns:a16="http://schemas.microsoft.com/office/drawing/2014/main" id="{CD8744F9-5769-43B2-AF42-A26748E38336}"/>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2;p38">
              <a:extLst>
                <a:ext uri="{FF2B5EF4-FFF2-40B4-BE49-F238E27FC236}">
                  <a16:creationId xmlns:a16="http://schemas.microsoft.com/office/drawing/2014/main" id="{FF2459E9-E614-4056-A797-201C757512D6}"/>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093;p38">
            <a:extLst>
              <a:ext uri="{FF2B5EF4-FFF2-40B4-BE49-F238E27FC236}">
                <a16:creationId xmlns:a16="http://schemas.microsoft.com/office/drawing/2014/main" id="{F3B5E734-C48E-4987-8F2F-BFAC3F08B6D1}"/>
              </a:ext>
            </a:extLst>
          </p:cNvPr>
          <p:cNvGrpSpPr/>
          <p:nvPr/>
        </p:nvGrpSpPr>
        <p:grpSpPr>
          <a:xfrm>
            <a:off x="53292" y="1990135"/>
            <a:ext cx="180000" cy="180000"/>
            <a:chOff x="3212675" y="1912500"/>
            <a:chExt cx="373500" cy="373500"/>
          </a:xfrm>
        </p:grpSpPr>
        <p:sp>
          <p:nvSpPr>
            <p:cNvPr id="82" name="Google Shape;1094;p38">
              <a:extLst>
                <a:ext uri="{FF2B5EF4-FFF2-40B4-BE49-F238E27FC236}">
                  <a16:creationId xmlns:a16="http://schemas.microsoft.com/office/drawing/2014/main" id="{DB529867-8AFE-4069-8832-0DAD877D43A2}"/>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5;p38">
              <a:extLst>
                <a:ext uri="{FF2B5EF4-FFF2-40B4-BE49-F238E27FC236}">
                  <a16:creationId xmlns:a16="http://schemas.microsoft.com/office/drawing/2014/main" id="{E9B640B6-8B6A-4FD5-9C47-E87087F203A1}"/>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1110;p38">
            <a:extLst>
              <a:ext uri="{FF2B5EF4-FFF2-40B4-BE49-F238E27FC236}">
                <a16:creationId xmlns:a16="http://schemas.microsoft.com/office/drawing/2014/main" id="{A77AC645-6399-4A8B-8598-179231497436}"/>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85" name="Google Shape;1111;p38">
            <a:extLst>
              <a:ext uri="{FF2B5EF4-FFF2-40B4-BE49-F238E27FC236}">
                <a16:creationId xmlns:a16="http://schemas.microsoft.com/office/drawing/2014/main" id="{1667373D-914C-4B22-A6E4-16821EB5060C}"/>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ESN</a:t>
            </a:r>
          </a:p>
        </p:txBody>
      </p:sp>
      <p:sp>
        <p:nvSpPr>
          <p:cNvPr id="86" name="Google Shape;1112;p38">
            <a:extLst>
              <a:ext uri="{FF2B5EF4-FFF2-40B4-BE49-F238E27FC236}">
                <a16:creationId xmlns:a16="http://schemas.microsoft.com/office/drawing/2014/main" id="{752B2627-B7C1-41D7-82C8-35502C95FB08}"/>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87" name="Google Shape;1113;p38">
            <a:extLst>
              <a:ext uri="{FF2B5EF4-FFF2-40B4-BE49-F238E27FC236}">
                <a16:creationId xmlns:a16="http://schemas.microsoft.com/office/drawing/2014/main" id="{D2C6C8C0-4FF2-4B29-AE2E-874DA9A234F8}"/>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p:sp>
        <p:nvSpPr>
          <p:cNvPr id="31" name="Google Shape;675;p31">
            <a:extLst>
              <a:ext uri="{FF2B5EF4-FFF2-40B4-BE49-F238E27FC236}">
                <a16:creationId xmlns:a16="http://schemas.microsoft.com/office/drawing/2014/main" id="{F2DAA0AF-A10C-4E5A-B599-8EBA2FDBA41C}"/>
              </a:ext>
            </a:extLst>
          </p:cNvPr>
          <p:cNvSpPr txBox="1">
            <a:spLocks/>
          </p:cNvSpPr>
          <p:nvPr/>
        </p:nvSpPr>
        <p:spPr>
          <a:xfrm>
            <a:off x="1134323" y="1650953"/>
            <a:ext cx="1155058"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r"/>
            <a:r>
              <a:rPr lang="it-IT" sz="1600">
                <a:solidFill>
                  <a:schemeClr val="bg1"/>
                </a:solidFill>
              </a:rPr>
              <a:t>PRECISION</a:t>
            </a:r>
          </a:p>
        </p:txBody>
      </p:sp>
      <p:sp>
        <p:nvSpPr>
          <p:cNvPr id="32" name="Google Shape;677;p31">
            <a:extLst>
              <a:ext uri="{FF2B5EF4-FFF2-40B4-BE49-F238E27FC236}">
                <a16:creationId xmlns:a16="http://schemas.microsoft.com/office/drawing/2014/main" id="{398BBB4D-9948-49BE-8B9C-4D81EC576E70}"/>
              </a:ext>
            </a:extLst>
          </p:cNvPr>
          <p:cNvSpPr txBox="1">
            <a:spLocks/>
          </p:cNvSpPr>
          <p:nvPr/>
        </p:nvSpPr>
        <p:spPr>
          <a:xfrm>
            <a:off x="1130713" y="2727177"/>
            <a:ext cx="1158668" cy="4634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r"/>
            <a:r>
              <a:rPr lang="it-IT" sz="1600">
                <a:solidFill>
                  <a:schemeClr val="bg1"/>
                </a:solidFill>
              </a:rPr>
              <a:t>RECALL</a:t>
            </a:r>
          </a:p>
        </p:txBody>
      </p:sp>
      <p:sp>
        <p:nvSpPr>
          <p:cNvPr id="33" name="Google Shape;679;p31">
            <a:extLst>
              <a:ext uri="{FF2B5EF4-FFF2-40B4-BE49-F238E27FC236}">
                <a16:creationId xmlns:a16="http://schemas.microsoft.com/office/drawing/2014/main" id="{D0E2F35E-C188-43F5-BA27-08492C606F62}"/>
              </a:ext>
            </a:extLst>
          </p:cNvPr>
          <p:cNvSpPr txBox="1">
            <a:spLocks/>
          </p:cNvSpPr>
          <p:nvPr/>
        </p:nvSpPr>
        <p:spPr>
          <a:xfrm>
            <a:off x="1032579" y="3763372"/>
            <a:ext cx="1256802" cy="4686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r"/>
            <a:r>
              <a:rPr lang="it-IT" sz="1600">
                <a:solidFill>
                  <a:schemeClr val="bg1"/>
                </a:solidFill>
              </a:rPr>
              <a:t>F1 - SCORE</a:t>
            </a:r>
          </a:p>
        </p:txBody>
      </p:sp>
      <p:sp>
        <p:nvSpPr>
          <p:cNvPr id="39" name="Google Shape;674;p31">
            <a:extLst>
              <a:ext uri="{FF2B5EF4-FFF2-40B4-BE49-F238E27FC236}">
                <a16:creationId xmlns:a16="http://schemas.microsoft.com/office/drawing/2014/main" id="{88D3A350-140B-45EA-B7AF-6010F11685CA}"/>
              </a:ext>
            </a:extLst>
          </p:cNvPr>
          <p:cNvSpPr/>
          <p:nvPr/>
        </p:nvSpPr>
        <p:spPr>
          <a:xfrm>
            <a:off x="2391411" y="2005998"/>
            <a:ext cx="3384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669;p31">
            <a:extLst>
              <a:ext uri="{FF2B5EF4-FFF2-40B4-BE49-F238E27FC236}">
                <a16:creationId xmlns:a16="http://schemas.microsoft.com/office/drawing/2014/main" id="{4B4EC8C4-B97F-4C6B-8E49-34F048C58E9E}"/>
              </a:ext>
            </a:extLst>
          </p:cNvPr>
          <p:cNvGrpSpPr/>
          <p:nvPr/>
        </p:nvGrpSpPr>
        <p:grpSpPr>
          <a:xfrm>
            <a:off x="2391408" y="1494988"/>
            <a:ext cx="3276000" cy="274905"/>
            <a:chOff x="3793471" y="2309869"/>
            <a:chExt cx="3035120" cy="274905"/>
          </a:xfrm>
        </p:grpSpPr>
        <p:sp>
          <p:nvSpPr>
            <p:cNvPr id="41" name="Google Shape;670;p31">
              <a:extLst>
                <a:ext uri="{FF2B5EF4-FFF2-40B4-BE49-F238E27FC236}">
                  <a16:creationId xmlns:a16="http://schemas.microsoft.com/office/drawing/2014/main" id="{0AB1C48A-1896-4ECE-A0C1-BFDA17EE114F}"/>
                </a:ext>
              </a:extLst>
            </p:cNvPr>
            <p:cNvSpPr/>
            <p:nvPr/>
          </p:nvSpPr>
          <p:spPr>
            <a:xfrm>
              <a:off x="3793471" y="2309869"/>
              <a:ext cx="2734943"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71;p31">
              <a:extLst>
                <a:ext uri="{FF2B5EF4-FFF2-40B4-BE49-F238E27FC236}">
                  <a16:creationId xmlns:a16="http://schemas.microsoft.com/office/drawing/2014/main" id="{93C0EBB2-AD53-4616-8FE6-4410B8354AA2}"/>
                </a:ext>
              </a:extLst>
            </p:cNvPr>
            <p:cNvSpPr/>
            <p:nvPr/>
          </p:nvSpPr>
          <p:spPr>
            <a:xfrm>
              <a:off x="3793471" y="2478360"/>
              <a:ext cx="3035120" cy="106414"/>
            </a:xfrm>
            <a:custGeom>
              <a:avLst/>
              <a:gdLst/>
              <a:ahLst/>
              <a:cxnLst/>
              <a:rect l="l" t="t" r="r" b="b"/>
              <a:pathLst>
                <a:path w="21095" h="1488" extrusionOk="0">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674;p31">
            <a:extLst>
              <a:ext uri="{FF2B5EF4-FFF2-40B4-BE49-F238E27FC236}">
                <a16:creationId xmlns:a16="http://schemas.microsoft.com/office/drawing/2014/main" id="{47F542C9-A010-4A21-98C0-3AB8E87E30C0}"/>
              </a:ext>
            </a:extLst>
          </p:cNvPr>
          <p:cNvSpPr/>
          <p:nvPr/>
        </p:nvSpPr>
        <p:spPr>
          <a:xfrm>
            <a:off x="2391409" y="3059229"/>
            <a:ext cx="3384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70;p31">
            <a:extLst>
              <a:ext uri="{FF2B5EF4-FFF2-40B4-BE49-F238E27FC236}">
                <a16:creationId xmlns:a16="http://schemas.microsoft.com/office/drawing/2014/main" id="{7824B5A7-31C9-4404-B7D5-1EE294EAC5DF}"/>
              </a:ext>
            </a:extLst>
          </p:cNvPr>
          <p:cNvSpPr/>
          <p:nvPr/>
        </p:nvSpPr>
        <p:spPr>
          <a:xfrm>
            <a:off x="2391406" y="2548219"/>
            <a:ext cx="3492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4;p31">
            <a:extLst>
              <a:ext uri="{FF2B5EF4-FFF2-40B4-BE49-F238E27FC236}">
                <a16:creationId xmlns:a16="http://schemas.microsoft.com/office/drawing/2014/main" id="{05BCE945-4487-4EEC-8B81-286473EA95D6}"/>
              </a:ext>
            </a:extLst>
          </p:cNvPr>
          <p:cNvSpPr/>
          <p:nvPr/>
        </p:nvSpPr>
        <p:spPr>
          <a:xfrm>
            <a:off x="2391409" y="4113460"/>
            <a:ext cx="3384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74;p31">
            <a:extLst>
              <a:ext uri="{FF2B5EF4-FFF2-40B4-BE49-F238E27FC236}">
                <a16:creationId xmlns:a16="http://schemas.microsoft.com/office/drawing/2014/main" id="{4616E8E5-17D3-433D-B4FB-8AFC0D65D07B}"/>
              </a:ext>
            </a:extLst>
          </p:cNvPr>
          <p:cNvSpPr/>
          <p:nvPr/>
        </p:nvSpPr>
        <p:spPr>
          <a:xfrm>
            <a:off x="2391410" y="2173560"/>
            <a:ext cx="3528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74;p31">
            <a:extLst>
              <a:ext uri="{FF2B5EF4-FFF2-40B4-BE49-F238E27FC236}">
                <a16:creationId xmlns:a16="http://schemas.microsoft.com/office/drawing/2014/main" id="{EE37A9B7-9AC8-4D4A-B4C8-08BBF79B4985}"/>
              </a:ext>
            </a:extLst>
          </p:cNvPr>
          <p:cNvSpPr/>
          <p:nvPr/>
        </p:nvSpPr>
        <p:spPr>
          <a:xfrm>
            <a:off x="2391410" y="3226791"/>
            <a:ext cx="2880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74;p31">
            <a:extLst>
              <a:ext uri="{FF2B5EF4-FFF2-40B4-BE49-F238E27FC236}">
                <a16:creationId xmlns:a16="http://schemas.microsoft.com/office/drawing/2014/main" id="{F8258E1B-A9C3-4C5A-91C0-E6F35C9EA68C}"/>
              </a:ext>
            </a:extLst>
          </p:cNvPr>
          <p:cNvSpPr/>
          <p:nvPr/>
        </p:nvSpPr>
        <p:spPr>
          <a:xfrm>
            <a:off x="2388770" y="4290156"/>
            <a:ext cx="3168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74;p31">
            <a:extLst>
              <a:ext uri="{FF2B5EF4-FFF2-40B4-BE49-F238E27FC236}">
                <a16:creationId xmlns:a16="http://schemas.microsoft.com/office/drawing/2014/main" id="{C66FB209-07D8-4631-97A0-91E040DA8D03}"/>
              </a:ext>
            </a:extLst>
          </p:cNvPr>
          <p:cNvSpPr/>
          <p:nvPr/>
        </p:nvSpPr>
        <p:spPr>
          <a:xfrm>
            <a:off x="2391410" y="1836700"/>
            <a:ext cx="3492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70;p31">
            <a:extLst>
              <a:ext uri="{FF2B5EF4-FFF2-40B4-BE49-F238E27FC236}">
                <a16:creationId xmlns:a16="http://schemas.microsoft.com/office/drawing/2014/main" id="{292FE9F5-02D9-4C3D-A9DC-B6226FA09E81}"/>
              </a:ext>
            </a:extLst>
          </p:cNvPr>
          <p:cNvSpPr/>
          <p:nvPr/>
        </p:nvSpPr>
        <p:spPr>
          <a:xfrm>
            <a:off x="2397174" y="2723805"/>
            <a:ext cx="3384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70;p31">
            <a:extLst>
              <a:ext uri="{FF2B5EF4-FFF2-40B4-BE49-F238E27FC236}">
                <a16:creationId xmlns:a16="http://schemas.microsoft.com/office/drawing/2014/main" id="{753917F5-AC5E-417C-81D9-DAF692A7EBE4}"/>
              </a:ext>
            </a:extLst>
          </p:cNvPr>
          <p:cNvSpPr/>
          <p:nvPr/>
        </p:nvSpPr>
        <p:spPr>
          <a:xfrm>
            <a:off x="2397174" y="2883643"/>
            <a:ext cx="3456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70;p31">
            <a:extLst>
              <a:ext uri="{FF2B5EF4-FFF2-40B4-BE49-F238E27FC236}">
                <a16:creationId xmlns:a16="http://schemas.microsoft.com/office/drawing/2014/main" id="{83EC5394-691D-423C-A931-D15096B09948}"/>
              </a:ext>
            </a:extLst>
          </p:cNvPr>
          <p:cNvSpPr/>
          <p:nvPr/>
        </p:nvSpPr>
        <p:spPr>
          <a:xfrm>
            <a:off x="2391407" y="3594655"/>
            <a:ext cx="3204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70;p31">
            <a:extLst>
              <a:ext uri="{FF2B5EF4-FFF2-40B4-BE49-F238E27FC236}">
                <a16:creationId xmlns:a16="http://schemas.microsoft.com/office/drawing/2014/main" id="{E0E8D204-D95F-48CC-91D7-40FB5446916B}"/>
              </a:ext>
            </a:extLst>
          </p:cNvPr>
          <p:cNvSpPr/>
          <p:nvPr/>
        </p:nvSpPr>
        <p:spPr>
          <a:xfrm>
            <a:off x="2397174" y="3770241"/>
            <a:ext cx="2952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70;p31">
            <a:extLst>
              <a:ext uri="{FF2B5EF4-FFF2-40B4-BE49-F238E27FC236}">
                <a16:creationId xmlns:a16="http://schemas.microsoft.com/office/drawing/2014/main" id="{5E77774A-91D9-4698-B60A-8BB5C67E9E5B}"/>
              </a:ext>
            </a:extLst>
          </p:cNvPr>
          <p:cNvSpPr/>
          <p:nvPr/>
        </p:nvSpPr>
        <p:spPr>
          <a:xfrm>
            <a:off x="2386134" y="3950733"/>
            <a:ext cx="3456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75;p31">
            <a:extLst>
              <a:ext uri="{FF2B5EF4-FFF2-40B4-BE49-F238E27FC236}">
                <a16:creationId xmlns:a16="http://schemas.microsoft.com/office/drawing/2014/main" id="{E3C5A714-E209-45E0-BDF4-09C467CA27C8}"/>
              </a:ext>
            </a:extLst>
          </p:cNvPr>
          <p:cNvSpPr txBox="1">
            <a:spLocks/>
          </p:cNvSpPr>
          <p:nvPr/>
        </p:nvSpPr>
        <p:spPr>
          <a:xfrm>
            <a:off x="5616199" y="1384543"/>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0.82</a:t>
            </a:r>
          </a:p>
        </p:txBody>
      </p:sp>
      <p:sp>
        <p:nvSpPr>
          <p:cNvPr id="58" name="Google Shape;675;p31">
            <a:extLst>
              <a:ext uri="{FF2B5EF4-FFF2-40B4-BE49-F238E27FC236}">
                <a16:creationId xmlns:a16="http://schemas.microsoft.com/office/drawing/2014/main" id="{DEE6133C-52E8-41CA-8FB3-1FD27C0F1401}"/>
              </a:ext>
            </a:extLst>
          </p:cNvPr>
          <p:cNvSpPr txBox="1">
            <a:spLocks/>
          </p:cNvSpPr>
          <p:nvPr/>
        </p:nvSpPr>
        <p:spPr>
          <a:xfrm>
            <a:off x="5994988" y="1560467"/>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0.91</a:t>
            </a:r>
          </a:p>
        </p:txBody>
      </p:sp>
      <p:sp>
        <p:nvSpPr>
          <p:cNvPr id="59" name="Google Shape;675;p31">
            <a:extLst>
              <a:ext uri="{FF2B5EF4-FFF2-40B4-BE49-F238E27FC236}">
                <a16:creationId xmlns:a16="http://schemas.microsoft.com/office/drawing/2014/main" id="{9FA427D5-BBB8-43BD-85F4-0CE06DD158C6}"/>
              </a:ext>
            </a:extLst>
          </p:cNvPr>
          <p:cNvSpPr txBox="1">
            <a:spLocks/>
          </p:cNvSpPr>
          <p:nvPr/>
        </p:nvSpPr>
        <p:spPr>
          <a:xfrm>
            <a:off x="5994988" y="172675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0.97</a:t>
            </a:r>
          </a:p>
        </p:txBody>
      </p:sp>
      <p:sp>
        <p:nvSpPr>
          <p:cNvPr id="60" name="Google Shape;675;p31">
            <a:extLst>
              <a:ext uri="{FF2B5EF4-FFF2-40B4-BE49-F238E27FC236}">
                <a16:creationId xmlns:a16="http://schemas.microsoft.com/office/drawing/2014/main" id="{761128CF-C3B4-4614-ADFC-AB79A6DB773C}"/>
              </a:ext>
            </a:extLst>
          </p:cNvPr>
          <p:cNvSpPr txBox="1">
            <a:spLocks/>
          </p:cNvSpPr>
          <p:nvPr/>
        </p:nvSpPr>
        <p:spPr>
          <a:xfrm>
            <a:off x="5996042" y="1903495"/>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0.94</a:t>
            </a:r>
          </a:p>
        </p:txBody>
      </p:sp>
      <p:sp>
        <p:nvSpPr>
          <p:cNvPr id="61" name="Google Shape;675;p31">
            <a:extLst>
              <a:ext uri="{FF2B5EF4-FFF2-40B4-BE49-F238E27FC236}">
                <a16:creationId xmlns:a16="http://schemas.microsoft.com/office/drawing/2014/main" id="{8FE136E3-1729-4391-9E99-5A6CAAEB14C2}"/>
              </a:ext>
            </a:extLst>
          </p:cNvPr>
          <p:cNvSpPr txBox="1">
            <a:spLocks/>
          </p:cNvSpPr>
          <p:nvPr/>
        </p:nvSpPr>
        <p:spPr>
          <a:xfrm>
            <a:off x="5994988" y="2071089"/>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0.98</a:t>
            </a:r>
          </a:p>
        </p:txBody>
      </p:sp>
      <p:sp>
        <p:nvSpPr>
          <p:cNvPr id="62" name="Google Shape;675;p31">
            <a:extLst>
              <a:ext uri="{FF2B5EF4-FFF2-40B4-BE49-F238E27FC236}">
                <a16:creationId xmlns:a16="http://schemas.microsoft.com/office/drawing/2014/main" id="{13845268-D700-43E7-896C-06E20CA8FB0B}"/>
              </a:ext>
            </a:extLst>
          </p:cNvPr>
          <p:cNvSpPr txBox="1">
            <a:spLocks/>
          </p:cNvSpPr>
          <p:nvPr/>
        </p:nvSpPr>
        <p:spPr>
          <a:xfrm>
            <a:off x="6006074" y="243261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0.97</a:t>
            </a:r>
          </a:p>
        </p:txBody>
      </p:sp>
      <p:sp>
        <p:nvSpPr>
          <p:cNvPr id="63" name="Google Shape;675;p31">
            <a:extLst>
              <a:ext uri="{FF2B5EF4-FFF2-40B4-BE49-F238E27FC236}">
                <a16:creationId xmlns:a16="http://schemas.microsoft.com/office/drawing/2014/main" id="{7C96DD91-17B4-49DA-BBF7-AE63544B6978}"/>
              </a:ext>
            </a:extLst>
          </p:cNvPr>
          <p:cNvSpPr txBox="1">
            <a:spLocks/>
          </p:cNvSpPr>
          <p:nvPr/>
        </p:nvSpPr>
        <p:spPr>
          <a:xfrm>
            <a:off x="6009567" y="261285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0.94</a:t>
            </a:r>
          </a:p>
        </p:txBody>
      </p:sp>
      <p:sp>
        <p:nvSpPr>
          <p:cNvPr id="64" name="Google Shape;675;p31">
            <a:extLst>
              <a:ext uri="{FF2B5EF4-FFF2-40B4-BE49-F238E27FC236}">
                <a16:creationId xmlns:a16="http://schemas.microsoft.com/office/drawing/2014/main" id="{13A89929-0C70-491A-B25F-38C1AF6687D3}"/>
              </a:ext>
            </a:extLst>
          </p:cNvPr>
          <p:cNvSpPr txBox="1">
            <a:spLocks/>
          </p:cNvSpPr>
          <p:nvPr/>
        </p:nvSpPr>
        <p:spPr>
          <a:xfrm>
            <a:off x="6009068" y="2778462"/>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0.96</a:t>
            </a:r>
          </a:p>
        </p:txBody>
      </p:sp>
      <p:sp>
        <p:nvSpPr>
          <p:cNvPr id="65" name="Google Shape;675;p31">
            <a:extLst>
              <a:ext uri="{FF2B5EF4-FFF2-40B4-BE49-F238E27FC236}">
                <a16:creationId xmlns:a16="http://schemas.microsoft.com/office/drawing/2014/main" id="{74960A36-983C-4743-AD34-CABA109A5131}"/>
              </a:ext>
            </a:extLst>
          </p:cNvPr>
          <p:cNvSpPr txBox="1">
            <a:spLocks/>
          </p:cNvSpPr>
          <p:nvPr/>
        </p:nvSpPr>
        <p:spPr>
          <a:xfrm>
            <a:off x="6001935" y="2948387"/>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0.94</a:t>
            </a:r>
          </a:p>
        </p:txBody>
      </p:sp>
      <p:sp>
        <p:nvSpPr>
          <p:cNvPr id="66" name="Google Shape;675;p31">
            <a:extLst>
              <a:ext uri="{FF2B5EF4-FFF2-40B4-BE49-F238E27FC236}">
                <a16:creationId xmlns:a16="http://schemas.microsoft.com/office/drawing/2014/main" id="{D0FE704A-D949-4371-A9FC-C3F34C1A367B}"/>
              </a:ext>
            </a:extLst>
          </p:cNvPr>
          <p:cNvSpPr txBox="1">
            <a:spLocks/>
          </p:cNvSpPr>
          <p:nvPr/>
        </p:nvSpPr>
        <p:spPr>
          <a:xfrm>
            <a:off x="5262671" y="3124676"/>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0.80</a:t>
            </a:r>
          </a:p>
        </p:txBody>
      </p:sp>
      <p:sp>
        <p:nvSpPr>
          <p:cNvPr id="67" name="Google Shape;675;p31">
            <a:extLst>
              <a:ext uri="{FF2B5EF4-FFF2-40B4-BE49-F238E27FC236}">
                <a16:creationId xmlns:a16="http://schemas.microsoft.com/office/drawing/2014/main" id="{BAF4C5D0-9B2F-46A6-94A1-D514D4FC2D22}"/>
              </a:ext>
            </a:extLst>
          </p:cNvPr>
          <p:cNvSpPr txBox="1">
            <a:spLocks/>
          </p:cNvSpPr>
          <p:nvPr/>
        </p:nvSpPr>
        <p:spPr>
          <a:xfrm>
            <a:off x="5612468" y="4191782"/>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0.88</a:t>
            </a:r>
          </a:p>
        </p:txBody>
      </p:sp>
      <p:sp>
        <p:nvSpPr>
          <p:cNvPr id="68" name="Google Shape;675;p31">
            <a:extLst>
              <a:ext uri="{FF2B5EF4-FFF2-40B4-BE49-F238E27FC236}">
                <a16:creationId xmlns:a16="http://schemas.microsoft.com/office/drawing/2014/main" id="{F3BDEEAA-D5E0-4533-9AC0-6745300D23AD}"/>
              </a:ext>
            </a:extLst>
          </p:cNvPr>
          <p:cNvSpPr txBox="1">
            <a:spLocks/>
          </p:cNvSpPr>
          <p:nvPr/>
        </p:nvSpPr>
        <p:spPr>
          <a:xfrm>
            <a:off x="5596922" y="3482214"/>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0.89</a:t>
            </a:r>
          </a:p>
        </p:txBody>
      </p:sp>
      <p:sp>
        <p:nvSpPr>
          <p:cNvPr id="69" name="Google Shape;675;p31">
            <a:extLst>
              <a:ext uri="{FF2B5EF4-FFF2-40B4-BE49-F238E27FC236}">
                <a16:creationId xmlns:a16="http://schemas.microsoft.com/office/drawing/2014/main" id="{5094888B-23F2-4FEB-ACA3-EF2C967E32CA}"/>
              </a:ext>
            </a:extLst>
          </p:cNvPr>
          <p:cNvSpPr txBox="1">
            <a:spLocks/>
          </p:cNvSpPr>
          <p:nvPr/>
        </p:nvSpPr>
        <p:spPr>
          <a:xfrm>
            <a:off x="5992881" y="3843922"/>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0.96</a:t>
            </a:r>
          </a:p>
        </p:txBody>
      </p:sp>
      <p:sp>
        <p:nvSpPr>
          <p:cNvPr id="70" name="Google Shape;675;p31">
            <a:extLst>
              <a:ext uri="{FF2B5EF4-FFF2-40B4-BE49-F238E27FC236}">
                <a16:creationId xmlns:a16="http://schemas.microsoft.com/office/drawing/2014/main" id="{6D52C1E6-3D6E-4AEB-A004-D53AE36449E2}"/>
              </a:ext>
            </a:extLst>
          </p:cNvPr>
          <p:cNvSpPr txBox="1">
            <a:spLocks/>
          </p:cNvSpPr>
          <p:nvPr/>
        </p:nvSpPr>
        <p:spPr>
          <a:xfrm>
            <a:off x="5987927" y="4000536"/>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0.94</a:t>
            </a:r>
          </a:p>
        </p:txBody>
      </p:sp>
      <p:sp>
        <p:nvSpPr>
          <p:cNvPr id="71" name="Google Shape;675;p31">
            <a:extLst>
              <a:ext uri="{FF2B5EF4-FFF2-40B4-BE49-F238E27FC236}">
                <a16:creationId xmlns:a16="http://schemas.microsoft.com/office/drawing/2014/main" id="{58104183-158C-40DA-8CE3-DEC0E191D0A6}"/>
              </a:ext>
            </a:extLst>
          </p:cNvPr>
          <p:cNvSpPr txBox="1">
            <a:spLocks/>
          </p:cNvSpPr>
          <p:nvPr/>
        </p:nvSpPr>
        <p:spPr>
          <a:xfrm>
            <a:off x="5596922" y="3652142"/>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0.82</a:t>
            </a:r>
          </a:p>
        </p:txBody>
      </p:sp>
      <p:sp>
        <p:nvSpPr>
          <p:cNvPr id="2" name="Rettangolo 1">
            <a:extLst>
              <a:ext uri="{FF2B5EF4-FFF2-40B4-BE49-F238E27FC236}">
                <a16:creationId xmlns:a16="http://schemas.microsoft.com/office/drawing/2014/main" id="{E6FD84DA-1240-442C-A624-EAA49102EAEE}"/>
              </a:ext>
            </a:extLst>
          </p:cNvPr>
          <p:cNvSpPr/>
          <p:nvPr/>
        </p:nvSpPr>
        <p:spPr>
          <a:xfrm>
            <a:off x="7110068" y="0"/>
            <a:ext cx="2033932" cy="1310595"/>
          </a:xfrm>
          <a:prstGeom prst="rect">
            <a:avLst/>
          </a:prstGeom>
          <a:solidFill>
            <a:srgbClr val="001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Google Shape;699;p33">
            <a:extLst>
              <a:ext uri="{FF2B5EF4-FFF2-40B4-BE49-F238E27FC236}">
                <a16:creationId xmlns:a16="http://schemas.microsoft.com/office/drawing/2014/main" id="{773AB32F-966C-49A8-A475-A4D5C7FC82FA}"/>
              </a:ext>
            </a:extLst>
          </p:cNvPr>
          <p:cNvSpPr txBox="1">
            <a:spLocks/>
          </p:cNvSpPr>
          <p:nvPr/>
        </p:nvSpPr>
        <p:spPr>
          <a:xfrm>
            <a:off x="7614317" y="52526"/>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Backhoe</a:t>
            </a:r>
            <a:r>
              <a:rPr lang="it-IT" sz="1050"/>
              <a:t> JD50DCompact</a:t>
            </a:r>
          </a:p>
        </p:txBody>
      </p:sp>
      <p:sp>
        <p:nvSpPr>
          <p:cNvPr id="89" name="Google Shape;702;p33">
            <a:extLst>
              <a:ext uri="{FF2B5EF4-FFF2-40B4-BE49-F238E27FC236}">
                <a16:creationId xmlns:a16="http://schemas.microsoft.com/office/drawing/2014/main" id="{1EDBDF7C-D399-472E-A18F-3B8A7590D59E}"/>
              </a:ext>
            </a:extLst>
          </p:cNvPr>
          <p:cNvSpPr/>
          <p:nvPr/>
        </p:nvSpPr>
        <p:spPr>
          <a:xfrm>
            <a:off x="7518143" y="128324"/>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0" name="Google Shape;699;p33">
            <a:extLst>
              <a:ext uri="{FF2B5EF4-FFF2-40B4-BE49-F238E27FC236}">
                <a16:creationId xmlns:a16="http://schemas.microsoft.com/office/drawing/2014/main" id="{ACF5A244-B9B7-4E61-9122-67A025A6C2DF}"/>
              </a:ext>
            </a:extLst>
          </p:cNvPr>
          <p:cNvSpPr txBox="1">
            <a:spLocks/>
          </p:cNvSpPr>
          <p:nvPr/>
        </p:nvSpPr>
        <p:spPr>
          <a:xfrm>
            <a:off x="7614317" y="312231"/>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Compactor</a:t>
            </a:r>
            <a:r>
              <a:rPr lang="it-IT" sz="1050"/>
              <a:t> </a:t>
            </a:r>
            <a:r>
              <a:rPr lang="it-IT" sz="1050" err="1"/>
              <a:t>Ingersoll</a:t>
            </a:r>
            <a:r>
              <a:rPr lang="it-IT" sz="1050"/>
              <a:t> Rand</a:t>
            </a:r>
          </a:p>
        </p:txBody>
      </p:sp>
      <p:sp>
        <p:nvSpPr>
          <p:cNvPr id="91" name="Google Shape;702;p33">
            <a:extLst>
              <a:ext uri="{FF2B5EF4-FFF2-40B4-BE49-F238E27FC236}">
                <a16:creationId xmlns:a16="http://schemas.microsoft.com/office/drawing/2014/main" id="{25338B54-F54B-497A-9302-4C1B8131201D}"/>
              </a:ext>
            </a:extLst>
          </p:cNvPr>
          <p:cNvSpPr/>
          <p:nvPr/>
        </p:nvSpPr>
        <p:spPr>
          <a:xfrm>
            <a:off x="7517031" y="384890"/>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2" name="Google Shape;699;p33">
            <a:extLst>
              <a:ext uri="{FF2B5EF4-FFF2-40B4-BE49-F238E27FC236}">
                <a16:creationId xmlns:a16="http://schemas.microsoft.com/office/drawing/2014/main" id="{98DC5A79-4041-459E-870D-F2B08DBA22A3}"/>
              </a:ext>
            </a:extLst>
          </p:cNvPr>
          <p:cNvSpPr txBox="1">
            <a:spLocks/>
          </p:cNvSpPr>
          <p:nvPr/>
        </p:nvSpPr>
        <p:spPr>
          <a:xfrm>
            <a:off x="7614317" y="574903"/>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a:t>Concrete Mixer</a:t>
            </a:r>
          </a:p>
        </p:txBody>
      </p:sp>
      <p:sp>
        <p:nvSpPr>
          <p:cNvPr id="93" name="Google Shape;702;p33">
            <a:extLst>
              <a:ext uri="{FF2B5EF4-FFF2-40B4-BE49-F238E27FC236}">
                <a16:creationId xmlns:a16="http://schemas.microsoft.com/office/drawing/2014/main" id="{9AF5B3EA-C124-4526-983A-B80FD2DCE49D}"/>
              </a:ext>
            </a:extLst>
          </p:cNvPr>
          <p:cNvSpPr/>
          <p:nvPr/>
        </p:nvSpPr>
        <p:spPr>
          <a:xfrm>
            <a:off x="7519128" y="655194"/>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4" name="Google Shape;699;p33">
            <a:extLst>
              <a:ext uri="{FF2B5EF4-FFF2-40B4-BE49-F238E27FC236}">
                <a16:creationId xmlns:a16="http://schemas.microsoft.com/office/drawing/2014/main" id="{EB9C867C-E24C-4075-B058-BCE0837F2EA4}"/>
              </a:ext>
            </a:extLst>
          </p:cNvPr>
          <p:cNvSpPr txBox="1">
            <a:spLocks/>
          </p:cNvSpPr>
          <p:nvPr/>
        </p:nvSpPr>
        <p:spPr>
          <a:xfrm>
            <a:off x="7614317" y="840562"/>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Excavator</a:t>
            </a:r>
            <a:r>
              <a:rPr lang="it-IT" sz="1050"/>
              <a:t> CAT320E</a:t>
            </a:r>
          </a:p>
        </p:txBody>
      </p:sp>
      <p:sp>
        <p:nvSpPr>
          <p:cNvPr id="95" name="Google Shape;702;p33">
            <a:extLst>
              <a:ext uri="{FF2B5EF4-FFF2-40B4-BE49-F238E27FC236}">
                <a16:creationId xmlns:a16="http://schemas.microsoft.com/office/drawing/2014/main" id="{6F6C9BDC-9F7D-4762-A464-688333C9CB94}"/>
              </a:ext>
            </a:extLst>
          </p:cNvPr>
          <p:cNvSpPr/>
          <p:nvPr/>
        </p:nvSpPr>
        <p:spPr>
          <a:xfrm>
            <a:off x="7518143" y="915103"/>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6" name="Google Shape;699;p33">
            <a:extLst>
              <a:ext uri="{FF2B5EF4-FFF2-40B4-BE49-F238E27FC236}">
                <a16:creationId xmlns:a16="http://schemas.microsoft.com/office/drawing/2014/main" id="{D39E4BBD-F281-48AD-969E-32E0912A6FD3}"/>
              </a:ext>
            </a:extLst>
          </p:cNvPr>
          <p:cNvSpPr txBox="1">
            <a:spLocks/>
          </p:cNvSpPr>
          <p:nvPr/>
        </p:nvSpPr>
        <p:spPr>
          <a:xfrm>
            <a:off x="7614317" y="1099199"/>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Excavator</a:t>
            </a:r>
            <a:r>
              <a:rPr lang="it-IT" sz="1050"/>
              <a:t> Hitachi50U</a:t>
            </a:r>
          </a:p>
        </p:txBody>
      </p:sp>
      <p:sp>
        <p:nvSpPr>
          <p:cNvPr id="97" name="Google Shape;702;p33">
            <a:extLst>
              <a:ext uri="{FF2B5EF4-FFF2-40B4-BE49-F238E27FC236}">
                <a16:creationId xmlns:a16="http://schemas.microsoft.com/office/drawing/2014/main" id="{CE5E65FB-D041-4E96-8C17-7823761D36C0}"/>
              </a:ext>
            </a:extLst>
          </p:cNvPr>
          <p:cNvSpPr/>
          <p:nvPr/>
        </p:nvSpPr>
        <p:spPr>
          <a:xfrm>
            <a:off x="7514650" y="1174246"/>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9" name="Google Shape;675;p31">
            <a:extLst>
              <a:ext uri="{FF2B5EF4-FFF2-40B4-BE49-F238E27FC236}">
                <a16:creationId xmlns:a16="http://schemas.microsoft.com/office/drawing/2014/main" id="{15D75DBA-AA77-490C-8023-9BCF2BD5342C}"/>
              </a:ext>
            </a:extLst>
          </p:cNvPr>
          <p:cNvSpPr txBox="1">
            <a:spLocks/>
          </p:cNvSpPr>
          <p:nvPr/>
        </p:nvSpPr>
        <p:spPr>
          <a:xfrm>
            <a:off x="1130713" y="942071"/>
            <a:ext cx="4354638" cy="3760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600">
                <a:solidFill>
                  <a:schemeClr val="bg1"/>
                </a:solidFill>
              </a:rPr>
              <a:t>~0.5 SECOND (17 SEGMENTS)</a:t>
            </a:r>
            <a:endParaRPr lang="en-US" sz="1600">
              <a:latin typeface="Share Tech" panose="020B0604020202020204" charset="0"/>
            </a:endParaRPr>
          </a:p>
        </p:txBody>
      </p:sp>
      <p:sp>
        <p:nvSpPr>
          <p:cNvPr id="107" name="Google Shape;675;p31">
            <a:extLst>
              <a:ext uri="{FF2B5EF4-FFF2-40B4-BE49-F238E27FC236}">
                <a16:creationId xmlns:a16="http://schemas.microsoft.com/office/drawing/2014/main" id="{99D5689F-3B55-4058-A214-AEBDFE3FE3D8}"/>
              </a:ext>
            </a:extLst>
          </p:cNvPr>
          <p:cNvSpPr txBox="1">
            <a:spLocks/>
          </p:cNvSpPr>
          <p:nvPr/>
        </p:nvSpPr>
        <p:spPr>
          <a:xfrm>
            <a:off x="2234459" y="4344840"/>
            <a:ext cx="319312"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a:t>
            </a:r>
          </a:p>
        </p:txBody>
      </p:sp>
      <p:sp>
        <p:nvSpPr>
          <p:cNvPr id="108" name="Google Shape;675;p31">
            <a:extLst>
              <a:ext uri="{FF2B5EF4-FFF2-40B4-BE49-F238E27FC236}">
                <a16:creationId xmlns:a16="http://schemas.microsoft.com/office/drawing/2014/main" id="{D31AD06D-1E88-4051-BD05-4D031DC5B6F0}"/>
              </a:ext>
            </a:extLst>
          </p:cNvPr>
          <p:cNvSpPr txBox="1">
            <a:spLocks/>
          </p:cNvSpPr>
          <p:nvPr/>
        </p:nvSpPr>
        <p:spPr>
          <a:xfrm>
            <a:off x="3245476"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0.3</a:t>
            </a:r>
          </a:p>
        </p:txBody>
      </p:sp>
      <p:sp>
        <p:nvSpPr>
          <p:cNvPr id="109" name="Google Shape;675;p31">
            <a:extLst>
              <a:ext uri="{FF2B5EF4-FFF2-40B4-BE49-F238E27FC236}">
                <a16:creationId xmlns:a16="http://schemas.microsoft.com/office/drawing/2014/main" id="{CBAE6154-5AC9-4F28-B9B5-F713CA1440D3}"/>
              </a:ext>
            </a:extLst>
          </p:cNvPr>
          <p:cNvSpPr txBox="1">
            <a:spLocks/>
          </p:cNvSpPr>
          <p:nvPr/>
        </p:nvSpPr>
        <p:spPr>
          <a:xfrm>
            <a:off x="4255664"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0.6</a:t>
            </a:r>
          </a:p>
        </p:txBody>
      </p:sp>
      <p:sp>
        <p:nvSpPr>
          <p:cNvPr id="110" name="Google Shape;675;p31">
            <a:extLst>
              <a:ext uri="{FF2B5EF4-FFF2-40B4-BE49-F238E27FC236}">
                <a16:creationId xmlns:a16="http://schemas.microsoft.com/office/drawing/2014/main" id="{B984FF40-C654-4934-B784-C0494D4DE6A9}"/>
              </a:ext>
            </a:extLst>
          </p:cNvPr>
          <p:cNvSpPr txBox="1">
            <a:spLocks/>
          </p:cNvSpPr>
          <p:nvPr/>
        </p:nvSpPr>
        <p:spPr>
          <a:xfrm>
            <a:off x="5372032"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0.9</a:t>
            </a:r>
          </a:p>
        </p:txBody>
      </p:sp>
      <p:sp>
        <p:nvSpPr>
          <p:cNvPr id="112" name="Google Shape;675;p31">
            <a:extLst>
              <a:ext uri="{FF2B5EF4-FFF2-40B4-BE49-F238E27FC236}">
                <a16:creationId xmlns:a16="http://schemas.microsoft.com/office/drawing/2014/main" id="{54EC5DD8-6EC1-4B53-A63C-D21890496FF4}"/>
              </a:ext>
            </a:extLst>
          </p:cNvPr>
          <p:cNvSpPr txBox="1">
            <a:spLocks/>
          </p:cNvSpPr>
          <p:nvPr/>
        </p:nvSpPr>
        <p:spPr>
          <a:xfrm>
            <a:off x="4642063"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0.7</a:t>
            </a:r>
          </a:p>
        </p:txBody>
      </p:sp>
      <p:sp>
        <p:nvSpPr>
          <p:cNvPr id="113" name="Google Shape;675;p31">
            <a:extLst>
              <a:ext uri="{FF2B5EF4-FFF2-40B4-BE49-F238E27FC236}">
                <a16:creationId xmlns:a16="http://schemas.microsoft.com/office/drawing/2014/main" id="{97943B44-1DAD-4523-8022-24EE34FB08AA}"/>
              </a:ext>
            </a:extLst>
          </p:cNvPr>
          <p:cNvSpPr txBox="1">
            <a:spLocks/>
          </p:cNvSpPr>
          <p:nvPr/>
        </p:nvSpPr>
        <p:spPr>
          <a:xfrm>
            <a:off x="5006403"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0.8</a:t>
            </a:r>
          </a:p>
        </p:txBody>
      </p:sp>
      <p:sp>
        <p:nvSpPr>
          <p:cNvPr id="115" name="Google Shape;675;p31">
            <a:extLst>
              <a:ext uri="{FF2B5EF4-FFF2-40B4-BE49-F238E27FC236}">
                <a16:creationId xmlns:a16="http://schemas.microsoft.com/office/drawing/2014/main" id="{025E8848-F89C-4B9E-BEC5-9AC9F2CA6A20}"/>
              </a:ext>
            </a:extLst>
          </p:cNvPr>
          <p:cNvSpPr txBox="1">
            <a:spLocks/>
          </p:cNvSpPr>
          <p:nvPr/>
        </p:nvSpPr>
        <p:spPr>
          <a:xfrm>
            <a:off x="5762497" y="4342898"/>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1</a:t>
            </a:r>
          </a:p>
        </p:txBody>
      </p:sp>
      <p:graphicFrame>
        <p:nvGraphicFramePr>
          <p:cNvPr id="3" name="Tabella 3">
            <a:extLst>
              <a:ext uri="{FF2B5EF4-FFF2-40B4-BE49-F238E27FC236}">
                <a16:creationId xmlns:a16="http://schemas.microsoft.com/office/drawing/2014/main" id="{13B8C8F6-211C-4E25-BCDD-9C4D6605D1C4}"/>
              </a:ext>
            </a:extLst>
          </p:cNvPr>
          <p:cNvGraphicFramePr>
            <a:graphicFrameLocks noGrp="1"/>
          </p:cNvGraphicFramePr>
          <p:nvPr>
            <p:extLst>
              <p:ext uri="{D42A27DB-BD31-4B8C-83A1-F6EECF244321}">
                <p14:modId xmlns:p14="http://schemas.microsoft.com/office/powerpoint/2010/main" val="988905683"/>
              </p:ext>
            </p:extLst>
          </p:nvPr>
        </p:nvGraphicFramePr>
        <p:xfrm>
          <a:off x="6629716" y="2348129"/>
          <a:ext cx="2349277" cy="1487540"/>
        </p:xfrm>
        <a:graphic>
          <a:graphicData uri="http://schemas.openxmlformats.org/drawingml/2006/table">
            <a:tbl>
              <a:tblPr firstRow="1" bandRow="1">
                <a:tableStyleId>{1F9D680B-BC57-47C4-BD27-6F62D7535616}</a:tableStyleId>
              </a:tblPr>
              <a:tblGrid>
                <a:gridCol w="1612677">
                  <a:extLst>
                    <a:ext uri="{9D8B030D-6E8A-4147-A177-3AD203B41FA5}">
                      <a16:colId xmlns:a16="http://schemas.microsoft.com/office/drawing/2014/main" val="3849393986"/>
                    </a:ext>
                  </a:extLst>
                </a:gridCol>
                <a:gridCol w="736600">
                  <a:extLst>
                    <a:ext uri="{9D8B030D-6E8A-4147-A177-3AD203B41FA5}">
                      <a16:colId xmlns:a16="http://schemas.microsoft.com/office/drawing/2014/main" val="2910141334"/>
                    </a:ext>
                  </a:extLst>
                </a:gridCol>
              </a:tblGrid>
              <a:tr h="370840">
                <a:tc>
                  <a:txBody>
                    <a:bodyPr/>
                    <a:lstStyle/>
                    <a:p>
                      <a:pPr algn="r"/>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ACCURACY</a:t>
                      </a:r>
                      <a:endParaRPr lang="en-US" sz="1200" b="0">
                        <a:latin typeface="Share Tech" panose="020B0604020202020204" charset="0"/>
                      </a:endParaRP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91.9%</a:t>
                      </a:r>
                      <a:endParaRPr lang="en-US" sz="1400" b="0">
                        <a:latin typeface="Share Tech" panose="020B0604020202020204" charset="0"/>
                      </a:endParaRP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519756486"/>
                  </a:ext>
                </a:extLst>
              </a:tr>
              <a:tr h="375020">
                <a:tc>
                  <a:txBody>
                    <a:bodyPr/>
                    <a:lstStyle/>
                    <a:p>
                      <a:pPr algn="r"/>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AVERAGE PRECISION</a:t>
                      </a:r>
                      <a:endParaRPr lang="en-US" sz="1200" b="0">
                        <a:latin typeface="Share Tech" panose="020B0604020202020204" charset="0"/>
                      </a:endParaRP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92.5%</a:t>
                      </a:r>
                      <a:endParaRPr lang="en-US" sz="1400" b="0">
                        <a:latin typeface="Share Tech" panose="020B0604020202020204" charset="0"/>
                      </a:endParaRP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96297928"/>
                  </a:ext>
                </a:extLst>
              </a:tr>
              <a:tr h="370840">
                <a:tc>
                  <a:txBody>
                    <a:bodyPr/>
                    <a:lstStyle/>
                    <a:p>
                      <a:pPr algn="r"/>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AVERAGE RECALL</a:t>
                      </a:r>
                      <a:endParaRPr lang="en-US" sz="1200" b="0">
                        <a:latin typeface="Share Tech" panose="020B0604020202020204" charset="0"/>
                      </a:endParaRP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400" b="0">
                          <a:solidFill>
                            <a:schemeClr val="bg1"/>
                          </a:solidFill>
                          <a:latin typeface="Share Tech" panose="020B0604020202020204" charset="0"/>
                        </a:rPr>
                        <a:t>91.9%</a:t>
                      </a: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576389136"/>
                  </a:ext>
                </a:extLst>
              </a:tr>
              <a:tr h="370840">
                <a:tc>
                  <a:txBody>
                    <a:bodyPr/>
                    <a:lstStyle/>
                    <a:p>
                      <a:pPr algn="r"/>
                      <a:r>
                        <a:rPr lang="en-US" sz="1400" b="0">
                          <a:solidFill>
                            <a:schemeClr val="bg1"/>
                          </a:solidFill>
                          <a:latin typeface="Share Tech" panose="020B0604020202020204" charset="0"/>
                        </a:rPr>
                        <a:t>AVERAGE F1-SCORE</a:t>
                      </a: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a:solidFill>
                            <a:schemeClr val="bg1"/>
                          </a:solidFill>
                          <a:latin typeface="Share Tech" panose="020B0604020202020204" charset="0"/>
                        </a:rPr>
                        <a:t>0.918</a:t>
                      </a: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9872630"/>
                  </a:ext>
                </a:extLst>
              </a:tr>
            </a:tbl>
          </a:graphicData>
        </a:graphic>
      </p:graphicFrame>
      <p:sp>
        <p:nvSpPr>
          <p:cNvPr id="98" name="Rettangolo 97">
            <a:extLst>
              <a:ext uri="{FF2B5EF4-FFF2-40B4-BE49-F238E27FC236}">
                <a16:creationId xmlns:a16="http://schemas.microsoft.com/office/drawing/2014/main" id="{7718EBF1-8BF8-42D4-B580-5AA92CE8CA72}"/>
              </a:ext>
            </a:extLst>
          </p:cNvPr>
          <p:cNvSpPr/>
          <p:nvPr/>
        </p:nvSpPr>
        <p:spPr>
          <a:xfrm>
            <a:off x="0" y="1709739"/>
            <a:ext cx="965218" cy="757392"/>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48450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lvl="0"/>
            <a:r>
              <a:rPr lang="it-IT"/>
              <a:t>MAJORITY VOTING</a:t>
            </a:r>
            <a:endParaRPr sz="3000"/>
          </a:p>
        </p:txBody>
      </p:sp>
      <p:grpSp>
        <p:nvGrpSpPr>
          <p:cNvPr id="72" name="Google Shape;1099;p38">
            <a:extLst>
              <a:ext uri="{FF2B5EF4-FFF2-40B4-BE49-F238E27FC236}">
                <a16:creationId xmlns:a16="http://schemas.microsoft.com/office/drawing/2014/main" id="{1B67EB26-077F-41DA-BEE9-8839E24E08F5}"/>
              </a:ext>
            </a:extLst>
          </p:cNvPr>
          <p:cNvGrpSpPr/>
          <p:nvPr/>
        </p:nvGrpSpPr>
        <p:grpSpPr>
          <a:xfrm>
            <a:off x="53280" y="2511155"/>
            <a:ext cx="180000" cy="180000"/>
            <a:chOff x="7457825" y="1912500"/>
            <a:chExt cx="373500" cy="373500"/>
          </a:xfrm>
        </p:grpSpPr>
        <p:sp>
          <p:nvSpPr>
            <p:cNvPr id="73" name="Google Shape;1100;p38">
              <a:extLst>
                <a:ext uri="{FF2B5EF4-FFF2-40B4-BE49-F238E27FC236}">
                  <a16:creationId xmlns:a16="http://schemas.microsoft.com/office/drawing/2014/main" id="{FF66F4E5-31A2-4578-8A84-B0043BFB54AD}"/>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1;p38">
              <a:extLst>
                <a:ext uri="{FF2B5EF4-FFF2-40B4-BE49-F238E27FC236}">
                  <a16:creationId xmlns:a16="http://schemas.microsoft.com/office/drawing/2014/main" id="{72E0D218-7550-424F-B225-7FD618A12B8B}"/>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096;p38">
            <a:extLst>
              <a:ext uri="{FF2B5EF4-FFF2-40B4-BE49-F238E27FC236}">
                <a16:creationId xmlns:a16="http://schemas.microsoft.com/office/drawing/2014/main" id="{03E03C8D-6746-42F4-8857-992EBA10E2F1}"/>
              </a:ext>
            </a:extLst>
          </p:cNvPr>
          <p:cNvGrpSpPr/>
          <p:nvPr/>
        </p:nvGrpSpPr>
        <p:grpSpPr>
          <a:xfrm>
            <a:off x="53286" y="2252124"/>
            <a:ext cx="180000" cy="180000"/>
            <a:chOff x="5557850" y="1912500"/>
            <a:chExt cx="373500" cy="373500"/>
          </a:xfrm>
        </p:grpSpPr>
        <p:sp>
          <p:nvSpPr>
            <p:cNvPr id="76" name="Google Shape;1097;p38">
              <a:extLst>
                <a:ext uri="{FF2B5EF4-FFF2-40B4-BE49-F238E27FC236}">
                  <a16:creationId xmlns:a16="http://schemas.microsoft.com/office/drawing/2014/main" id="{CB27DF0D-1E43-4632-AA12-27466C20450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8;p38">
              <a:extLst>
                <a:ext uri="{FF2B5EF4-FFF2-40B4-BE49-F238E27FC236}">
                  <a16:creationId xmlns:a16="http://schemas.microsoft.com/office/drawing/2014/main" id="{B189F26D-D682-4567-B878-145B8FF1F45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090;p38">
            <a:extLst>
              <a:ext uri="{FF2B5EF4-FFF2-40B4-BE49-F238E27FC236}">
                <a16:creationId xmlns:a16="http://schemas.microsoft.com/office/drawing/2014/main" id="{1D886B3C-776E-49B4-AC48-07C805761432}"/>
              </a:ext>
            </a:extLst>
          </p:cNvPr>
          <p:cNvGrpSpPr/>
          <p:nvPr/>
        </p:nvGrpSpPr>
        <p:grpSpPr>
          <a:xfrm>
            <a:off x="53298" y="1731104"/>
            <a:ext cx="180000" cy="180000"/>
            <a:chOff x="1372725" y="1912500"/>
            <a:chExt cx="373500" cy="373500"/>
          </a:xfrm>
        </p:grpSpPr>
        <p:sp>
          <p:nvSpPr>
            <p:cNvPr id="79" name="Google Shape;1091;p38">
              <a:extLst>
                <a:ext uri="{FF2B5EF4-FFF2-40B4-BE49-F238E27FC236}">
                  <a16:creationId xmlns:a16="http://schemas.microsoft.com/office/drawing/2014/main" id="{CD8744F9-5769-43B2-AF42-A26748E38336}"/>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2;p38">
              <a:extLst>
                <a:ext uri="{FF2B5EF4-FFF2-40B4-BE49-F238E27FC236}">
                  <a16:creationId xmlns:a16="http://schemas.microsoft.com/office/drawing/2014/main" id="{FF2459E9-E614-4056-A797-201C757512D6}"/>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093;p38">
            <a:extLst>
              <a:ext uri="{FF2B5EF4-FFF2-40B4-BE49-F238E27FC236}">
                <a16:creationId xmlns:a16="http://schemas.microsoft.com/office/drawing/2014/main" id="{F3B5E734-C48E-4987-8F2F-BFAC3F08B6D1}"/>
              </a:ext>
            </a:extLst>
          </p:cNvPr>
          <p:cNvGrpSpPr/>
          <p:nvPr/>
        </p:nvGrpSpPr>
        <p:grpSpPr>
          <a:xfrm>
            <a:off x="53292" y="1990135"/>
            <a:ext cx="180000" cy="180000"/>
            <a:chOff x="3212675" y="1912500"/>
            <a:chExt cx="373500" cy="373500"/>
          </a:xfrm>
        </p:grpSpPr>
        <p:sp>
          <p:nvSpPr>
            <p:cNvPr id="82" name="Google Shape;1094;p38">
              <a:extLst>
                <a:ext uri="{FF2B5EF4-FFF2-40B4-BE49-F238E27FC236}">
                  <a16:creationId xmlns:a16="http://schemas.microsoft.com/office/drawing/2014/main" id="{DB529867-8AFE-4069-8832-0DAD877D43A2}"/>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5;p38">
              <a:extLst>
                <a:ext uri="{FF2B5EF4-FFF2-40B4-BE49-F238E27FC236}">
                  <a16:creationId xmlns:a16="http://schemas.microsoft.com/office/drawing/2014/main" id="{E9B640B6-8B6A-4FD5-9C47-E87087F203A1}"/>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1110;p38">
            <a:extLst>
              <a:ext uri="{FF2B5EF4-FFF2-40B4-BE49-F238E27FC236}">
                <a16:creationId xmlns:a16="http://schemas.microsoft.com/office/drawing/2014/main" id="{A77AC645-6399-4A8B-8598-179231497436}"/>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85" name="Google Shape;1111;p38">
            <a:extLst>
              <a:ext uri="{FF2B5EF4-FFF2-40B4-BE49-F238E27FC236}">
                <a16:creationId xmlns:a16="http://schemas.microsoft.com/office/drawing/2014/main" id="{1667373D-914C-4B22-A6E4-16821EB5060C}"/>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ESN</a:t>
            </a:r>
          </a:p>
        </p:txBody>
      </p:sp>
      <p:sp>
        <p:nvSpPr>
          <p:cNvPr id="86" name="Google Shape;1112;p38">
            <a:extLst>
              <a:ext uri="{FF2B5EF4-FFF2-40B4-BE49-F238E27FC236}">
                <a16:creationId xmlns:a16="http://schemas.microsoft.com/office/drawing/2014/main" id="{752B2627-B7C1-41D7-82C8-35502C95FB08}"/>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87" name="Google Shape;1113;p38">
            <a:extLst>
              <a:ext uri="{FF2B5EF4-FFF2-40B4-BE49-F238E27FC236}">
                <a16:creationId xmlns:a16="http://schemas.microsoft.com/office/drawing/2014/main" id="{D2C6C8C0-4FF2-4B29-AE2E-874DA9A234F8}"/>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p:sp>
        <p:nvSpPr>
          <p:cNvPr id="26" name="Google Shape;661;p31">
            <a:extLst>
              <a:ext uri="{FF2B5EF4-FFF2-40B4-BE49-F238E27FC236}">
                <a16:creationId xmlns:a16="http://schemas.microsoft.com/office/drawing/2014/main" id="{DE51B688-543D-4A52-84DD-1203948D1EE3}"/>
              </a:ext>
            </a:extLst>
          </p:cNvPr>
          <p:cNvSpPr/>
          <p:nvPr/>
        </p:nvSpPr>
        <p:spPr>
          <a:xfrm>
            <a:off x="4871352" y="1392469"/>
            <a:ext cx="72" cy="3058625"/>
          </a:xfrm>
          <a:custGeom>
            <a:avLst/>
            <a:gdLst/>
            <a:ahLst/>
            <a:cxnLst/>
            <a:rect l="l" t="t" r="r" b="b"/>
            <a:pathLst>
              <a:path w="1" h="42769" fill="none" extrusionOk="0">
                <a:moveTo>
                  <a:pt x="1" y="1"/>
                </a:moveTo>
                <a:lnTo>
                  <a:pt x="1"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9;p31">
            <a:extLst>
              <a:ext uri="{FF2B5EF4-FFF2-40B4-BE49-F238E27FC236}">
                <a16:creationId xmlns:a16="http://schemas.microsoft.com/office/drawing/2014/main" id="{D5AC2D17-E66C-47B7-B0B2-7813771FD610}"/>
              </a:ext>
            </a:extLst>
          </p:cNvPr>
          <p:cNvSpPr/>
          <p:nvPr/>
        </p:nvSpPr>
        <p:spPr>
          <a:xfrm>
            <a:off x="2394375" y="1392471"/>
            <a:ext cx="72" cy="3058625"/>
          </a:xfrm>
          <a:custGeom>
            <a:avLst/>
            <a:gdLst/>
            <a:ahLst/>
            <a:cxnLst/>
            <a:rect l="l" t="t" r="r" b="b"/>
            <a:pathLst>
              <a:path w="1" h="42769" fill="none" extrusionOk="0">
                <a:moveTo>
                  <a:pt x="0" y="1"/>
                </a:moveTo>
                <a:lnTo>
                  <a:pt x="0"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60;p31">
            <a:extLst>
              <a:ext uri="{FF2B5EF4-FFF2-40B4-BE49-F238E27FC236}">
                <a16:creationId xmlns:a16="http://schemas.microsoft.com/office/drawing/2014/main" id="{1A1655A9-FC97-4457-936C-AA24AA6E56F1}"/>
              </a:ext>
            </a:extLst>
          </p:cNvPr>
          <p:cNvSpPr/>
          <p:nvPr/>
        </p:nvSpPr>
        <p:spPr>
          <a:xfrm>
            <a:off x="3484986" y="1392471"/>
            <a:ext cx="72" cy="3058625"/>
          </a:xfrm>
          <a:custGeom>
            <a:avLst/>
            <a:gdLst/>
            <a:ahLst/>
            <a:cxnLst/>
            <a:rect l="l" t="t" r="r" b="b"/>
            <a:pathLst>
              <a:path w="1" h="42769" fill="none" extrusionOk="0">
                <a:moveTo>
                  <a:pt x="0" y="1"/>
                </a:moveTo>
                <a:lnTo>
                  <a:pt x="0"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61;p31">
            <a:extLst>
              <a:ext uri="{FF2B5EF4-FFF2-40B4-BE49-F238E27FC236}">
                <a16:creationId xmlns:a16="http://schemas.microsoft.com/office/drawing/2014/main" id="{F00A1BAB-EAE1-4D84-991A-224C2E323544}"/>
              </a:ext>
            </a:extLst>
          </p:cNvPr>
          <p:cNvSpPr/>
          <p:nvPr/>
        </p:nvSpPr>
        <p:spPr>
          <a:xfrm>
            <a:off x="4497043" y="1386066"/>
            <a:ext cx="72" cy="3058625"/>
          </a:xfrm>
          <a:custGeom>
            <a:avLst/>
            <a:gdLst/>
            <a:ahLst/>
            <a:cxnLst/>
            <a:rect l="l" t="t" r="r" b="b"/>
            <a:pathLst>
              <a:path w="1" h="42769" fill="none" extrusionOk="0">
                <a:moveTo>
                  <a:pt x="1" y="1"/>
                </a:moveTo>
                <a:lnTo>
                  <a:pt x="1"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62;p31">
            <a:extLst>
              <a:ext uri="{FF2B5EF4-FFF2-40B4-BE49-F238E27FC236}">
                <a16:creationId xmlns:a16="http://schemas.microsoft.com/office/drawing/2014/main" id="{BAA4D346-8E4D-4484-8A4C-DF1EC37AF4E0}"/>
              </a:ext>
            </a:extLst>
          </p:cNvPr>
          <p:cNvSpPr/>
          <p:nvPr/>
        </p:nvSpPr>
        <p:spPr>
          <a:xfrm>
            <a:off x="5616747" y="1392471"/>
            <a:ext cx="72" cy="3058625"/>
          </a:xfrm>
          <a:custGeom>
            <a:avLst/>
            <a:gdLst/>
            <a:ahLst/>
            <a:cxnLst/>
            <a:rect l="l" t="t" r="r" b="b"/>
            <a:pathLst>
              <a:path w="1" h="42769" fill="none" extrusionOk="0">
                <a:moveTo>
                  <a:pt x="0" y="1"/>
                </a:moveTo>
                <a:lnTo>
                  <a:pt x="0"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75;p31">
            <a:extLst>
              <a:ext uri="{FF2B5EF4-FFF2-40B4-BE49-F238E27FC236}">
                <a16:creationId xmlns:a16="http://schemas.microsoft.com/office/drawing/2014/main" id="{F2DAA0AF-A10C-4E5A-B599-8EBA2FDBA41C}"/>
              </a:ext>
            </a:extLst>
          </p:cNvPr>
          <p:cNvSpPr txBox="1">
            <a:spLocks/>
          </p:cNvSpPr>
          <p:nvPr/>
        </p:nvSpPr>
        <p:spPr>
          <a:xfrm>
            <a:off x="1134323" y="1650953"/>
            <a:ext cx="1155058"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r"/>
            <a:r>
              <a:rPr lang="it-IT" sz="1600">
                <a:solidFill>
                  <a:schemeClr val="bg1"/>
                </a:solidFill>
              </a:rPr>
              <a:t>PRECISION</a:t>
            </a:r>
          </a:p>
        </p:txBody>
      </p:sp>
      <p:sp>
        <p:nvSpPr>
          <p:cNvPr id="32" name="Google Shape;677;p31">
            <a:extLst>
              <a:ext uri="{FF2B5EF4-FFF2-40B4-BE49-F238E27FC236}">
                <a16:creationId xmlns:a16="http://schemas.microsoft.com/office/drawing/2014/main" id="{398BBB4D-9948-49BE-8B9C-4D81EC576E70}"/>
              </a:ext>
            </a:extLst>
          </p:cNvPr>
          <p:cNvSpPr txBox="1">
            <a:spLocks/>
          </p:cNvSpPr>
          <p:nvPr/>
        </p:nvSpPr>
        <p:spPr>
          <a:xfrm>
            <a:off x="1130713" y="2727177"/>
            <a:ext cx="1158668" cy="4634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r"/>
            <a:r>
              <a:rPr lang="it-IT" sz="1600">
                <a:solidFill>
                  <a:schemeClr val="bg1"/>
                </a:solidFill>
              </a:rPr>
              <a:t>RECALL</a:t>
            </a:r>
          </a:p>
        </p:txBody>
      </p:sp>
      <p:sp>
        <p:nvSpPr>
          <p:cNvPr id="33" name="Google Shape;679;p31">
            <a:extLst>
              <a:ext uri="{FF2B5EF4-FFF2-40B4-BE49-F238E27FC236}">
                <a16:creationId xmlns:a16="http://schemas.microsoft.com/office/drawing/2014/main" id="{D0E2F35E-C188-43F5-BA27-08492C606F62}"/>
              </a:ext>
            </a:extLst>
          </p:cNvPr>
          <p:cNvSpPr txBox="1">
            <a:spLocks/>
          </p:cNvSpPr>
          <p:nvPr/>
        </p:nvSpPr>
        <p:spPr>
          <a:xfrm>
            <a:off x="1032579" y="3763372"/>
            <a:ext cx="1256802" cy="4686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r"/>
            <a:r>
              <a:rPr lang="it-IT" sz="1600">
                <a:solidFill>
                  <a:schemeClr val="bg1"/>
                </a:solidFill>
              </a:rPr>
              <a:t>F1 - SCORE</a:t>
            </a:r>
          </a:p>
        </p:txBody>
      </p:sp>
      <p:sp>
        <p:nvSpPr>
          <p:cNvPr id="34" name="Google Shape;675;p31">
            <a:extLst>
              <a:ext uri="{FF2B5EF4-FFF2-40B4-BE49-F238E27FC236}">
                <a16:creationId xmlns:a16="http://schemas.microsoft.com/office/drawing/2014/main" id="{7AE7E922-FBF6-49BD-821F-2A57D29EC176}"/>
              </a:ext>
            </a:extLst>
          </p:cNvPr>
          <p:cNvSpPr txBox="1">
            <a:spLocks/>
          </p:cNvSpPr>
          <p:nvPr/>
        </p:nvSpPr>
        <p:spPr>
          <a:xfrm>
            <a:off x="2234459" y="4344840"/>
            <a:ext cx="319312"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a:t>
            </a:r>
          </a:p>
        </p:txBody>
      </p:sp>
      <p:sp>
        <p:nvSpPr>
          <p:cNvPr id="35" name="Google Shape;675;p31">
            <a:extLst>
              <a:ext uri="{FF2B5EF4-FFF2-40B4-BE49-F238E27FC236}">
                <a16:creationId xmlns:a16="http://schemas.microsoft.com/office/drawing/2014/main" id="{FCEFC25F-E684-4793-8A7F-590DFE9A4D0E}"/>
              </a:ext>
            </a:extLst>
          </p:cNvPr>
          <p:cNvSpPr txBox="1">
            <a:spLocks/>
          </p:cNvSpPr>
          <p:nvPr/>
        </p:nvSpPr>
        <p:spPr>
          <a:xfrm>
            <a:off x="3245476"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0.3</a:t>
            </a:r>
          </a:p>
        </p:txBody>
      </p:sp>
      <p:sp>
        <p:nvSpPr>
          <p:cNvPr id="36" name="Google Shape;675;p31">
            <a:extLst>
              <a:ext uri="{FF2B5EF4-FFF2-40B4-BE49-F238E27FC236}">
                <a16:creationId xmlns:a16="http://schemas.microsoft.com/office/drawing/2014/main" id="{7A29607F-9818-4BBF-B725-26A23F16F0B6}"/>
              </a:ext>
            </a:extLst>
          </p:cNvPr>
          <p:cNvSpPr txBox="1">
            <a:spLocks/>
          </p:cNvSpPr>
          <p:nvPr/>
        </p:nvSpPr>
        <p:spPr>
          <a:xfrm>
            <a:off x="4255664"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0.6</a:t>
            </a:r>
          </a:p>
        </p:txBody>
      </p:sp>
      <p:sp>
        <p:nvSpPr>
          <p:cNvPr id="37" name="Google Shape;675;p31">
            <a:extLst>
              <a:ext uri="{FF2B5EF4-FFF2-40B4-BE49-F238E27FC236}">
                <a16:creationId xmlns:a16="http://schemas.microsoft.com/office/drawing/2014/main" id="{756C16C4-D87D-419F-8158-034F4AA49190}"/>
              </a:ext>
            </a:extLst>
          </p:cNvPr>
          <p:cNvSpPr txBox="1">
            <a:spLocks/>
          </p:cNvSpPr>
          <p:nvPr/>
        </p:nvSpPr>
        <p:spPr>
          <a:xfrm>
            <a:off x="5372032"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0.9</a:t>
            </a:r>
          </a:p>
        </p:txBody>
      </p:sp>
      <p:sp>
        <p:nvSpPr>
          <p:cNvPr id="38" name="Google Shape;661;p31">
            <a:extLst>
              <a:ext uri="{FF2B5EF4-FFF2-40B4-BE49-F238E27FC236}">
                <a16:creationId xmlns:a16="http://schemas.microsoft.com/office/drawing/2014/main" id="{3FCCCB0A-B607-4F1E-AB8C-EC3096E8DE41}"/>
              </a:ext>
            </a:extLst>
          </p:cNvPr>
          <p:cNvSpPr/>
          <p:nvPr/>
        </p:nvSpPr>
        <p:spPr>
          <a:xfrm>
            <a:off x="5243440" y="1392469"/>
            <a:ext cx="72" cy="3058625"/>
          </a:xfrm>
          <a:custGeom>
            <a:avLst/>
            <a:gdLst/>
            <a:ahLst/>
            <a:cxnLst/>
            <a:rect l="l" t="t" r="r" b="b"/>
            <a:pathLst>
              <a:path w="1" h="42769" fill="none" extrusionOk="0">
                <a:moveTo>
                  <a:pt x="1" y="1"/>
                </a:moveTo>
                <a:lnTo>
                  <a:pt x="1"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74;p31">
            <a:extLst>
              <a:ext uri="{FF2B5EF4-FFF2-40B4-BE49-F238E27FC236}">
                <a16:creationId xmlns:a16="http://schemas.microsoft.com/office/drawing/2014/main" id="{88D3A350-140B-45EA-B7AF-6010F11685CA}"/>
              </a:ext>
            </a:extLst>
          </p:cNvPr>
          <p:cNvSpPr/>
          <p:nvPr/>
        </p:nvSpPr>
        <p:spPr>
          <a:xfrm>
            <a:off x="2391411" y="2005998"/>
            <a:ext cx="3456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669;p31">
            <a:extLst>
              <a:ext uri="{FF2B5EF4-FFF2-40B4-BE49-F238E27FC236}">
                <a16:creationId xmlns:a16="http://schemas.microsoft.com/office/drawing/2014/main" id="{4B4EC8C4-B97F-4C6B-8E49-34F048C58E9E}"/>
              </a:ext>
            </a:extLst>
          </p:cNvPr>
          <p:cNvGrpSpPr/>
          <p:nvPr/>
        </p:nvGrpSpPr>
        <p:grpSpPr>
          <a:xfrm>
            <a:off x="2391408" y="1494988"/>
            <a:ext cx="3384000" cy="274905"/>
            <a:chOff x="3793471" y="2309869"/>
            <a:chExt cx="3135179" cy="274905"/>
          </a:xfrm>
        </p:grpSpPr>
        <p:sp>
          <p:nvSpPr>
            <p:cNvPr id="41" name="Google Shape;670;p31">
              <a:extLst>
                <a:ext uri="{FF2B5EF4-FFF2-40B4-BE49-F238E27FC236}">
                  <a16:creationId xmlns:a16="http://schemas.microsoft.com/office/drawing/2014/main" id="{0AB1C48A-1896-4ECE-A0C1-BFDA17EE114F}"/>
                </a:ext>
              </a:extLst>
            </p:cNvPr>
            <p:cNvSpPr/>
            <p:nvPr/>
          </p:nvSpPr>
          <p:spPr>
            <a:xfrm>
              <a:off x="3793471" y="2309869"/>
              <a:ext cx="2801649"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71;p31">
              <a:extLst>
                <a:ext uri="{FF2B5EF4-FFF2-40B4-BE49-F238E27FC236}">
                  <a16:creationId xmlns:a16="http://schemas.microsoft.com/office/drawing/2014/main" id="{93C0EBB2-AD53-4616-8FE6-4410B8354AA2}"/>
                </a:ext>
              </a:extLst>
            </p:cNvPr>
            <p:cNvSpPr/>
            <p:nvPr/>
          </p:nvSpPr>
          <p:spPr>
            <a:xfrm>
              <a:off x="3793471" y="2478360"/>
              <a:ext cx="3135179" cy="106414"/>
            </a:xfrm>
            <a:custGeom>
              <a:avLst/>
              <a:gdLst/>
              <a:ahLst/>
              <a:cxnLst/>
              <a:rect l="l" t="t" r="r" b="b"/>
              <a:pathLst>
                <a:path w="21095" h="1488" extrusionOk="0">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674;p31">
            <a:extLst>
              <a:ext uri="{FF2B5EF4-FFF2-40B4-BE49-F238E27FC236}">
                <a16:creationId xmlns:a16="http://schemas.microsoft.com/office/drawing/2014/main" id="{47F542C9-A010-4A21-98C0-3AB8E87E30C0}"/>
              </a:ext>
            </a:extLst>
          </p:cNvPr>
          <p:cNvSpPr/>
          <p:nvPr/>
        </p:nvSpPr>
        <p:spPr>
          <a:xfrm>
            <a:off x="2391409" y="3059229"/>
            <a:ext cx="3420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70;p31">
            <a:extLst>
              <a:ext uri="{FF2B5EF4-FFF2-40B4-BE49-F238E27FC236}">
                <a16:creationId xmlns:a16="http://schemas.microsoft.com/office/drawing/2014/main" id="{7824B5A7-31C9-4404-B7D5-1EE294EAC5DF}"/>
              </a:ext>
            </a:extLst>
          </p:cNvPr>
          <p:cNvSpPr/>
          <p:nvPr/>
        </p:nvSpPr>
        <p:spPr>
          <a:xfrm>
            <a:off x="2391406" y="2548219"/>
            <a:ext cx="3564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4;p31">
            <a:extLst>
              <a:ext uri="{FF2B5EF4-FFF2-40B4-BE49-F238E27FC236}">
                <a16:creationId xmlns:a16="http://schemas.microsoft.com/office/drawing/2014/main" id="{05BCE945-4487-4EEC-8B81-286473EA95D6}"/>
              </a:ext>
            </a:extLst>
          </p:cNvPr>
          <p:cNvSpPr/>
          <p:nvPr/>
        </p:nvSpPr>
        <p:spPr>
          <a:xfrm>
            <a:off x="2391409" y="4113460"/>
            <a:ext cx="3420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74;p31">
            <a:extLst>
              <a:ext uri="{FF2B5EF4-FFF2-40B4-BE49-F238E27FC236}">
                <a16:creationId xmlns:a16="http://schemas.microsoft.com/office/drawing/2014/main" id="{4616E8E5-17D3-433D-B4FB-8AFC0D65D07B}"/>
              </a:ext>
            </a:extLst>
          </p:cNvPr>
          <p:cNvSpPr/>
          <p:nvPr/>
        </p:nvSpPr>
        <p:spPr>
          <a:xfrm>
            <a:off x="2391410" y="2173560"/>
            <a:ext cx="3564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74;p31">
            <a:extLst>
              <a:ext uri="{FF2B5EF4-FFF2-40B4-BE49-F238E27FC236}">
                <a16:creationId xmlns:a16="http://schemas.microsoft.com/office/drawing/2014/main" id="{EE37A9B7-9AC8-4D4A-B4C8-08BBF79B4985}"/>
              </a:ext>
            </a:extLst>
          </p:cNvPr>
          <p:cNvSpPr/>
          <p:nvPr/>
        </p:nvSpPr>
        <p:spPr>
          <a:xfrm>
            <a:off x="2391410" y="3226791"/>
            <a:ext cx="2952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74;p31">
            <a:extLst>
              <a:ext uri="{FF2B5EF4-FFF2-40B4-BE49-F238E27FC236}">
                <a16:creationId xmlns:a16="http://schemas.microsoft.com/office/drawing/2014/main" id="{F8258E1B-A9C3-4C5A-91C0-E6F35C9EA68C}"/>
              </a:ext>
            </a:extLst>
          </p:cNvPr>
          <p:cNvSpPr/>
          <p:nvPr/>
        </p:nvSpPr>
        <p:spPr>
          <a:xfrm>
            <a:off x="2388770" y="4290156"/>
            <a:ext cx="3240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74;p31">
            <a:extLst>
              <a:ext uri="{FF2B5EF4-FFF2-40B4-BE49-F238E27FC236}">
                <a16:creationId xmlns:a16="http://schemas.microsoft.com/office/drawing/2014/main" id="{C66FB209-07D8-4631-97A0-91E040DA8D03}"/>
              </a:ext>
            </a:extLst>
          </p:cNvPr>
          <p:cNvSpPr/>
          <p:nvPr/>
        </p:nvSpPr>
        <p:spPr>
          <a:xfrm>
            <a:off x="2391410" y="1836700"/>
            <a:ext cx="3528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70;p31">
            <a:extLst>
              <a:ext uri="{FF2B5EF4-FFF2-40B4-BE49-F238E27FC236}">
                <a16:creationId xmlns:a16="http://schemas.microsoft.com/office/drawing/2014/main" id="{292FE9F5-02D9-4C3D-A9DC-B6226FA09E81}"/>
              </a:ext>
            </a:extLst>
          </p:cNvPr>
          <p:cNvSpPr/>
          <p:nvPr/>
        </p:nvSpPr>
        <p:spPr>
          <a:xfrm>
            <a:off x="2397174" y="2723805"/>
            <a:ext cx="3420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70;p31">
            <a:extLst>
              <a:ext uri="{FF2B5EF4-FFF2-40B4-BE49-F238E27FC236}">
                <a16:creationId xmlns:a16="http://schemas.microsoft.com/office/drawing/2014/main" id="{753917F5-AC5E-417C-81D9-DAF692A7EBE4}"/>
              </a:ext>
            </a:extLst>
          </p:cNvPr>
          <p:cNvSpPr/>
          <p:nvPr/>
        </p:nvSpPr>
        <p:spPr>
          <a:xfrm>
            <a:off x="2397174" y="2883643"/>
            <a:ext cx="3528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70;p31">
            <a:extLst>
              <a:ext uri="{FF2B5EF4-FFF2-40B4-BE49-F238E27FC236}">
                <a16:creationId xmlns:a16="http://schemas.microsoft.com/office/drawing/2014/main" id="{83EC5394-691D-423C-A931-D15096B09948}"/>
              </a:ext>
            </a:extLst>
          </p:cNvPr>
          <p:cNvSpPr/>
          <p:nvPr/>
        </p:nvSpPr>
        <p:spPr>
          <a:xfrm>
            <a:off x="2391407" y="3594655"/>
            <a:ext cx="3240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70;p31">
            <a:extLst>
              <a:ext uri="{FF2B5EF4-FFF2-40B4-BE49-F238E27FC236}">
                <a16:creationId xmlns:a16="http://schemas.microsoft.com/office/drawing/2014/main" id="{E0E8D204-D95F-48CC-91D7-40FB5446916B}"/>
              </a:ext>
            </a:extLst>
          </p:cNvPr>
          <p:cNvSpPr/>
          <p:nvPr/>
        </p:nvSpPr>
        <p:spPr>
          <a:xfrm>
            <a:off x="2397174" y="3770241"/>
            <a:ext cx="3420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70;p31">
            <a:extLst>
              <a:ext uri="{FF2B5EF4-FFF2-40B4-BE49-F238E27FC236}">
                <a16:creationId xmlns:a16="http://schemas.microsoft.com/office/drawing/2014/main" id="{5E77774A-91D9-4698-B60A-8BB5C67E9E5B}"/>
              </a:ext>
            </a:extLst>
          </p:cNvPr>
          <p:cNvSpPr/>
          <p:nvPr/>
        </p:nvSpPr>
        <p:spPr>
          <a:xfrm>
            <a:off x="2386134" y="3950733"/>
            <a:ext cx="3528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75;p31">
            <a:extLst>
              <a:ext uri="{FF2B5EF4-FFF2-40B4-BE49-F238E27FC236}">
                <a16:creationId xmlns:a16="http://schemas.microsoft.com/office/drawing/2014/main" id="{DE9675E9-84CC-48C3-810E-95A7113713F6}"/>
              </a:ext>
            </a:extLst>
          </p:cNvPr>
          <p:cNvSpPr txBox="1">
            <a:spLocks/>
          </p:cNvSpPr>
          <p:nvPr/>
        </p:nvSpPr>
        <p:spPr>
          <a:xfrm>
            <a:off x="4642063"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0.7</a:t>
            </a:r>
          </a:p>
        </p:txBody>
      </p:sp>
      <p:sp>
        <p:nvSpPr>
          <p:cNvPr id="56" name="Google Shape;675;p31">
            <a:extLst>
              <a:ext uri="{FF2B5EF4-FFF2-40B4-BE49-F238E27FC236}">
                <a16:creationId xmlns:a16="http://schemas.microsoft.com/office/drawing/2014/main" id="{9E3222F2-04F2-454C-9D03-4D89267D6043}"/>
              </a:ext>
            </a:extLst>
          </p:cNvPr>
          <p:cNvSpPr txBox="1">
            <a:spLocks/>
          </p:cNvSpPr>
          <p:nvPr/>
        </p:nvSpPr>
        <p:spPr>
          <a:xfrm>
            <a:off x="5006403"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0.8</a:t>
            </a:r>
          </a:p>
        </p:txBody>
      </p:sp>
      <p:sp>
        <p:nvSpPr>
          <p:cNvPr id="57" name="Google Shape;675;p31">
            <a:extLst>
              <a:ext uri="{FF2B5EF4-FFF2-40B4-BE49-F238E27FC236}">
                <a16:creationId xmlns:a16="http://schemas.microsoft.com/office/drawing/2014/main" id="{E3C5A714-E209-45E0-BDF4-09C467CA27C8}"/>
              </a:ext>
            </a:extLst>
          </p:cNvPr>
          <p:cNvSpPr txBox="1">
            <a:spLocks/>
          </p:cNvSpPr>
          <p:nvPr/>
        </p:nvSpPr>
        <p:spPr>
          <a:xfrm>
            <a:off x="5616199" y="1384543"/>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0.84</a:t>
            </a:r>
          </a:p>
        </p:txBody>
      </p:sp>
      <p:sp>
        <p:nvSpPr>
          <p:cNvPr id="58" name="Google Shape;675;p31">
            <a:extLst>
              <a:ext uri="{FF2B5EF4-FFF2-40B4-BE49-F238E27FC236}">
                <a16:creationId xmlns:a16="http://schemas.microsoft.com/office/drawing/2014/main" id="{DEE6133C-52E8-41CA-8FB3-1FD27C0F1401}"/>
              </a:ext>
            </a:extLst>
          </p:cNvPr>
          <p:cNvSpPr txBox="1">
            <a:spLocks/>
          </p:cNvSpPr>
          <p:nvPr/>
        </p:nvSpPr>
        <p:spPr>
          <a:xfrm>
            <a:off x="5994988" y="1560467"/>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0.94</a:t>
            </a:r>
          </a:p>
        </p:txBody>
      </p:sp>
      <p:sp>
        <p:nvSpPr>
          <p:cNvPr id="59" name="Google Shape;675;p31">
            <a:extLst>
              <a:ext uri="{FF2B5EF4-FFF2-40B4-BE49-F238E27FC236}">
                <a16:creationId xmlns:a16="http://schemas.microsoft.com/office/drawing/2014/main" id="{9FA427D5-BBB8-43BD-85F4-0CE06DD158C6}"/>
              </a:ext>
            </a:extLst>
          </p:cNvPr>
          <p:cNvSpPr txBox="1">
            <a:spLocks/>
          </p:cNvSpPr>
          <p:nvPr/>
        </p:nvSpPr>
        <p:spPr>
          <a:xfrm>
            <a:off x="5994988" y="172675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0.98</a:t>
            </a:r>
          </a:p>
        </p:txBody>
      </p:sp>
      <p:sp>
        <p:nvSpPr>
          <p:cNvPr id="60" name="Google Shape;675;p31">
            <a:extLst>
              <a:ext uri="{FF2B5EF4-FFF2-40B4-BE49-F238E27FC236}">
                <a16:creationId xmlns:a16="http://schemas.microsoft.com/office/drawing/2014/main" id="{761128CF-C3B4-4614-ADFC-AB79A6DB773C}"/>
              </a:ext>
            </a:extLst>
          </p:cNvPr>
          <p:cNvSpPr txBox="1">
            <a:spLocks/>
          </p:cNvSpPr>
          <p:nvPr/>
        </p:nvSpPr>
        <p:spPr>
          <a:xfrm>
            <a:off x="5996042" y="1903495"/>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0.96</a:t>
            </a:r>
          </a:p>
        </p:txBody>
      </p:sp>
      <p:sp>
        <p:nvSpPr>
          <p:cNvPr id="61" name="Google Shape;675;p31">
            <a:extLst>
              <a:ext uri="{FF2B5EF4-FFF2-40B4-BE49-F238E27FC236}">
                <a16:creationId xmlns:a16="http://schemas.microsoft.com/office/drawing/2014/main" id="{8FE136E3-1729-4391-9E99-5A6CAAEB14C2}"/>
              </a:ext>
            </a:extLst>
          </p:cNvPr>
          <p:cNvSpPr txBox="1">
            <a:spLocks/>
          </p:cNvSpPr>
          <p:nvPr/>
        </p:nvSpPr>
        <p:spPr>
          <a:xfrm>
            <a:off x="5994988" y="2071089"/>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0.99</a:t>
            </a:r>
          </a:p>
        </p:txBody>
      </p:sp>
      <p:sp>
        <p:nvSpPr>
          <p:cNvPr id="62" name="Google Shape;675;p31">
            <a:extLst>
              <a:ext uri="{FF2B5EF4-FFF2-40B4-BE49-F238E27FC236}">
                <a16:creationId xmlns:a16="http://schemas.microsoft.com/office/drawing/2014/main" id="{13845268-D700-43E7-896C-06E20CA8FB0B}"/>
              </a:ext>
            </a:extLst>
          </p:cNvPr>
          <p:cNvSpPr txBox="1">
            <a:spLocks/>
          </p:cNvSpPr>
          <p:nvPr/>
        </p:nvSpPr>
        <p:spPr>
          <a:xfrm>
            <a:off x="6006074" y="243261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0.99</a:t>
            </a:r>
          </a:p>
        </p:txBody>
      </p:sp>
      <p:sp>
        <p:nvSpPr>
          <p:cNvPr id="63" name="Google Shape;675;p31">
            <a:extLst>
              <a:ext uri="{FF2B5EF4-FFF2-40B4-BE49-F238E27FC236}">
                <a16:creationId xmlns:a16="http://schemas.microsoft.com/office/drawing/2014/main" id="{7C96DD91-17B4-49DA-BBF7-AE63544B6978}"/>
              </a:ext>
            </a:extLst>
          </p:cNvPr>
          <p:cNvSpPr txBox="1">
            <a:spLocks/>
          </p:cNvSpPr>
          <p:nvPr/>
        </p:nvSpPr>
        <p:spPr>
          <a:xfrm>
            <a:off x="6009567" y="261285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0.95</a:t>
            </a:r>
          </a:p>
        </p:txBody>
      </p:sp>
      <p:sp>
        <p:nvSpPr>
          <p:cNvPr id="64" name="Google Shape;675;p31">
            <a:extLst>
              <a:ext uri="{FF2B5EF4-FFF2-40B4-BE49-F238E27FC236}">
                <a16:creationId xmlns:a16="http://schemas.microsoft.com/office/drawing/2014/main" id="{13A89929-0C70-491A-B25F-38C1AF6687D3}"/>
              </a:ext>
            </a:extLst>
          </p:cNvPr>
          <p:cNvSpPr txBox="1">
            <a:spLocks/>
          </p:cNvSpPr>
          <p:nvPr/>
        </p:nvSpPr>
        <p:spPr>
          <a:xfrm>
            <a:off x="6009068" y="2778462"/>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0.98</a:t>
            </a:r>
          </a:p>
        </p:txBody>
      </p:sp>
      <p:sp>
        <p:nvSpPr>
          <p:cNvPr id="65" name="Google Shape;675;p31">
            <a:extLst>
              <a:ext uri="{FF2B5EF4-FFF2-40B4-BE49-F238E27FC236}">
                <a16:creationId xmlns:a16="http://schemas.microsoft.com/office/drawing/2014/main" id="{74960A36-983C-4743-AD34-CABA109A5131}"/>
              </a:ext>
            </a:extLst>
          </p:cNvPr>
          <p:cNvSpPr txBox="1">
            <a:spLocks/>
          </p:cNvSpPr>
          <p:nvPr/>
        </p:nvSpPr>
        <p:spPr>
          <a:xfrm>
            <a:off x="6009068" y="2949643"/>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0.95</a:t>
            </a:r>
          </a:p>
        </p:txBody>
      </p:sp>
      <p:sp>
        <p:nvSpPr>
          <p:cNvPr id="66" name="Google Shape;675;p31">
            <a:extLst>
              <a:ext uri="{FF2B5EF4-FFF2-40B4-BE49-F238E27FC236}">
                <a16:creationId xmlns:a16="http://schemas.microsoft.com/office/drawing/2014/main" id="{D0FE704A-D949-4371-A9FC-C3F34C1A367B}"/>
              </a:ext>
            </a:extLst>
          </p:cNvPr>
          <p:cNvSpPr txBox="1">
            <a:spLocks/>
          </p:cNvSpPr>
          <p:nvPr/>
        </p:nvSpPr>
        <p:spPr>
          <a:xfrm>
            <a:off x="5596922" y="3124088"/>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0.82</a:t>
            </a:r>
          </a:p>
        </p:txBody>
      </p:sp>
      <p:sp>
        <p:nvSpPr>
          <p:cNvPr id="67" name="Google Shape;675;p31">
            <a:extLst>
              <a:ext uri="{FF2B5EF4-FFF2-40B4-BE49-F238E27FC236}">
                <a16:creationId xmlns:a16="http://schemas.microsoft.com/office/drawing/2014/main" id="{BAF4C5D0-9B2F-46A6-94A1-D514D4FC2D22}"/>
              </a:ext>
            </a:extLst>
          </p:cNvPr>
          <p:cNvSpPr txBox="1">
            <a:spLocks/>
          </p:cNvSpPr>
          <p:nvPr/>
        </p:nvSpPr>
        <p:spPr>
          <a:xfrm>
            <a:off x="5985975" y="418458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0.90</a:t>
            </a:r>
          </a:p>
        </p:txBody>
      </p:sp>
      <p:sp>
        <p:nvSpPr>
          <p:cNvPr id="68" name="Google Shape;675;p31">
            <a:extLst>
              <a:ext uri="{FF2B5EF4-FFF2-40B4-BE49-F238E27FC236}">
                <a16:creationId xmlns:a16="http://schemas.microsoft.com/office/drawing/2014/main" id="{F3BDEEAA-D5E0-4533-9AC0-6745300D23AD}"/>
              </a:ext>
            </a:extLst>
          </p:cNvPr>
          <p:cNvSpPr txBox="1">
            <a:spLocks/>
          </p:cNvSpPr>
          <p:nvPr/>
        </p:nvSpPr>
        <p:spPr>
          <a:xfrm>
            <a:off x="5985975" y="3482486"/>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0.90</a:t>
            </a:r>
          </a:p>
        </p:txBody>
      </p:sp>
      <p:sp>
        <p:nvSpPr>
          <p:cNvPr id="69" name="Google Shape;675;p31">
            <a:extLst>
              <a:ext uri="{FF2B5EF4-FFF2-40B4-BE49-F238E27FC236}">
                <a16:creationId xmlns:a16="http://schemas.microsoft.com/office/drawing/2014/main" id="{5094888B-23F2-4FEB-ACA3-EF2C967E32CA}"/>
              </a:ext>
            </a:extLst>
          </p:cNvPr>
          <p:cNvSpPr txBox="1">
            <a:spLocks/>
          </p:cNvSpPr>
          <p:nvPr/>
        </p:nvSpPr>
        <p:spPr>
          <a:xfrm>
            <a:off x="5992881" y="3843922"/>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0.98</a:t>
            </a:r>
          </a:p>
        </p:txBody>
      </p:sp>
      <p:sp>
        <p:nvSpPr>
          <p:cNvPr id="70" name="Google Shape;675;p31">
            <a:extLst>
              <a:ext uri="{FF2B5EF4-FFF2-40B4-BE49-F238E27FC236}">
                <a16:creationId xmlns:a16="http://schemas.microsoft.com/office/drawing/2014/main" id="{6D52C1E6-3D6E-4AEB-A004-D53AE36449E2}"/>
              </a:ext>
            </a:extLst>
          </p:cNvPr>
          <p:cNvSpPr txBox="1">
            <a:spLocks/>
          </p:cNvSpPr>
          <p:nvPr/>
        </p:nvSpPr>
        <p:spPr>
          <a:xfrm>
            <a:off x="5987135" y="4007416"/>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0.95</a:t>
            </a:r>
          </a:p>
        </p:txBody>
      </p:sp>
      <p:sp>
        <p:nvSpPr>
          <p:cNvPr id="71" name="Google Shape;675;p31">
            <a:extLst>
              <a:ext uri="{FF2B5EF4-FFF2-40B4-BE49-F238E27FC236}">
                <a16:creationId xmlns:a16="http://schemas.microsoft.com/office/drawing/2014/main" id="{58104183-158C-40DA-8CE3-DEC0E191D0A6}"/>
              </a:ext>
            </a:extLst>
          </p:cNvPr>
          <p:cNvSpPr txBox="1">
            <a:spLocks/>
          </p:cNvSpPr>
          <p:nvPr/>
        </p:nvSpPr>
        <p:spPr>
          <a:xfrm>
            <a:off x="5985975" y="366050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0.95</a:t>
            </a:r>
          </a:p>
        </p:txBody>
      </p:sp>
      <p:sp>
        <p:nvSpPr>
          <p:cNvPr id="2" name="Rettangolo 1">
            <a:extLst>
              <a:ext uri="{FF2B5EF4-FFF2-40B4-BE49-F238E27FC236}">
                <a16:creationId xmlns:a16="http://schemas.microsoft.com/office/drawing/2014/main" id="{E6FD84DA-1240-442C-A624-EAA49102EAEE}"/>
              </a:ext>
            </a:extLst>
          </p:cNvPr>
          <p:cNvSpPr/>
          <p:nvPr/>
        </p:nvSpPr>
        <p:spPr>
          <a:xfrm>
            <a:off x="7207418" y="0"/>
            <a:ext cx="1936581" cy="1310595"/>
          </a:xfrm>
          <a:prstGeom prst="rect">
            <a:avLst/>
          </a:prstGeom>
          <a:solidFill>
            <a:srgbClr val="001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Google Shape;699;p33">
            <a:extLst>
              <a:ext uri="{FF2B5EF4-FFF2-40B4-BE49-F238E27FC236}">
                <a16:creationId xmlns:a16="http://schemas.microsoft.com/office/drawing/2014/main" id="{773AB32F-966C-49A8-A475-A4D5C7FC82FA}"/>
              </a:ext>
            </a:extLst>
          </p:cNvPr>
          <p:cNvSpPr txBox="1">
            <a:spLocks/>
          </p:cNvSpPr>
          <p:nvPr/>
        </p:nvSpPr>
        <p:spPr>
          <a:xfrm>
            <a:off x="7614317" y="52526"/>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Backhoe</a:t>
            </a:r>
            <a:r>
              <a:rPr lang="it-IT" sz="1050"/>
              <a:t> JD50DCompact</a:t>
            </a:r>
          </a:p>
        </p:txBody>
      </p:sp>
      <p:sp>
        <p:nvSpPr>
          <p:cNvPr id="89" name="Google Shape;702;p33">
            <a:extLst>
              <a:ext uri="{FF2B5EF4-FFF2-40B4-BE49-F238E27FC236}">
                <a16:creationId xmlns:a16="http://schemas.microsoft.com/office/drawing/2014/main" id="{1EDBDF7C-D399-472E-A18F-3B8A7590D59E}"/>
              </a:ext>
            </a:extLst>
          </p:cNvPr>
          <p:cNvSpPr/>
          <p:nvPr/>
        </p:nvSpPr>
        <p:spPr>
          <a:xfrm>
            <a:off x="7518143" y="128324"/>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0" name="Google Shape;699;p33">
            <a:extLst>
              <a:ext uri="{FF2B5EF4-FFF2-40B4-BE49-F238E27FC236}">
                <a16:creationId xmlns:a16="http://schemas.microsoft.com/office/drawing/2014/main" id="{ACF5A244-B9B7-4E61-9122-67A025A6C2DF}"/>
              </a:ext>
            </a:extLst>
          </p:cNvPr>
          <p:cNvSpPr txBox="1">
            <a:spLocks/>
          </p:cNvSpPr>
          <p:nvPr/>
        </p:nvSpPr>
        <p:spPr>
          <a:xfrm>
            <a:off x="7614317" y="312231"/>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Compactor</a:t>
            </a:r>
            <a:r>
              <a:rPr lang="it-IT" sz="1050"/>
              <a:t> </a:t>
            </a:r>
            <a:r>
              <a:rPr lang="it-IT" sz="1050" err="1"/>
              <a:t>Ingersoll</a:t>
            </a:r>
            <a:r>
              <a:rPr lang="it-IT" sz="1050"/>
              <a:t> Rand</a:t>
            </a:r>
          </a:p>
        </p:txBody>
      </p:sp>
      <p:sp>
        <p:nvSpPr>
          <p:cNvPr id="91" name="Google Shape;702;p33">
            <a:extLst>
              <a:ext uri="{FF2B5EF4-FFF2-40B4-BE49-F238E27FC236}">
                <a16:creationId xmlns:a16="http://schemas.microsoft.com/office/drawing/2014/main" id="{25338B54-F54B-497A-9302-4C1B8131201D}"/>
              </a:ext>
            </a:extLst>
          </p:cNvPr>
          <p:cNvSpPr/>
          <p:nvPr/>
        </p:nvSpPr>
        <p:spPr>
          <a:xfrm>
            <a:off x="7517031" y="384890"/>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2" name="Google Shape;699;p33">
            <a:extLst>
              <a:ext uri="{FF2B5EF4-FFF2-40B4-BE49-F238E27FC236}">
                <a16:creationId xmlns:a16="http://schemas.microsoft.com/office/drawing/2014/main" id="{98DC5A79-4041-459E-870D-F2B08DBA22A3}"/>
              </a:ext>
            </a:extLst>
          </p:cNvPr>
          <p:cNvSpPr txBox="1">
            <a:spLocks/>
          </p:cNvSpPr>
          <p:nvPr/>
        </p:nvSpPr>
        <p:spPr>
          <a:xfrm>
            <a:off x="7614317" y="574903"/>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a:t>Concrete Mixer</a:t>
            </a:r>
          </a:p>
        </p:txBody>
      </p:sp>
      <p:sp>
        <p:nvSpPr>
          <p:cNvPr id="93" name="Google Shape;702;p33">
            <a:extLst>
              <a:ext uri="{FF2B5EF4-FFF2-40B4-BE49-F238E27FC236}">
                <a16:creationId xmlns:a16="http://schemas.microsoft.com/office/drawing/2014/main" id="{9AF5B3EA-C124-4526-983A-B80FD2DCE49D}"/>
              </a:ext>
            </a:extLst>
          </p:cNvPr>
          <p:cNvSpPr/>
          <p:nvPr/>
        </p:nvSpPr>
        <p:spPr>
          <a:xfrm>
            <a:off x="7519128" y="655194"/>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4" name="Google Shape;699;p33">
            <a:extLst>
              <a:ext uri="{FF2B5EF4-FFF2-40B4-BE49-F238E27FC236}">
                <a16:creationId xmlns:a16="http://schemas.microsoft.com/office/drawing/2014/main" id="{EB9C867C-E24C-4075-B058-BCE0837F2EA4}"/>
              </a:ext>
            </a:extLst>
          </p:cNvPr>
          <p:cNvSpPr txBox="1">
            <a:spLocks/>
          </p:cNvSpPr>
          <p:nvPr/>
        </p:nvSpPr>
        <p:spPr>
          <a:xfrm>
            <a:off x="7614317" y="840562"/>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Excavator</a:t>
            </a:r>
            <a:r>
              <a:rPr lang="it-IT" sz="1050"/>
              <a:t> CAT320E</a:t>
            </a:r>
          </a:p>
        </p:txBody>
      </p:sp>
      <p:sp>
        <p:nvSpPr>
          <p:cNvPr id="95" name="Google Shape;702;p33">
            <a:extLst>
              <a:ext uri="{FF2B5EF4-FFF2-40B4-BE49-F238E27FC236}">
                <a16:creationId xmlns:a16="http://schemas.microsoft.com/office/drawing/2014/main" id="{6F6C9BDC-9F7D-4762-A464-688333C9CB94}"/>
              </a:ext>
            </a:extLst>
          </p:cNvPr>
          <p:cNvSpPr/>
          <p:nvPr/>
        </p:nvSpPr>
        <p:spPr>
          <a:xfrm>
            <a:off x="7518143" y="915103"/>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6" name="Google Shape;699;p33">
            <a:extLst>
              <a:ext uri="{FF2B5EF4-FFF2-40B4-BE49-F238E27FC236}">
                <a16:creationId xmlns:a16="http://schemas.microsoft.com/office/drawing/2014/main" id="{D39E4BBD-F281-48AD-969E-32E0912A6FD3}"/>
              </a:ext>
            </a:extLst>
          </p:cNvPr>
          <p:cNvSpPr txBox="1">
            <a:spLocks/>
          </p:cNvSpPr>
          <p:nvPr/>
        </p:nvSpPr>
        <p:spPr>
          <a:xfrm>
            <a:off x="7614317" y="1099199"/>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Excavator</a:t>
            </a:r>
            <a:r>
              <a:rPr lang="it-IT" sz="1050"/>
              <a:t> Hitachi50U</a:t>
            </a:r>
          </a:p>
        </p:txBody>
      </p:sp>
      <p:sp>
        <p:nvSpPr>
          <p:cNvPr id="97" name="Google Shape;702;p33">
            <a:extLst>
              <a:ext uri="{FF2B5EF4-FFF2-40B4-BE49-F238E27FC236}">
                <a16:creationId xmlns:a16="http://schemas.microsoft.com/office/drawing/2014/main" id="{CE5E65FB-D041-4E96-8C17-7823761D36C0}"/>
              </a:ext>
            </a:extLst>
          </p:cNvPr>
          <p:cNvSpPr/>
          <p:nvPr/>
        </p:nvSpPr>
        <p:spPr>
          <a:xfrm>
            <a:off x="7514650" y="1174246"/>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9" name="Google Shape;675;p31">
            <a:extLst>
              <a:ext uri="{FF2B5EF4-FFF2-40B4-BE49-F238E27FC236}">
                <a16:creationId xmlns:a16="http://schemas.microsoft.com/office/drawing/2014/main" id="{15D75DBA-AA77-490C-8023-9BCF2BD5342C}"/>
              </a:ext>
            </a:extLst>
          </p:cNvPr>
          <p:cNvSpPr txBox="1">
            <a:spLocks/>
          </p:cNvSpPr>
          <p:nvPr/>
        </p:nvSpPr>
        <p:spPr>
          <a:xfrm>
            <a:off x="1130713" y="942071"/>
            <a:ext cx="4354638" cy="3760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600">
                <a:solidFill>
                  <a:schemeClr val="bg1"/>
                </a:solidFill>
              </a:rPr>
              <a:t>~1 SECOND (34 SEGMENTS)</a:t>
            </a:r>
            <a:endParaRPr lang="en-US" sz="1600">
              <a:latin typeface="Share Tech" panose="020B0604020202020204" charset="0"/>
            </a:endParaRPr>
          </a:p>
        </p:txBody>
      </p:sp>
      <p:sp>
        <p:nvSpPr>
          <p:cNvPr id="100" name="Google Shape;662;p31">
            <a:extLst>
              <a:ext uri="{FF2B5EF4-FFF2-40B4-BE49-F238E27FC236}">
                <a16:creationId xmlns:a16="http://schemas.microsoft.com/office/drawing/2014/main" id="{2F338791-E8F2-401D-BFAA-C679F4EB4A2A}"/>
              </a:ext>
            </a:extLst>
          </p:cNvPr>
          <p:cNvSpPr/>
          <p:nvPr/>
        </p:nvSpPr>
        <p:spPr>
          <a:xfrm>
            <a:off x="6001935" y="1392468"/>
            <a:ext cx="72" cy="3058625"/>
          </a:xfrm>
          <a:custGeom>
            <a:avLst/>
            <a:gdLst/>
            <a:ahLst/>
            <a:cxnLst/>
            <a:rect l="l" t="t" r="r" b="b"/>
            <a:pathLst>
              <a:path w="1" h="42769" fill="none" extrusionOk="0">
                <a:moveTo>
                  <a:pt x="0" y="1"/>
                </a:moveTo>
                <a:lnTo>
                  <a:pt x="0"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75;p31">
            <a:extLst>
              <a:ext uri="{FF2B5EF4-FFF2-40B4-BE49-F238E27FC236}">
                <a16:creationId xmlns:a16="http://schemas.microsoft.com/office/drawing/2014/main" id="{A221F531-65DF-4490-81B3-38D86B913935}"/>
              </a:ext>
            </a:extLst>
          </p:cNvPr>
          <p:cNvSpPr txBox="1">
            <a:spLocks/>
          </p:cNvSpPr>
          <p:nvPr/>
        </p:nvSpPr>
        <p:spPr>
          <a:xfrm>
            <a:off x="5762497" y="4342898"/>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1</a:t>
            </a:r>
          </a:p>
        </p:txBody>
      </p:sp>
      <p:graphicFrame>
        <p:nvGraphicFramePr>
          <p:cNvPr id="102" name="Tabella 3">
            <a:extLst>
              <a:ext uri="{FF2B5EF4-FFF2-40B4-BE49-F238E27FC236}">
                <a16:creationId xmlns:a16="http://schemas.microsoft.com/office/drawing/2014/main" id="{AA2E31FD-D7CF-41E6-9D11-DCE4BA075902}"/>
              </a:ext>
            </a:extLst>
          </p:cNvPr>
          <p:cNvGraphicFramePr>
            <a:graphicFrameLocks noGrp="1"/>
          </p:cNvGraphicFramePr>
          <p:nvPr>
            <p:extLst>
              <p:ext uri="{D42A27DB-BD31-4B8C-83A1-F6EECF244321}">
                <p14:modId xmlns:p14="http://schemas.microsoft.com/office/powerpoint/2010/main" val="140674525"/>
              </p:ext>
            </p:extLst>
          </p:nvPr>
        </p:nvGraphicFramePr>
        <p:xfrm>
          <a:off x="6629716" y="2348129"/>
          <a:ext cx="2349277" cy="1487540"/>
        </p:xfrm>
        <a:graphic>
          <a:graphicData uri="http://schemas.openxmlformats.org/drawingml/2006/table">
            <a:tbl>
              <a:tblPr firstRow="1" bandRow="1">
                <a:tableStyleId>{1F9D680B-BC57-47C4-BD27-6F62D7535616}</a:tableStyleId>
              </a:tblPr>
              <a:tblGrid>
                <a:gridCol w="1612677">
                  <a:extLst>
                    <a:ext uri="{9D8B030D-6E8A-4147-A177-3AD203B41FA5}">
                      <a16:colId xmlns:a16="http://schemas.microsoft.com/office/drawing/2014/main" val="3849393986"/>
                    </a:ext>
                  </a:extLst>
                </a:gridCol>
                <a:gridCol w="736600">
                  <a:extLst>
                    <a:ext uri="{9D8B030D-6E8A-4147-A177-3AD203B41FA5}">
                      <a16:colId xmlns:a16="http://schemas.microsoft.com/office/drawing/2014/main" val="2910141334"/>
                    </a:ext>
                  </a:extLst>
                </a:gridCol>
              </a:tblGrid>
              <a:tr h="370840">
                <a:tc>
                  <a:txBody>
                    <a:bodyPr/>
                    <a:lstStyle/>
                    <a:p>
                      <a:pPr algn="r"/>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ACCURACY</a:t>
                      </a:r>
                      <a:endParaRPr lang="en-US" sz="1200" b="0">
                        <a:latin typeface="Share Tech" panose="020B0604020202020204" charset="0"/>
                      </a:endParaRP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93.7%</a:t>
                      </a:r>
                      <a:endParaRPr lang="en-US" sz="1400" b="0">
                        <a:latin typeface="Share Tech" panose="020B0604020202020204" charset="0"/>
                      </a:endParaRP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519756486"/>
                  </a:ext>
                </a:extLst>
              </a:tr>
              <a:tr h="375020">
                <a:tc>
                  <a:txBody>
                    <a:bodyPr/>
                    <a:lstStyle/>
                    <a:p>
                      <a:pPr algn="r"/>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AVERAGE PRECISION</a:t>
                      </a:r>
                      <a:endParaRPr lang="en-US" sz="1200" b="0">
                        <a:latin typeface="Share Tech" panose="020B0604020202020204" charset="0"/>
                      </a:endParaRP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94.2%</a:t>
                      </a:r>
                      <a:endParaRPr lang="en-US" sz="1400" b="0">
                        <a:latin typeface="Share Tech" panose="020B0604020202020204" charset="0"/>
                      </a:endParaRP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96297928"/>
                  </a:ext>
                </a:extLst>
              </a:tr>
              <a:tr h="370840">
                <a:tc>
                  <a:txBody>
                    <a:bodyPr/>
                    <a:lstStyle/>
                    <a:p>
                      <a:pPr algn="r"/>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AVERAGE RECALL</a:t>
                      </a:r>
                      <a:endParaRPr lang="en-US" sz="1200" b="0">
                        <a:latin typeface="Share Tech" panose="020B0604020202020204" charset="0"/>
                      </a:endParaRP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400" b="0">
                          <a:solidFill>
                            <a:schemeClr val="bg1"/>
                          </a:solidFill>
                          <a:latin typeface="Share Tech" panose="020B0604020202020204" charset="0"/>
                        </a:rPr>
                        <a:t>93.7%</a:t>
                      </a: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576389136"/>
                  </a:ext>
                </a:extLst>
              </a:tr>
              <a:tr h="370840">
                <a:tc>
                  <a:txBody>
                    <a:bodyPr/>
                    <a:lstStyle/>
                    <a:p>
                      <a:pPr algn="r"/>
                      <a:r>
                        <a:rPr lang="en-US" sz="1400" b="0">
                          <a:solidFill>
                            <a:schemeClr val="bg1"/>
                          </a:solidFill>
                          <a:latin typeface="Share Tech" panose="020B0604020202020204" charset="0"/>
                        </a:rPr>
                        <a:t>AVERAGE F1-SCORE</a:t>
                      </a: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a:solidFill>
                            <a:schemeClr val="bg1"/>
                          </a:solidFill>
                          <a:latin typeface="Share Tech" panose="020B0604020202020204" charset="0"/>
                        </a:rPr>
                        <a:t>0.936</a:t>
                      </a: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9872630"/>
                  </a:ext>
                </a:extLst>
              </a:tr>
            </a:tbl>
          </a:graphicData>
        </a:graphic>
      </p:graphicFrame>
      <p:sp>
        <p:nvSpPr>
          <p:cNvPr id="98" name="Rettangolo 97">
            <a:extLst>
              <a:ext uri="{FF2B5EF4-FFF2-40B4-BE49-F238E27FC236}">
                <a16:creationId xmlns:a16="http://schemas.microsoft.com/office/drawing/2014/main" id="{FA58684F-8F52-4951-94F4-4C8B0F92E373}"/>
              </a:ext>
            </a:extLst>
          </p:cNvPr>
          <p:cNvSpPr/>
          <p:nvPr/>
        </p:nvSpPr>
        <p:spPr>
          <a:xfrm>
            <a:off x="0" y="1709739"/>
            <a:ext cx="965218" cy="757392"/>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5173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25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25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250"/>
                                        <p:tgtEl>
                                          <p:spTgt spid="6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250"/>
                                        <p:tgtEl>
                                          <p:spTgt spid="6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250"/>
                                        <p:tgtEl>
                                          <p:spTgt spid="6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250"/>
                                        <p:tgtEl>
                                          <p:spTgt spid="6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250"/>
                                        <p:tgtEl>
                                          <p:spTgt spid="6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250"/>
                                        <p:tgtEl>
                                          <p:spTgt spid="6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250"/>
                                        <p:tgtEl>
                                          <p:spTgt spid="6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250"/>
                                        <p:tgtEl>
                                          <p:spTgt spid="6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250"/>
                                        <p:tgtEl>
                                          <p:spTgt spid="6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250"/>
                                        <p:tgtEl>
                                          <p:spTgt spid="7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25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250"/>
                                        <p:tgtEl>
                                          <p:spTgt spid="5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fade">
                                      <p:cBhvr>
                                        <p:cTn id="49" dur="2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650784" y="3001595"/>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3663434" y="298417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5744808" y="298417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7822901" y="298417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OVERVIEW</a:t>
            </a:r>
            <a:endParaRPr/>
          </a:p>
        </p:txBody>
      </p:sp>
      <p:cxnSp>
        <p:nvCxnSpPr>
          <p:cNvPr id="1089" name="Google Shape;1089;p38"/>
          <p:cNvCxnSpPr>
            <a:cxnSpLocks/>
          </p:cNvCxnSpPr>
          <p:nvPr/>
        </p:nvCxnSpPr>
        <p:spPr>
          <a:xfrm>
            <a:off x="762000" y="2918100"/>
            <a:ext cx="7872549"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467586" y="2731350"/>
            <a:ext cx="360000" cy="360000"/>
            <a:chOff x="1372725" y="1912500"/>
            <a:chExt cx="373500" cy="373500"/>
          </a:xfrm>
        </p:grpSpPr>
        <p:sp>
          <p:nvSpPr>
            <p:cNvPr id="1091" name="Google Shape;1091;p38"/>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486222" y="2731350"/>
            <a:ext cx="360000" cy="3600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563772" y="2731350"/>
            <a:ext cx="360000" cy="3600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645677" y="2731350"/>
            <a:ext cx="360000" cy="3600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38"/>
          <p:cNvSpPr txBox="1">
            <a:spLocks noGrp="1"/>
          </p:cNvSpPr>
          <p:nvPr>
            <p:ph type="subTitle" idx="4294967295"/>
          </p:nvPr>
        </p:nvSpPr>
        <p:spPr>
          <a:xfrm>
            <a:off x="646324" y="3471381"/>
            <a:ext cx="2016000" cy="828000"/>
          </a:xfrm>
          <a:prstGeom prst="rect">
            <a:avLst/>
          </a:prstGeom>
        </p:spPr>
        <p:txBody>
          <a:bodyPr spcFirstLastPara="1" wrap="square" lIns="91425" tIns="91425" rIns="91425" bIns="91425" anchor="t" anchorCtr="0">
            <a:noAutofit/>
          </a:bodyPr>
          <a:lstStyle/>
          <a:p>
            <a:pPr marL="0" lvl="0" indent="0" algn="ctr">
              <a:lnSpc>
                <a:spcPct val="100000"/>
              </a:lnSpc>
              <a:buNone/>
            </a:pPr>
            <a:r>
              <a:rPr lang="en-US" sz="1400"/>
              <a:t>introduction to paper and state of the art</a:t>
            </a:r>
            <a:endParaRPr sz="1400"/>
          </a:p>
        </p:txBody>
      </p:sp>
      <p:sp>
        <p:nvSpPr>
          <p:cNvPr id="1105" name="Google Shape;1105;p38"/>
          <p:cNvSpPr txBox="1">
            <a:spLocks noGrp="1"/>
          </p:cNvSpPr>
          <p:nvPr>
            <p:ph type="subTitle" idx="4294967295"/>
          </p:nvPr>
        </p:nvSpPr>
        <p:spPr>
          <a:xfrm>
            <a:off x="6817666" y="3451725"/>
            <a:ext cx="2016000" cy="828000"/>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n-US" sz="1400"/>
              <a:t>results obtained</a:t>
            </a:r>
            <a:endParaRPr sz="1400"/>
          </a:p>
        </p:txBody>
      </p:sp>
      <p:sp>
        <p:nvSpPr>
          <p:cNvPr id="1107" name="Google Shape;1107;p38"/>
          <p:cNvSpPr txBox="1">
            <a:spLocks noGrp="1"/>
          </p:cNvSpPr>
          <p:nvPr>
            <p:ph type="subTitle" idx="4294967295"/>
          </p:nvPr>
        </p:nvSpPr>
        <p:spPr>
          <a:xfrm>
            <a:off x="2655434" y="3466411"/>
            <a:ext cx="2016000" cy="828000"/>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n-US" sz="1400"/>
              <a:t>description of the approach used and the role of the ESN</a:t>
            </a:r>
            <a:endParaRPr sz="1400"/>
          </a:p>
        </p:txBody>
      </p:sp>
      <p:sp>
        <p:nvSpPr>
          <p:cNvPr id="1109" name="Google Shape;1109;p38"/>
          <p:cNvSpPr txBox="1">
            <a:spLocks noGrp="1"/>
          </p:cNvSpPr>
          <p:nvPr>
            <p:ph type="subTitle" idx="4294967295"/>
          </p:nvPr>
        </p:nvSpPr>
        <p:spPr>
          <a:xfrm>
            <a:off x="4747244" y="3470028"/>
            <a:ext cx="2016000" cy="828000"/>
          </a:xfrm>
          <a:prstGeom prst="rect">
            <a:avLst/>
          </a:prstGeom>
        </p:spPr>
        <p:txBody>
          <a:bodyPr spcFirstLastPara="1" wrap="square" lIns="91425" tIns="91425" rIns="91425" bIns="91425" anchor="t" anchorCtr="0">
            <a:noAutofit/>
          </a:bodyPr>
          <a:lstStyle/>
          <a:p>
            <a:pPr marL="0" lvl="0" indent="0" algn="ctr">
              <a:lnSpc>
                <a:spcPct val="100000"/>
              </a:lnSpc>
              <a:buNone/>
            </a:pPr>
            <a:r>
              <a:rPr lang="en-US" sz="1400"/>
              <a:t>choices for the detection</a:t>
            </a:r>
          </a:p>
        </p:txBody>
      </p:sp>
      <p:sp>
        <p:nvSpPr>
          <p:cNvPr id="1110" name="Google Shape;1110;p38"/>
          <p:cNvSpPr txBox="1">
            <a:spLocks noGrp="1"/>
          </p:cNvSpPr>
          <p:nvPr>
            <p:ph type="ctrTitle" idx="4294967295"/>
          </p:nvPr>
        </p:nvSpPr>
        <p:spPr>
          <a:xfrm>
            <a:off x="941775" y="2099720"/>
            <a:ext cx="2412000" cy="288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sz="1900">
                <a:solidFill>
                  <a:schemeClr val="accent2"/>
                </a:solidFill>
              </a:rPr>
              <a:t>INTRODUCTION</a:t>
            </a:r>
          </a:p>
        </p:txBody>
      </p:sp>
      <p:sp>
        <p:nvSpPr>
          <p:cNvPr id="1111" name="Google Shape;1111;p38"/>
          <p:cNvSpPr txBox="1">
            <a:spLocks noGrp="1"/>
          </p:cNvSpPr>
          <p:nvPr>
            <p:ph type="ctrTitle" idx="4294967295"/>
          </p:nvPr>
        </p:nvSpPr>
        <p:spPr>
          <a:xfrm>
            <a:off x="3042338" y="2114406"/>
            <a:ext cx="2412000" cy="288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sz="1900">
                <a:solidFill>
                  <a:schemeClr val="accent1"/>
                </a:solidFill>
              </a:rPr>
              <a:t>USE OF ESN</a:t>
            </a:r>
            <a:endParaRPr sz="1900">
              <a:solidFill>
                <a:schemeClr val="accent1"/>
              </a:solidFill>
            </a:endParaRPr>
          </a:p>
        </p:txBody>
      </p:sp>
      <p:sp>
        <p:nvSpPr>
          <p:cNvPr id="1112" name="Google Shape;1112;p38"/>
          <p:cNvSpPr txBox="1">
            <a:spLocks noGrp="1"/>
          </p:cNvSpPr>
          <p:nvPr>
            <p:ph type="ctrTitle" idx="4294967295"/>
          </p:nvPr>
        </p:nvSpPr>
        <p:spPr>
          <a:xfrm>
            <a:off x="4819759" y="2115415"/>
            <a:ext cx="2412000" cy="288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sz="1900">
                <a:solidFill>
                  <a:schemeClr val="accent3"/>
                </a:solidFill>
              </a:rPr>
              <a:t>IMPLEMENTATION</a:t>
            </a:r>
            <a:endParaRPr sz="1900">
              <a:solidFill>
                <a:schemeClr val="accent3"/>
              </a:solidFill>
            </a:endParaRPr>
          </a:p>
        </p:txBody>
      </p:sp>
      <p:sp>
        <p:nvSpPr>
          <p:cNvPr id="1113" name="Google Shape;1113;p38"/>
          <p:cNvSpPr txBox="1">
            <a:spLocks noGrp="1"/>
          </p:cNvSpPr>
          <p:nvPr>
            <p:ph type="ctrTitle" idx="4294967295"/>
          </p:nvPr>
        </p:nvSpPr>
        <p:spPr>
          <a:xfrm>
            <a:off x="7339721" y="2113408"/>
            <a:ext cx="2412000" cy="288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sz="1900">
                <a:solidFill>
                  <a:schemeClr val="accent4"/>
                </a:solidFill>
              </a:rPr>
              <a:t>RESULTS</a:t>
            </a:r>
            <a:endParaRPr sz="1900">
              <a:solidFill>
                <a:schemeClr val="accent4"/>
              </a:solidFill>
            </a:endParaRPr>
          </a:p>
        </p:txBody>
      </p:sp>
      <p:sp>
        <p:nvSpPr>
          <p:cNvPr id="28" name="Google Shape;487;p27">
            <a:extLst>
              <a:ext uri="{FF2B5EF4-FFF2-40B4-BE49-F238E27FC236}">
                <a16:creationId xmlns:a16="http://schemas.microsoft.com/office/drawing/2014/main" id="{CFB970C9-AB6D-4189-8912-476C5B3FDECA}"/>
              </a:ext>
            </a:extLst>
          </p:cNvPr>
          <p:cNvSpPr/>
          <p:nvPr/>
        </p:nvSpPr>
        <p:spPr>
          <a:xfrm>
            <a:off x="160538" y="4681537"/>
            <a:ext cx="153788" cy="153293"/>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03">
                                            <p:txEl>
                                              <p:pRg st="0" end="0"/>
                                            </p:txEl>
                                          </p:spTgt>
                                        </p:tgtEl>
                                      </p:cBhvr>
                                    </p:animEffect>
                                    <p:set>
                                      <p:cBhvr>
                                        <p:cTn id="7" dur="1" fill="hold">
                                          <p:stCondLst>
                                            <p:cond delay="499"/>
                                          </p:stCondLst>
                                        </p:cTn>
                                        <p:tgtEl>
                                          <p:spTgt spid="110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88"/>
                                        </p:tgtEl>
                                      </p:cBhvr>
                                    </p:animEffect>
                                    <p:set>
                                      <p:cBhvr>
                                        <p:cTn id="10" dur="1" fill="hold">
                                          <p:stCondLst>
                                            <p:cond delay="499"/>
                                          </p:stCondLst>
                                        </p:cTn>
                                        <p:tgtEl>
                                          <p:spTgt spid="108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107">
                                            <p:txEl>
                                              <p:pRg st="0" end="0"/>
                                            </p:txEl>
                                          </p:spTgt>
                                        </p:tgtEl>
                                      </p:cBhvr>
                                    </p:animEffect>
                                    <p:set>
                                      <p:cBhvr>
                                        <p:cTn id="13" dur="1" fill="hold">
                                          <p:stCondLst>
                                            <p:cond delay="499"/>
                                          </p:stCondLst>
                                        </p:cTn>
                                        <p:tgtEl>
                                          <p:spTgt spid="1107">
                                            <p:txEl>
                                              <p:pRg st="0" end="0"/>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109">
                                            <p:txEl>
                                              <p:pRg st="0" end="0"/>
                                            </p:txEl>
                                          </p:spTgt>
                                        </p:tgtEl>
                                      </p:cBhvr>
                                    </p:animEffect>
                                    <p:set>
                                      <p:cBhvr>
                                        <p:cTn id="16" dur="1" fill="hold">
                                          <p:stCondLst>
                                            <p:cond delay="499"/>
                                          </p:stCondLst>
                                        </p:cTn>
                                        <p:tgtEl>
                                          <p:spTgt spid="1109">
                                            <p:txEl>
                                              <p:pRg st="0" end="0"/>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105">
                                            <p:txEl>
                                              <p:pRg st="0" end="0"/>
                                            </p:txEl>
                                          </p:spTgt>
                                        </p:tgtEl>
                                      </p:cBhvr>
                                    </p:animEffect>
                                    <p:set>
                                      <p:cBhvr>
                                        <p:cTn id="19" dur="1" fill="hold">
                                          <p:stCondLst>
                                            <p:cond delay="499"/>
                                          </p:stCondLst>
                                        </p:cTn>
                                        <p:tgtEl>
                                          <p:spTgt spid="1105">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089"/>
                                        </p:tgtEl>
                                      </p:cBhvr>
                                    </p:animEffect>
                                    <p:set>
                                      <p:cBhvr>
                                        <p:cTn id="22" dur="1" fill="hold">
                                          <p:stCondLst>
                                            <p:cond delay="499"/>
                                          </p:stCondLst>
                                        </p:cTn>
                                        <p:tgtEl>
                                          <p:spTgt spid="108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084"/>
                                        </p:tgtEl>
                                      </p:cBhvr>
                                    </p:animEffect>
                                    <p:set>
                                      <p:cBhvr>
                                        <p:cTn id="25" dur="1" fill="hold">
                                          <p:stCondLst>
                                            <p:cond delay="499"/>
                                          </p:stCondLst>
                                        </p:cTn>
                                        <p:tgtEl>
                                          <p:spTgt spid="1084"/>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085"/>
                                        </p:tgtEl>
                                      </p:cBhvr>
                                    </p:animEffect>
                                    <p:set>
                                      <p:cBhvr>
                                        <p:cTn id="28" dur="1" fill="hold">
                                          <p:stCondLst>
                                            <p:cond delay="499"/>
                                          </p:stCondLst>
                                        </p:cTn>
                                        <p:tgtEl>
                                          <p:spTgt spid="108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086"/>
                                        </p:tgtEl>
                                      </p:cBhvr>
                                    </p:animEffect>
                                    <p:set>
                                      <p:cBhvr>
                                        <p:cTn id="31" dur="1" fill="hold">
                                          <p:stCondLst>
                                            <p:cond delay="499"/>
                                          </p:stCondLst>
                                        </p:cTn>
                                        <p:tgtEl>
                                          <p:spTgt spid="1086"/>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087"/>
                                        </p:tgtEl>
                                      </p:cBhvr>
                                    </p:animEffect>
                                    <p:set>
                                      <p:cBhvr>
                                        <p:cTn id="34" dur="1" fill="hold">
                                          <p:stCondLst>
                                            <p:cond delay="499"/>
                                          </p:stCondLst>
                                        </p:cTn>
                                        <p:tgtEl>
                                          <p:spTgt spid="1087"/>
                                        </p:tgtEl>
                                        <p:attrNameLst>
                                          <p:attrName>style.visibility</p:attrName>
                                        </p:attrNameLst>
                                      </p:cBhvr>
                                      <p:to>
                                        <p:strVal val="hidden"/>
                                      </p:to>
                                    </p:set>
                                  </p:childTnLst>
                                </p:cTn>
                              </p:par>
                              <p:par>
                                <p:cTn id="35" presetID="42" presetClass="path" presetSubtype="0" accel="50000" decel="50000" fill="hold" nodeType="withEffect">
                                  <p:stCondLst>
                                    <p:cond delay="0"/>
                                  </p:stCondLst>
                                  <p:childTnLst>
                                    <p:animMotion origin="layout" path="M 0.00348 0.00123 L -0.16406 -0.21173 " pathEditMode="relative" rAng="0" ptsTypes="AA">
                                      <p:cBhvr>
                                        <p:cTn id="36" dur="2000" fill="hold"/>
                                        <p:tgtEl>
                                          <p:spTgt spid="1090"/>
                                        </p:tgtEl>
                                        <p:attrNameLst>
                                          <p:attrName>ppt_x</p:attrName>
                                          <p:attrName>ppt_y</p:attrName>
                                        </p:attrNameLst>
                                      </p:cBhvr>
                                      <p:rCtr x="-8385" y="-10648"/>
                                    </p:animMotion>
                                  </p:childTnLst>
                                </p:cTn>
                              </p:par>
                              <p:par>
                                <p:cTn id="37" presetID="42" presetClass="path" presetSubtype="0" accel="50000" decel="50000" fill="hold" grpId="1" nodeType="withEffect">
                                  <p:stCondLst>
                                    <p:cond delay="0"/>
                                  </p:stCondLst>
                                  <p:childTnLst>
                                    <p:animMotion origin="layout" path="M 4.16667E-6 -1.11111E-6 L -0.15157 -0.08642 " pathEditMode="relative" rAng="0" ptsTypes="AA">
                                      <p:cBhvr>
                                        <p:cTn id="38" dur="2000" fill="hold"/>
                                        <p:tgtEl>
                                          <p:spTgt spid="1110"/>
                                        </p:tgtEl>
                                        <p:attrNameLst>
                                          <p:attrName>ppt_x</p:attrName>
                                          <p:attrName>ppt_y</p:attrName>
                                        </p:attrNameLst>
                                      </p:cBhvr>
                                      <p:rCtr x="-7587" y="-4321"/>
                                    </p:animMotion>
                                  </p:childTnLst>
                                </p:cTn>
                              </p:par>
                              <p:par>
                                <p:cTn id="39" presetID="6" presetClass="emph" presetSubtype="0" fill="hold" nodeType="withEffect">
                                  <p:stCondLst>
                                    <p:cond delay="0"/>
                                  </p:stCondLst>
                                  <p:childTnLst>
                                    <p:animScale>
                                      <p:cBhvr>
                                        <p:cTn id="40" dur="1000" fill="hold"/>
                                        <p:tgtEl>
                                          <p:spTgt spid="1090"/>
                                        </p:tgtEl>
                                      </p:cBhvr>
                                      <p:by x="50000" y="50000"/>
                                    </p:animScale>
                                  </p:childTnLst>
                                </p:cTn>
                              </p:par>
                              <p:par>
                                <p:cTn id="41" presetID="6" presetClass="emph" presetSubtype="0" fill="hold" grpId="0" nodeType="withEffect">
                                  <p:stCondLst>
                                    <p:cond delay="0"/>
                                  </p:stCondLst>
                                  <p:childTnLst>
                                    <p:animScale>
                                      <p:cBhvr>
                                        <p:cTn id="42" dur="1000" fill="hold"/>
                                        <p:tgtEl>
                                          <p:spTgt spid="1110"/>
                                        </p:tgtEl>
                                      </p:cBhvr>
                                      <p:by x="40000" y="40000"/>
                                    </p:animScale>
                                  </p:childTnLst>
                                </p:cTn>
                              </p:par>
                              <p:par>
                                <p:cTn id="43" presetID="42" presetClass="path" presetSubtype="0" accel="50000" decel="50000" fill="hold" nodeType="withEffect">
                                  <p:stCondLst>
                                    <p:cond delay="0"/>
                                  </p:stCondLst>
                                  <p:childTnLst>
                                    <p:animMotion origin="layout" path="M 1.94444E-6 6.17284E-7 L -0.38524 -0.16111 " pathEditMode="relative" rAng="0" ptsTypes="AA">
                                      <p:cBhvr>
                                        <p:cTn id="44" dur="2000" fill="hold"/>
                                        <p:tgtEl>
                                          <p:spTgt spid="1093"/>
                                        </p:tgtEl>
                                        <p:attrNameLst>
                                          <p:attrName>ppt_x</p:attrName>
                                          <p:attrName>ppt_y</p:attrName>
                                        </p:attrNameLst>
                                      </p:cBhvr>
                                      <p:rCtr x="-19271" y="-8056"/>
                                    </p:animMotion>
                                  </p:childTnLst>
                                </p:cTn>
                              </p:par>
                              <p:par>
                                <p:cTn id="45" presetID="42" presetClass="path" presetSubtype="0" accel="50000" decel="50000" fill="hold" grpId="1" nodeType="withEffect">
                                  <p:stCondLst>
                                    <p:cond delay="0"/>
                                  </p:stCondLst>
                                  <p:childTnLst>
                                    <p:animMotion origin="layout" path="M -3.33333E-6 1.11111E-6 L -0.38125 -0.04074 " pathEditMode="relative" rAng="0" ptsTypes="AA">
                                      <p:cBhvr>
                                        <p:cTn id="46" dur="2000" fill="hold"/>
                                        <p:tgtEl>
                                          <p:spTgt spid="1111"/>
                                        </p:tgtEl>
                                        <p:attrNameLst>
                                          <p:attrName>ppt_x</p:attrName>
                                          <p:attrName>ppt_y</p:attrName>
                                        </p:attrNameLst>
                                      </p:cBhvr>
                                      <p:rCtr x="-19062" y="-2037"/>
                                    </p:animMotion>
                                  </p:childTnLst>
                                </p:cTn>
                              </p:par>
                              <p:par>
                                <p:cTn id="47" presetID="6" presetClass="emph" presetSubtype="0" fill="hold" nodeType="withEffect">
                                  <p:stCondLst>
                                    <p:cond delay="0"/>
                                  </p:stCondLst>
                                  <p:childTnLst>
                                    <p:animScale>
                                      <p:cBhvr>
                                        <p:cTn id="48" dur="1000" fill="hold"/>
                                        <p:tgtEl>
                                          <p:spTgt spid="1093"/>
                                        </p:tgtEl>
                                      </p:cBhvr>
                                      <p:by x="50000" y="50000"/>
                                    </p:animScale>
                                  </p:childTnLst>
                                </p:cTn>
                              </p:par>
                              <p:par>
                                <p:cTn id="49" presetID="6" presetClass="emph" presetSubtype="0" fill="hold" grpId="0" nodeType="withEffect">
                                  <p:stCondLst>
                                    <p:cond delay="0"/>
                                  </p:stCondLst>
                                  <p:childTnLst>
                                    <p:animScale>
                                      <p:cBhvr>
                                        <p:cTn id="50" dur="1000" fill="hold"/>
                                        <p:tgtEl>
                                          <p:spTgt spid="1111"/>
                                        </p:tgtEl>
                                      </p:cBhvr>
                                      <p:by x="40000" y="40000"/>
                                    </p:animScale>
                                  </p:childTnLst>
                                </p:cTn>
                              </p:par>
                              <p:par>
                                <p:cTn id="51" presetID="42" presetClass="path" presetSubtype="0" accel="50000" decel="50000" fill="hold" nodeType="withEffect">
                                  <p:stCondLst>
                                    <p:cond delay="0"/>
                                  </p:stCondLst>
                                  <p:childTnLst>
                                    <p:animMotion origin="layout" path="M 5E-6 6.17284E-7 L -0.61268 -0.11049 " pathEditMode="relative" rAng="0" ptsTypes="AA">
                                      <p:cBhvr>
                                        <p:cTn id="52" dur="2000" fill="hold"/>
                                        <p:tgtEl>
                                          <p:spTgt spid="1096"/>
                                        </p:tgtEl>
                                        <p:attrNameLst>
                                          <p:attrName>ppt_x</p:attrName>
                                          <p:attrName>ppt_y</p:attrName>
                                        </p:attrNameLst>
                                      </p:cBhvr>
                                      <p:rCtr x="-30642" y="-5525"/>
                                    </p:animMotion>
                                  </p:childTnLst>
                                </p:cTn>
                              </p:par>
                              <p:par>
                                <p:cTn id="53" presetID="42" presetClass="path" presetSubtype="0" accel="50000" decel="50000" fill="hold" grpId="1" nodeType="withEffect">
                                  <p:stCondLst>
                                    <p:cond delay="0"/>
                                  </p:stCondLst>
                                  <p:childTnLst>
                                    <p:animMotion origin="layout" path="M -0.05017 -0.00556 L -0.57552 0.01173 " pathEditMode="relative" rAng="0" ptsTypes="AA">
                                      <p:cBhvr>
                                        <p:cTn id="54" dur="2000" fill="hold"/>
                                        <p:tgtEl>
                                          <p:spTgt spid="1112"/>
                                        </p:tgtEl>
                                        <p:attrNameLst>
                                          <p:attrName>ppt_x</p:attrName>
                                          <p:attrName>ppt_y</p:attrName>
                                        </p:attrNameLst>
                                      </p:cBhvr>
                                      <p:rCtr x="-26267" y="864"/>
                                    </p:animMotion>
                                  </p:childTnLst>
                                </p:cTn>
                              </p:par>
                              <p:par>
                                <p:cTn id="55" presetID="6" presetClass="emph" presetSubtype="0" fill="hold" nodeType="withEffect">
                                  <p:stCondLst>
                                    <p:cond delay="0"/>
                                  </p:stCondLst>
                                  <p:childTnLst>
                                    <p:animScale>
                                      <p:cBhvr>
                                        <p:cTn id="56" dur="1000" fill="hold"/>
                                        <p:tgtEl>
                                          <p:spTgt spid="1096"/>
                                        </p:tgtEl>
                                      </p:cBhvr>
                                      <p:by x="50000" y="50000"/>
                                    </p:animScale>
                                  </p:childTnLst>
                                </p:cTn>
                              </p:par>
                              <p:par>
                                <p:cTn id="57" presetID="6" presetClass="emph" presetSubtype="0" fill="hold" grpId="0" nodeType="withEffect">
                                  <p:stCondLst>
                                    <p:cond delay="0"/>
                                  </p:stCondLst>
                                  <p:childTnLst>
                                    <p:animScale>
                                      <p:cBhvr>
                                        <p:cTn id="58" dur="1000" fill="hold"/>
                                        <p:tgtEl>
                                          <p:spTgt spid="1112"/>
                                        </p:tgtEl>
                                      </p:cBhvr>
                                      <p:by x="40000" y="40000"/>
                                    </p:animScale>
                                  </p:childTnLst>
                                </p:cTn>
                              </p:par>
                              <p:par>
                                <p:cTn id="59" presetID="42" presetClass="path" presetSubtype="0" accel="50000" decel="50000" fill="hold" nodeType="withEffect">
                                  <p:stCondLst>
                                    <p:cond delay="0"/>
                                  </p:stCondLst>
                                  <p:childTnLst>
                                    <p:animMotion origin="layout" path="M 8.33333E-7 6.17284E-7 L -0.8401 -0.06049 " pathEditMode="relative" rAng="0" ptsTypes="AA">
                                      <p:cBhvr>
                                        <p:cTn id="60" dur="2000" fill="hold"/>
                                        <p:tgtEl>
                                          <p:spTgt spid="1099"/>
                                        </p:tgtEl>
                                        <p:attrNameLst>
                                          <p:attrName>ppt_x</p:attrName>
                                          <p:attrName>ppt_y</p:attrName>
                                        </p:attrNameLst>
                                      </p:cBhvr>
                                      <p:rCtr x="-42014" y="-3025"/>
                                    </p:animMotion>
                                  </p:childTnLst>
                                </p:cTn>
                              </p:par>
                              <p:par>
                                <p:cTn id="61" presetID="42" presetClass="path" presetSubtype="0" accel="50000" decel="50000" fill="hold" grpId="1" nodeType="withEffect">
                                  <p:stCondLst>
                                    <p:cond delay="0"/>
                                  </p:stCondLst>
                                  <p:childTnLst>
                                    <p:animMotion origin="layout" path="M 1.38889E-6 1.11111E-6 L -0.85122 0.06358 " pathEditMode="relative" rAng="0" ptsTypes="AA">
                                      <p:cBhvr>
                                        <p:cTn id="62" dur="2000" fill="hold"/>
                                        <p:tgtEl>
                                          <p:spTgt spid="1113"/>
                                        </p:tgtEl>
                                        <p:attrNameLst>
                                          <p:attrName>ppt_x</p:attrName>
                                          <p:attrName>ppt_y</p:attrName>
                                        </p:attrNameLst>
                                      </p:cBhvr>
                                      <p:rCtr x="-42569" y="3179"/>
                                    </p:animMotion>
                                  </p:childTnLst>
                                </p:cTn>
                              </p:par>
                              <p:par>
                                <p:cTn id="63" presetID="6" presetClass="emph" presetSubtype="0" fill="hold" nodeType="withEffect">
                                  <p:stCondLst>
                                    <p:cond delay="0"/>
                                  </p:stCondLst>
                                  <p:childTnLst>
                                    <p:animScale>
                                      <p:cBhvr>
                                        <p:cTn id="64" dur="1000" fill="hold"/>
                                        <p:tgtEl>
                                          <p:spTgt spid="1099"/>
                                        </p:tgtEl>
                                      </p:cBhvr>
                                      <p:by x="50000" y="50000"/>
                                    </p:animScale>
                                  </p:childTnLst>
                                </p:cTn>
                              </p:par>
                              <p:par>
                                <p:cTn id="65" presetID="6" presetClass="emph" presetSubtype="0" fill="hold" grpId="0" nodeType="withEffect">
                                  <p:stCondLst>
                                    <p:cond delay="0"/>
                                  </p:stCondLst>
                                  <p:childTnLst>
                                    <p:animScale>
                                      <p:cBhvr>
                                        <p:cTn id="66" dur="1000" fill="hold"/>
                                        <p:tgtEl>
                                          <p:spTgt spid="1113"/>
                                        </p:tgtEl>
                                      </p:cBhvr>
                                      <p:by x="40000" y="4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 grpId="0"/>
      <p:bldP spid="1103" grpId="0" build="p"/>
      <p:bldP spid="1105" grpId="0" build="p"/>
      <p:bldP spid="1107" grpId="0" build="p"/>
      <p:bldP spid="1109" grpId="0" build="p"/>
      <p:bldP spid="1110" grpId="0"/>
      <p:bldP spid="1110" grpId="1"/>
      <p:bldP spid="1111" grpId="0"/>
      <p:bldP spid="1111" grpId="1"/>
      <p:bldP spid="1112" grpId="0"/>
      <p:bldP spid="1112" grpId="1"/>
      <p:bldP spid="1113" grpId="0"/>
      <p:bldP spid="1113"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lvl="0"/>
            <a:r>
              <a:rPr lang="it-IT"/>
              <a:t>MAJORITY VOTING</a:t>
            </a:r>
            <a:endParaRPr sz="3000"/>
          </a:p>
        </p:txBody>
      </p:sp>
      <p:grpSp>
        <p:nvGrpSpPr>
          <p:cNvPr id="72" name="Google Shape;1099;p38">
            <a:extLst>
              <a:ext uri="{FF2B5EF4-FFF2-40B4-BE49-F238E27FC236}">
                <a16:creationId xmlns:a16="http://schemas.microsoft.com/office/drawing/2014/main" id="{1B67EB26-077F-41DA-BEE9-8839E24E08F5}"/>
              </a:ext>
            </a:extLst>
          </p:cNvPr>
          <p:cNvGrpSpPr/>
          <p:nvPr/>
        </p:nvGrpSpPr>
        <p:grpSpPr>
          <a:xfrm>
            <a:off x="53280" y="2511155"/>
            <a:ext cx="180000" cy="180000"/>
            <a:chOff x="7457825" y="1912500"/>
            <a:chExt cx="373500" cy="373500"/>
          </a:xfrm>
        </p:grpSpPr>
        <p:sp>
          <p:nvSpPr>
            <p:cNvPr id="73" name="Google Shape;1100;p38">
              <a:extLst>
                <a:ext uri="{FF2B5EF4-FFF2-40B4-BE49-F238E27FC236}">
                  <a16:creationId xmlns:a16="http://schemas.microsoft.com/office/drawing/2014/main" id="{FF66F4E5-31A2-4578-8A84-B0043BFB54AD}"/>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1;p38">
              <a:extLst>
                <a:ext uri="{FF2B5EF4-FFF2-40B4-BE49-F238E27FC236}">
                  <a16:creationId xmlns:a16="http://schemas.microsoft.com/office/drawing/2014/main" id="{72E0D218-7550-424F-B225-7FD618A12B8B}"/>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096;p38">
            <a:extLst>
              <a:ext uri="{FF2B5EF4-FFF2-40B4-BE49-F238E27FC236}">
                <a16:creationId xmlns:a16="http://schemas.microsoft.com/office/drawing/2014/main" id="{03E03C8D-6746-42F4-8857-992EBA10E2F1}"/>
              </a:ext>
            </a:extLst>
          </p:cNvPr>
          <p:cNvGrpSpPr/>
          <p:nvPr/>
        </p:nvGrpSpPr>
        <p:grpSpPr>
          <a:xfrm>
            <a:off x="53286" y="2252124"/>
            <a:ext cx="180000" cy="180000"/>
            <a:chOff x="5557850" y="1912500"/>
            <a:chExt cx="373500" cy="373500"/>
          </a:xfrm>
        </p:grpSpPr>
        <p:sp>
          <p:nvSpPr>
            <p:cNvPr id="76" name="Google Shape;1097;p38">
              <a:extLst>
                <a:ext uri="{FF2B5EF4-FFF2-40B4-BE49-F238E27FC236}">
                  <a16:creationId xmlns:a16="http://schemas.microsoft.com/office/drawing/2014/main" id="{CB27DF0D-1E43-4632-AA12-27466C20450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8;p38">
              <a:extLst>
                <a:ext uri="{FF2B5EF4-FFF2-40B4-BE49-F238E27FC236}">
                  <a16:creationId xmlns:a16="http://schemas.microsoft.com/office/drawing/2014/main" id="{B189F26D-D682-4567-B878-145B8FF1F45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090;p38">
            <a:extLst>
              <a:ext uri="{FF2B5EF4-FFF2-40B4-BE49-F238E27FC236}">
                <a16:creationId xmlns:a16="http://schemas.microsoft.com/office/drawing/2014/main" id="{1D886B3C-776E-49B4-AC48-07C805761432}"/>
              </a:ext>
            </a:extLst>
          </p:cNvPr>
          <p:cNvGrpSpPr/>
          <p:nvPr/>
        </p:nvGrpSpPr>
        <p:grpSpPr>
          <a:xfrm>
            <a:off x="53298" y="1731104"/>
            <a:ext cx="180000" cy="180000"/>
            <a:chOff x="1372725" y="1912500"/>
            <a:chExt cx="373500" cy="373500"/>
          </a:xfrm>
        </p:grpSpPr>
        <p:sp>
          <p:nvSpPr>
            <p:cNvPr id="79" name="Google Shape;1091;p38">
              <a:extLst>
                <a:ext uri="{FF2B5EF4-FFF2-40B4-BE49-F238E27FC236}">
                  <a16:creationId xmlns:a16="http://schemas.microsoft.com/office/drawing/2014/main" id="{CD8744F9-5769-43B2-AF42-A26748E38336}"/>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2;p38">
              <a:extLst>
                <a:ext uri="{FF2B5EF4-FFF2-40B4-BE49-F238E27FC236}">
                  <a16:creationId xmlns:a16="http://schemas.microsoft.com/office/drawing/2014/main" id="{FF2459E9-E614-4056-A797-201C757512D6}"/>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093;p38">
            <a:extLst>
              <a:ext uri="{FF2B5EF4-FFF2-40B4-BE49-F238E27FC236}">
                <a16:creationId xmlns:a16="http://schemas.microsoft.com/office/drawing/2014/main" id="{F3B5E734-C48E-4987-8F2F-BFAC3F08B6D1}"/>
              </a:ext>
            </a:extLst>
          </p:cNvPr>
          <p:cNvGrpSpPr/>
          <p:nvPr/>
        </p:nvGrpSpPr>
        <p:grpSpPr>
          <a:xfrm>
            <a:off x="53292" y="1990135"/>
            <a:ext cx="180000" cy="180000"/>
            <a:chOff x="3212675" y="1912500"/>
            <a:chExt cx="373500" cy="373500"/>
          </a:xfrm>
        </p:grpSpPr>
        <p:sp>
          <p:nvSpPr>
            <p:cNvPr id="82" name="Google Shape;1094;p38">
              <a:extLst>
                <a:ext uri="{FF2B5EF4-FFF2-40B4-BE49-F238E27FC236}">
                  <a16:creationId xmlns:a16="http://schemas.microsoft.com/office/drawing/2014/main" id="{DB529867-8AFE-4069-8832-0DAD877D43A2}"/>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5;p38">
              <a:extLst>
                <a:ext uri="{FF2B5EF4-FFF2-40B4-BE49-F238E27FC236}">
                  <a16:creationId xmlns:a16="http://schemas.microsoft.com/office/drawing/2014/main" id="{E9B640B6-8B6A-4FD5-9C47-E87087F203A1}"/>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1110;p38">
            <a:extLst>
              <a:ext uri="{FF2B5EF4-FFF2-40B4-BE49-F238E27FC236}">
                <a16:creationId xmlns:a16="http://schemas.microsoft.com/office/drawing/2014/main" id="{A77AC645-6399-4A8B-8598-179231497436}"/>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85" name="Google Shape;1111;p38">
            <a:extLst>
              <a:ext uri="{FF2B5EF4-FFF2-40B4-BE49-F238E27FC236}">
                <a16:creationId xmlns:a16="http://schemas.microsoft.com/office/drawing/2014/main" id="{1667373D-914C-4B22-A6E4-16821EB5060C}"/>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ESN</a:t>
            </a:r>
          </a:p>
        </p:txBody>
      </p:sp>
      <p:sp>
        <p:nvSpPr>
          <p:cNvPr id="86" name="Google Shape;1112;p38">
            <a:extLst>
              <a:ext uri="{FF2B5EF4-FFF2-40B4-BE49-F238E27FC236}">
                <a16:creationId xmlns:a16="http://schemas.microsoft.com/office/drawing/2014/main" id="{752B2627-B7C1-41D7-82C8-35502C95FB08}"/>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87" name="Google Shape;1113;p38">
            <a:extLst>
              <a:ext uri="{FF2B5EF4-FFF2-40B4-BE49-F238E27FC236}">
                <a16:creationId xmlns:a16="http://schemas.microsoft.com/office/drawing/2014/main" id="{D2C6C8C0-4FF2-4B29-AE2E-874DA9A234F8}"/>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p:sp>
        <p:nvSpPr>
          <p:cNvPr id="26" name="Google Shape;661;p31">
            <a:extLst>
              <a:ext uri="{FF2B5EF4-FFF2-40B4-BE49-F238E27FC236}">
                <a16:creationId xmlns:a16="http://schemas.microsoft.com/office/drawing/2014/main" id="{DE51B688-543D-4A52-84DD-1203948D1EE3}"/>
              </a:ext>
            </a:extLst>
          </p:cNvPr>
          <p:cNvSpPr/>
          <p:nvPr/>
        </p:nvSpPr>
        <p:spPr>
          <a:xfrm>
            <a:off x="4871352" y="1392469"/>
            <a:ext cx="72" cy="3058625"/>
          </a:xfrm>
          <a:custGeom>
            <a:avLst/>
            <a:gdLst/>
            <a:ahLst/>
            <a:cxnLst/>
            <a:rect l="l" t="t" r="r" b="b"/>
            <a:pathLst>
              <a:path w="1" h="42769" fill="none" extrusionOk="0">
                <a:moveTo>
                  <a:pt x="1" y="1"/>
                </a:moveTo>
                <a:lnTo>
                  <a:pt x="1"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9;p31">
            <a:extLst>
              <a:ext uri="{FF2B5EF4-FFF2-40B4-BE49-F238E27FC236}">
                <a16:creationId xmlns:a16="http://schemas.microsoft.com/office/drawing/2014/main" id="{D5AC2D17-E66C-47B7-B0B2-7813771FD610}"/>
              </a:ext>
            </a:extLst>
          </p:cNvPr>
          <p:cNvSpPr/>
          <p:nvPr/>
        </p:nvSpPr>
        <p:spPr>
          <a:xfrm>
            <a:off x="2394375" y="1392471"/>
            <a:ext cx="72" cy="3058625"/>
          </a:xfrm>
          <a:custGeom>
            <a:avLst/>
            <a:gdLst/>
            <a:ahLst/>
            <a:cxnLst/>
            <a:rect l="l" t="t" r="r" b="b"/>
            <a:pathLst>
              <a:path w="1" h="42769" fill="none" extrusionOk="0">
                <a:moveTo>
                  <a:pt x="0" y="1"/>
                </a:moveTo>
                <a:lnTo>
                  <a:pt x="0"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60;p31">
            <a:extLst>
              <a:ext uri="{FF2B5EF4-FFF2-40B4-BE49-F238E27FC236}">
                <a16:creationId xmlns:a16="http://schemas.microsoft.com/office/drawing/2014/main" id="{1A1655A9-FC97-4457-936C-AA24AA6E56F1}"/>
              </a:ext>
            </a:extLst>
          </p:cNvPr>
          <p:cNvSpPr/>
          <p:nvPr/>
        </p:nvSpPr>
        <p:spPr>
          <a:xfrm>
            <a:off x="3484986" y="1392471"/>
            <a:ext cx="72" cy="3058625"/>
          </a:xfrm>
          <a:custGeom>
            <a:avLst/>
            <a:gdLst/>
            <a:ahLst/>
            <a:cxnLst/>
            <a:rect l="l" t="t" r="r" b="b"/>
            <a:pathLst>
              <a:path w="1" h="42769" fill="none" extrusionOk="0">
                <a:moveTo>
                  <a:pt x="0" y="1"/>
                </a:moveTo>
                <a:lnTo>
                  <a:pt x="0"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61;p31">
            <a:extLst>
              <a:ext uri="{FF2B5EF4-FFF2-40B4-BE49-F238E27FC236}">
                <a16:creationId xmlns:a16="http://schemas.microsoft.com/office/drawing/2014/main" id="{F00A1BAB-EAE1-4D84-991A-224C2E323544}"/>
              </a:ext>
            </a:extLst>
          </p:cNvPr>
          <p:cNvSpPr/>
          <p:nvPr/>
        </p:nvSpPr>
        <p:spPr>
          <a:xfrm>
            <a:off x="4497043" y="1386066"/>
            <a:ext cx="72" cy="3058625"/>
          </a:xfrm>
          <a:custGeom>
            <a:avLst/>
            <a:gdLst/>
            <a:ahLst/>
            <a:cxnLst/>
            <a:rect l="l" t="t" r="r" b="b"/>
            <a:pathLst>
              <a:path w="1" h="42769" fill="none" extrusionOk="0">
                <a:moveTo>
                  <a:pt x="1" y="1"/>
                </a:moveTo>
                <a:lnTo>
                  <a:pt x="1"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62;p31">
            <a:extLst>
              <a:ext uri="{FF2B5EF4-FFF2-40B4-BE49-F238E27FC236}">
                <a16:creationId xmlns:a16="http://schemas.microsoft.com/office/drawing/2014/main" id="{BAA4D346-8E4D-4484-8A4C-DF1EC37AF4E0}"/>
              </a:ext>
            </a:extLst>
          </p:cNvPr>
          <p:cNvSpPr/>
          <p:nvPr/>
        </p:nvSpPr>
        <p:spPr>
          <a:xfrm>
            <a:off x="5616747" y="1392471"/>
            <a:ext cx="72" cy="3058625"/>
          </a:xfrm>
          <a:custGeom>
            <a:avLst/>
            <a:gdLst/>
            <a:ahLst/>
            <a:cxnLst/>
            <a:rect l="l" t="t" r="r" b="b"/>
            <a:pathLst>
              <a:path w="1" h="42769" fill="none" extrusionOk="0">
                <a:moveTo>
                  <a:pt x="0" y="1"/>
                </a:moveTo>
                <a:lnTo>
                  <a:pt x="0"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75;p31">
            <a:extLst>
              <a:ext uri="{FF2B5EF4-FFF2-40B4-BE49-F238E27FC236}">
                <a16:creationId xmlns:a16="http://schemas.microsoft.com/office/drawing/2014/main" id="{F2DAA0AF-A10C-4E5A-B599-8EBA2FDBA41C}"/>
              </a:ext>
            </a:extLst>
          </p:cNvPr>
          <p:cNvSpPr txBox="1">
            <a:spLocks/>
          </p:cNvSpPr>
          <p:nvPr/>
        </p:nvSpPr>
        <p:spPr>
          <a:xfrm>
            <a:off x="1134323" y="1650953"/>
            <a:ext cx="1155058"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r"/>
            <a:r>
              <a:rPr lang="it-IT" sz="1600">
                <a:solidFill>
                  <a:schemeClr val="bg1"/>
                </a:solidFill>
              </a:rPr>
              <a:t>PRECISION</a:t>
            </a:r>
          </a:p>
        </p:txBody>
      </p:sp>
      <p:sp>
        <p:nvSpPr>
          <p:cNvPr id="32" name="Google Shape;677;p31">
            <a:extLst>
              <a:ext uri="{FF2B5EF4-FFF2-40B4-BE49-F238E27FC236}">
                <a16:creationId xmlns:a16="http://schemas.microsoft.com/office/drawing/2014/main" id="{398BBB4D-9948-49BE-8B9C-4D81EC576E70}"/>
              </a:ext>
            </a:extLst>
          </p:cNvPr>
          <p:cNvSpPr txBox="1">
            <a:spLocks/>
          </p:cNvSpPr>
          <p:nvPr/>
        </p:nvSpPr>
        <p:spPr>
          <a:xfrm>
            <a:off x="1130713" y="2727177"/>
            <a:ext cx="1158668" cy="4634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r"/>
            <a:r>
              <a:rPr lang="it-IT" sz="1600">
                <a:solidFill>
                  <a:schemeClr val="bg1"/>
                </a:solidFill>
              </a:rPr>
              <a:t>RECALL</a:t>
            </a:r>
          </a:p>
        </p:txBody>
      </p:sp>
      <p:sp>
        <p:nvSpPr>
          <p:cNvPr id="33" name="Google Shape;679;p31">
            <a:extLst>
              <a:ext uri="{FF2B5EF4-FFF2-40B4-BE49-F238E27FC236}">
                <a16:creationId xmlns:a16="http://schemas.microsoft.com/office/drawing/2014/main" id="{D0E2F35E-C188-43F5-BA27-08492C606F62}"/>
              </a:ext>
            </a:extLst>
          </p:cNvPr>
          <p:cNvSpPr txBox="1">
            <a:spLocks/>
          </p:cNvSpPr>
          <p:nvPr/>
        </p:nvSpPr>
        <p:spPr>
          <a:xfrm>
            <a:off x="1032579" y="3763372"/>
            <a:ext cx="1256802" cy="4686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r"/>
            <a:r>
              <a:rPr lang="it-IT" sz="1600">
                <a:solidFill>
                  <a:schemeClr val="bg1"/>
                </a:solidFill>
              </a:rPr>
              <a:t>F1 - SCORE</a:t>
            </a:r>
          </a:p>
        </p:txBody>
      </p:sp>
      <p:sp>
        <p:nvSpPr>
          <p:cNvPr id="34" name="Google Shape;675;p31">
            <a:extLst>
              <a:ext uri="{FF2B5EF4-FFF2-40B4-BE49-F238E27FC236}">
                <a16:creationId xmlns:a16="http://schemas.microsoft.com/office/drawing/2014/main" id="{7AE7E922-FBF6-49BD-821F-2A57D29EC176}"/>
              </a:ext>
            </a:extLst>
          </p:cNvPr>
          <p:cNvSpPr txBox="1">
            <a:spLocks/>
          </p:cNvSpPr>
          <p:nvPr/>
        </p:nvSpPr>
        <p:spPr>
          <a:xfrm>
            <a:off x="2234459" y="4344840"/>
            <a:ext cx="319312"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a:t>
            </a:r>
          </a:p>
        </p:txBody>
      </p:sp>
      <p:sp>
        <p:nvSpPr>
          <p:cNvPr id="35" name="Google Shape;675;p31">
            <a:extLst>
              <a:ext uri="{FF2B5EF4-FFF2-40B4-BE49-F238E27FC236}">
                <a16:creationId xmlns:a16="http://schemas.microsoft.com/office/drawing/2014/main" id="{FCEFC25F-E684-4793-8A7F-590DFE9A4D0E}"/>
              </a:ext>
            </a:extLst>
          </p:cNvPr>
          <p:cNvSpPr txBox="1">
            <a:spLocks/>
          </p:cNvSpPr>
          <p:nvPr/>
        </p:nvSpPr>
        <p:spPr>
          <a:xfrm>
            <a:off x="3245476"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0.3</a:t>
            </a:r>
          </a:p>
        </p:txBody>
      </p:sp>
      <p:sp>
        <p:nvSpPr>
          <p:cNvPr id="36" name="Google Shape;675;p31">
            <a:extLst>
              <a:ext uri="{FF2B5EF4-FFF2-40B4-BE49-F238E27FC236}">
                <a16:creationId xmlns:a16="http://schemas.microsoft.com/office/drawing/2014/main" id="{7A29607F-9818-4BBF-B725-26A23F16F0B6}"/>
              </a:ext>
            </a:extLst>
          </p:cNvPr>
          <p:cNvSpPr txBox="1">
            <a:spLocks/>
          </p:cNvSpPr>
          <p:nvPr/>
        </p:nvSpPr>
        <p:spPr>
          <a:xfrm>
            <a:off x="4255664"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0.6</a:t>
            </a:r>
          </a:p>
        </p:txBody>
      </p:sp>
      <p:sp>
        <p:nvSpPr>
          <p:cNvPr id="37" name="Google Shape;675;p31">
            <a:extLst>
              <a:ext uri="{FF2B5EF4-FFF2-40B4-BE49-F238E27FC236}">
                <a16:creationId xmlns:a16="http://schemas.microsoft.com/office/drawing/2014/main" id="{756C16C4-D87D-419F-8158-034F4AA49190}"/>
              </a:ext>
            </a:extLst>
          </p:cNvPr>
          <p:cNvSpPr txBox="1">
            <a:spLocks/>
          </p:cNvSpPr>
          <p:nvPr/>
        </p:nvSpPr>
        <p:spPr>
          <a:xfrm>
            <a:off x="5372032"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0.9</a:t>
            </a:r>
          </a:p>
        </p:txBody>
      </p:sp>
      <p:sp>
        <p:nvSpPr>
          <p:cNvPr id="38" name="Google Shape;661;p31">
            <a:extLst>
              <a:ext uri="{FF2B5EF4-FFF2-40B4-BE49-F238E27FC236}">
                <a16:creationId xmlns:a16="http://schemas.microsoft.com/office/drawing/2014/main" id="{3FCCCB0A-B607-4F1E-AB8C-EC3096E8DE41}"/>
              </a:ext>
            </a:extLst>
          </p:cNvPr>
          <p:cNvSpPr/>
          <p:nvPr/>
        </p:nvSpPr>
        <p:spPr>
          <a:xfrm>
            <a:off x="5243440" y="1392469"/>
            <a:ext cx="72" cy="3058625"/>
          </a:xfrm>
          <a:custGeom>
            <a:avLst/>
            <a:gdLst/>
            <a:ahLst/>
            <a:cxnLst/>
            <a:rect l="l" t="t" r="r" b="b"/>
            <a:pathLst>
              <a:path w="1" h="42769" fill="none" extrusionOk="0">
                <a:moveTo>
                  <a:pt x="1" y="1"/>
                </a:moveTo>
                <a:lnTo>
                  <a:pt x="1"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74;p31">
            <a:extLst>
              <a:ext uri="{FF2B5EF4-FFF2-40B4-BE49-F238E27FC236}">
                <a16:creationId xmlns:a16="http://schemas.microsoft.com/office/drawing/2014/main" id="{88D3A350-140B-45EA-B7AF-6010F11685CA}"/>
              </a:ext>
            </a:extLst>
          </p:cNvPr>
          <p:cNvSpPr/>
          <p:nvPr/>
        </p:nvSpPr>
        <p:spPr>
          <a:xfrm>
            <a:off x="2391411" y="2005998"/>
            <a:ext cx="3492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669;p31">
            <a:extLst>
              <a:ext uri="{FF2B5EF4-FFF2-40B4-BE49-F238E27FC236}">
                <a16:creationId xmlns:a16="http://schemas.microsoft.com/office/drawing/2014/main" id="{4B4EC8C4-B97F-4C6B-8E49-34F048C58E9E}"/>
              </a:ext>
            </a:extLst>
          </p:cNvPr>
          <p:cNvGrpSpPr/>
          <p:nvPr/>
        </p:nvGrpSpPr>
        <p:grpSpPr>
          <a:xfrm>
            <a:off x="2391408" y="1494988"/>
            <a:ext cx="3456000" cy="274905"/>
            <a:chOff x="3793471" y="2309869"/>
            <a:chExt cx="3201885" cy="274905"/>
          </a:xfrm>
        </p:grpSpPr>
        <p:sp>
          <p:nvSpPr>
            <p:cNvPr id="41" name="Google Shape;670;p31">
              <a:extLst>
                <a:ext uri="{FF2B5EF4-FFF2-40B4-BE49-F238E27FC236}">
                  <a16:creationId xmlns:a16="http://schemas.microsoft.com/office/drawing/2014/main" id="{0AB1C48A-1896-4ECE-A0C1-BFDA17EE114F}"/>
                </a:ext>
              </a:extLst>
            </p:cNvPr>
            <p:cNvSpPr/>
            <p:nvPr/>
          </p:nvSpPr>
          <p:spPr>
            <a:xfrm>
              <a:off x="3793471" y="2309869"/>
              <a:ext cx="2868355"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71;p31">
              <a:extLst>
                <a:ext uri="{FF2B5EF4-FFF2-40B4-BE49-F238E27FC236}">
                  <a16:creationId xmlns:a16="http://schemas.microsoft.com/office/drawing/2014/main" id="{93C0EBB2-AD53-4616-8FE6-4410B8354AA2}"/>
                </a:ext>
              </a:extLst>
            </p:cNvPr>
            <p:cNvSpPr/>
            <p:nvPr/>
          </p:nvSpPr>
          <p:spPr>
            <a:xfrm>
              <a:off x="3793471" y="2478360"/>
              <a:ext cx="3201885" cy="106414"/>
            </a:xfrm>
            <a:custGeom>
              <a:avLst/>
              <a:gdLst/>
              <a:ahLst/>
              <a:cxnLst/>
              <a:rect l="l" t="t" r="r" b="b"/>
              <a:pathLst>
                <a:path w="21095" h="1488" extrusionOk="0">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674;p31">
            <a:extLst>
              <a:ext uri="{FF2B5EF4-FFF2-40B4-BE49-F238E27FC236}">
                <a16:creationId xmlns:a16="http://schemas.microsoft.com/office/drawing/2014/main" id="{47F542C9-A010-4A21-98C0-3AB8E87E30C0}"/>
              </a:ext>
            </a:extLst>
          </p:cNvPr>
          <p:cNvSpPr/>
          <p:nvPr/>
        </p:nvSpPr>
        <p:spPr>
          <a:xfrm>
            <a:off x="2391409" y="3059229"/>
            <a:ext cx="3456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70;p31">
            <a:extLst>
              <a:ext uri="{FF2B5EF4-FFF2-40B4-BE49-F238E27FC236}">
                <a16:creationId xmlns:a16="http://schemas.microsoft.com/office/drawing/2014/main" id="{7824B5A7-31C9-4404-B7D5-1EE294EAC5DF}"/>
              </a:ext>
            </a:extLst>
          </p:cNvPr>
          <p:cNvSpPr/>
          <p:nvPr/>
        </p:nvSpPr>
        <p:spPr>
          <a:xfrm>
            <a:off x="2391406" y="2548219"/>
            <a:ext cx="3600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4;p31">
            <a:extLst>
              <a:ext uri="{FF2B5EF4-FFF2-40B4-BE49-F238E27FC236}">
                <a16:creationId xmlns:a16="http://schemas.microsoft.com/office/drawing/2014/main" id="{05BCE945-4487-4EEC-8B81-286473EA95D6}"/>
              </a:ext>
            </a:extLst>
          </p:cNvPr>
          <p:cNvSpPr/>
          <p:nvPr/>
        </p:nvSpPr>
        <p:spPr>
          <a:xfrm>
            <a:off x="2391409" y="4113460"/>
            <a:ext cx="3456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74;p31">
            <a:extLst>
              <a:ext uri="{FF2B5EF4-FFF2-40B4-BE49-F238E27FC236}">
                <a16:creationId xmlns:a16="http://schemas.microsoft.com/office/drawing/2014/main" id="{4616E8E5-17D3-433D-B4FB-8AFC0D65D07B}"/>
              </a:ext>
            </a:extLst>
          </p:cNvPr>
          <p:cNvSpPr/>
          <p:nvPr/>
        </p:nvSpPr>
        <p:spPr>
          <a:xfrm>
            <a:off x="2391410" y="2173560"/>
            <a:ext cx="3600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74;p31">
            <a:extLst>
              <a:ext uri="{FF2B5EF4-FFF2-40B4-BE49-F238E27FC236}">
                <a16:creationId xmlns:a16="http://schemas.microsoft.com/office/drawing/2014/main" id="{EE37A9B7-9AC8-4D4A-B4C8-08BBF79B4985}"/>
              </a:ext>
            </a:extLst>
          </p:cNvPr>
          <p:cNvSpPr/>
          <p:nvPr/>
        </p:nvSpPr>
        <p:spPr>
          <a:xfrm>
            <a:off x="2391410" y="3226791"/>
            <a:ext cx="3060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74;p31">
            <a:extLst>
              <a:ext uri="{FF2B5EF4-FFF2-40B4-BE49-F238E27FC236}">
                <a16:creationId xmlns:a16="http://schemas.microsoft.com/office/drawing/2014/main" id="{F8258E1B-A9C3-4C5A-91C0-E6F35C9EA68C}"/>
              </a:ext>
            </a:extLst>
          </p:cNvPr>
          <p:cNvSpPr/>
          <p:nvPr/>
        </p:nvSpPr>
        <p:spPr>
          <a:xfrm>
            <a:off x="2388770" y="4290156"/>
            <a:ext cx="3276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74;p31">
            <a:extLst>
              <a:ext uri="{FF2B5EF4-FFF2-40B4-BE49-F238E27FC236}">
                <a16:creationId xmlns:a16="http://schemas.microsoft.com/office/drawing/2014/main" id="{C66FB209-07D8-4631-97A0-91E040DA8D03}"/>
              </a:ext>
            </a:extLst>
          </p:cNvPr>
          <p:cNvSpPr/>
          <p:nvPr/>
        </p:nvSpPr>
        <p:spPr>
          <a:xfrm>
            <a:off x="2391410" y="1836700"/>
            <a:ext cx="3564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70;p31">
            <a:extLst>
              <a:ext uri="{FF2B5EF4-FFF2-40B4-BE49-F238E27FC236}">
                <a16:creationId xmlns:a16="http://schemas.microsoft.com/office/drawing/2014/main" id="{292FE9F5-02D9-4C3D-A9DC-B6226FA09E81}"/>
              </a:ext>
            </a:extLst>
          </p:cNvPr>
          <p:cNvSpPr/>
          <p:nvPr/>
        </p:nvSpPr>
        <p:spPr>
          <a:xfrm>
            <a:off x="2397174" y="2723805"/>
            <a:ext cx="3492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70;p31">
            <a:extLst>
              <a:ext uri="{FF2B5EF4-FFF2-40B4-BE49-F238E27FC236}">
                <a16:creationId xmlns:a16="http://schemas.microsoft.com/office/drawing/2014/main" id="{753917F5-AC5E-417C-81D9-DAF692A7EBE4}"/>
              </a:ext>
            </a:extLst>
          </p:cNvPr>
          <p:cNvSpPr/>
          <p:nvPr/>
        </p:nvSpPr>
        <p:spPr>
          <a:xfrm>
            <a:off x="2397174" y="2883643"/>
            <a:ext cx="3564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70;p31">
            <a:extLst>
              <a:ext uri="{FF2B5EF4-FFF2-40B4-BE49-F238E27FC236}">
                <a16:creationId xmlns:a16="http://schemas.microsoft.com/office/drawing/2014/main" id="{83EC5394-691D-423C-A931-D15096B09948}"/>
              </a:ext>
            </a:extLst>
          </p:cNvPr>
          <p:cNvSpPr/>
          <p:nvPr/>
        </p:nvSpPr>
        <p:spPr>
          <a:xfrm>
            <a:off x="2391407" y="3594655"/>
            <a:ext cx="3312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70;p31">
            <a:extLst>
              <a:ext uri="{FF2B5EF4-FFF2-40B4-BE49-F238E27FC236}">
                <a16:creationId xmlns:a16="http://schemas.microsoft.com/office/drawing/2014/main" id="{E0E8D204-D95F-48CC-91D7-40FB5446916B}"/>
              </a:ext>
            </a:extLst>
          </p:cNvPr>
          <p:cNvSpPr/>
          <p:nvPr/>
        </p:nvSpPr>
        <p:spPr>
          <a:xfrm>
            <a:off x="2397174" y="3770241"/>
            <a:ext cx="3492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70;p31">
            <a:extLst>
              <a:ext uri="{FF2B5EF4-FFF2-40B4-BE49-F238E27FC236}">
                <a16:creationId xmlns:a16="http://schemas.microsoft.com/office/drawing/2014/main" id="{5E77774A-91D9-4698-B60A-8BB5C67E9E5B}"/>
              </a:ext>
            </a:extLst>
          </p:cNvPr>
          <p:cNvSpPr/>
          <p:nvPr/>
        </p:nvSpPr>
        <p:spPr>
          <a:xfrm>
            <a:off x="2386134" y="3950733"/>
            <a:ext cx="3564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75;p31">
            <a:extLst>
              <a:ext uri="{FF2B5EF4-FFF2-40B4-BE49-F238E27FC236}">
                <a16:creationId xmlns:a16="http://schemas.microsoft.com/office/drawing/2014/main" id="{DE9675E9-84CC-48C3-810E-95A7113713F6}"/>
              </a:ext>
            </a:extLst>
          </p:cNvPr>
          <p:cNvSpPr txBox="1">
            <a:spLocks/>
          </p:cNvSpPr>
          <p:nvPr/>
        </p:nvSpPr>
        <p:spPr>
          <a:xfrm>
            <a:off x="4642063"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0.7</a:t>
            </a:r>
          </a:p>
        </p:txBody>
      </p:sp>
      <p:sp>
        <p:nvSpPr>
          <p:cNvPr id="56" name="Google Shape;675;p31">
            <a:extLst>
              <a:ext uri="{FF2B5EF4-FFF2-40B4-BE49-F238E27FC236}">
                <a16:creationId xmlns:a16="http://schemas.microsoft.com/office/drawing/2014/main" id="{9E3222F2-04F2-454C-9D03-4D89267D6043}"/>
              </a:ext>
            </a:extLst>
          </p:cNvPr>
          <p:cNvSpPr txBox="1">
            <a:spLocks/>
          </p:cNvSpPr>
          <p:nvPr/>
        </p:nvSpPr>
        <p:spPr>
          <a:xfrm>
            <a:off x="5006403"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0.8</a:t>
            </a:r>
          </a:p>
        </p:txBody>
      </p:sp>
      <p:sp>
        <p:nvSpPr>
          <p:cNvPr id="57" name="Google Shape;675;p31">
            <a:extLst>
              <a:ext uri="{FF2B5EF4-FFF2-40B4-BE49-F238E27FC236}">
                <a16:creationId xmlns:a16="http://schemas.microsoft.com/office/drawing/2014/main" id="{E3C5A714-E209-45E0-BDF4-09C467CA27C8}"/>
              </a:ext>
            </a:extLst>
          </p:cNvPr>
          <p:cNvSpPr txBox="1">
            <a:spLocks/>
          </p:cNvSpPr>
          <p:nvPr/>
        </p:nvSpPr>
        <p:spPr>
          <a:xfrm>
            <a:off x="5616199" y="1384543"/>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0.86</a:t>
            </a:r>
          </a:p>
        </p:txBody>
      </p:sp>
      <p:sp>
        <p:nvSpPr>
          <p:cNvPr id="58" name="Google Shape;675;p31">
            <a:extLst>
              <a:ext uri="{FF2B5EF4-FFF2-40B4-BE49-F238E27FC236}">
                <a16:creationId xmlns:a16="http://schemas.microsoft.com/office/drawing/2014/main" id="{DEE6133C-52E8-41CA-8FB3-1FD27C0F1401}"/>
              </a:ext>
            </a:extLst>
          </p:cNvPr>
          <p:cNvSpPr txBox="1">
            <a:spLocks/>
          </p:cNvSpPr>
          <p:nvPr/>
        </p:nvSpPr>
        <p:spPr>
          <a:xfrm>
            <a:off x="5994988" y="1560467"/>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0.96</a:t>
            </a:r>
          </a:p>
        </p:txBody>
      </p:sp>
      <p:sp>
        <p:nvSpPr>
          <p:cNvPr id="59" name="Google Shape;675;p31">
            <a:extLst>
              <a:ext uri="{FF2B5EF4-FFF2-40B4-BE49-F238E27FC236}">
                <a16:creationId xmlns:a16="http://schemas.microsoft.com/office/drawing/2014/main" id="{9FA427D5-BBB8-43BD-85F4-0CE06DD158C6}"/>
              </a:ext>
            </a:extLst>
          </p:cNvPr>
          <p:cNvSpPr txBox="1">
            <a:spLocks/>
          </p:cNvSpPr>
          <p:nvPr/>
        </p:nvSpPr>
        <p:spPr>
          <a:xfrm>
            <a:off x="5994988" y="172675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0.99</a:t>
            </a:r>
          </a:p>
        </p:txBody>
      </p:sp>
      <p:sp>
        <p:nvSpPr>
          <p:cNvPr id="60" name="Google Shape;675;p31">
            <a:extLst>
              <a:ext uri="{FF2B5EF4-FFF2-40B4-BE49-F238E27FC236}">
                <a16:creationId xmlns:a16="http://schemas.microsoft.com/office/drawing/2014/main" id="{761128CF-C3B4-4614-ADFC-AB79A6DB773C}"/>
              </a:ext>
            </a:extLst>
          </p:cNvPr>
          <p:cNvSpPr txBox="1">
            <a:spLocks/>
          </p:cNvSpPr>
          <p:nvPr/>
        </p:nvSpPr>
        <p:spPr>
          <a:xfrm>
            <a:off x="5996042" y="1903495"/>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0.97</a:t>
            </a:r>
          </a:p>
        </p:txBody>
      </p:sp>
      <p:sp>
        <p:nvSpPr>
          <p:cNvPr id="61" name="Google Shape;675;p31">
            <a:extLst>
              <a:ext uri="{FF2B5EF4-FFF2-40B4-BE49-F238E27FC236}">
                <a16:creationId xmlns:a16="http://schemas.microsoft.com/office/drawing/2014/main" id="{8FE136E3-1729-4391-9E99-5A6CAAEB14C2}"/>
              </a:ext>
            </a:extLst>
          </p:cNvPr>
          <p:cNvSpPr txBox="1">
            <a:spLocks/>
          </p:cNvSpPr>
          <p:nvPr/>
        </p:nvSpPr>
        <p:spPr>
          <a:xfrm>
            <a:off x="5994988" y="2071089"/>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1</a:t>
            </a:r>
          </a:p>
        </p:txBody>
      </p:sp>
      <p:sp>
        <p:nvSpPr>
          <p:cNvPr id="62" name="Google Shape;675;p31">
            <a:extLst>
              <a:ext uri="{FF2B5EF4-FFF2-40B4-BE49-F238E27FC236}">
                <a16:creationId xmlns:a16="http://schemas.microsoft.com/office/drawing/2014/main" id="{13845268-D700-43E7-896C-06E20CA8FB0B}"/>
              </a:ext>
            </a:extLst>
          </p:cNvPr>
          <p:cNvSpPr txBox="1">
            <a:spLocks/>
          </p:cNvSpPr>
          <p:nvPr/>
        </p:nvSpPr>
        <p:spPr>
          <a:xfrm>
            <a:off x="6006074" y="243261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1</a:t>
            </a:r>
          </a:p>
        </p:txBody>
      </p:sp>
      <p:sp>
        <p:nvSpPr>
          <p:cNvPr id="63" name="Google Shape;675;p31">
            <a:extLst>
              <a:ext uri="{FF2B5EF4-FFF2-40B4-BE49-F238E27FC236}">
                <a16:creationId xmlns:a16="http://schemas.microsoft.com/office/drawing/2014/main" id="{7C96DD91-17B4-49DA-BBF7-AE63544B6978}"/>
              </a:ext>
            </a:extLst>
          </p:cNvPr>
          <p:cNvSpPr txBox="1">
            <a:spLocks/>
          </p:cNvSpPr>
          <p:nvPr/>
        </p:nvSpPr>
        <p:spPr>
          <a:xfrm>
            <a:off x="6009567" y="261285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0.97</a:t>
            </a:r>
          </a:p>
        </p:txBody>
      </p:sp>
      <p:sp>
        <p:nvSpPr>
          <p:cNvPr id="64" name="Google Shape;675;p31">
            <a:extLst>
              <a:ext uri="{FF2B5EF4-FFF2-40B4-BE49-F238E27FC236}">
                <a16:creationId xmlns:a16="http://schemas.microsoft.com/office/drawing/2014/main" id="{13A89929-0C70-491A-B25F-38C1AF6687D3}"/>
              </a:ext>
            </a:extLst>
          </p:cNvPr>
          <p:cNvSpPr txBox="1">
            <a:spLocks/>
          </p:cNvSpPr>
          <p:nvPr/>
        </p:nvSpPr>
        <p:spPr>
          <a:xfrm>
            <a:off x="6009068" y="2778462"/>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0.99</a:t>
            </a:r>
          </a:p>
        </p:txBody>
      </p:sp>
      <p:sp>
        <p:nvSpPr>
          <p:cNvPr id="65" name="Google Shape;675;p31">
            <a:extLst>
              <a:ext uri="{FF2B5EF4-FFF2-40B4-BE49-F238E27FC236}">
                <a16:creationId xmlns:a16="http://schemas.microsoft.com/office/drawing/2014/main" id="{74960A36-983C-4743-AD34-CABA109A5131}"/>
              </a:ext>
            </a:extLst>
          </p:cNvPr>
          <p:cNvSpPr txBox="1">
            <a:spLocks/>
          </p:cNvSpPr>
          <p:nvPr/>
        </p:nvSpPr>
        <p:spPr>
          <a:xfrm>
            <a:off x="6009068" y="2949643"/>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0.96</a:t>
            </a:r>
          </a:p>
        </p:txBody>
      </p:sp>
      <p:sp>
        <p:nvSpPr>
          <p:cNvPr id="66" name="Google Shape;675;p31">
            <a:extLst>
              <a:ext uri="{FF2B5EF4-FFF2-40B4-BE49-F238E27FC236}">
                <a16:creationId xmlns:a16="http://schemas.microsoft.com/office/drawing/2014/main" id="{D0FE704A-D949-4371-A9FC-C3F34C1A367B}"/>
              </a:ext>
            </a:extLst>
          </p:cNvPr>
          <p:cNvSpPr txBox="1">
            <a:spLocks/>
          </p:cNvSpPr>
          <p:nvPr/>
        </p:nvSpPr>
        <p:spPr>
          <a:xfrm>
            <a:off x="5596922" y="3124088"/>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0.85</a:t>
            </a:r>
          </a:p>
        </p:txBody>
      </p:sp>
      <p:sp>
        <p:nvSpPr>
          <p:cNvPr id="67" name="Google Shape;675;p31">
            <a:extLst>
              <a:ext uri="{FF2B5EF4-FFF2-40B4-BE49-F238E27FC236}">
                <a16:creationId xmlns:a16="http://schemas.microsoft.com/office/drawing/2014/main" id="{BAF4C5D0-9B2F-46A6-94A1-D514D4FC2D22}"/>
              </a:ext>
            </a:extLst>
          </p:cNvPr>
          <p:cNvSpPr txBox="1">
            <a:spLocks/>
          </p:cNvSpPr>
          <p:nvPr/>
        </p:nvSpPr>
        <p:spPr>
          <a:xfrm>
            <a:off x="5985975" y="418458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0.91</a:t>
            </a:r>
          </a:p>
        </p:txBody>
      </p:sp>
      <p:sp>
        <p:nvSpPr>
          <p:cNvPr id="68" name="Google Shape;675;p31">
            <a:extLst>
              <a:ext uri="{FF2B5EF4-FFF2-40B4-BE49-F238E27FC236}">
                <a16:creationId xmlns:a16="http://schemas.microsoft.com/office/drawing/2014/main" id="{F3BDEEAA-D5E0-4533-9AC0-6745300D23AD}"/>
              </a:ext>
            </a:extLst>
          </p:cNvPr>
          <p:cNvSpPr txBox="1">
            <a:spLocks/>
          </p:cNvSpPr>
          <p:nvPr/>
        </p:nvSpPr>
        <p:spPr>
          <a:xfrm>
            <a:off x="5985975" y="3482486"/>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0.92</a:t>
            </a:r>
          </a:p>
        </p:txBody>
      </p:sp>
      <p:sp>
        <p:nvSpPr>
          <p:cNvPr id="69" name="Google Shape;675;p31">
            <a:extLst>
              <a:ext uri="{FF2B5EF4-FFF2-40B4-BE49-F238E27FC236}">
                <a16:creationId xmlns:a16="http://schemas.microsoft.com/office/drawing/2014/main" id="{5094888B-23F2-4FEB-ACA3-EF2C967E32CA}"/>
              </a:ext>
            </a:extLst>
          </p:cNvPr>
          <p:cNvSpPr txBox="1">
            <a:spLocks/>
          </p:cNvSpPr>
          <p:nvPr/>
        </p:nvSpPr>
        <p:spPr>
          <a:xfrm>
            <a:off x="5992881" y="3843922"/>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0.99</a:t>
            </a:r>
          </a:p>
        </p:txBody>
      </p:sp>
      <p:sp>
        <p:nvSpPr>
          <p:cNvPr id="70" name="Google Shape;675;p31">
            <a:extLst>
              <a:ext uri="{FF2B5EF4-FFF2-40B4-BE49-F238E27FC236}">
                <a16:creationId xmlns:a16="http://schemas.microsoft.com/office/drawing/2014/main" id="{6D52C1E6-3D6E-4AEB-A004-D53AE36449E2}"/>
              </a:ext>
            </a:extLst>
          </p:cNvPr>
          <p:cNvSpPr txBox="1">
            <a:spLocks/>
          </p:cNvSpPr>
          <p:nvPr/>
        </p:nvSpPr>
        <p:spPr>
          <a:xfrm>
            <a:off x="5987135" y="4007416"/>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0.96</a:t>
            </a:r>
          </a:p>
        </p:txBody>
      </p:sp>
      <p:sp>
        <p:nvSpPr>
          <p:cNvPr id="71" name="Google Shape;675;p31">
            <a:extLst>
              <a:ext uri="{FF2B5EF4-FFF2-40B4-BE49-F238E27FC236}">
                <a16:creationId xmlns:a16="http://schemas.microsoft.com/office/drawing/2014/main" id="{58104183-158C-40DA-8CE3-DEC0E191D0A6}"/>
              </a:ext>
            </a:extLst>
          </p:cNvPr>
          <p:cNvSpPr txBox="1">
            <a:spLocks/>
          </p:cNvSpPr>
          <p:nvPr/>
        </p:nvSpPr>
        <p:spPr>
          <a:xfrm>
            <a:off x="5985975" y="366050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0.97</a:t>
            </a:r>
          </a:p>
        </p:txBody>
      </p:sp>
      <p:sp>
        <p:nvSpPr>
          <p:cNvPr id="2" name="Rettangolo 1">
            <a:extLst>
              <a:ext uri="{FF2B5EF4-FFF2-40B4-BE49-F238E27FC236}">
                <a16:creationId xmlns:a16="http://schemas.microsoft.com/office/drawing/2014/main" id="{E6FD84DA-1240-442C-A624-EAA49102EAEE}"/>
              </a:ext>
            </a:extLst>
          </p:cNvPr>
          <p:cNvSpPr/>
          <p:nvPr/>
        </p:nvSpPr>
        <p:spPr>
          <a:xfrm>
            <a:off x="7370828" y="0"/>
            <a:ext cx="1773171" cy="1310595"/>
          </a:xfrm>
          <a:prstGeom prst="rect">
            <a:avLst/>
          </a:prstGeom>
          <a:solidFill>
            <a:srgbClr val="001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Google Shape;699;p33">
            <a:extLst>
              <a:ext uri="{FF2B5EF4-FFF2-40B4-BE49-F238E27FC236}">
                <a16:creationId xmlns:a16="http://schemas.microsoft.com/office/drawing/2014/main" id="{773AB32F-966C-49A8-A475-A4D5C7FC82FA}"/>
              </a:ext>
            </a:extLst>
          </p:cNvPr>
          <p:cNvSpPr txBox="1">
            <a:spLocks/>
          </p:cNvSpPr>
          <p:nvPr/>
        </p:nvSpPr>
        <p:spPr>
          <a:xfrm>
            <a:off x="7614317" y="52526"/>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Backhoe</a:t>
            </a:r>
            <a:r>
              <a:rPr lang="it-IT" sz="1050"/>
              <a:t> JD50DCompact</a:t>
            </a:r>
          </a:p>
        </p:txBody>
      </p:sp>
      <p:sp>
        <p:nvSpPr>
          <p:cNvPr id="89" name="Google Shape;702;p33">
            <a:extLst>
              <a:ext uri="{FF2B5EF4-FFF2-40B4-BE49-F238E27FC236}">
                <a16:creationId xmlns:a16="http://schemas.microsoft.com/office/drawing/2014/main" id="{1EDBDF7C-D399-472E-A18F-3B8A7590D59E}"/>
              </a:ext>
            </a:extLst>
          </p:cNvPr>
          <p:cNvSpPr/>
          <p:nvPr/>
        </p:nvSpPr>
        <p:spPr>
          <a:xfrm>
            <a:off x="7518143" y="128324"/>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0" name="Google Shape;699;p33">
            <a:extLst>
              <a:ext uri="{FF2B5EF4-FFF2-40B4-BE49-F238E27FC236}">
                <a16:creationId xmlns:a16="http://schemas.microsoft.com/office/drawing/2014/main" id="{ACF5A244-B9B7-4E61-9122-67A025A6C2DF}"/>
              </a:ext>
            </a:extLst>
          </p:cNvPr>
          <p:cNvSpPr txBox="1">
            <a:spLocks/>
          </p:cNvSpPr>
          <p:nvPr/>
        </p:nvSpPr>
        <p:spPr>
          <a:xfrm>
            <a:off x="7614317" y="312231"/>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Compactor</a:t>
            </a:r>
            <a:r>
              <a:rPr lang="it-IT" sz="1050"/>
              <a:t> </a:t>
            </a:r>
            <a:r>
              <a:rPr lang="it-IT" sz="1050" err="1"/>
              <a:t>Ingersoll</a:t>
            </a:r>
            <a:r>
              <a:rPr lang="it-IT" sz="1050"/>
              <a:t> Rand</a:t>
            </a:r>
          </a:p>
        </p:txBody>
      </p:sp>
      <p:sp>
        <p:nvSpPr>
          <p:cNvPr id="91" name="Google Shape;702;p33">
            <a:extLst>
              <a:ext uri="{FF2B5EF4-FFF2-40B4-BE49-F238E27FC236}">
                <a16:creationId xmlns:a16="http://schemas.microsoft.com/office/drawing/2014/main" id="{25338B54-F54B-497A-9302-4C1B8131201D}"/>
              </a:ext>
            </a:extLst>
          </p:cNvPr>
          <p:cNvSpPr/>
          <p:nvPr/>
        </p:nvSpPr>
        <p:spPr>
          <a:xfrm>
            <a:off x="7517031" y="384890"/>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2" name="Google Shape;699;p33">
            <a:extLst>
              <a:ext uri="{FF2B5EF4-FFF2-40B4-BE49-F238E27FC236}">
                <a16:creationId xmlns:a16="http://schemas.microsoft.com/office/drawing/2014/main" id="{98DC5A79-4041-459E-870D-F2B08DBA22A3}"/>
              </a:ext>
            </a:extLst>
          </p:cNvPr>
          <p:cNvSpPr txBox="1">
            <a:spLocks/>
          </p:cNvSpPr>
          <p:nvPr/>
        </p:nvSpPr>
        <p:spPr>
          <a:xfrm>
            <a:off x="7614317" y="574903"/>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a:t>Concrete Mixer</a:t>
            </a:r>
          </a:p>
        </p:txBody>
      </p:sp>
      <p:sp>
        <p:nvSpPr>
          <p:cNvPr id="93" name="Google Shape;702;p33">
            <a:extLst>
              <a:ext uri="{FF2B5EF4-FFF2-40B4-BE49-F238E27FC236}">
                <a16:creationId xmlns:a16="http://schemas.microsoft.com/office/drawing/2014/main" id="{9AF5B3EA-C124-4526-983A-B80FD2DCE49D}"/>
              </a:ext>
            </a:extLst>
          </p:cNvPr>
          <p:cNvSpPr/>
          <p:nvPr/>
        </p:nvSpPr>
        <p:spPr>
          <a:xfrm>
            <a:off x="7519128" y="655194"/>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4" name="Google Shape;699;p33">
            <a:extLst>
              <a:ext uri="{FF2B5EF4-FFF2-40B4-BE49-F238E27FC236}">
                <a16:creationId xmlns:a16="http://schemas.microsoft.com/office/drawing/2014/main" id="{EB9C867C-E24C-4075-B058-BCE0837F2EA4}"/>
              </a:ext>
            </a:extLst>
          </p:cNvPr>
          <p:cNvSpPr txBox="1">
            <a:spLocks/>
          </p:cNvSpPr>
          <p:nvPr/>
        </p:nvSpPr>
        <p:spPr>
          <a:xfrm>
            <a:off x="7614317" y="840562"/>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Excavator</a:t>
            </a:r>
            <a:r>
              <a:rPr lang="it-IT" sz="1050"/>
              <a:t> CAT320E</a:t>
            </a:r>
          </a:p>
        </p:txBody>
      </p:sp>
      <p:sp>
        <p:nvSpPr>
          <p:cNvPr id="95" name="Google Shape;702;p33">
            <a:extLst>
              <a:ext uri="{FF2B5EF4-FFF2-40B4-BE49-F238E27FC236}">
                <a16:creationId xmlns:a16="http://schemas.microsoft.com/office/drawing/2014/main" id="{6F6C9BDC-9F7D-4762-A464-688333C9CB94}"/>
              </a:ext>
            </a:extLst>
          </p:cNvPr>
          <p:cNvSpPr/>
          <p:nvPr/>
        </p:nvSpPr>
        <p:spPr>
          <a:xfrm>
            <a:off x="7518143" y="915103"/>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6" name="Google Shape;699;p33">
            <a:extLst>
              <a:ext uri="{FF2B5EF4-FFF2-40B4-BE49-F238E27FC236}">
                <a16:creationId xmlns:a16="http://schemas.microsoft.com/office/drawing/2014/main" id="{D39E4BBD-F281-48AD-969E-32E0912A6FD3}"/>
              </a:ext>
            </a:extLst>
          </p:cNvPr>
          <p:cNvSpPr txBox="1">
            <a:spLocks/>
          </p:cNvSpPr>
          <p:nvPr/>
        </p:nvSpPr>
        <p:spPr>
          <a:xfrm>
            <a:off x="7614317" y="1099199"/>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Excavator</a:t>
            </a:r>
            <a:r>
              <a:rPr lang="it-IT" sz="1050"/>
              <a:t> Hitachi50U</a:t>
            </a:r>
          </a:p>
        </p:txBody>
      </p:sp>
      <p:sp>
        <p:nvSpPr>
          <p:cNvPr id="97" name="Google Shape;702;p33">
            <a:extLst>
              <a:ext uri="{FF2B5EF4-FFF2-40B4-BE49-F238E27FC236}">
                <a16:creationId xmlns:a16="http://schemas.microsoft.com/office/drawing/2014/main" id="{CE5E65FB-D041-4E96-8C17-7823761D36C0}"/>
              </a:ext>
            </a:extLst>
          </p:cNvPr>
          <p:cNvSpPr/>
          <p:nvPr/>
        </p:nvSpPr>
        <p:spPr>
          <a:xfrm>
            <a:off x="7514650" y="1174246"/>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9" name="Google Shape;675;p31">
            <a:extLst>
              <a:ext uri="{FF2B5EF4-FFF2-40B4-BE49-F238E27FC236}">
                <a16:creationId xmlns:a16="http://schemas.microsoft.com/office/drawing/2014/main" id="{15D75DBA-AA77-490C-8023-9BCF2BD5342C}"/>
              </a:ext>
            </a:extLst>
          </p:cNvPr>
          <p:cNvSpPr txBox="1">
            <a:spLocks/>
          </p:cNvSpPr>
          <p:nvPr/>
        </p:nvSpPr>
        <p:spPr>
          <a:xfrm>
            <a:off x="1130713" y="942071"/>
            <a:ext cx="4354638" cy="3760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600">
                <a:solidFill>
                  <a:schemeClr val="bg1"/>
                </a:solidFill>
              </a:rPr>
              <a:t>~2 SECOND (67 SEGMENTS)</a:t>
            </a:r>
            <a:endParaRPr lang="en-US" sz="1600">
              <a:latin typeface="Share Tech" panose="020B0604020202020204" charset="0"/>
            </a:endParaRPr>
          </a:p>
        </p:txBody>
      </p:sp>
      <p:sp>
        <p:nvSpPr>
          <p:cNvPr id="100" name="Google Shape;662;p31">
            <a:extLst>
              <a:ext uri="{FF2B5EF4-FFF2-40B4-BE49-F238E27FC236}">
                <a16:creationId xmlns:a16="http://schemas.microsoft.com/office/drawing/2014/main" id="{2F338791-E8F2-401D-BFAA-C679F4EB4A2A}"/>
              </a:ext>
            </a:extLst>
          </p:cNvPr>
          <p:cNvSpPr/>
          <p:nvPr/>
        </p:nvSpPr>
        <p:spPr>
          <a:xfrm>
            <a:off x="6001935" y="1392468"/>
            <a:ext cx="72" cy="3058625"/>
          </a:xfrm>
          <a:custGeom>
            <a:avLst/>
            <a:gdLst/>
            <a:ahLst/>
            <a:cxnLst/>
            <a:rect l="l" t="t" r="r" b="b"/>
            <a:pathLst>
              <a:path w="1" h="42769" fill="none" extrusionOk="0">
                <a:moveTo>
                  <a:pt x="0" y="1"/>
                </a:moveTo>
                <a:lnTo>
                  <a:pt x="0"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75;p31">
            <a:extLst>
              <a:ext uri="{FF2B5EF4-FFF2-40B4-BE49-F238E27FC236}">
                <a16:creationId xmlns:a16="http://schemas.microsoft.com/office/drawing/2014/main" id="{A221F531-65DF-4490-81B3-38D86B913935}"/>
              </a:ext>
            </a:extLst>
          </p:cNvPr>
          <p:cNvSpPr txBox="1">
            <a:spLocks/>
          </p:cNvSpPr>
          <p:nvPr/>
        </p:nvSpPr>
        <p:spPr>
          <a:xfrm>
            <a:off x="5762497" y="4342898"/>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1</a:t>
            </a:r>
          </a:p>
        </p:txBody>
      </p:sp>
      <p:graphicFrame>
        <p:nvGraphicFramePr>
          <p:cNvPr id="102" name="Tabella 3">
            <a:extLst>
              <a:ext uri="{FF2B5EF4-FFF2-40B4-BE49-F238E27FC236}">
                <a16:creationId xmlns:a16="http://schemas.microsoft.com/office/drawing/2014/main" id="{641A8739-CF94-42DC-964F-C58B00204EF9}"/>
              </a:ext>
            </a:extLst>
          </p:cNvPr>
          <p:cNvGraphicFramePr>
            <a:graphicFrameLocks noGrp="1"/>
          </p:cNvGraphicFramePr>
          <p:nvPr>
            <p:extLst>
              <p:ext uri="{D42A27DB-BD31-4B8C-83A1-F6EECF244321}">
                <p14:modId xmlns:p14="http://schemas.microsoft.com/office/powerpoint/2010/main" val="3796399288"/>
              </p:ext>
            </p:extLst>
          </p:nvPr>
        </p:nvGraphicFramePr>
        <p:xfrm>
          <a:off x="6629716" y="2348129"/>
          <a:ext cx="2349277" cy="1487540"/>
        </p:xfrm>
        <a:graphic>
          <a:graphicData uri="http://schemas.openxmlformats.org/drawingml/2006/table">
            <a:tbl>
              <a:tblPr firstRow="1" bandRow="1">
                <a:tableStyleId>{1F9D680B-BC57-47C4-BD27-6F62D7535616}</a:tableStyleId>
              </a:tblPr>
              <a:tblGrid>
                <a:gridCol w="1612677">
                  <a:extLst>
                    <a:ext uri="{9D8B030D-6E8A-4147-A177-3AD203B41FA5}">
                      <a16:colId xmlns:a16="http://schemas.microsoft.com/office/drawing/2014/main" val="3849393986"/>
                    </a:ext>
                  </a:extLst>
                </a:gridCol>
                <a:gridCol w="736600">
                  <a:extLst>
                    <a:ext uri="{9D8B030D-6E8A-4147-A177-3AD203B41FA5}">
                      <a16:colId xmlns:a16="http://schemas.microsoft.com/office/drawing/2014/main" val="2910141334"/>
                    </a:ext>
                  </a:extLst>
                </a:gridCol>
              </a:tblGrid>
              <a:tr h="370840">
                <a:tc>
                  <a:txBody>
                    <a:bodyPr/>
                    <a:lstStyle/>
                    <a:p>
                      <a:pPr algn="r"/>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ACCURACY</a:t>
                      </a:r>
                      <a:endParaRPr lang="en-US" sz="1200" b="0">
                        <a:latin typeface="Share Tech" panose="020B0604020202020204" charset="0"/>
                      </a:endParaRP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95.26%</a:t>
                      </a:r>
                      <a:endParaRPr lang="en-US" sz="1400" b="0">
                        <a:latin typeface="Share Tech" panose="020B0604020202020204" charset="0"/>
                      </a:endParaRP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519756486"/>
                  </a:ext>
                </a:extLst>
              </a:tr>
              <a:tr h="375020">
                <a:tc>
                  <a:txBody>
                    <a:bodyPr/>
                    <a:lstStyle/>
                    <a:p>
                      <a:pPr algn="r"/>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AVERAGE PRECISION</a:t>
                      </a:r>
                      <a:endParaRPr lang="en-US" sz="1200" b="0">
                        <a:latin typeface="Share Tech" panose="020B0604020202020204" charset="0"/>
                      </a:endParaRP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95.72%</a:t>
                      </a:r>
                      <a:endParaRPr lang="en-US" sz="1400" b="0">
                        <a:latin typeface="Share Tech" panose="020B0604020202020204" charset="0"/>
                      </a:endParaRP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96297928"/>
                  </a:ext>
                </a:extLst>
              </a:tr>
              <a:tr h="370840">
                <a:tc>
                  <a:txBody>
                    <a:bodyPr/>
                    <a:lstStyle/>
                    <a:p>
                      <a:pPr algn="r"/>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AVERAGE RECALL</a:t>
                      </a:r>
                      <a:endParaRPr lang="en-US" sz="1200" b="0">
                        <a:latin typeface="Share Tech" panose="020B0604020202020204" charset="0"/>
                      </a:endParaRP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400" b="0">
                          <a:solidFill>
                            <a:schemeClr val="bg1"/>
                          </a:solidFill>
                          <a:latin typeface="Share Tech" panose="020B0604020202020204" charset="0"/>
                        </a:rPr>
                        <a:t>95.26%</a:t>
                      </a: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576389136"/>
                  </a:ext>
                </a:extLst>
              </a:tr>
              <a:tr h="370840">
                <a:tc>
                  <a:txBody>
                    <a:bodyPr/>
                    <a:lstStyle/>
                    <a:p>
                      <a:pPr algn="r"/>
                      <a:r>
                        <a:rPr lang="en-US" sz="1400" b="0">
                          <a:solidFill>
                            <a:schemeClr val="bg1"/>
                          </a:solidFill>
                          <a:latin typeface="Share Tech" panose="020B0604020202020204" charset="0"/>
                        </a:rPr>
                        <a:t>AVERAGE F1-SCORE</a:t>
                      </a: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a:solidFill>
                            <a:schemeClr val="bg1"/>
                          </a:solidFill>
                          <a:latin typeface="Share Tech" panose="020B0604020202020204" charset="0"/>
                        </a:rPr>
                        <a:t>0.952</a:t>
                      </a: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9872630"/>
                  </a:ext>
                </a:extLst>
              </a:tr>
            </a:tbl>
          </a:graphicData>
        </a:graphic>
      </p:graphicFrame>
      <p:sp>
        <p:nvSpPr>
          <p:cNvPr id="98" name="Rettangolo 97">
            <a:extLst>
              <a:ext uri="{FF2B5EF4-FFF2-40B4-BE49-F238E27FC236}">
                <a16:creationId xmlns:a16="http://schemas.microsoft.com/office/drawing/2014/main" id="{142AB83A-C4D4-4939-B520-F08D27CDA8B5}"/>
              </a:ext>
            </a:extLst>
          </p:cNvPr>
          <p:cNvSpPr/>
          <p:nvPr/>
        </p:nvSpPr>
        <p:spPr>
          <a:xfrm>
            <a:off x="0" y="1709739"/>
            <a:ext cx="965218" cy="757392"/>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67259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250"/>
                                        <p:tgtEl>
                                          <p:spTgt spid="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250"/>
                                        <p:tgtEl>
                                          <p:spTgt spid="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250"/>
                                        <p:tgtEl>
                                          <p:spTgt spid="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250"/>
                                        <p:tgtEl>
                                          <p:spTgt spid="6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250"/>
                                        <p:tgtEl>
                                          <p:spTgt spid="6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250"/>
                                        <p:tgtEl>
                                          <p:spTgt spid="6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250"/>
                                        <p:tgtEl>
                                          <p:spTgt spid="6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fade">
                                      <p:cBhvr>
                                        <p:cTn id="31" dur="250"/>
                                        <p:tgtEl>
                                          <p:spTgt spid="6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fade">
                                      <p:cBhvr>
                                        <p:cTn id="34" dur="250"/>
                                        <p:tgtEl>
                                          <p:spTgt spid="6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250"/>
                                        <p:tgtEl>
                                          <p:spTgt spid="6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9"/>
                                        </p:tgtEl>
                                        <p:attrNameLst>
                                          <p:attrName>style.visibility</p:attrName>
                                        </p:attrNameLst>
                                      </p:cBhvr>
                                      <p:to>
                                        <p:strVal val="visible"/>
                                      </p:to>
                                    </p:set>
                                    <p:animEffect transition="in" filter="fade">
                                      <p:cBhvr>
                                        <p:cTn id="40" dur="250"/>
                                        <p:tgtEl>
                                          <p:spTgt spid="6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250"/>
                                        <p:tgtEl>
                                          <p:spTgt spid="7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fade">
                                      <p:cBhvr>
                                        <p:cTn id="46" dur="250"/>
                                        <p:tgtEl>
                                          <p:spTgt spid="7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fade">
                                      <p:cBhvr>
                                        <p:cTn id="49" dur="2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lvl="0"/>
            <a:r>
              <a:rPr lang="it-IT"/>
              <a:t>MAJORITY VOTING</a:t>
            </a:r>
            <a:endParaRPr sz="3000"/>
          </a:p>
        </p:txBody>
      </p:sp>
      <p:grpSp>
        <p:nvGrpSpPr>
          <p:cNvPr id="72" name="Google Shape;1099;p38">
            <a:extLst>
              <a:ext uri="{FF2B5EF4-FFF2-40B4-BE49-F238E27FC236}">
                <a16:creationId xmlns:a16="http://schemas.microsoft.com/office/drawing/2014/main" id="{1B67EB26-077F-41DA-BEE9-8839E24E08F5}"/>
              </a:ext>
            </a:extLst>
          </p:cNvPr>
          <p:cNvGrpSpPr/>
          <p:nvPr/>
        </p:nvGrpSpPr>
        <p:grpSpPr>
          <a:xfrm>
            <a:off x="53280" y="2511155"/>
            <a:ext cx="180000" cy="180000"/>
            <a:chOff x="7457825" y="1912500"/>
            <a:chExt cx="373500" cy="373500"/>
          </a:xfrm>
        </p:grpSpPr>
        <p:sp>
          <p:nvSpPr>
            <p:cNvPr id="73" name="Google Shape;1100;p38">
              <a:extLst>
                <a:ext uri="{FF2B5EF4-FFF2-40B4-BE49-F238E27FC236}">
                  <a16:creationId xmlns:a16="http://schemas.microsoft.com/office/drawing/2014/main" id="{FF66F4E5-31A2-4578-8A84-B0043BFB54AD}"/>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1;p38">
              <a:extLst>
                <a:ext uri="{FF2B5EF4-FFF2-40B4-BE49-F238E27FC236}">
                  <a16:creationId xmlns:a16="http://schemas.microsoft.com/office/drawing/2014/main" id="{72E0D218-7550-424F-B225-7FD618A12B8B}"/>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096;p38">
            <a:extLst>
              <a:ext uri="{FF2B5EF4-FFF2-40B4-BE49-F238E27FC236}">
                <a16:creationId xmlns:a16="http://schemas.microsoft.com/office/drawing/2014/main" id="{03E03C8D-6746-42F4-8857-992EBA10E2F1}"/>
              </a:ext>
            </a:extLst>
          </p:cNvPr>
          <p:cNvGrpSpPr/>
          <p:nvPr/>
        </p:nvGrpSpPr>
        <p:grpSpPr>
          <a:xfrm>
            <a:off x="53286" y="2252124"/>
            <a:ext cx="180000" cy="180000"/>
            <a:chOff x="5557850" y="1912500"/>
            <a:chExt cx="373500" cy="373500"/>
          </a:xfrm>
        </p:grpSpPr>
        <p:sp>
          <p:nvSpPr>
            <p:cNvPr id="76" name="Google Shape;1097;p38">
              <a:extLst>
                <a:ext uri="{FF2B5EF4-FFF2-40B4-BE49-F238E27FC236}">
                  <a16:creationId xmlns:a16="http://schemas.microsoft.com/office/drawing/2014/main" id="{CB27DF0D-1E43-4632-AA12-27466C20450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8;p38">
              <a:extLst>
                <a:ext uri="{FF2B5EF4-FFF2-40B4-BE49-F238E27FC236}">
                  <a16:creationId xmlns:a16="http://schemas.microsoft.com/office/drawing/2014/main" id="{B189F26D-D682-4567-B878-145B8FF1F45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090;p38">
            <a:extLst>
              <a:ext uri="{FF2B5EF4-FFF2-40B4-BE49-F238E27FC236}">
                <a16:creationId xmlns:a16="http://schemas.microsoft.com/office/drawing/2014/main" id="{1D886B3C-776E-49B4-AC48-07C805761432}"/>
              </a:ext>
            </a:extLst>
          </p:cNvPr>
          <p:cNvGrpSpPr/>
          <p:nvPr/>
        </p:nvGrpSpPr>
        <p:grpSpPr>
          <a:xfrm>
            <a:off x="53298" y="1731104"/>
            <a:ext cx="180000" cy="180000"/>
            <a:chOff x="1372725" y="1912500"/>
            <a:chExt cx="373500" cy="373500"/>
          </a:xfrm>
        </p:grpSpPr>
        <p:sp>
          <p:nvSpPr>
            <p:cNvPr id="79" name="Google Shape;1091;p38">
              <a:extLst>
                <a:ext uri="{FF2B5EF4-FFF2-40B4-BE49-F238E27FC236}">
                  <a16:creationId xmlns:a16="http://schemas.microsoft.com/office/drawing/2014/main" id="{CD8744F9-5769-43B2-AF42-A26748E38336}"/>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2;p38">
              <a:extLst>
                <a:ext uri="{FF2B5EF4-FFF2-40B4-BE49-F238E27FC236}">
                  <a16:creationId xmlns:a16="http://schemas.microsoft.com/office/drawing/2014/main" id="{FF2459E9-E614-4056-A797-201C757512D6}"/>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093;p38">
            <a:extLst>
              <a:ext uri="{FF2B5EF4-FFF2-40B4-BE49-F238E27FC236}">
                <a16:creationId xmlns:a16="http://schemas.microsoft.com/office/drawing/2014/main" id="{F3B5E734-C48E-4987-8F2F-BFAC3F08B6D1}"/>
              </a:ext>
            </a:extLst>
          </p:cNvPr>
          <p:cNvGrpSpPr/>
          <p:nvPr/>
        </p:nvGrpSpPr>
        <p:grpSpPr>
          <a:xfrm>
            <a:off x="53292" y="1990135"/>
            <a:ext cx="180000" cy="180000"/>
            <a:chOff x="3212675" y="1912500"/>
            <a:chExt cx="373500" cy="373500"/>
          </a:xfrm>
        </p:grpSpPr>
        <p:sp>
          <p:nvSpPr>
            <p:cNvPr id="82" name="Google Shape;1094;p38">
              <a:extLst>
                <a:ext uri="{FF2B5EF4-FFF2-40B4-BE49-F238E27FC236}">
                  <a16:creationId xmlns:a16="http://schemas.microsoft.com/office/drawing/2014/main" id="{DB529867-8AFE-4069-8832-0DAD877D43A2}"/>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5;p38">
              <a:extLst>
                <a:ext uri="{FF2B5EF4-FFF2-40B4-BE49-F238E27FC236}">
                  <a16:creationId xmlns:a16="http://schemas.microsoft.com/office/drawing/2014/main" id="{E9B640B6-8B6A-4FD5-9C47-E87087F203A1}"/>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1110;p38">
            <a:extLst>
              <a:ext uri="{FF2B5EF4-FFF2-40B4-BE49-F238E27FC236}">
                <a16:creationId xmlns:a16="http://schemas.microsoft.com/office/drawing/2014/main" id="{A77AC645-6399-4A8B-8598-179231497436}"/>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85" name="Google Shape;1111;p38">
            <a:extLst>
              <a:ext uri="{FF2B5EF4-FFF2-40B4-BE49-F238E27FC236}">
                <a16:creationId xmlns:a16="http://schemas.microsoft.com/office/drawing/2014/main" id="{1667373D-914C-4B22-A6E4-16821EB5060C}"/>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ESN</a:t>
            </a:r>
          </a:p>
        </p:txBody>
      </p:sp>
      <p:sp>
        <p:nvSpPr>
          <p:cNvPr id="86" name="Google Shape;1112;p38">
            <a:extLst>
              <a:ext uri="{FF2B5EF4-FFF2-40B4-BE49-F238E27FC236}">
                <a16:creationId xmlns:a16="http://schemas.microsoft.com/office/drawing/2014/main" id="{752B2627-B7C1-41D7-82C8-35502C95FB08}"/>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87" name="Google Shape;1113;p38">
            <a:extLst>
              <a:ext uri="{FF2B5EF4-FFF2-40B4-BE49-F238E27FC236}">
                <a16:creationId xmlns:a16="http://schemas.microsoft.com/office/drawing/2014/main" id="{D2C6C8C0-4FF2-4B29-AE2E-874DA9A234F8}"/>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p:sp>
        <p:nvSpPr>
          <p:cNvPr id="26" name="Google Shape;661;p31">
            <a:extLst>
              <a:ext uri="{FF2B5EF4-FFF2-40B4-BE49-F238E27FC236}">
                <a16:creationId xmlns:a16="http://schemas.microsoft.com/office/drawing/2014/main" id="{DE51B688-543D-4A52-84DD-1203948D1EE3}"/>
              </a:ext>
            </a:extLst>
          </p:cNvPr>
          <p:cNvSpPr/>
          <p:nvPr/>
        </p:nvSpPr>
        <p:spPr>
          <a:xfrm>
            <a:off x="4871352" y="1392469"/>
            <a:ext cx="72" cy="3058625"/>
          </a:xfrm>
          <a:custGeom>
            <a:avLst/>
            <a:gdLst/>
            <a:ahLst/>
            <a:cxnLst/>
            <a:rect l="l" t="t" r="r" b="b"/>
            <a:pathLst>
              <a:path w="1" h="42769" fill="none" extrusionOk="0">
                <a:moveTo>
                  <a:pt x="1" y="1"/>
                </a:moveTo>
                <a:lnTo>
                  <a:pt x="1"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9;p31">
            <a:extLst>
              <a:ext uri="{FF2B5EF4-FFF2-40B4-BE49-F238E27FC236}">
                <a16:creationId xmlns:a16="http://schemas.microsoft.com/office/drawing/2014/main" id="{D5AC2D17-E66C-47B7-B0B2-7813771FD610}"/>
              </a:ext>
            </a:extLst>
          </p:cNvPr>
          <p:cNvSpPr/>
          <p:nvPr/>
        </p:nvSpPr>
        <p:spPr>
          <a:xfrm>
            <a:off x="2394375" y="1392471"/>
            <a:ext cx="72" cy="3058625"/>
          </a:xfrm>
          <a:custGeom>
            <a:avLst/>
            <a:gdLst/>
            <a:ahLst/>
            <a:cxnLst/>
            <a:rect l="l" t="t" r="r" b="b"/>
            <a:pathLst>
              <a:path w="1" h="42769" fill="none" extrusionOk="0">
                <a:moveTo>
                  <a:pt x="0" y="1"/>
                </a:moveTo>
                <a:lnTo>
                  <a:pt x="0"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60;p31">
            <a:extLst>
              <a:ext uri="{FF2B5EF4-FFF2-40B4-BE49-F238E27FC236}">
                <a16:creationId xmlns:a16="http://schemas.microsoft.com/office/drawing/2014/main" id="{1A1655A9-FC97-4457-936C-AA24AA6E56F1}"/>
              </a:ext>
            </a:extLst>
          </p:cNvPr>
          <p:cNvSpPr/>
          <p:nvPr/>
        </p:nvSpPr>
        <p:spPr>
          <a:xfrm>
            <a:off x="3484986" y="1392471"/>
            <a:ext cx="72" cy="3058625"/>
          </a:xfrm>
          <a:custGeom>
            <a:avLst/>
            <a:gdLst/>
            <a:ahLst/>
            <a:cxnLst/>
            <a:rect l="l" t="t" r="r" b="b"/>
            <a:pathLst>
              <a:path w="1" h="42769" fill="none" extrusionOk="0">
                <a:moveTo>
                  <a:pt x="0" y="1"/>
                </a:moveTo>
                <a:lnTo>
                  <a:pt x="0"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61;p31">
            <a:extLst>
              <a:ext uri="{FF2B5EF4-FFF2-40B4-BE49-F238E27FC236}">
                <a16:creationId xmlns:a16="http://schemas.microsoft.com/office/drawing/2014/main" id="{F00A1BAB-EAE1-4D84-991A-224C2E323544}"/>
              </a:ext>
            </a:extLst>
          </p:cNvPr>
          <p:cNvSpPr/>
          <p:nvPr/>
        </p:nvSpPr>
        <p:spPr>
          <a:xfrm>
            <a:off x="4497043" y="1386066"/>
            <a:ext cx="72" cy="3058625"/>
          </a:xfrm>
          <a:custGeom>
            <a:avLst/>
            <a:gdLst/>
            <a:ahLst/>
            <a:cxnLst/>
            <a:rect l="l" t="t" r="r" b="b"/>
            <a:pathLst>
              <a:path w="1" h="42769" fill="none" extrusionOk="0">
                <a:moveTo>
                  <a:pt x="1" y="1"/>
                </a:moveTo>
                <a:lnTo>
                  <a:pt x="1"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62;p31">
            <a:extLst>
              <a:ext uri="{FF2B5EF4-FFF2-40B4-BE49-F238E27FC236}">
                <a16:creationId xmlns:a16="http://schemas.microsoft.com/office/drawing/2014/main" id="{BAA4D346-8E4D-4484-8A4C-DF1EC37AF4E0}"/>
              </a:ext>
            </a:extLst>
          </p:cNvPr>
          <p:cNvSpPr/>
          <p:nvPr/>
        </p:nvSpPr>
        <p:spPr>
          <a:xfrm>
            <a:off x="5616747" y="1392471"/>
            <a:ext cx="72" cy="3058625"/>
          </a:xfrm>
          <a:custGeom>
            <a:avLst/>
            <a:gdLst/>
            <a:ahLst/>
            <a:cxnLst/>
            <a:rect l="l" t="t" r="r" b="b"/>
            <a:pathLst>
              <a:path w="1" h="42769" fill="none" extrusionOk="0">
                <a:moveTo>
                  <a:pt x="0" y="1"/>
                </a:moveTo>
                <a:lnTo>
                  <a:pt x="0"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75;p31">
            <a:extLst>
              <a:ext uri="{FF2B5EF4-FFF2-40B4-BE49-F238E27FC236}">
                <a16:creationId xmlns:a16="http://schemas.microsoft.com/office/drawing/2014/main" id="{F2DAA0AF-A10C-4E5A-B599-8EBA2FDBA41C}"/>
              </a:ext>
            </a:extLst>
          </p:cNvPr>
          <p:cNvSpPr txBox="1">
            <a:spLocks/>
          </p:cNvSpPr>
          <p:nvPr/>
        </p:nvSpPr>
        <p:spPr>
          <a:xfrm>
            <a:off x="1134323" y="1650953"/>
            <a:ext cx="1155058"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r"/>
            <a:r>
              <a:rPr lang="it-IT" sz="1600">
                <a:solidFill>
                  <a:schemeClr val="bg1"/>
                </a:solidFill>
              </a:rPr>
              <a:t>PRECISION</a:t>
            </a:r>
          </a:p>
        </p:txBody>
      </p:sp>
      <p:sp>
        <p:nvSpPr>
          <p:cNvPr id="32" name="Google Shape;677;p31">
            <a:extLst>
              <a:ext uri="{FF2B5EF4-FFF2-40B4-BE49-F238E27FC236}">
                <a16:creationId xmlns:a16="http://schemas.microsoft.com/office/drawing/2014/main" id="{398BBB4D-9948-49BE-8B9C-4D81EC576E70}"/>
              </a:ext>
            </a:extLst>
          </p:cNvPr>
          <p:cNvSpPr txBox="1">
            <a:spLocks/>
          </p:cNvSpPr>
          <p:nvPr/>
        </p:nvSpPr>
        <p:spPr>
          <a:xfrm>
            <a:off x="1130713" y="2727177"/>
            <a:ext cx="1158668" cy="4634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r"/>
            <a:r>
              <a:rPr lang="it-IT" sz="1600">
                <a:solidFill>
                  <a:schemeClr val="bg1"/>
                </a:solidFill>
              </a:rPr>
              <a:t>RECALL</a:t>
            </a:r>
          </a:p>
        </p:txBody>
      </p:sp>
      <p:sp>
        <p:nvSpPr>
          <p:cNvPr id="33" name="Google Shape;679;p31">
            <a:extLst>
              <a:ext uri="{FF2B5EF4-FFF2-40B4-BE49-F238E27FC236}">
                <a16:creationId xmlns:a16="http://schemas.microsoft.com/office/drawing/2014/main" id="{D0E2F35E-C188-43F5-BA27-08492C606F62}"/>
              </a:ext>
            </a:extLst>
          </p:cNvPr>
          <p:cNvSpPr txBox="1">
            <a:spLocks/>
          </p:cNvSpPr>
          <p:nvPr/>
        </p:nvSpPr>
        <p:spPr>
          <a:xfrm>
            <a:off x="1032579" y="3763372"/>
            <a:ext cx="1256802" cy="4686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r"/>
            <a:r>
              <a:rPr lang="it-IT" sz="1600">
                <a:solidFill>
                  <a:schemeClr val="bg1"/>
                </a:solidFill>
              </a:rPr>
              <a:t>F1 - SCORE</a:t>
            </a:r>
          </a:p>
        </p:txBody>
      </p:sp>
      <p:sp>
        <p:nvSpPr>
          <p:cNvPr id="34" name="Google Shape;675;p31">
            <a:extLst>
              <a:ext uri="{FF2B5EF4-FFF2-40B4-BE49-F238E27FC236}">
                <a16:creationId xmlns:a16="http://schemas.microsoft.com/office/drawing/2014/main" id="{7AE7E922-FBF6-49BD-821F-2A57D29EC176}"/>
              </a:ext>
            </a:extLst>
          </p:cNvPr>
          <p:cNvSpPr txBox="1">
            <a:spLocks/>
          </p:cNvSpPr>
          <p:nvPr/>
        </p:nvSpPr>
        <p:spPr>
          <a:xfrm>
            <a:off x="2234459" y="4344840"/>
            <a:ext cx="319312"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a:t>
            </a:r>
          </a:p>
        </p:txBody>
      </p:sp>
      <p:sp>
        <p:nvSpPr>
          <p:cNvPr id="35" name="Google Shape;675;p31">
            <a:extLst>
              <a:ext uri="{FF2B5EF4-FFF2-40B4-BE49-F238E27FC236}">
                <a16:creationId xmlns:a16="http://schemas.microsoft.com/office/drawing/2014/main" id="{FCEFC25F-E684-4793-8A7F-590DFE9A4D0E}"/>
              </a:ext>
            </a:extLst>
          </p:cNvPr>
          <p:cNvSpPr txBox="1">
            <a:spLocks/>
          </p:cNvSpPr>
          <p:nvPr/>
        </p:nvSpPr>
        <p:spPr>
          <a:xfrm>
            <a:off x="3245476"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0.3</a:t>
            </a:r>
          </a:p>
        </p:txBody>
      </p:sp>
      <p:sp>
        <p:nvSpPr>
          <p:cNvPr id="36" name="Google Shape;675;p31">
            <a:extLst>
              <a:ext uri="{FF2B5EF4-FFF2-40B4-BE49-F238E27FC236}">
                <a16:creationId xmlns:a16="http://schemas.microsoft.com/office/drawing/2014/main" id="{7A29607F-9818-4BBF-B725-26A23F16F0B6}"/>
              </a:ext>
            </a:extLst>
          </p:cNvPr>
          <p:cNvSpPr txBox="1">
            <a:spLocks/>
          </p:cNvSpPr>
          <p:nvPr/>
        </p:nvSpPr>
        <p:spPr>
          <a:xfrm>
            <a:off x="4255664"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0.6</a:t>
            </a:r>
          </a:p>
        </p:txBody>
      </p:sp>
      <p:sp>
        <p:nvSpPr>
          <p:cNvPr id="37" name="Google Shape;675;p31">
            <a:extLst>
              <a:ext uri="{FF2B5EF4-FFF2-40B4-BE49-F238E27FC236}">
                <a16:creationId xmlns:a16="http://schemas.microsoft.com/office/drawing/2014/main" id="{756C16C4-D87D-419F-8158-034F4AA49190}"/>
              </a:ext>
            </a:extLst>
          </p:cNvPr>
          <p:cNvSpPr txBox="1">
            <a:spLocks/>
          </p:cNvSpPr>
          <p:nvPr/>
        </p:nvSpPr>
        <p:spPr>
          <a:xfrm>
            <a:off x="5372032"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0.9</a:t>
            </a:r>
          </a:p>
        </p:txBody>
      </p:sp>
      <p:sp>
        <p:nvSpPr>
          <p:cNvPr id="38" name="Google Shape;661;p31">
            <a:extLst>
              <a:ext uri="{FF2B5EF4-FFF2-40B4-BE49-F238E27FC236}">
                <a16:creationId xmlns:a16="http://schemas.microsoft.com/office/drawing/2014/main" id="{3FCCCB0A-B607-4F1E-AB8C-EC3096E8DE41}"/>
              </a:ext>
            </a:extLst>
          </p:cNvPr>
          <p:cNvSpPr/>
          <p:nvPr/>
        </p:nvSpPr>
        <p:spPr>
          <a:xfrm>
            <a:off x="5243440" y="1392469"/>
            <a:ext cx="72" cy="3058625"/>
          </a:xfrm>
          <a:custGeom>
            <a:avLst/>
            <a:gdLst/>
            <a:ahLst/>
            <a:cxnLst/>
            <a:rect l="l" t="t" r="r" b="b"/>
            <a:pathLst>
              <a:path w="1" h="42769" fill="none" extrusionOk="0">
                <a:moveTo>
                  <a:pt x="1" y="1"/>
                </a:moveTo>
                <a:lnTo>
                  <a:pt x="1"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74;p31">
            <a:extLst>
              <a:ext uri="{FF2B5EF4-FFF2-40B4-BE49-F238E27FC236}">
                <a16:creationId xmlns:a16="http://schemas.microsoft.com/office/drawing/2014/main" id="{88D3A350-140B-45EA-B7AF-6010F11685CA}"/>
              </a:ext>
            </a:extLst>
          </p:cNvPr>
          <p:cNvSpPr/>
          <p:nvPr/>
        </p:nvSpPr>
        <p:spPr>
          <a:xfrm>
            <a:off x="2391411" y="2005998"/>
            <a:ext cx="3492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669;p31">
            <a:extLst>
              <a:ext uri="{FF2B5EF4-FFF2-40B4-BE49-F238E27FC236}">
                <a16:creationId xmlns:a16="http://schemas.microsoft.com/office/drawing/2014/main" id="{4B4EC8C4-B97F-4C6B-8E49-34F048C58E9E}"/>
              </a:ext>
            </a:extLst>
          </p:cNvPr>
          <p:cNvGrpSpPr/>
          <p:nvPr/>
        </p:nvGrpSpPr>
        <p:grpSpPr>
          <a:xfrm>
            <a:off x="2391408" y="1494988"/>
            <a:ext cx="3492000" cy="274905"/>
            <a:chOff x="3793471" y="2309869"/>
            <a:chExt cx="3235238" cy="274905"/>
          </a:xfrm>
        </p:grpSpPr>
        <p:sp>
          <p:nvSpPr>
            <p:cNvPr id="41" name="Google Shape;670;p31">
              <a:extLst>
                <a:ext uri="{FF2B5EF4-FFF2-40B4-BE49-F238E27FC236}">
                  <a16:creationId xmlns:a16="http://schemas.microsoft.com/office/drawing/2014/main" id="{0AB1C48A-1896-4ECE-A0C1-BFDA17EE114F}"/>
                </a:ext>
              </a:extLst>
            </p:cNvPr>
            <p:cNvSpPr/>
            <p:nvPr/>
          </p:nvSpPr>
          <p:spPr>
            <a:xfrm>
              <a:off x="3793471" y="2309869"/>
              <a:ext cx="2868355"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71;p31">
              <a:extLst>
                <a:ext uri="{FF2B5EF4-FFF2-40B4-BE49-F238E27FC236}">
                  <a16:creationId xmlns:a16="http://schemas.microsoft.com/office/drawing/2014/main" id="{93C0EBB2-AD53-4616-8FE6-4410B8354AA2}"/>
                </a:ext>
              </a:extLst>
            </p:cNvPr>
            <p:cNvSpPr/>
            <p:nvPr/>
          </p:nvSpPr>
          <p:spPr>
            <a:xfrm>
              <a:off x="3793471" y="2478360"/>
              <a:ext cx="3235238" cy="106414"/>
            </a:xfrm>
            <a:custGeom>
              <a:avLst/>
              <a:gdLst/>
              <a:ahLst/>
              <a:cxnLst/>
              <a:rect l="l" t="t" r="r" b="b"/>
              <a:pathLst>
                <a:path w="21095" h="1488" extrusionOk="0">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674;p31">
            <a:extLst>
              <a:ext uri="{FF2B5EF4-FFF2-40B4-BE49-F238E27FC236}">
                <a16:creationId xmlns:a16="http://schemas.microsoft.com/office/drawing/2014/main" id="{47F542C9-A010-4A21-98C0-3AB8E87E30C0}"/>
              </a:ext>
            </a:extLst>
          </p:cNvPr>
          <p:cNvSpPr/>
          <p:nvPr/>
        </p:nvSpPr>
        <p:spPr>
          <a:xfrm>
            <a:off x="2391409" y="3059229"/>
            <a:ext cx="3456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70;p31">
            <a:extLst>
              <a:ext uri="{FF2B5EF4-FFF2-40B4-BE49-F238E27FC236}">
                <a16:creationId xmlns:a16="http://schemas.microsoft.com/office/drawing/2014/main" id="{7824B5A7-31C9-4404-B7D5-1EE294EAC5DF}"/>
              </a:ext>
            </a:extLst>
          </p:cNvPr>
          <p:cNvSpPr/>
          <p:nvPr/>
        </p:nvSpPr>
        <p:spPr>
          <a:xfrm>
            <a:off x="2391406" y="2548219"/>
            <a:ext cx="3600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4;p31">
            <a:extLst>
              <a:ext uri="{FF2B5EF4-FFF2-40B4-BE49-F238E27FC236}">
                <a16:creationId xmlns:a16="http://schemas.microsoft.com/office/drawing/2014/main" id="{05BCE945-4487-4EEC-8B81-286473EA95D6}"/>
              </a:ext>
            </a:extLst>
          </p:cNvPr>
          <p:cNvSpPr/>
          <p:nvPr/>
        </p:nvSpPr>
        <p:spPr>
          <a:xfrm>
            <a:off x="2391409" y="4113460"/>
            <a:ext cx="3492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74;p31">
            <a:extLst>
              <a:ext uri="{FF2B5EF4-FFF2-40B4-BE49-F238E27FC236}">
                <a16:creationId xmlns:a16="http://schemas.microsoft.com/office/drawing/2014/main" id="{4616E8E5-17D3-433D-B4FB-8AFC0D65D07B}"/>
              </a:ext>
            </a:extLst>
          </p:cNvPr>
          <p:cNvSpPr/>
          <p:nvPr/>
        </p:nvSpPr>
        <p:spPr>
          <a:xfrm>
            <a:off x="2391410" y="2173560"/>
            <a:ext cx="3600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74;p31">
            <a:extLst>
              <a:ext uri="{FF2B5EF4-FFF2-40B4-BE49-F238E27FC236}">
                <a16:creationId xmlns:a16="http://schemas.microsoft.com/office/drawing/2014/main" id="{EE37A9B7-9AC8-4D4A-B4C8-08BBF79B4985}"/>
              </a:ext>
            </a:extLst>
          </p:cNvPr>
          <p:cNvSpPr/>
          <p:nvPr/>
        </p:nvSpPr>
        <p:spPr>
          <a:xfrm>
            <a:off x="2391410" y="3226791"/>
            <a:ext cx="3024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74;p31">
            <a:extLst>
              <a:ext uri="{FF2B5EF4-FFF2-40B4-BE49-F238E27FC236}">
                <a16:creationId xmlns:a16="http://schemas.microsoft.com/office/drawing/2014/main" id="{F8258E1B-A9C3-4C5A-91C0-E6F35C9EA68C}"/>
              </a:ext>
            </a:extLst>
          </p:cNvPr>
          <p:cNvSpPr/>
          <p:nvPr/>
        </p:nvSpPr>
        <p:spPr>
          <a:xfrm>
            <a:off x="2388770" y="4290156"/>
            <a:ext cx="3312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74;p31">
            <a:extLst>
              <a:ext uri="{FF2B5EF4-FFF2-40B4-BE49-F238E27FC236}">
                <a16:creationId xmlns:a16="http://schemas.microsoft.com/office/drawing/2014/main" id="{C66FB209-07D8-4631-97A0-91E040DA8D03}"/>
              </a:ext>
            </a:extLst>
          </p:cNvPr>
          <p:cNvSpPr/>
          <p:nvPr/>
        </p:nvSpPr>
        <p:spPr>
          <a:xfrm>
            <a:off x="2391410" y="1836700"/>
            <a:ext cx="3564000"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70;p31">
            <a:extLst>
              <a:ext uri="{FF2B5EF4-FFF2-40B4-BE49-F238E27FC236}">
                <a16:creationId xmlns:a16="http://schemas.microsoft.com/office/drawing/2014/main" id="{292FE9F5-02D9-4C3D-A9DC-B6226FA09E81}"/>
              </a:ext>
            </a:extLst>
          </p:cNvPr>
          <p:cNvSpPr/>
          <p:nvPr/>
        </p:nvSpPr>
        <p:spPr>
          <a:xfrm>
            <a:off x="2397174" y="2723805"/>
            <a:ext cx="3456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70;p31">
            <a:extLst>
              <a:ext uri="{FF2B5EF4-FFF2-40B4-BE49-F238E27FC236}">
                <a16:creationId xmlns:a16="http://schemas.microsoft.com/office/drawing/2014/main" id="{753917F5-AC5E-417C-81D9-DAF692A7EBE4}"/>
              </a:ext>
            </a:extLst>
          </p:cNvPr>
          <p:cNvSpPr/>
          <p:nvPr/>
        </p:nvSpPr>
        <p:spPr>
          <a:xfrm>
            <a:off x="2397174" y="2883643"/>
            <a:ext cx="3564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70;p31">
            <a:extLst>
              <a:ext uri="{FF2B5EF4-FFF2-40B4-BE49-F238E27FC236}">
                <a16:creationId xmlns:a16="http://schemas.microsoft.com/office/drawing/2014/main" id="{83EC5394-691D-423C-A931-D15096B09948}"/>
              </a:ext>
            </a:extLst>
          </p:cNvPr>
          <p:cNvSpPr/>
          <p:nvPr/>
        </p:nvSpPr>
        <p:spPr>
          <a:xfrm>
            <a:off x="2391407" y="3594655"/>
            <a:ext cx="3312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70;p31">
            <a:extLst>
              <a:ext uri="{FF2B5EF4-FFF2-40B4-BE49-F238E27FC236}">
                <a16:creationId xmlns:a16="http://schemas.microsoft.com/office/drawing/2014/main" id="{E0E8D204-D95F-48CC-91D7-40FB5446916B}"/>
              </a:ext>
            </a:extLst>
          </p:cNvPr>
          <p:cNvSpPr/>
          <p:nvPr/>
        </p:nvSpPr>
        <p:spPr>
          <a:xfrm>
            <a:off x="2397174" y="3770241"/>
            <a:ext cx="3456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70;p31">
            <a:extLst>
              <a:ext uri="{FF2B5EF4-FFF2-40B4-BE49-F238E27FC236}">
                <a16:creationId xmlns:a16="http://schemas.microsoft.com/office/drawing/2014/main" id="{5E77774A-91D9-4698-B60A-8BB5C67E9E5B}"/>
              </a:ext>
            </a:extLst>
          </p:cNvPr>
          <p:cNvSpPr/>
          <p:nvPr/>
        </p:nvSpPr>
        <p:spPr>
          <a:xfrm>
            <a:off x="2386134" y="3950733"/>
            <a:ext cx="3564000"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75;p31">
            <a:extLst>
              <a:ext uri="{FF2B5EF4-FFF2-40B4-BE49-F238E27FC236}">
                <a16:creationId xmlns:a16="http://schemas.microsoft.com/office/drawing/2014/main" id="{DE9675E9-84CC-48C3-810E-95A7113713F6}"/>
              </a:ext>
            </a:extLst>
          </p:cNvPr>
          <p:cNvSpPr txBox="1">
            <a:spLocks/>
          </p:cNvSpPr>
          <p:nvPr/>
        </p:nvSpPr>
        <p:spPr>
          <a:xfrm>
            <a:off x="4642063"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0.7</a:t>
            </a:r>
          </a:p>
        </p:txBody>
      </p:sp>
      <p:sp>
        <p:nvSpPr>
          <p:cNvPr id="56" name="Google Shape;675;p31">
            <a:extLst>
              <a:ext uri="{FF2B5EF4-FFF2-40B4-BE49-F238E27FC236}">
                <a16:creationId xmlns:a16="http://schemas.microsoft.com/office/drawing/2014/main" id="{9E3222F2-04F2-454C-9D03-4D89267D6043}"/>
              </a:ext>
            </a:extLst>
          </p:cNvPr>
          <p:cNvSpPr txBox="1">
            <a:spLocks/>
          </p:cNvSpPr>
          <p:nvPr/>
        </p:nvSpPr>
        <p:spPr>
          <a:xfrm>
            <a:off x="5006403" y="4344840"/>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0.8</a:t>
            </a:r>
          </a:p>
        </p:txBody>
      </p:sp>
      <p:sp>
        <p:nvSpPr>
          <p:cNvPr id="57" name="Google Shape;675;p31">
            <a:extLst>
              <a:ext uri="{FF2B5EF4-FFF2-40B4-BE49-F238E27FC236}">
                <a16:creationId xmlns:a16="http://schemas.microsoft.com/office/drawing/2014/main" id="{E3C5A714-E209-45E0-BDF4-09C467CA27C8}"/>
              </a:ext>
            </a:extLst>
          </p:cNvPr>
          <p:cNvSpPr txBox="1">
            <a:spLocks/>
          </p:cNvSpPr>
          <p:nvPr/>
        </p:nvSpPr>
        <p:spPr>
          <a:xfrm>
            <a:off x="5616199" y="1384543"/>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0.86</a:t>
            </a:r>
          </a:p>
        </p:txBody>
      </p:sp>
      <p:sp>
        <p:nvSpPr>
          <p:cNvPr id="58" name="Google Shape;675;p31">
            <a:extLst>
              <a:ext uri="{FF2B5EF4-FFF2-40B4-BE49-F238E27FC236}">
                <a16:creationId xmlns:a16="http://schemas.microsoft.com/office/drawing/2014/main" id="{DEE6133C-52E8-41CA-8FB3-1FD27C0F1401}"/>
              </a:ext>
            </a:extLst>
          </p:cNvPr>
          <p:cNvSpPr txBox="1">
            <a:spLocks/>
          </p:cNvSpPr>
          <p:nvPr/>
        </p:nvSpPr>
        <p:spPr>
          <a:xfrm>
            <a:off x="5994988" y="1560467"/>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0.97</a:t>
            </a:r>
          </a:p>
        </p:txBody>
      </p:sp>
      <p:sp>
        <p:nvSpPr>
          <p:cNvPr id="59" name="Google Shape;675;p31">
            <a:extLst>
              <a:ext uri="{FF2B5EF4-FFF2-40B4-BE49-F238E27FC236}">
                <a16:creationId xmlns:a16="http://schemas.microsoft.com/office/drawing/2014/main" id="{9FA427D5-BBB8-43BD-85F4-0CE06DD158C6}"/>
              </a:ext>
            </a:extLst>
          </p:cNvPr>
          <p:cNvSpPr txBox="1">
            <a:spLocks/>
          </p:cNvSpPr>
          <p:nvPr/>
        </p:nvSpPr>
        <p:spPr>
          <a:xfrm>
            <a:off x="5994988" y="172675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0.99</a:t>
            </a:r>
          </a:p>
        </p:txBody>
      </p:sp>
      <p:sp>
        <p:nvSpPr>
          <p:cNvPr id="60" name="Google Shape;675;p31">
            <a:extLst>
              <a:ext uri="{FF2B5EF4-FFF2-40B4-BE49-F238E27FC236}">
                <a16:creationId xmlns:a16="http://schemas.microsoft.com/office/drawing/2014/main" id="{761128CF-C3B4-4614-ADFC-AB79A6DB773C}"/>
              </a:ext>
            </a:extLst>
          </p:cNvPr>
          <p:cNvSpPr txBox="1">
            <a:spLocks/>
          </p:cNvSpPr>
          <p:nvPr/>
        </p:nvSpPr>
        <p:spPr>
          <a:xfrm>
            <a:off x="5996042" y="1903495"/>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0.97</a:t>
            </a:r>
          </a:p>
        </p:txBody>
      </p:sp>
      <p:sp>
        <p:nvSpPr>
          <p:cNvPr id="61" name="Google Shape;675;p31">
            <a:extLst>
              <a:ext uri="{FF2B5EF4-FFF2-40B4-BE49-F238E27FC236}">
                <a16:creationId xmlns:a16="http://schemas.microsoft.com/office/drawing/2014/main" id="{8FE136E3-1729-4391-9E99-5A6CAAEB14C2}"/>
              </a:ext>
            </a:extLst>
          </p:cNvPr>
          <p:cNvSpPr txBox="1">
            <a:spLocks/>
          </p:cNvSpPr>
          <p:nvPr/>
        </p:nvSpPr>
        <p:spPr>
          <a:xfrm>
            <a:off x="5994988" y="2071089"/>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1</a:t>
            </a:r>
          </a:p>
        </p:txBody>
      </p:sp>
      <p:sp>
        <p:nvSpPr>
          <p:cNvPr id="62" name="Google Shape;675;p31">
            <a:extLst>
              <a:ext uri="{FF2B5EF4-FFF2-40B4-BE49-F238E27FC236}">
                <a16:creationId xmlns:a16="http://schemas.microsoft.com/office/drawing/2014/main" id="{13845268-D700-43E7-896C-06E20CA8FB0B}"/>
              </a:ext>
            </a:extLst>
          </p:cNvPr>
          <p:cNvSpPr txBox="1">
            <a:spLocks/>
          </p:cNvSpPr>
          <p:nvPr/>
        </p:nvSpPr>
        <p:spPr>
          <a:xfrm>
            <a:off x="6006074" y="243261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1</a:t>
            </a:r>
          </a:p>
        </p:txBody>
      </p:sp>
      <p:sp>
        <p:nvSpPr>
          <p:cNvPr id="63" name="Google Shape;675;p31">
            <a:extLst>
              <a:ext uri="{FF2B5EF4-FFF2-40B4-BE49-F238E27FC236}">
                <a16:creationId xmlns:a16="http://schemas.microsoft.com/office/drawing/2014/main" id="{7C96DD91-17B4-49DA-BBF7-AE63544B6978}"/>
              </a:ext>
            </a:extLst>
          </p:cNvPr>
          <p:cNvSpPr txBox="1">
            <a:spLocks/>
          </p:cNvSpPr>
          <p:nvPr/>
        </p:nvSpPr>
        <p:spPr>
          <a:xfrm>
            <a:off x="6009567" y="261285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0.96</a:t>
            </a:r>
          </a:p>
        </p:txBody>
      </p:sp>
      <p:sp>
        <p:nvSpPr>
          <p:cNvPr id="64" name="Google Shape;675;p31">
            <a:extLst>
              <a:ext uri="{FF2B5EF4-FFF2-40B4-BE49-F238E27FC236}">
                <a16:creationId xmlns:a16="http://schemas.microsoft.com/office/drawing/2014/main" id="{13A89929-0C70-491A-B25F-38C1AF6687D3}"/>
              </a:ext>
            </a:extLst>
          </p:cNvPr>
          <p:cNvSpPr txBox="1">
            <a:spLocks/>
          </p:cNvSpPr>
          <p:nvPr/>
        </p:nvSpPr>
        <p:spPr>
          <a:xfrm>
            <a:off x="6009068" y="2778462"/>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0.99</a:t>
            </a:r>
          </a:p>
        </p:txBody>
      </p:sp>
      <p:sp>
        <p:nvSpPr>
          <p:cNvPr id="65" name="Google Shape;675;p31">
            <a:extLst>
              <a:ext uri="{FF2B5EF4-FFF2-40B4-BE49-F238E27FC236}">
                <a16:creationId xmlns:a16="http://schemas.microsoft.com/office/drawing/2014/main" id="{74960A36-983C-4743-AD34-CABA109A5131}"/>
              </a:ext>
            </a:extLst>
          </p:cNvPr>
          <p:cNvSpPr txBox="1">
            <a:spLocks/>
          </p:cNvSpPr>
          <p:nvPr/>
        </p:nvSpPr>
        <p:spPr>
          <a:xfrm>
            <a:off x="6009068" y="2949643"/>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0.96</a:t>
            </a:r>
          </a:p>
        </p:txBody>
      </p:sp>
      <p:sp>
        <p:nvSpPr>
          <p:cNvPr id="66" name="Google Shape;675;p31">
            <a:extLst>
              <a:ext uri="{FF2B5EF4-FFF2-40B4-BE49-F238E27FC236}">
                <a16:creationId xmlns:a16="http://schemas.microsoft.com/office/drawing/2014/main" id="{D0FE704A-D949-4371-A9FC-C3F34C1A367B}"/>
              </a:ext>
            </a:extLst>
          </p:cNvPr>
          <p:cNvSpPr txBox="1">
            <a:spLocks/>
          </p:cNvSpPr>
          <p:nvPr/>
        </p:nvSpPr>
        <p:spPr>
          <a:xfrm>
            <a:off x="5596922" y="3124088"/>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0.84</a:t>
            </a:r>
          </a:p>
        </p:txBody>
      </p:sp>
      <p:sp>
        <p:nvSpPr>
          <p:cNvPr id="67" name="Google Shape;675;p31">
            <a:extLst>
              <a:ext uri="{FF2B5EF4-FFF2-40B4-BE49-F238E27FC236}">
                <a16:creationId xmlns:a16="http://schemas.microsoft.com/office/drawing/2014/main" id="{BAF4C5D0-9B2F-46A6-94A1-D514D4FC2D22}"/>
              </a:ext>
            </a:extLst>
          </p:cNvPr>
          <p:cNvSpPr txBox="1">
            <a:spLocks/>
          </p:cNvSpPr>
          <p:nvPr/>
        </p:nvSpPr>
        <p:spPr>
          <a:xfrm>
            <a:off x="5985975" y="418458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0.92</a:t>
            </a:r>
          </a:p>
        </p:txBody>
      </p:sp>
      <p:sp>
        <p:nvSpPr>
          <p:cNvPr id="68" name="Google Shape;675;p31">
            <a:extLst>
              <a:ext uri="{FF2B5EF4-FFF2-40B4-BE49-F238E27FC236}">
                <a16:creationId xmlns:a16="http://schemas.microsoft.com/office/drawing/2014/main" id="{F3BDEEAA-D5E0-4533-9AC0-6745300D23AD}"/>
              </a:ext>
            </a:extLst>
          </p:cNvPr>
          <p:cNvSpPr txBox="1">
            <a:spLocks/>
          </p:cNvSpPr>
          <p:nvPr/>
        </p:nvSpPr>
        <p:spPr>
          <a:xfrm>
            <a:off x="5985975" y="3482486"/>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0.92</a:t>
            </a:r>
          </a:p>
        </p:txBody>
      </p:sp>
      <p:sp>
        <p:nvSpPr>
          <p:cNvPr id="69" name="Google Shape;675;p31">
            <a:extLst>
              <a:ext uri="{FF2B5EF4-FFF2-40B4-BE49-F238E27FC236}">
                <a16:creationId xmlns:a16="http://schemas.microsoft.com/office/drawing/2014/main" id="{5094888B-23F2-4FEB-ACA3-EF2C967E32CA}"/>
              </a:ext>
            </a:extLst>
          </p:cNvPr>
          <p:cNvSpPr txBox="1">
            <a:spLocks/>
          </p:cNvSpPr>
          <p:nvPr/>
        </p:nvSpPr>
        <p:spPr>
          <a:xfrm>
            <a:off x="5992881" y="3843922"/>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0.99</a:t>
            </a:r>
          </a:p>
        </p:txBody>
      </p:sp>
      <p:sp>
        <p:nvSpPr>
          <p:cNvPr id="70" name="Google Shape;675;p31">
            <a:extLst>
              <a:ext uri="{FF2B5EF4-FFF2-40B4-BE49-F238E27FC236}">
                <a16:creationId xmlns:a16="http://schemas.microsoft.com/office/drawing/2014/main" id="{6D52C1E6-3D6E-4AEB-A004-D53AE36449E2}"/>
              </a:ext>
            </a:extLst>
          </p:cNvPr>
          <p:cNvSpPr txBox="1">
            <a:spLocks/>
          </p:cNvSpPr>
          <p:nvPr/>
        </p:nvSpPr>
        <p:spPr>
          <a:xfrm>
            <a:off x="5987135" y="4007416"/>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0.97</a:t>
            </a:r>
          </a:p>
        </p:txBody>
      </p:sp>
      <p:sp>
        <p:nvSpPr>
          <p:cNvPr id="71" name="Google Shape;675;p31">
            <a:extLst>
              <a:ext uri="{FF2B5EF4-FFF2-40B4-BE49-F238E27FC236}">
                <a16:creationId xmlns:a16="http://schemas.microsoft.com/office/drawing/2014/main" id="{58104183-158C-40DA-8CE3-DEC0E191D0A6}"/>
              </a:ext>
            </a:extLst>
          </p:cNvPr>
          <p:cNvSpPr txBox="1">
            <a:spLocks/>
          </p:cNvSpPr>
          <p:nvPr/>
        </p:nvSpPr>
        <p:spPr>
          <a:xfrm>
            <a:off x="5985975" y="3660500"/>
            <a:ext cx="479020" cy="32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00">
                <a:solidFill>
                  <a:schemeClr val="bg1"/>
                </a:solidFill>
              </a:rPr>
              <a:t>0.96</a:t>
            </a:r>
          </a:p>
        </p:txBody>
      </p:sp>
      <p:sp>
        <p:nvSpPr>
          <p:cNvPr id="2" name="Rettangolo 1">
            <a:extLst>
              <a:ext uri="{FF2B5EF4-FFF2-40B4-BE49-F238E27FC236}">
                <a16:creationId xmlns:a16="http://schemas.microsoft.com/office/drawing/2014/main" id="{E6FD84DA-1240-442C-A624-EAA49102EAEE}"/>
              </a:ext>
            </a:extLst>
          </p:cNvPr>
          <p:cNvSpPr/>
          <p:nvPr/>
        </p:nvSpPr>
        <p:spPr>
          <a:xfrm>
            <a:off x="7238710" y="0"/>
            <a:ext cx="1905290" cy="1310595"/>
          </a:xfrm>
          <a:prstGeom prst="rect">
            <a:avLst/>
          </a:prstGeom>
          <a:solidFill>
            <a:srgbClr val="001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Google Shape;699;p33">
            <a:extLst>
              <a:ext uri="{FF2B5EF4-FFF2-40B4-BE49-F238E27FC236}">
                <a16:creationId xmlns:a16="http://schemas.microsoft.com/office/drawing/2014/main" id="{773AB32F-966C-49A8-A475-A4D5C7FC82FA}"/>
              </a:ext>
            </a:extLst>
          </p:cNvPr>
          <p:cNvSpPr txBox="1">
            <a:spLocks/>
          </p:cNvSpPr>
          <p:nvPr/>
        </p:nvSpPr>
        <p:spPr>
          <a:xfrm>
            <a:off x="7614317" y="52526"/>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Backhoe</a:t>
            </a:r>
            <a:r>
              <a:rPr lang="it-IT" sz="1050"/>
              <a:t> JD50DCompact</a:t>
            </a:r>
          </a:p>
        </p:txBody>
      </p:sp>
      <p:sp>
        <p:nvSpPr>
          <p:cNvPr id="89" name="Google Shape;702;p33">
            <a:extLst>
              <a:ext uri="{FF2B5EF4-FFF2-40B4-BE49-F238E27FC236}">
                <a16:creationId xmlns:a16="http://schemas.microsoft.com/office/drawing/2014/main" id="{1EDBDF7C-D399-472E-A18F-3B8A7590D59E}"/>
              </a:ext>
            </a:extLst>
          </p:cNvPr>
          <p:cNvSpPr/>
          <p:nvPr/>
        </p:nvSpPr>
        <p:spPr>
          <a:xfrm>
            <a:off x="7518143" y="128324"/>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FF8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0" name="Google Shape;699;p33">
            <a:extLst>
              <a:ext uri="{FF2B5EF4-FFF2-40B4-BE49-F238E27FC236}">
                <a16:creationId xmlns:a16="http://schemas.microsoft.com/office/drawing/2014/main" id="{ACF5A244-B9B7-4E61-9122-67A025A6C2DF}"/>
              </a:ext>
            </a:extLst>
          </p:cNvPr>
          <p:cNvSpPr txBox="1">
            <a:spLocks/>
          </p:cNvSpPr>
          <p:nvPr/>
        </p:nvSpPr>
        <p:spPr>
          <a:xfrm>
            <a:off x="7614317" y="312231"/>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Compactor</a:t>
            </a:r>
            <a:r>
              <a:rPr lang="it-IT" sz="1050"/>
              <a:t> </a:t>
            </a:r>
            <a:r>
              <a:rPr lang="it-IT" sz="1050" err="1"/>
              <a:t>Ingersoll</a:t>
            </a:r>
            <a:r>
              <a:rPr lang="it-IT" sz="1050"/>
              <a:t> Rand</a:t>
            </a:r>
          </a:p>
        </p:txBody>
      </p:sp>
      <p:sp>
        <p:nvSpPr>
          <p:cNvPr id="91" name="Google Shape;702;p33">
            <a:extLst>
              <a:ext uri="{FF2B5EF4-FFF2-40B4-BE49-F238E27FC236}">
                <a16:creationId xmlns:a16="http://schemas.microsoft.com/office/drawing/2014/main" id="{25338B54-F54B-497A-9302-4C1B8131201D}"/>
              </a:ext>
            </a:extLst>
          </p:cNvPr>
          <p:cNvSpPr/>
          <p:nvPr/>
        </p:nvSpPr>
        <p:spPr>
          <a:xfrm>
            <a:off x="7517031" y="384890"/>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9F8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2" name="Google Shape;699;p33">
            <a:extLst>
              <a:ext uri="{FF2B5EF4-FFF2-40B4-BE49-F238E27FC236}">
                <a16:creationId xmlns:a16="http://schemas.microsoft.com/office/drawing/2014/main" id="{98DC5A79-4041-459E-870D-F2B08DBA22A3}"/>
              </a:ext>
            </a:extLst>
          </p:cNvPr>
          <p:cNvSpPr txBox="1">
            <a:spLocks/>
          </p:cNvSpPr>
          <p:nvPr/>
        </p:nvSpPr>
        <p:spPr>
          <a:xfrm>
            <a:off x="7614317" y="574903"/>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a:t>Concrete Mixer</a:t>
            </a:r>
          </a:p>
        </p:txBody>
      </p:sp>
      <p:sp>
        <p:nvSpPr>
          <p:cNvPr id="93" name="Google Shape;702;p33">
            <a:extLst>
              <a:ext uri="{FF2B5EF4-FFF2-40B4-BE49-F238E27FC236}">
                <a16:creationId xmlns:a16="http://schemas.microsoft.com/office/drawing/2014/main" id="{9AF5B3EA-C124-4526-983A-B80FD2DCE49D}"/>
              </a:ext>
            </a:extLst>
          </p:cNvPr>
          <p:cNvSpPr/>
          <p:nvPr/>
        </p:nvSpPr>
        <p:spPr>
          <a:xfrm>
            <a:off x="7519128" y="655194"/>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BF8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4" name="Google Shape;699;p33">
            <a:extLst>
              <a:ext uri="{FF2B5EF4-FFF2-40B4-BE49-F238E27FC236}">
                <a16:creationId xmlns:a16="http://schemas.microsoft.com/office/drawing/2014/main" id="{EB9C867C-E24C-4075-B058-BCE0837F2EA4}"/>
              </a:ext>
            </a:extLst>
          </p:cNvPr>
          <p:cNvSpPr txBox="1">
            <a:spLocks/>
          </p:cNvSpPr>
          <p:nvPr/>
        </p:nvSpPr>
        <p:spPr>
          <a:xfrm>
            <a:off x="7614317" y="840562"/>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Excavator</a:t>
            </a:r>
            <a:r>
              <a:rPr lang="it-IT" sz="1050"/>
              <a:t> CAT320E</a:t>
            </a:r>
          </a:p>
        </p:txBody>
      </p:sp>
      <p:sp>
        <p:nvSpPr>
          <p:cNvPr id="95" name="Google Shape;702;p33">
            <a:extLst>
              <a:ext uri="{FF2B5EF4-FFF2-40B4-BE49-F238E27FC236}">
                <a16:creationId xmlns:a16="http://schemas.microsoft.com/office/drawing/2014/main" id="{6F6C9BDC-9F7D-4762-A464-688333C9CB94}"/>
              </a:ext>
            </a:extLst>
          </p:cNvPr>
          <p:cNvSpPr/>
          <p:nvPr/>
        </p:nvSpPr>
        <p:spPr>
          <a:xfrm>
            <a:off x="7518143" y="915103"/>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BF0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6" name="Google Shape;699;p33">
            <a:extLst>
              <a:ext uri="{FF2B5EF4-FFF2-40B4-BE49-F238E27FC236}">
                <a16:creationId xmlns:a16="http://schemas.microsoft.com/office/drawing/2014/main" id="{D39E4BBD-F281-48AD-969E-32E0912A6FD3}"/>
              </a:ext>
            </a:extLst>
          </p:cNvPr>
          <p:cNvSpPr txBox="1">
            <a:spLocks/>
          </p:cNvSpPr>
          <p:nvPr/>
        </p:nvSpPr>
        <p:spPr>
          <a:xfrm>
            <a:off x="7614317" y="1099199"/>
            <a:ext cx="1728000" cy="28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050" err="1"/>
              <a:t>Excavator</a:t>
            </a:r>
            <a:r>
              <a:rPr lang="it-IT" sz="1050"/>
              <a:t> Hitachi50U</a:t>
            </a:r>
          </a:p>
        </p:txBody>
      </p:sp>
      <p:sp>
        <p:nvSpPr>
          <p:cNvPr id="97" name="Google Shape;702;p33">
            <a:extLst>
              <a:ext uri="{FF2B5EF4-FFF2-40B4-BE49-F238E27FC236}">
                <a16:creationId xmlns:a16="http://schemas.microsoft.com/office/drawing/2014/main" id="{CE5E65FB-D041-4E96-8C17-7823761D36C0}"/>
              </a:ext>
            </a:extLst>
          </p:cNvPr>
          <p:cNvSpPr/>
          <p:nvPr/>
        </p:nvSpPr>
        <p:spPr>
          <a:xfrm>
            <a:off x="7514650" y="1174246"/>
            <a:ext cx="144000" cy="144000"/>
          </a:xfrm>
          <a:custGeom>
            <a:avLst/>
            <a:gdLst/>
            <a:ahLst/>
            <a:cxnLst/>
            <a:rect l="l" t="t" r="r" b="b"/>
            <a:pathLst>
              <a:path w="6237" h="6255" extrusionOk="0">
                <a:moveTo>
                  <a:pt x="0" y="0"/>
                </a:moveTo>
                <a:lnTo>
                  <a:pt x="0" y="6255"/>
                </a:lnTo>
                <a:lnTo>
                  <a:pt x="6236" y="6255"/>
                </a:lnTo>
                <a:lnTo>
                  <a:pt x="6236" y="0"/>
                </a:lnTo>
                <a:close/>
              </a:path>
            </a:pathLst>
          </a:custGeom>
          <a:solidFill>
            <a:srgbClr val="8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9" name="Google Shape;675;p31">
            <a:extLst>
              <a:ext uri="{FF2B5EF4-FFF2-40B4-BE49-F238E27FC236}">
                <a16:creationId xmlns:a16="http://schemas.microsoft.com/office/drawing/2014/main" id="{15D75DBA-AA77-490C-8023-9BCF2BD5342C}"/>
              </a:ext>
            </a:extLst>
          </p:cNvPr>
          <p:cNvSpPr txBox="1">
            <a:spLocks/>
          </p:cNvSpPr>
          <p:nvPr/>
        </p:nvSpPr>
        <p:spPr>
          <a:xfrm>
            <a:off x="1130713" y="942071"/>
            <a:ext cx="4354638" cy="3760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1600">
                <a:solidFill>
                  <a:schemeClr val="bg1"/>
                </a:solidFill>
              </a:rPr>
              <a:t>3 SECOND (100 SEGMENTS)</a:t>
            </a:r>
            <a:endParaRPr lang="en-US" sz="1600">
              <a:latin typeface="Share Tech" panose="020B0604020202020204" charset="0"/>
            </a:endParaRPr>
          </a:p>
        </p:txBody>
      </p:sp>
      <p:sp>
        <p:nvSpPr>
          <p:cNvPr id="100" name="Google Shape;662;p31">
            <a:extLst>
              <a:ext uri="{FF2B5EF4-FFF2-40B4-BE49-F238E27FC236}">
                <a16:creationId xmlns:a16="http://schemas.microsoft.com/office/drawing/2014/main" id="{2F338791-E8F2-401D-BFAA-C679F4EB4A2A}"/>
              </a:ext>
            </a:extLst>
          </p:cNvPr>
          <p:cNvSpPr/>
          <p:nvPr/>
        </p:nvSpPr>
        <p:spPr>
          <a:xfrm>
            <a:off x="6001935" y="1392468"/>
            <a:ext cx="72" cy="3058625"/>
          </a:xfrm>
          <a:custGeom>
            <a:avLst/>
            <a:gdLst/>
            <a:ahLst/>
            <a:cxnLst/>
            <a:rect l="l" t="t" r="r" b="b"/>
            <a:pathLst>
              <a:path w="1" h="42769" fill="none" extrusionOk="0">
                <a:moveTo>
                  <a:pt x="0" y="1"/>
                </a:moveTo>
                <a:lnTo>
                  <a:pt x="0" y="42768"/>
                </a:lnTo>
              </a:path>
            </a:pathLst>
          </a:custGeom>
          <a:noFill/>
          <a:ln w="1270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75;p31">
            <a:extLst>
              <a:ext uri="{FF2B5EF4-FFF2-40B4-BE49-F238E27FC236}">
                <a16:creationId xmlns:a16="http://schemas.microsoft.com/office/drawing/2014/main" id="{A221F531-65DF-4490-81B3-38D86B913935}"/>
              </a:ext>
            </a:extLst>
          </p:cNvPr>
          <p:cNvSpPr txBox="1">
            <a:spLocks/>
          </p:cNvSpPr>
          <p:nvPr/>
        </p:nvSpPr>
        <p:spPr>
          <a:xfrm>
            <a:off x="5762497" y="4342898"/>
            <a:ext cx="479020" cy="4686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it-IT" sz="1600">
                <a:solidFill>
                  <a:schemeClr val="bg1"/>
                </a:solidFill>
              </a:rPr>
              <a:t>1</a:t>
            </a:r>
          </a:p>
        </p:txBody>
      </p:sp>
      <p:graphicFrame>
        <p:nvGraphicFramePr>
          <p:cNvPr id="102" name="Tabella 3">
            <a:extLst>
              <a:ext uri="{FF2B5EF4-FFF2-40B4-BE49-F238E27FC236}">
                <a16:creationId xmlns:a16="http://schemas.microsoft.com/office/drawing/2014/main" id="{668F2EE6-0CB3-4E2B-BC14-ACDF00A0A9CC}"/>
              </a:ext>
            </a:extLst>
          </p:cNvPr>
          <p:cNvGraphicFramePr>
            <a:graphicFrameLocks noGrp="1"/>
          </p:cNvGraphicFramePr>
          <p:nvPr>
            <p:extLst>
              <p:ext uri="{D42A27DB-BD31-4B8C-83A1-F6EECF244321}">
                <p14:modId xmlns:p14="http://schemas.microsoft.com/office/powerpoint/2010/main" val="3680488885"/>
              </p:ext>
            </p:extLst>
          </p:nvPr>
        </p:nvGraphicFramePr>
        <p:xfrm>
          <a:off x="6629716" y="2348129"/>
          <a:ext cx="2349277" cy="1487540"/>
        </p:xfrm>
        <a:graphic>
          <a:graphicData uri="http://schemas.openxmlformats.org/drawingml/2006/table">
            <a:tbl>
              <a:tblPr firstRow="1" bandRow="1">
                <a:tableStyleId>{1F9D680B-BC57-47C4-BD27-6F62D7535616}</a:tableStyleId>
              </a:tblPr>
              <a:tblGrid>
                <a:gridCol w="1612677">
                  <a:extLst>
                    <a:ext uri="{9D8B030D-6E8A-4147-A177-3AD203B41FA5}">
                      <a16:colId xmlns:a16="http://schemas.microsoft.com/office/drawing/2014/main" val="3849393986"/>
                    </a:ext>
                  </a:extLst>
                </a:gridCol>
                <a:gridCol w="736600">
                  <a:extLst>
                    <a:ext uri="{9D8B030D-6E8A-4147-A177-3AD203B41FA5}">
                      <a16:colId xmlns:a16="http://schemas.microsoft.com/office/drawing/2014/main" val="2910141334"/>
                    </a:ext>
                  </a:extLst>
                </a:gridCol>
              </a:tblGrid>
              <a:tr h="370840">
                <a:tc>
                  <a:txBody>
                    <a:bodyPr/>
                    <a:lstStyle/>
                    <a:p>
                      <a:pPr algn="r"/>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ACCURACY</a:t>
                      </a:r>
                      <a:endParaRPr lang="en-US" sz="1200" b="0">
                        <a:latin typeface="Share Tech" panose="020B0604020202020204" charset="0"/>
                      </a:endParaRP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95.26%</a:t>
                      </a:r>
                      <a:endParaRPr lang="en-US" sz="1400" b="0">
                        <a:latin typeface="Share Tech" panose="020B0604020202020204" charset="0"/>
                      </a:endParaRP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519756486"/>
                  </a:ext>
                </a:extLst>
              </a:tr>
              <a:tr h="375020">
                <a:tc>
                  <a:txBody>
                    <a:bodyPr/>
                    <a:lstStyle/>
                    <a:p>
                      <a:pPr algn="r"/>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AVERAGE PRECISION</a:t>
                      </a:r>
                      <a:endParaRPr lang="en-US" sz="1200" b="0">
                        <a:latin typeface="Share Tech" panose="020B0604020202020204" charset="0"/>
                      </a:endParaRP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95.74%</a:t>
                      </a:r>
                      <a:endParaRPr lang="en-US" sz="1400" b="0">
                        <a:latin typeface="Share Tech" panose="020B0604020202020204" charset="0"/>
                      </a:endParaRP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96297928"/>
                  </a:ext>
                </a:extLst>
              </a:tr>
              <a:tr h="370840">
                <a:tc>
                  <a:txBody>
                    <a:bodyPr/>
                    <a:lstStyle/>
                    <a:p>
                      <a:pPr algn="r"/>
                      <a:r>
                        <a:rPr kumimoji="0" lang="it-IT" sz="1400" b="0" i="0" u="none" strike="noStrike" kern="0" cap="none" spc="0" normalizeH="0" baseline="0" noProof="0">
                          <a:ln>
                            <a:noFill/>
                          </a:ln>
                          <a:solidFill>
                            <a:srgbClr val="FFFFFF"/>
                          </a:solidFill>
                          <a:effectLst/>
                          <a:uLnTx/>
                          <a:uFillTx/>
                          <a:latin typeface="Share Tech" panose="020B0604020202020204" charset="0"/>
                          <a:cs typeface="Arial"/>
                          <a:sym typeface="Arial"/>
                        </a:rPr>
                        <a:t>AVERAGE RECALL</a:t>
                      </a:r>
                      <a:endParaRPr lang="en-US" sz="1200" b="0">
                        <a:latin typeface="Share Tech" panose="020B0604020202020204" charset="0"/>
                      </a:endParaRP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400" b="0">
                          <a:solidFill>
                            <a:schemeClr val="bg1"/>
                          </a:solidFill>
                          <a:latin typeface="Share Tech" panose="020B0604020202020204" charset="0"/>
                        </a:rPr>
                        <a:t>95.27%</a:t>
                      </a: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576389136"/>
                  </a:ext>
                </a:extLst>
              </a:tr>
              <a:tr h="370840">
                <a:tc>
                  <a:txBody>
                    <a:bodyPr/>
                    <a:lstStyle/>
                    <a:p>
                      <a:pPr algn="r"/>
                      <a:r>
                        <a:rPr lang="en-US" sz="1400" b="0">
                          <a:solidFill>
                            <a:schemeClr val="bg1"/>
                          </a:solidFill>
                          <a:latin typeface="Share Tech" panose="020B0604020202020204" charset="0"/>
                        </a:rPr>
                        <a:t>AVERAGE F1-SCORE</a:t>
                      </a:r>
                    </a:p>
                  </a:txBody>
                  <a:tcPr anchor="ctr">
                    <a:lnL w="952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a:solidFill>
                            <a:schemeClr val="bg1"/>
                          </a:solidFill>
                          <a:latin typeface="Share Tech" panose="020B0604020202020204" charset="0"/>
                        </a:rPr>
                        <a:t>0.952</a:t>
                      </a:r>
                    </a:p>
                  </a:txBody>
                  <a:tcPr anchor="ctr">
                    <a:lnL w="317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9872630"/>
                  </a:ext>
                </a:extLst>
              </a:tr>
            </a:tbl>
          </a:graphicData>
        </a:graphic>
      </p:graphicFrame>
      <p:sp>
        <p:nvSpPr>
          <p:cNvPr id="98" name="Rettangolo 97">
            <a:extLst>
              <a:ext uri="{FF2B5EF4-FFF2-40B4-BE49-F238E27FC236}">
                <a16:creationId xmlns:a16="http://schemas.microsoft.com/office/drawing/2014/main" id="{A17AB611-E62A-43EB-A336-E4883FBA8115}"/>
              </a:ext>
            </a:extLst>
          </p:cNvPr>
          <p:cNvSpPr/>
          <p:nvPr/>
        </p:nvSpPr>
        <p:spPr>
          <a:xfrm>
            <a:off x="0" y="1709739"/>
            <a:ext cx="965218" cy="757392"/>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7075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25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25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250"/>
                                        <p:tgtEl>
                                          <p:spTgt spid="6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250"/>
                                        <p:tgtEl>
                                          <p:spTgt spid="6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250"/>
                                        <p:tgtEl>
                                          <p:spTgt spid="6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250"/>
                                        <p:tgtEl>
                                          <p:spTgt spid="6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250"/>
                                        <p:tgtEl>
                                          <p:spTgt spid="6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250"/>
                                        <p:tgtEl>
                                          <p:spTgt spid="6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250"/>
                                        <p:tgtEl>
                                          <p:spTgt spid="6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250"/>
                                        <p:tgtEl>
                                          <p:spTgt spid="6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250"/>
                                        <p:tgtEl>
                                          <p:spTgt spid="6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250"/>
                                        <p:tgtEl>
                                          <p:spTgt spid="7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25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250"/>
                                        <p:tgtEl>
                                          <p:spTgt spid="5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fade">
                                      <p:cBhvr>
                                        <p:cTn id="49" dur="2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a:t>CONCLUSION</a:t>
            </a:r>
            <a:endParaRPr sz="3000"/>
          </a:p>
        </p:txBody>
      </p:sp>
      <p:grpSp>
        <p:nvGrpSpPr>
          <p:cNvPr id="72" name="Google Shape;1099;p38">
            <a:extLst>
              <a:ext uri="{FF2B5EF4-FFF2-40B4-BE49-F238E27FC236}">
                <a16:creationId xmlns:a16="http://schemas.microsoft.com/office/drawing/2014/main" id="{1B67EB26-077F-41DA-BEE9-8839E24E08F5}"/>
              </a:ext>
            </a:extLst>
          </p:cNvPr>
          <p:cNvGrpSpPr/>
          <p:nvPr/>
        </p:nvGrpSpPr>
        <p:grpSpPr>
          <a:xfrm>
            <a:off x="53280" y="2511155"/>
            <a:ext cx="180000" cy="180000"/>
            <a:chOff x="7457825" y="1912500"/>
            <a:chExt cx="373500" cy="373500"/>
          </a:xfrm>
        </p:grpSpPr>
        <p:sp>
          <p:nvSpPr>
            <p:cNvPr id="73" name="Google Shape;1100;p38">
              <a:extLst>
                <a:ext uri="{FF2B5EF4-FFF2-40B4-BE49-F238E27FC236}">
                  <a16:creationId xmlns:a16="http://schemas.microsoft.com/office/drawing/2014/main" id="{FF66F4E5-31A2-4578-8A84-B0043BFB54AD}"/>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1;p38">
              <a:extLst>
                <a:ext uri="{FF2B5EF4-FFF2-40B4-BE49-F238E27FC236}">
                  <a16:creationId xmlns:a16="http://schemas.microsoft.com/office/drawing/2014/main" id="{72E0D218-7550-424F-B225-7FD618A12B8B}"/>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096;p38">
            <a:extLst>
              <a:ext uri="{FF2B5EF4-FFF2-40B4-BE49-F238E27FC236}">
                <a16:creationId xmlns:a16="http://schemas.microsoft.com/office/drawing/2014/main" id="{03E03C8D-6746-42F4-8857-992EBA10E2F1}"/>
              </a:ext>
            </a:extLst>
          </p:cNvPr>
          <p:cNvGrpSpPr/>
          <p:nvPr/>
        </p:nvGrpSpPr>
        <p:grpSpPr>
          <a:xfrm>
            <a:off x="53286" y="2252124"/>
            <a:ext cx="180000" cy="180000"/>
            <a:chOff x="5557850" y="1912500"/>
            <a:chExt cx="373500" cy="373500"/>
          </a:xfrm>
        </p:grpSpPr>
        <p:sp>
          <p:nvSpPr>
            <p:cNvPr id="76" name="Google Shape;1097;p38">
              <a:extLst>
                <a:ext uri="{FF2B5EF4-FFF2-40B4-BE49-F238E27FC236}">
                  <a16:creationId xmlns:a16="http://schemas.microsoft.com/office/drawing/2014/main" id="{CB27DF0D-1E43-4632-AA12-27466C20450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8;p38">
              <a:extLst>
                <a:ext uri="{FF2B5EF4-FFF2-40B4-BE49-F238E27FC236}">
                  <a16:creationId xmlns:a16="http://schemas.microsoft.com/office/drawing/2014/main" id="{B189F26D-D682-4567-B878-145B8FF1F45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090;p38">
            <a:extLst>
              <a:ext uri="{FF2B5EF4-FFF2-40B4-BE49-F238E27FC236}">
                <a16:creationId xmlns:a16="http://schemas.microsoft.com/office/drawing/2014/main" id="{1D886B3C-776E-49B4-AC48-07C805761432}"/>
              </a:ext>
            </a:extLst>
          </p:cNvPr>
          <p:cNvGrpSpPr/>
          <p:nvPr/>
        </p:nvGrpSpPr>
        <p:grpSpPr>
          <a:xfrm>
            <a:off x="53298" y="1731104"/>
            <a:ext cx="180000" cy="180000"/>
            <a:chOff x="1372725" y="1912500"/>
            <a:chExt cx="373500" cy="373500"/>
          </a:xfrm>
        </p:grpSpPr>
        <p:sp>
          <p:nvSpPr>
            <p:cNvPr id="79" name="Google Shape;1091;p38">
              <a:extLst>
                <a:ext uri="{FF2B5EF4-FFF2-40B4-BE49-F238E27FC236}">
                  <a16:creationId xmlns:a16="http://schemas.microsoft.com/office/drawing/2014/main" id="{CD8744F9-5769-43B2-AF42-A26748E38336}"/>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2;p38">
              <a:extLst>
                <a:ext uri="{FF2B5EF4-FFF2-40B4-BE49-F238E27FC236}">
                  <a16:creationId xmlns:a16="http://schemas.microsoft.com/office/drawing/2014/main" id="{FF2459E9-E614-4056-A797-201C757512D6}"/>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093;p38">
            <a:extLst>
              <a:ext uri="{FF2B5EF4-FFF2-40B4-BE49-F238E27FC236}">
                <a16:creationId xmlns:a16="http://schemas.microsoft.com/office/drawing/2014/main" id="{F3B5E734-C48E-4987-8F2F-BFAC3F08B6D1}"/>
              </a:ext>
            </a:extLst>
          </p:cNvPr>
          <p:cNvGrpSpPr/>
          <p:nvPr/>
        </p:nvGrpSpPr>
        <p:grpSpPr>
          <a:xfrm>
            <a:off x="53292" y="1990135"/>
            <a:ext cx="180000" cy="180000"/>
            <a:chOff x="3212675" y="1912500"/>
            <a:chExt cx="373500" cy="373500"/>
          </a:xfrm>
        </p:grpSpPr>
        <p:sp>
          <p:nvSpPr>
            <p:cNvPr id="82" name="Google Shape;1094;p38">
              <a:extLst>
                <a:ext uri="{FF2B5EF4-FFF2-40B4-BE49-F238E27FC236}">
                  <a16:creationId xmlns:a16="http://schemas.microsoft.com/office/drawing/2014/main" id="{DB529867-8AFE-4069-8832-0DAD877D43A2}"/>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5;p38">
              <a:extLst>
                <a:ext uri="{FF2B5EF4-FFF2-40B4-BE49-F238E27FC236}">
                  <a16:creationId xmlns:a16="http://schemas.microsoft.com/office/drawing/2014/main" id="{E9B640B6-8B6A-4FD5-9C47-E87087F203A1}"/>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1110;p38">
            <a:extLst>
              <a:ext uri="{FF2B5EF4-FFF2-40B4-BE49-F238E27FC236}">
                <a16:creationId xmlns:a16="http://schemas.microsoft.com/office/drawing/2014/main" id="{A77AC645-6399-4A8B-8598-179231497436}"/>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85" name="Google Shape;1111;p38">
            <a:extLst>
              <a:ext uri="{FF2B5EF4-FFF2-40B4-BE49-F238E27FC236}">
                <a16:creationId xmlns:a16="http://schemas.microsoft.com/office/drawing/2014/main" id="{1667373D-914C-4B22-A6E4-16821EB5060C}"/>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GAN</a:t>
            </a:r>
          </a:p>
        </p:txBody>
      </p:sp>
      <p:sp>
        <p:nvSpPr>
          <p:cNvPr id="86" name="Google Shape;1112;p38">
            <a:extLst>
              <a:ext uri="{FF2B5EF4-FFF2-40B4-BE49-F238E27FC236}">
                <a16:creationId xmlns:a16="http://schemas.microsoft.com/office/drawing/2014/main" id="{752B2627-B7C1-41D7-82C8-35502C95FB08}"/>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87" name="Google Shape;1113;p38">
            <a:extLst>
              <a:ext uri="{FF2B5EF4-FFF2-40B4-BE49-F238E27FC236}">
                <a16:creationId xmlns:a16="http://schemas.microsoft.com/office/drawing/2014/main" id="{D2C6C8C0-4FF2-4B29-AE2E-874DA9A234F8}"/>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p:sp>
        <p:nvSpPr>
          <p:cNvPr id="21" name="Google Shape;1586;p49">
            <a:extLst>
              <a:ext uri="{FF2B5EF4-FFF2-40B4-BE49-F238E27FC236}">
                <a16:creationId xmlns:a16="http://schemas.microsoft.com/office/drawing/2014/main" id="{B89D75F3-5054-4EC1-9EFA-6F24D92AD4CC}"/>
              </a:ext>
            </a:extLst>
          </p:cNvPr>
          <p:cNvSpPr txBox="1">
            <a:spLocks/>
          </p:cNvSpPr>
          <p:nvPr/>
        </p:nvSpPr>
        <p:spPr>
          <a:xfrm>
            <a:off x="1126233" y="989475"/>
            <a:ext cx="6891534" cy="35520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241300" lvl="0" indent="-215900" algn="l">
              <a:spcBef>
                <a:spcPts val="300"/>
              </a:spcBef>
              <a:buClr>
                <a:srgbClr val="00CFCC"/>
              </a:buClr>
              <a:buSzPts val="1400"/>
              <a:buFont typeface="Maven Pro"/>
              <a:buChar char="●"/>
            </a:pPr>
            <a:r>
              <a:rPr lang="en-US" sz="1800" dirty="0">
                <a:solidFill>
                  <a:srgbClr val="FFFFFF"/>
                </a:solidFill>
                <a:uFill>
                  <a:noFill/>
                </a:uFill>
                <a:latin typeface="Maven Pro" panose="020B0604020202020204" charset="0"/>
                <a:cs typeface="Arial"/>
                <a:sym typeface="Arial"/>
              </a:rPr>
              <a:t>ESNs demonstrated a remarkable versatility by showing their potential in the audio recognition field</a:t>
            </a:r>
          </a:p>
          <a:p>
            <a:pPr marL="241300" lvl="0" indent="-215900" algn="l">
              <a:spcBef>
                <a:spcPts val="300"/>
              </a:spcBef>
              <a:buClr>
                <a:srgbClr val="00CFCC"/>
              </a:buClr>
              <a:buSzPts val="1400"/>
              <a:buFont typeface="Maven Pro"/>
              <a:buChar char="●"/>
            </a:pPr>
            <a:endParaRPr lang="en-US" sz="1800" b="1" dirty="0">
              <a:solidFill>
                <a:srgbClr val="FFFFFF"/>
              </a:solidFill>
              <a:uFill>
                <a:noFill/>
              </a:uFill>
              <a:latin typeface="Maven Pro" panose="020B0604020202020204" charset="0"/>
              <a:cs typeface="Arial"/>
              <a:sym typeface="Arial"/>
            </a:endParaRPr>
          </a:p>
          <a:p>
            <a:pPr marL="241300" lvl="0" indent="-215900" algn="l">
              <a:spcBef>
                <a:spcPts val="300"/>
              </a:spcBef>
              <a:buClr>
                <a:srgbClr val="00CFCC"/>
              </a:buClr>
              <a:buSzPts val="1400"/>
              <a:buFont typeface="Maven Pro"/>
              <a:buChar char="●"/>
            </a:pPr>
            <a:r>
              <a:rPr lang="en-US" sz="1800" dirty="0">
                <a:solidFill>
                  <a:srgbClr val="FFFFFF"/>
                </a:solidFill>
                <a:uFill>
                  <a:noFill/>
                </a:uFill>
                <a:latin typeface="Maven Pro" panose="020B0604020202020204" charset="0"/>
                <a:cs typeface="Arial"/>
                <a:sym typeface="Arial"/>
              </a:rPr>
              <a:t>Unlike CNN it has worse performance, but it is easier to set up and much faster to train.</a:t>
            </a:r>
          </a:p>
        </p:txBody>
      </p:sp>
      <p:sp>
        <p:nvSpPr>
          <p:cNvPr id="23" name="Rettangolo 22">
            <a:extLst>
              <a:ext uri="{FF2B5EF4-FFF2-40B4-BE49-F238E27FC236}">
                <a16:creationId xmlns:a16="http://schemas.microsoft.com/office/drawing/2014/main" id="{25DC6B72-5032-4EE5-965A-DA47BC9C4731}"/>
              </a:ext>
            </a:extLst>
          </p:cNvPr>
          <p:cNvSpPr/>
          <p:nvPr/>
        </p:nvSpPr>
        <p:spPr>
          <a:xfrm>
            <a:off x="0" y="1709739"/>
            <a:ext cx="965218" cy="757392"/>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44878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395325" y="1689610"/>
            <a:ext cx="4178300" cy="25679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a:t>
            </a:r>
            <a:r>
              <a:rPr lang="en-US"/>
              <a:t>YOU</a:t>
            </a:r>
            <a:br>
              <a:rPr lang="en"/>
            </a:br>
            <a:r>
              <a:rPr lang="en-US" sz="3600"/>
              <a:t>For your attention</a:t>
            </a:r>
            <a:endParaRPr/>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ttangolo 1">
            <a:extLst>
              <a:ext uri="{FF2B5EF4-FFF2-40B4-BE49-F238E27FC236}">
                <a16:creationId xmlns:a16="http://schemas.microsoft.com/office/drawing/2014/main" id="{AFDFF229-CCC9-4FE8-953A-3227C08028CD}"/>
              </a:ext>
            </a:extLst>
          </p:cNvPr>
          <p:cNvSpPr/>
          <p:nvPr/>
        </p:nvSpPr>
        <p:spPr>
          <a:xfrm>
            <a:off x="2324100" y="3911600"/>
            <a:ext cx="4178300" cy="691900"/>
          </a:xfrm>
          <a:prstGeom prst="rect">
            <a:avLst/>
          </a:prstGeom>
          <a:solidFill>
            <a:srgbClr val="001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ysClr val="windowText" lastClr="00000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grpSp>
        <p:nvGrpSpPr>
          <p:cNvPr id="62" name="Google Shape;1099;p38">
            <a:extLst>
              <a:ext uri="{FF2B5EF4-FFF2-40B4-BE49-F238E27FC236}">
                <a16:creationId xmlns:a16="http://schemas.microsoft.com/office/drawing/2014/main" id="{22175162-573F-45CD-BA4A-B3513ED76FD8}"/>
              </a:ext>
            </a:extLst>
          </p:cNvPr>
          <p:cNvGrpSpPr/>
          <p:nvPr/>
        </p:nvGrpSpPr>
        <p:grpSpPr>
          <a:xfrm>
            <a:off x="53280" y="2511155"/>
            <a:ext cx="180000" cy="180000"/>
            <a:chOff x="7457825" y="1912500"/>
            <a:chExt cx="373500" cy="373500"/>
          </a:xfrm>
        </p:grpSpPr>
        <p:sp>
          <p:nvSpPr>
            <p:cNvPr id="63" name="Google Shape;1100;p38">
              <a:extLst>
                <a:ext uri="{FF2B5EF4-FFF2-40B4-BE49-F238E27FC236}">
                  <a16:creationId xmlns:a16="http://schemas.microsoft.com/office/drawing/2014/main" id="{3C9E6659-C053-4867-9BC3-42FEED0C8179}"/>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01;p38">
              <a:extLst>
                <a:ext uri="{FF2B5EF4-FFF2-40B4-BE49-F238E27FC236}">
                  <a16:creationId xmlns:a16="http://schemas.microsoft.com/office/drawing/2014/main" id="{412E7283-4F86-46E3-B328-7351C29041EA}"/>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1096;p38">
            <a:extLst>
              <a:ext uri="{FF2B5EF4-FFF2-40B4-BE49-F238E27FC236}">
                <a16:creationId xmlns:a16="http://schemas.microsoft.com/office/drawing/2014/main" id="{EF5C7EB2-C788-4745-B920-D2A89E2ECAD7}"/>
              </a:ext>
            </a:extLst>
          </p:cNvPr>
          <p:cNvGrpSpPr/>
          <p:nvPr/>
        </p:nvGrpSpPr>
        <p:grpSpPr>
          <a:xfrm>
            <a:off x="53286" y="2252124"/>
            <a:ext cx="180000" cy="180000"/>
            <a:chOff x="5557850" y="1912500"/>
            <a:chExt cx="373500" cy="373500"/>
          </a:xfrm>
        </p:grpSpPr>
        <p:sp>
          <p:nvSpPr>
            <p:cNvPr id="59" name="Google Shape;1097;p38">
              <a:extLst>
                <a:ext uri="{FF2B5EF4-FFF2-40B4-BE49-F238E27FC236}">
                  <a16:creationId xmlns:a16="http://schemas.microsoft.com/office/drawing/2014/main" id="{CBD4C926-9FF9-4450-BCC3-EC9535380AE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98;p38">
              <a:extLst>
                <a:ext uri="{FF2B5EF4-FFF2-40B4-BE49-F238E27FC236}">
                  <a16:creationId xmlns:a16="http://schemas.microsoft.com/office/drawing/2014/main" id="{7C310741-3818-4E02-82E8-19A2BD748EAC}"/>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090;p38">
            <a:extLst>
              <a:ext uri="{FF2B5EF4-FFF2-40B4-BE49-F238E27FC236}">
                <a16:creationId xmlns:a16="http://schemas.microsoft.com/office/drawing/2014/main" id="{1E04439A-245D-49E8-AF55-ED64FE840347}"/>
              </a:ext>
            </a:extLst>
          </p:cNvPr>
          <p:cNvGrpSpPr/>
          <p:nvPr/>
        </p:nvGrpSpPr>
        <p:grpSpPr>
          <a:xfrm>
            <a:off x="53298" y="1731104"/>
            <a:ext cx="180000" cy="180000"/>
            <a:chOff x="1372725" y="1912500"/>
            <a:chExt cx="373500" cy="373500"/>
          </a:xfrm>
        </p:grpSpPr>
        <p:sp>
          <p:nvSpPr>
            <p:cNvPr id="53" name="Google Shape;1091;p38">
              <a:extLst>
                <a:ext uri="{FF2B5EF4-FFF2-40B4-BE49-F238E27FC236}">
                  <a16:creationId xmlns:a16="http://schemas.microsoft.com/office/drawing/2014/main" id="{566318C9-0B0B-4380-AB1C-2612747F03DF}"/>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92;p38">
              <a:extLst>
                <a:ext uri="{FF2B5EF4-FFF2-40B4-BE49-F238E27FC236}">
                  <a16:creationId xmlns:a16="http://schemas.microsoft.com/office/drawing/2014/main" id="{0178F952-ED17-4163-B99E-0EF08ADA9E9C}"/>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 name="Google Shape;613;p30">
            <a:extLst>
              <a:ext uri="{FF2B5EF4-FFF2-40B4-BE49-F238E27FC236}">
                <a16:creationId xmlns:a16="http://schemas.microsoft.com/office/drawing/2014/main" id="{F225C880-BF30-41C1-87DA-F08ACB809CAD}"/>
              </a:ext>
            </a:extLst>
          </p:cNvPr>
          <p:cNvCxnSpPr>
            <a:cxnSpLocks/>
            <a:stCxn id="482" idx="3"/>
            <a:endCxn id="483" idx="1"/>
          </p:cNvCxnSpPr>
          <p:nvPr/>
        </p:nvCxnSpPr>
        <p:spPr>
          <a:xfrm>
            <a:off x="5153371" y="2165300"/>
            <a:ext cx="1898777" cy="12700"/>
          </a:xfrm>
          <a:prstGeom prst="bentConnector3">
            <a:avLst>
              <a:gd name="adj1" fmla="val -1167"/>
            </a:avLst>
          </a:prstGeom>
          <a:noFill/>
          <a:ln w="9525" cap="flat" cmpd="sng">
            <a:solidFill>
              <a:schemeClr val="lt2"/>
            </a:solidFill>
            <a:prstDash val="solid"/>
            <a:round/>
            <a:headEnd type="none" w="med" len="med"/>
            <a:tailEnd type="none" w="med" len="med"/>
          </a:ln>
        </p:spPr>
      </p:cxnSp>
      <p:cxnSp>
        <p:nvCxnSpPr>
          <p:cNvPr id="52" name="Google Shape;613;p30">
            <a:extLst>
              <a:ext uri="{FF2B5EF4-FFF2-40B4-BE49-F238E27FC236}">
                <a16:creationId xmlns:a16="http://schemas.microsoft.com/office/drawing/2014/main" id="{34525CB4-FFA4-462D-A6D4-865F723689AD}"/>
              </a:ext>
            </a:extLst>
          </p:cNvPr>
          <p:cNvCxnSpPr>
            <a:cxnSpLocks/>
            <a:stCxn id="481" idx="3"/>
            <a:endCxn id="482" idx="1"/>
          </p:cNvCxnSpPr>
          <p:nvPr/>
        </p:nvCxnSpPr>
        <p:spPr>
          <a:xfrm>
            <a:off x="2433844" y="2165300"/>
            <a:ext cx="1895427" cy="12700"/>
          </a:xfrm>
          <a:prstGeom prst="bentConnector3">
            <a:avLst>
              <a:gd name="adj1" fmla="val -252"/>
            </a:avLst>
          </a:prstGeom>
          <a:noFill/>
          <a:ln w="9525" cap="flat" cmpd="sng">
            <a:solidFill>
              <a:schemeClr val="lt2"/>
            </a:solidFill>
            <a:prstDash val="solid"/>
            <a:round/>
            <a:headEnd type="none" w="med" len="med"/>
            <a:tailEnd type="none" w="med" len="med"/>
          </a:ln>
        </p:spPr>
      </p:cxnSp>
      <p:sp>
        <p:nvSpPr>
          <p:cNvPr id="471" name="Google Shape;471;p27"/>
          <p:cNvSpPr txBox="1">
            <a:spLocks noGrp="1"/>
          </p:cNvSpPr>
          <p:nvPr>
            <p:ph type="ctrTitle" idx="13"/>
          </p:nvPr>
        </p:nvSpPr>
        <p:spPr>
          <a:xfrm>
            <a:off x="6006267" y="2839092"/>
            <a:ext cx="2907934" cy="4295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1600">
                <a:latin typeface="Maven Pro" panose="020B0604020202020204" charset="0"/>
              </a:rPr>
              <a:t>AUDIO RECOGNITION</a:t>
            </a:r>
            <a:endParaRPr sz="1600">
              <a:latin typeface="Maven Pro" panose="020B0604020202020204" charset="0"/>
            </a:endParaRPr>
          </a:p>
        </p:txBody>
      </p:sp>
      <p:sp>
        <p:nvSpPr>
          <p:cNvPr id="472" name="Google Shape;472;p27"/>
          <p:cNvSpPr txBox="1">
            <a:spLocks noGrp="1"/>
          </p:cNvSpPr>
          <p:nvPr>
            <p:ph type="subTitle" idx="1"/>
          </p:nvPr>
        </p:nvSpPr>
        <p:spPr>
          <a:xfrm>
            <a:off x="6232849" y="3285525"/>
            <a:ext cx="2454771" cy="871596"/>
          </a:xfrm>
          <a:prstGeom prst="rect">
            <a:avLst/>
          </a:prstGeom>
        </p:spPr>
        <p:txBody>
          <a:bodyPr spcFirstLastPara="1" wrap="square" lIns="91425" tIns="91425" rIns="91425" bIns="91425" anchor="t" anchorCtr="0">
            <a:noAutofit/>
          </a:bodyPr>
          <a:lstStyle/>
          <a:p>
            <a:pPr marL="0" lvl="0" indent="0" algn="ctr"/>
            <a:r>
              <a:rPr lang="en-US"/>
              <a:t> through an </a:t>
            </a:r>
            <a:br>
              <a:rPr lang="en-US"/>
            </a:br>
            <a:r>
              <a:rPr lang="en-US" b="1"/>
              <a:t>E</a:t>
            </a:r>
            <a:r>
              <a:rPr lang="en-US"/>
              <a:t>cho </a:t>
            </a:r>
            <a:r>
              <a:rPr lang="en-US" b="1"/>
              <a:t>S</a:t>
            </a:r>
            <a:r>
              <a:rPr lang="en-US"/>
              <a:t>tate </a:t>
            </a:r>
            <a:r>
              <a:rPr lang="en-US" b="1"/>
              <a:t>N</a:t>
            </a:r>
            <a:r>
              <a:rPr lang="en-US"/>
              <a:t>etwork</a:t>
            </a:r>
            <a:endParaRPr/>
          </a:p>
        </p:txBody>
      </p:sp>
      <p:sp>
        <p:nvSpPr>
          <p:cNvPr id="473" name="Google Shape;473;p27"/>
          <p:cNvSpPr txBox="1">
            <a:spLocks noGrp="1"/>
          </p:cNvSpPr>
          <p:nvPr>
            <p:ph type="ctrTitle" idx="4"/>
          </p:nvPr>
        </p:nvSpPr>
        <p:spPr>
          <a:xfrm>
            <a:off x="3849466" y="2839091"/>
            <a:ext cx="1783705" cy="4295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1600">
                <a:latin typeface="Maven Pro" panose="020B0604020202020204" charset="0"/>
              </a:rPr>
              <a:t>AUDIO SENSORS</a:t>
            </a:r>
            <a:endParaRPr sz="1600">
              <a:latin typeface="Maven Pro" panose="020B0604020202020204" charset="0"/>
            </a:endParaRPr>
          </a:p>
        </p:txBody>
      </p:sp>
      <p:sp>
        <p:nvSpPr>
          <p:cNvPr id="474" name="Google Shape;474;p27"/>
          <p:cNvSpPr txBox="1">
            <a:spLocks noGrp="1"/>
          </p:cNvSpPr>
          <p:nvPr>
            <p:ph type="ctrTitle"/>
          </p:nvPr>
        </p:nvSpPr>
        <p:spPr>
          <a:xfrm>
            <a:off x="824518" y="2842601"/>
            <a:ext cx="2454772" cy="4295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sz="1600">
                <a:latin typeface="Maven Pro" panose="020B0604020202020204" charset="0"/>
              </a:rPr>
              <a:t>MACHINERY AUDIO</a:t>
            </a:r>
            <a:endParaRPr sz="1600">
              <a:latin typeface="Maven Pro" panose="020B0604020202020204" charset="0"/>
            </a:endParaRPr>
          </a:p>
        </p:txBody>
      </p:sp>
      <p:sp>
        <p:nvSpPr>
          <p:cNvPr id="475" name="Google Shape;475;p27"/>
          <p:cNvSpPr txBox="1">
            <a:spLocks noGrp="1"/>
          </p:cNvSpPr>
          <p:nvPr>
            <p:ph type="subTitle" idx="2"/>
          </p:nvPr>
        </p:nvSpPr>
        <p:spPr>
          <a:xfrm>
            <a:off x="832104" y="3268601"/>
            <a:ext cx="2454772" cy="1310413"/>
          </a:xfrm>
          <a:prstGeom prst="rect">
            <a:avLst/>
          </a:prstGeom>
        </p:spPr>
        <p:txBody>
          <a:bodyPr spcFirstLastPara="1" wrap="square" lIns="91425" tIns="91425" rIns="91425" bIns="91425" anchor="t" anchorCtr="0">
            <a:noAutofit/>
          </a:bodyPr>
          <a:lstStyle/>
          <a:p>
            <a:pPr marL="0" lvl="0" indent="0" algn="ctr"/>
            <a:r>
              <a:rPr lang="en-US"/>
              <a:t>Construction vehicles and tools</a:t>
            </a:r>
            <a:endParaRPr b="1"/>
          </a:p>
        </p:txBody>
      </p:sp>
      <p:sp>
        <p:nvSpPr>
          <p:cNvPr id="477" name="Google Shape;477;p27"/>
          <p:cNvSpPr txBox="1">
            <a:spLocks noGrp="1"/>
          </p:cNvSpPr>
          <p:nvPr>
            <p:ph type="subTitle" idx="5"/>
          </p:nvPr>
        </p:nvSpPr>
        <p:spPr>
          <a:xfrm>
            <a:off x="3513934" y="3285525"/>
            <a:ext cx="2454771" cy="837751"/>
          </a:xfrm>
          <a:prstGeom prst="rect">
            <a:avLst/>
          </a:prstGeom>
        </p:spPr>
        <p:txBody>
          <a:bodyPr spcFirstLastPara="1" wrap="square" lIns="91425" tIns="91425" rIns="91425" bIns="91425" anchor="t" anchorCtr="0">
            <a:noAutofit/>
          </a:bodyPr>
          <a:lstStyle/>
          <a:p>
            <a:pPr marL="0" lvl="0" indent="0" algn="ctr"/>
            <a:r>
              <a:rPr lang="en-US"/>
              <a:t>environmental microphones, microphones placed on vehicles and inside them</a:t>
            </a:r>
            <a:endParaRPr/>
          </a:p>
        </p:txBody>
      </p:sp>
      <p:sp>
        <p:nvSpPr>
          <p:cNvPr id="481" name="Google Shape;481;p27"/>
          <p:cNvSpPr/>
          <p:nvPr/>
        </p:nvSpPr>
        <p:spPr>
          <a:xfrm>
            <a:off x="1609744" y="17532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4329271" y="17532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7052148" y="17532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160538" y="4681537"/>
            <a:ext cx="153788" cy="153293"/>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594308" y="292659"/>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1093;p38">
            <a:extLst>
              <a:ext uri="{FF2B5EF4-FFF2-40B4-BE49-F238E27FC236}">
                <a16:creationId xmlns:a16="http://schemas.microsoft.com/office/drawing/2014/main" id="{714192A7-6C73-4831-A995-3E7518D6B708}"/>
              </a:ext>
            </a:extLst>
          </p:cNvPr>
          <p:cNvGrpSpPr/>
          <p:nvPr/>
        </p:nvGrpSpPr>
        <p:grpSpPr>
          <a:xfrm>
            <a:off x="53292" y="1990135"/>
            <a:ext cx="180000" cy="180000"/>
            <a:chOff x="3212675" y="1912500"/>
            <a:chExt cx="373500" cy="373500"/>
          </a:xfrm>
        </p:grpSpPr>
        <p:sp>
          <p:nvSpPr>
            <p:cNvPr id="43" name="Google Shape;1094;p38">
              <a:extLst>
                <a:ext uri="{FF2B5EF4-FFF2-40B4-BE49-F238E27FC236}">
                  <a16:creationId xmlns:a16="http://schemas.microsoft.com/office/drawing/2014/main" id="{9316C4B6-83B8-486F-B55C-1356A7EE2F81}"/>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95;p38">
              <a:extLst>
                <a:ext uri="{FF2B5EF4-FFF2-40B4-BE49-F238E27FC236}">
                  <a16:creationId xmlns:a16="http://schemas.microsoft.com/office/drawing/2014/main" id="{81458C7D-DB05-4EF5-B220-43179A852BC8}"/>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1110;p38">
            <a:extLst>
              <a:ext uri="{FF2B5EF4-FFF2-40B4-BE49-F238E27FC236}">
                <a16:creationId xmlns:a16="http://schemas.microsoft.com/office/drawing/2014/main" id="{06209061-2BAD-4377-BD07-05393716B415}"/>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66" name="Google Shape;1111;p38">
            <a:extLst>
              <a:ext uri="{FF2B5EF4-FFF2-40B4-BE49-F238E27FC236}">
                <a16:creationId xmlns:a16="http://schemas.microsoft.com/office/drawing/2014/main" id="{C3D1056D-B818-42C7-BE91-BA4749885A54}"/>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ESN</a:t>
            </a:r>
          </a:p>
        </p:txBody>
      </p:sp>
      <p:sp>
        <p:nvSpPr>
          <p:cNvPr id="67" name="Google Shape;1112;p38">
            <a:extLst>
              <a:ext uri="{FF2B5EF4-FFF2-40B4-BE49-F238E27FC236}">
                <a16:creationId xmlns:a16="http://schemas.microsoft.com/office/drawing/2014/main" id="{35B8726F-3B82-475F-8DE3-D553600C2186}"/>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68" name="Google Shape;1113;p38">
            <a:extLst>
              <a:ext uri="{FF2B5EF4-FFF2-40B4-BE49-F238E27FC236}">
                <a16:creationId xmlns:a16="http://schemas.microsoft.com/office/drawing/2014/main" id="{39A66440-5618-4FBC-B6AD-276E4FB2220D}"/>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p:sp>
        <p:nvSpPr>
          <p:cNvPr id="69" name="Google Shape;1088;p38">
            <a:extLst>
              <a:ext uri="{FF2B5EF4-FFF2-40B4-BE49-F238E27FC236}">
                <a16:creationId xmlns:a16="http://schemas.microsoft.com/office/drawing/2014/main" id="{EA12CA9A-2108-45A3-9D5E-85127377542E}"/>
              </a:ext>
            </a:extLst>
          </p:cNvPr>
          <p:cNvSpPr txBox="1">
            <a:spLocks/>
          </p:cNvSpPr>
          <p:nvPr/>
        </p:nvSpPr>
        <p:spPr>
          <a:xfrm>
            <a:off x="618825" y="411675"/>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it-IT"/>
              <a:t>INTRODUCTION</a:t>
            </a:r>
          </a:p>
        </p:txBody>
      </p:sp>
      <p:sp>
        <p:nvSpPr>
          <p:cNvPr id="55" name="Google Shape;12706;p62">
            <a:extLst>
              <a:ext uri="{FF2B5EF4-FFF2-40B4-BE49-F238E27FC236}">
                <a16:creationId xmlns:a16="http://schemas.microsoft.com/office/drawing/2014/main" id="{B6DB4929-2F89-411D-BEA6-FF823604C3E0}"/>
              </a:ext>
            </a:extLst>
          </p:cNvPr>
          <p:cNvSpPr/>
          <p:nvPr/>
        </p:nvSpPr>
        <p:spPr>
          <a:xfrm>
            <a:off x="7232777" y="1940431"/>
            <a:ext cx="462841" cy="475269"/>
          </a:xfrm>
          <a:custGeom>
            <a:avLst/>
            <a:gdLst/>
            <a:ahLst/>
            <a:cxnLst/>
            <a:rect l="l" t="t" r="r" b="b"/>
            <a:pathLst>
              <a:path w="11431" h="9799" extrusionOk="0">
                <a:moveTo>
                  <a:pt x="4347" y="1"/>
                </a:moveTo>
                <a:cubicBezTo>
                  <a:pt x="3957" y="1"/>
                  <a:pt x="3588" y="148"/>
                  <a:pt x="3311" y="435"/>
                </a:cubicBezTo>
                <a:lnTo>
                  <a:pt x="3287" y="447"/>
                </a:lnTo>
                <a:lnTo>
                  <a:pt x="3275" y="447"/>
                </a:lnTo>
                <a:cubicBezTo>
                  <a:pt x="3189" y="435"/>
                  <a:pt x="3104" y="429"/>
                  <a:pt x="3019" y="429"/>
                </a:cubicBezTo>
                <a:cubicBezTo>
                  <a:pt x="2531" y="429"/>
                  <a:pt x="2074" y="633"/>
                  <a:pt x="1739" y="1019"/>
                </a:cubicBezTo>
                <a:cubicBezTo>
                  <a:pt x="1358" y="1459"/>
                  <a:pt x="1239" y="2055"/>
                  <a:pt x="1418" y="2602"/>
                </a:cubicBezTo>
                <a:lnTo>
                  <a:pt x="1418" y="2626"/>
                </a:lnTo>
                <a:lnTo>
                  <a:pt x="1406" y="2638"/>
                </a:lnTo>
                <a:cubicBezTo>
                  <a:pt x="549" y="3007"/>
                  <a:pt x="1" y="3841"/>
                  <a:pt x="1" y="4769"/>
                </a:cubicBezTo>
                <a:cubicBezTo>
                  <a:pt x="1" y="5507"/>
                  <a:pt x="346" y="6198"/>
                  <a:pt x="941" y="6627"/>
                </a:cubicBezTo>
                <a:lnTo>
                  <a:pt x="953" y="6638"/>
                </a:lnTo>
                <a:lnTo>
                  <a:pt x="941" y="6650"/>
                </a:lnTo>
                <a:cubicBezTo>
                  <a:pt x="608" y="7281"/>
                  <a:pt x="703" y="7996"/>
                  <a:pt x="1168" y="8532"/>
                </a:cubicBezTo>
                <a:cubicBezTo>
                  <a:pt x="1492" y="8915"/>
                  <a:pt x="1937" y="9116"/>
                  <a:pt x="2409" y="9116"/>
                </a:cubicBezTo>
                <a:cubicBezTo>
                  <a:pt x="2597" y="9116"/>
                  <a:pt x="2788" y="9084"/>
                  <a:pt x="2977" y="9020"/>
                </a:cubicBezTo>
                <a:lnTo>
                  <a:pt x="2989" y="9020"/>
                </a:lnTo>
                <a:lnTo>
                  <a:pt x="3013" y="9032"/>
                </a:lnTo>
                <a:cubicBezTo>
                  <a:pt x="3108" y="9210"/>
                  <a:pt x="3251" y="9377"/>
                  <a:pt x="3406" y="9496"/>
                </a:cubicBezTo>
                <a:cubicBezTo>
                  <a:pt x="3433" y="9523"/>
                  <a:pt x="3473" y="9536"/>
                  <a:pt x="3511" y="9536"/>
                </a:cubicBezTo>
                <a:cubicBezTo>
                  <a:pt x="3524" y="9536"/>
                  <a:pt x="3537" y="9535"/>
                  <a:pt x="3549" y="9532"/>
                </a:cubicBezTo>
                <a:cubicBezTo>
                  <a:pt x="3585" y="9532"/>
                  <a:pt x="3632" y="9496"/>
                  <a:pt x="3668" y="9472"/>
                </a:cubicBezTo>
                <a:cubicBezTo>
                  <a:pt x="3692" y="9436"/>
                  <a:pt x="3704" y="9377"/>
                  <a:pt x="3692" y="9329"/>
                </a:cubicBezTo>
                <a:cubicBezTo>
                  <a:pt x="3692" y="9294"/>
                  <a:pt x="3668" y="9246"/>
                  <a:pt x="3632" y="9210"/>
                </a:cubicBezTo>
                <a:cubicBezTo>
                  <a:pt x="3466" y="9079"/>
                  <a:pt x="3335" y="8913"/>
                  <a:pt x="3263" y="8710"/>
                </a:cubicBezTo>
                <a:cubicBezTo>
                  <a:pt x="3251" y="8663"/>
                  <a:pt x="3204" y="8639"/>
                  <a:pt x="3156" y="8603"/>
                </a:cubicBezTo>
                <a:cubicBezTo>
                  <a:pt x="3132" y="8597"/>
                  <a:pt x="3111" y="8594"/>
                  <a:pt x="3090" y="8594"/>
                </a:cubicBezTo>
                <a:cubicBezTo>
                  <a:pt x="3070" y="8594"/>
                  <a:pt x="3049" y="8597"/>
                  <a:pt x="3025" y="8603"/>
                </a:cubicBezTo>
                <a:cubicBezTo>
                  <a:pt x="2841" y="8695"/>
                  <a:pt x="2642" y="8741"/>
                  <a:pt x="2443" y="8741"/>
                </a:cubicBezTo>
                <a:cubicBezTo>
                  <a:pt x="2177" y="8741"/>
                  <a:pt x="1911" y="8659"/>
                  <a:pt x="1680" y="8496"/>
                </a:cubicBezTo>
                <a:cubicBezTo>
                  <a:pt x="1287" y="8222"/>
                  <a:pt x="1072" y="7758"/>
                  <a:pt x="1120" y="7281"/>
                </a:cubicBezTo>
                <a:cubicBezTo>
                  <a:pt x="1191" y="6615"/>
                  <a:pt x="1763" y="6091"/>
                  <a:pt x="2442" y="6091"/>
                </a:cubicBezTo>
                <a:cubicBezTo>
                  <a:pt x="2537" y="6091"/>
                  <a:pt x="2620" y="6019"/>
                  <a:pt x="2620" y="5912"/>
                </a:cubicBezTo>
                <a:cubicBezTo>
                  <a:pt x="2620" y="5817"/>
                  <a:pt x="2549" y="5734"/>
                  <a:pt x="2442" y="5734"/>
                </a:cubicBezTo>
                <a:cubicBezTo>
                  <a:pt x="1965" y="5734"/>
                  <a:pt x="1501" y="5936"/>
                  <a:pt x="1180" y="6317"/>
                </a:cubicBezTo>
                <a:lnTo>
                  <a:pt x="1168" y="6329"/>
                </a:lnTo>
                <a:lnTo>
                  <a:pt x="1144" y="6317"/>
                </a:lnTo>
                <a:cubicBezTo>
                  <a:pt x="644" y="5936"/>
                  <a:pt x="358" y="5365"/>
                  <a:pt x="358" y="4733"/>
                </a:cubicBezTo>
                <a:cubicBezTo>
                  <a:pt x="358" y="3948"/>
                  <a:pt x="822" y="3233"/>
                  <a:pt x="1549" y="2936"/>
                </a:cubicBezTo>
                <a:lnTo>
                  <a:pt x="1561" y="2912"/>
                </a:lnTo>
                <a:lnTo>
                  <a:pt x="1584" y="2936"/>
                </a:lnTo>
                <a:cubicBezTo>
                  <a:pt x="1882" y="3436"/>
                  <a:pt x="2430" y="3757"/>
                  <a:pt x="3025" y="3757"/>
                </a:cubicBezTo>
                <a:cubicBezTo>
                  <a:pt x="3108" y="3757"/>
                  <a:pt x="3204" y="3674"/>
                  <a:pt x="3204" y="3567"/>
                </a:cubicBezTo>
                <a:cubicBezTo>
                  <a:pt x="3204" y="3471"/>
                  <a:pt x="3132" y="3388"/>
                  <a:pt x="3025" y="3388"/>
                </a:cubicBezTo>
                <a:cubicBezTo>
                  <a:pt x="2501" y="3388"/>
                  <a:pt x="2025" y="3079"/>
                  <a:pt x="1822" y="2614"/>
                </a:cubicBezTo>
                <a:cubicBezTo>
                  <a:pt x="1620" y="2186"/>
                  <a:pt x="1668" y="1709"/>
                  <a:pt x="1942" y="1328"/>
                </a:cubicBezTo>
                <a:cubicBezTo>
                  <a:pt x="2196" y="946"/>
                  <a:pt x="2608" y="744"/>
                  <a:pt x="3058" y="744"/>
                </a:cubicBezTo>
                <a:cubicBezTo>
                  <a:pt x="3071" y="744"/>
                  <a:pt x="3084" y="745"/>
                  <a:pt x="3096" y="745"/>
                </a:cubicBezTo>
                <a:cubicBezTo>
                  <a:pt x="3549" y="769"/>
                  <a:pt x="3930" y="995"/>
                  <a:pt x="4156" y="1388"/>
                </a:cubicBezTo>
                <a:cubicBezTo>
                  <a:pt x="4189" y="1437"/>
                  <a:pt x="4245" y="1464"/>
                  <a:pt x="4307" y="1464"/>
                </a:cubicBezTo>
                <a:cubicBezTo>
                  <a:pt x="4335" y="1464"/>
                  <a:pt x="4365" y="1458"/>
                  <a:pt x="4394" y="1447"/>
                </a:cubicBezTo>
                <a:cubicBezTo>
                  <a:pt x="4466" y="1400"/>
                  <a:pt x="4501" y="1293"/>
                  <a:pt x="4454" y="1209"/>
                </a:cubicBezTo>
                <a:cubicBezTo>
                  <a:pt x="4275" y="923"/>
                  <a:pt x="4037" y="697"/>
                  <a:pt x="3727" y="554"/>
                </a:cubicBezTo>
                <a:lnTo>
                  <a:pt x="3692" y="531"/>
                </a:lnTo>
                <a:lnTo>
                  <a:pt x="3727" y="519"/>
                </a:lnTo>
                <a:cubicBezTo>
                  <a:pt x="3925" y="392"/>
                  <a:pt x="4142" y="329"/>
                  <a:pt x="4362" y="329"/>
                </a:cubicBezTo>
                <a:cubicBezTo>
                  <a:pt x="4553" y="329"/>
                  <a:pt x="4747" y="377"/>
                  <a:pt x="4930" y="471"/>
                </a:cubicBezTo>
                <a:cubicBezTo>
                  <a:pt x="5311" y="685"/>
                  <a:pt x="5537" y="1066"/>
                  <a:pt x="5537" y="1519"/>
                </a:cubicBezTo>
                <a:lnTo>
                  <a:pt x="5537" y="4031"/>
                </a:lnTo>
                <a:lnTo>
                  <a:pt x="5513" y="4031"/>
                </a:lnTo>
                <a:cubicBezTo>
                  <a:pt x="5156" y="4019"/>
                  <a:pt x="4918" y="3888"/>
                  <a:pt x="4751" y="3626"/>
                </a:cubicBezTo>
                <a:cubicBezTo>
                  <a:pt x="4719" y="3577"/>
                  <a:pt x="4652" y="3550"/>
                  <a:pt x="4590" y="3550"/>
                </a:cubicBezTo>
                <a:cubicBezTo>
                  <a:pt x="4562" y="3550"/>
                  <a:pt x="4535" y="3556"/>
                  <a:pt x="4513" y="3567"/>
                </a:cubicBezTo>
                <a:cubicBezTo>
                  <a:pt x="4442" y="3614"/>
                  <a:pt x="4406" y="3733"/>
                  <a:pt x="4454" y="3805"/>
                </a:cubicBezTo>
                <a:cubicBezTo>
                  <a:pt x="4680" y="4162"/>
                  <a:pt x="5037" y="4364"/>
                  <a:pt x="5490" y="4376"/>
                </a:cubicBezTo>
                <a:lnTo>
                  <a:pt x="5513" y="4376"/>
                </a:lnTo>
                <a:lnTo>
                  <a:pt x="5513" y="7008"/>
                </a:lnTo>
                <a:lnTo>
                  <a:pt x="5466" y="6984"/>
                </a:lnTo>
                <a:cubicBezTo>
                  <a:pt x="5240" y="6758"/>
                  <a:pt x="4930" y="6638"/>
                  <a:pt x="4620" y="6638"/>
                </a:cubicBezTo>
                <a:lnTo>
                  <a:pt x="3549" y="6638"/>
                </a:lnTo>
                <a:cubicBezTo>
                  <a:pt x="3454" y="6638"/>
                  <a:pt x="3370" y="6710"/>
                  <a:pt x="3370" y="6817"/>
                </a:cubicBezTo>
                <a:cubicBezTo>
                  <a:pt x="3370" y="6900"/>
                  <a:pt x="3442" y="6996"/>
                  <a:pt x="3549" y="6996"/>
                </a:cubicBezTo>
                <a:lnTo>
                  <a:pt x="4620" y="6996"/>
                </a:lnTo>
                <a:cubicBezTo>
                  <a:pt x="5109" y="6996"/>
                  <a:pt x="5490" y="7400"/>
                  <a:pt x="5490" y="7877"/>
                </a:cubicBezTo>
                <a:lnTo>
                  <a:pt x="5490" y="8258"/>
                </a:lnTo>
                <a:cubicBezTo>
                  <a:pt x="5490" y="8603"/>
                  <a:pt x="5347" y="8924"/>
                  <a:pt x="5073" y="9163"/>
                </a:cubicBezTo>
                <a:cubicBezTo>
                  <a:pt x="4859" y="9347"/>
                  <a:pt x="4589" y="9453"/>
                  <a:pt x="4310" y="9453"/>
                </a:cubicBezTo>
                <a:cubicBezTo>
                  <a:pt x="4247" y="9453"/>
                  <a:pt x="4184" y="9447"/>
                  <a:pt x="4120" y="9436"/>
                </a:cubicBezTo>
                <a:lnTo>
                  <a:pt x="4097" y="9436"/>
                </a:lnTo>
                <a:cubicBezTo>
                  <a:pt x="4061" y="9436"/>
                  <a:pt x="4025" y="9448"/>
                  <a:pt x="3989" y="9460"/>
                </a:cubicBezTo>
                <a:cubicBezTo>
                  <a:pt x="3942" y="9496"/>
                  <a:pt x="3930" y="9544"/>
                  <a:pt x="3918" y="9579"/>
                </a:cubicBezTo>
                <a:cubicBezTo>
                  <a:pt x="3906" y="9675"/>
                  <a:pt x="3966" y="9758"/>
                  <a:pt x="4061" y="9782"/>
                </a:cubicBezTo>
                <a:cubicBezTo>
                  <a:pt x="4137" y="9793"/>
                  <a:pt x="4213" y="9799"/>
                  <a:pt x="4289" y="9799"/>
                </a:cubicBezTo>
                <a:cubicBezTo>
                  <a:pt x="4842" y="9799"/>
                  <a:pt x="5372" y="9500"/>
                  <a:pt x="5644" y="9008"/>
                </a:cubicBezTo>
                <a:lnTo>
                  <a:pt x="5656" y="8972"/>
                </a:lnTo>
                <a:lnTo>
                  <a:pt x="5668" y="9008"/>
                </a:lnTo>
                <a:cubicBezTo>
                  <a:pt x="5951" y="9500"/>
                  <a:pt x="6473" y="9799"/>
                  <a:pt x="7024" y="9799"/>
                </a:cubicBezTo>
                <a:cubicBezTo>
                  <a:pt x="7100" y="9799"/>
                  <a:pt x="7176" y="9793"/>
                  <a:pt x="7252" y="9782"/>
                </a:cubicBezTo>
                <a:cubicBezTo>
                  <a:pt x="7335" y="9758"/>
                  <a:pt x="7418" y="9675"/>
                  <a:pt x="7395" y="9579"/>
                </a:cubicBezTo>
                <a:cubicBezTo>
                  <a:pt x="7395" y="9544"/>
                  <a:pt x="7371" y="9496"/>
                  <a:pt x="7323" y="9460"/>
                </a:cubicBezTo>
                <a:cubicBezTo>
                  <a:pt x="7288" y="9443"/>
                  <a:pt x="7260" y="9432"/>
                  <a:pt x="7228" y="9432"/>
                </a:cubicBezTo>
                <a:cubicBezTo>
                  <a:pt x="7217" y="9432"/>
                  <a:pt x="7205" y="9433"/>
                  <a:pt x="7192" y="9436"/>
                </a:cubicBezTo>
                <a:cubicBezTo>
                  <a:pt x="7129" y="9447"/>
                  <a:pt x="7066" y="9453"/>
                  <a:pt x="7003" y="9453"/>
                </a:cubicBezTo>
                <a:cubicBezTo>
                  <a:pt x="6723" y="9453"/>
                  <a:pt x="6454" y="9347"/>
                  <a:pt x="6240" y="9163"/>
                </a:cubicBezTo>
                <a:cubicBezTo>
                  <a:pt x="5978" y="8948"/>
                  <a:pt x="5823" y="8615"/>
                  <a:pt x="5823" y="8258"/>
                </a:cubicBezTo>
                <a:lnTo>
                  <a:pt x="5823" y="6746"/>
                </a:lnTo>
                <a:cubicBezTo>
                  <a:pt x="5823" y="6246"/>
                  <a:pt x="6228" y="5865"/>
                  <a:pt x="6704" y="5865"/>
                </a:cubicBezTo>
                <a:lnTo>
                  <a:pt x="8252" y="5865"/>
                </a:lnTo>
                <a:cubicBezTo>
                  <a:pt x="8335" y="5865"/>
                  <a:pt x="8430" y="5793"/>
                  <a:pt x="8430" y="5686"/>
                </a:cubicBezTo>
                <a:cubicBezTo>
                  <a:pt x="8430" y="5579"/>
                  <a:pt x="8359" y="5507"/>
                  <a:pt x="8252" y="5507"/>
                </a:cubicBezTo>
                <a:lnTo>
                  <a:pt x="6704" y="5507"/>
                </a:lnTo>
                <a:cubicBezTo>
                  <a:pt x="6383" y="5507"/>
                  <a:pt x="6085" y="5626"/>
                  <a:pt x="5847" y="5853"/>
                </a:cubicBezTo>
                <a:lnTo>
                  <a:pt x="5811" y="5876"/>
                </a:lnTo>
                <a:lnTo>
                  <a:pt x="5811" y="5210"/>
                </a:lnTo>
                <a:lnTo>
                  <a:pt x="5823" y="5210"/>
                </a:lnTo>
                <a:cubicBezTo>
                  <a:pt x="6549" y="5186"/>
                  <a:pt x="7133" y="4591"/>
                  <a:pt x="7133" y="3841"/>
                </a:cubicBezTo>
                <a:cubicBezTo>
                  <a:pt x="7133" y="3757"/>
                  <a:pt x="7061" y="3662"/>
                  <a:pt x="6954" y="3662"/>
                </a:cubicBezTo>
                <a:cubicBezTo>
                  <a:pt x="6859" y="3662"/>
                  <a:pt x="6775" y="3733"/>
                  <a:pt x="6775" y="3841"/>
                </a:cubicBezTo>
                <a:cubicBezTo>
                  <a:pt x="6775" y="4376"/>
                  <a:pt x="6359" y="4829"/>
                  <a:pt x="5823" y="4853"/>
                </a:cubicBezTo>
                <a:lnTo>
                  <a:pt x="5787" y="4853"/>
                </a:lnTo>
                <a:lnTo>
                  <a:pt x="5787" y="1543"/>
                </a:lnTo>
                <a:cubicBezTo>
                  <a:pt x="5787" y="1114"/>
                  <a:pt x="6013" y="709"/>
                  <a:pt x="6406" y="507"/>
                </a:cubicBezTo>
                <a:cubicBezTo>
                  <a:pt x="6582" y="408"/>
                  <a:pt x="6773" y="360"/>
                  <a:pt x="6963" y="360"/>
                </a:cubicBezTo>
                <a:cubicBezTo>
                  <a:pt x="7186" y="360"/>
                  <a:pt x="7410" y="426"/>
                  <a:pt x="7609" y="554"/>
                </a:cubicBezTo>
                <a:lnTo>
                  <a:pt x="7633" y="566"/>
                </a:lnTo>
                <a:lnTo>
                  <a:pt x="7728" y="602"/>
                </a:lnTo>
                <a:cubicBezTo>
                  <a:pt x="7430" y="733"/>
                  <a:pt x="7180" y="971"/>
                  <a:pt x="7002" y="1257"/>
                </a:cubicBezTo>
                <a:cubicBezTo>
                  <a:pt x="6954" y="1328"/>
                  <a:pt x="6966" y="1447"/>
                  <a:pt x="7061" y="1495"/>
                </a:cubicBezTo>
                <a:cubicBezTo>
                  <a:pt x="7086" y="1507"/>
                  <a:pt x="7116" y="1514"/>
                  <a:pt x="7147" y="1514"/>
                </a:cubicBezTo>
                <a:cubicBezTo>
                  <a:pt x="7206" y="1514"/>
                  <a:pt x="7268" y="1490"/>
                  <a:pt x="7299" y="1435"/>
                </a:cubicBezTo>
                <a:cubicBezTo>
                  <a:pt x="7526" y="1054"/>
                  <a:pt x="7918" y="816"/>
                  <a:pt x="8371" y="793"/>
                </a:cubicBezTo>
                <a:cubicBezTo>
                  <a:pt x="8405" y="790"/>
                  <a:pt x="8438" y="789"/>
                  <a:pt x="8471" y="789"/>
                </a:cubicBezTo>
                <a:cubicBezTo>
                  <a:pt x="8895" y="789"/>
                  <a:pt x="9271" y="998"/>
                  <a:pt x="9514" y="1340"/>
                </a:cubicBezTo>
                <a:cubicBezTo>
                  <a:pt x="9788" y="1709"/>
                  <a:pt x="9847" y="2186"/>
                  <a:pt x="9669" y="2602"/>
                </a:cubicBezTo>
                <a:cubicBezTo>
                  <a:pt x="9454" y="3114"/>
                  <a:pt x="8978" y="3436"/>
                  <a:pt x="8430" y="3436"/>
                </a:cubicBezTo>
                <a:cubicBezTo>
                  <a:pt x="8335" y="3436"/>
                  <a:pt x="8252" y="3519"/>
                  <a:pt x="8252" y="3614"/>
                </a:cubicBezTo>
                <a:cubicBezTo>
                  <a:pt x="8252" y="3721"/>
                  <a:pt x="8323" y="3793"/>
                  <a:pt x="8430" y="3793"/>
                </a:cubicBezTo>
                <a:cubicBezTo>
                  <a:pt x="9014" y="3793"/>
                  <a:pt x="9573" y="3483"/>
                  <a:pt x="9871" y="2983"/>
                </a:cubicBezTo>
                <a:lnTo>
                  <a:pt x="9883" y="2959"/>
                </a:lnTo>
                <a:lnTo>
                  <a:pt x="9907" y="2983"/>
                </a:lnTo>
                <a:cubicBezTo>
                  <a:pt x="10562" y="3257"/>
                  <a:pt x="10990" y="3841"/>
                  <a:pt x="11074" y="4555"/>
                </a:cubicBezTo>
                <a:cubicBezTo>
                  <a:pt x="11169" y="5269"/>
                  <a:pt x="10871" y="5936"/>
                  <a:pt x="10300" y="6353"/>
                </a:cubicBezTo>
                <a:lnTo>
                  <a:pt x="10288" y="6377"/>
                </a:lnTo>
                <a:lnTo>
                  <a:pt x="10276" y="6353"/>
                </a:lnTo>
                <a:cubicBezTo>
                  <a:pt x="9966" y="5984"/>
                  <a:pt x="9502" y="5781"/>
                  <a:pt x="9014" y="5781"/>
                </a:cubicBezTo>
                <a:cubicBezTo>
                  <a:pt x="8919" y="5781"/>
                  <a:pt x="8835" y="5853"/>
                  <a:pt x="8835" y="5960"/>
                </a:cubicBezTo>
                <a:cubicBezTo>
                  <a:pt x="8835" y="6055"/>
                  <a:pt x="8907" y="6138"/>
                  <a:pt x="9014" y="6138"/>
                </a:cubicBezTo>
                <a:cubicBezTo>
                  <a:pt x="9633" y="6138"/>
                  <a:pt x="10181" y="6579"/>
                  <a:pt x="10300" y="7186"/>
                </a:cubicBezTo>
                <a:cubicBezTo>
                  <a:pt x="10407" y="7698"/>
                  <a:pt x="10228" y="8186"/>
                  <a:pt x="9812" y="8496"/>
                </a:cubicBezTo>
                <a:cubicBezTo>
                  <a:pt x="9570" y="8688"/>
                  <a:pt x="9281" y="8786"/>
                  <a:pt x="8992" y="8786"/>
                </a:cubicBezTo>
                <a:cubicBezTo>
                  <a:pt x="8796" y="8786"/>
                  <a:pt x="8601" y="8742"/>
                  <a:pt x="8419" y="8651"/>
                </a:cubicBezTo>
                <a:cubicBezTo>
                  <a:pt x="8390" y="8643"/>
                  <a:pt x="8361" y="8632"/>
                  <a:pt x="8332" y="8632"/>
                </a:cubicBezTo>
                <a:cubicBezTo>
                  <a:pt x="8313" y="8632"/>
                  <a:pt x="8294" y="8637"/>
                  <a:pt x="8276" y="8651"/>
                </a:cubicBezTo>
                <a:cubicBezTo>
                  <a:pt x="8240" y="8663"/>
                  <a:pt x="8204" y="8698"/>
                  <a:pt x="8180" y="8758"/>
                </a:cubicBezTo>
                <a:cubicBezTo>
                  <a:pt x="8097" y="8948"/>
                  <a:pt x="7966" y="9127"/>
                  <a:pt x="7799" y="9258"/>
                </a:cubicBezTo>
                <a:cubicBezTo>
                  <a:pt x="7776" y="9294"/>
                  <a:pt x="7740" y="9329"/>
                  <a:pt x="7740" y="9377"/>
                </a:cubicBezTo>
                <a:cubicBezTo>
                  <a:pt x="7740" y="9425"/>
                  <a:pt x="7740" y="9472"/>
                  <a:pt x="7776" y="9508"/>
                </a:cubicBezTo>
                <a:cubicBezTo>
                  <a:pt x="7810" y="9556"/>
                  <a:pt x="7861" y="9581"/>
                  <a:pt x="7912" y="9581"/>
                </a:cubicBezTo>
                <a:cubicBezTo>
                  <a:pt x="7948" y="9581"/>
                  <a:pt x="7984" y="9568"/>
                  <a:pt x="8014" y="9544"/>
                </a:cubicBezTo>
                <a:cubicBezTo>
                  <a:pt x="8180" y="9413"/>
                  <a:pt x="8311" y="9258"/>
                  <a:pt x="8419" y="9079"/>
                </a:cubicBezTo>
                <a:lnTo>
                  <a:pt x="8430" y="9067"/>
                </a:lnTo>
                <a:lnTo>
                  <a:pt x="8442" y="9067"/>
                </a:lnTo>
                <a:cubicBezTo>
                  <a:pt x="8618" y="9127"/>
                  <a:pt x="8801" y="9156"/>
                  <a:pt x="8983" y="9156"/>
                </a:cubicBezTo>
                <a:cubicBezTo>
                  <a:pt x="9343" y="9156"/>
                  <a:pt x="9702" y="9043"/>
                  <a:pt x="10002" y="8829"/>
                </a:cubicBezTo>
                <a:cubicBezTo>
                  <a:pt x="10466" y="8484"/>
                  <a:pt x="10705" y="7960"/>
                  <a:pt x="10681" y="7400"/>
                </a:cubicBezTo>
                <a:cubicBezTo>
                  <a:pt x="10657" y="7162"/>
                  <a:pt x="10597" y="6924"/>
                  <a:pt x="10478" y="6710"/>
                </a:cubicBezTo>
                <a:lnTo>
                  <a:pt x="10466" y="6698"/>
                </a:lnTo>
                <a:lnTo>
                  <a:pt x="10478" y="6686"/>
                </a:lnTo>
                <a:cubicBezTo>
                  <a:pt x="11097" y="6198"/>
                  <a:pt x="11431" y="5507"/>
                  <a:pt x="11431" y="4769"/>
                </a:cubicBezTo>
                <a:cubicBezTo>
                  <a:pt x="11431" y="3841"/>
                  <a:pt x="10883" y="3007"/>
                  <a:pt x="10038" y="2638"/>
                </a:cubicBezTo>
                <a:lnTo>
                  <a:pt x="10026" y="2626"/>
                </a:lnTo>
                <a:lnTo>
                  <a:pt x="10026" y="2602"/>
                </a:lnTo>
                <a:cubicBezTo>
                  <a:pt x="10204" y="2055"/>
                  <a:pt x="10062" y="1459"/>
                  <a:pt x="9693" y="1019"/>
                </a:cubicBezTo>
                <a:cubicBezTo>
                  <a:pt x="9378" y="633"/>
                  <a:pt x="8907" y="429"/>
                  <a:pt x="8421" y="429"/>
                </a:cubicBezTo>
                <a:cubicBezTo>
                  <a:pt x="8337" y="429"/>
                  <a:pt x="8253" y="435"/>
                  <a:pt x="8169" y="447"/>
                </a:cubicBezTo>
                <a:lnTo>
                  <a:pt x="8157" y="447"/>
                </a:lnTo>
                <a:lnTo>
                  <a:pt x="8145" y="435"/>
                </a:lnTo>
                <a:cubicBezTo>
                  <a:pt x="7855" y="156"/>
                  <a:pt x="7473" y="2"/>
                  <a:pt x="7076" y="2"/>
                </a:cubicBezTo>
                <a:cubicBezTo>
                  <a:pt x="7000" y="2"/>
                  <a:pt x="6923" y="7"/>
                  <a:pt x="6847" y="19"/>
                </a:cubicBezTo>
                <a:cubicBezTo>
                  <a:pt x="6371" y="90"/>
                  <a:pt x="5966" y="376"/>
                  <a:pt x="5728" y="793"/>
                </a:cubicBezTo>
                <a:lnTo>
                  <a:pt x="5716" y="816"/>
                </a:lnTo>
                <a:lnTo>
                  <a:pt x="5704" y="793"/>
                </a:lnTo>
                <a:cubicBezTo>
                  <a:pt x="5466" y="376"/>
                  <a:pt x="5061" y="90"/>
                  <a:pt x="4585" y="19"/>
                </a:cubicBezTo>
                <a:cubicBezTo>
                  <a:pt x="4505" y="7"/>
                  <a:pt x="4426" y="1"/>
                  <a:pt x="4347" y="1"/>
                </a:cubicBezTo>
                <a:close/>
              </a:path>
            </a:pathLst>
          </a:custGeom>
          <a:solidFill>
            <a:srgbClr val="001F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magine 3" descr="Immagine che contiene piatto, recinto, orologio&#10;&#10;Descrizione generata automaticamente">
            <a:extLst>
              <a:ext uri="{FF2B5EF4-FFF2-40B4-BE49-F238E27FC236}">
                <a16:creationId xmlns:a16="http://schemas.microsoft.com/office/drawing/2014/main" id="{D1114371-F91B-4871-8E0D-E9F2E2F361ED}"/>
              </a:ext>
            </a:extLst>
          </p:cNvPr>
          <p:cNvPicPr>
            <a:picLocks noChangeAspect="1"/>
          </p:cNvPicPr>
          <p:nvPr/>
        </p:nvPicPr>
        <p:blipFill>
          <a:blip r:embed="rId3"/>
          <a:stretch>
            <a:fillRect/>
          </a:stretch>
        </p:blipFill>
        <p:spPr>
          <a:xfrm>
            <a:off x="1809394" y="1952900"/>
            <a:ext cx="424800" cy="424800"/>
          </a:xfrm>
          <a:prstGeom prst="rect">
            <a:avLst/>
          </a:prstGeom>
        </p:spPr>
      </p:pic>
      <p:pic>
        <p:nvPicPr>
          <p:cNvPr id="6" name="Immagine 5" descr="Immagine che contiene arresto, piatto, segnale, recinto&#10;&#10;Descrizione generata automaticamente">
            <a:extLst>
              <a:ext uri="{FF2B5EF4-FFF2-40B4-BE49-F238E27FC236}">
                <a16:creationId xmlns:a16="http://schemas.microsoft.com/office/drawing/2014/main" id="{455E45BA-8E7F-4041-A274-393BF1606799}"/>
              </a:ext>
            </a:extLst>
          </p:cNvPr>
          <p:cNvPicPr>
            <a:picLocks noChangeAspect="1"/>
          </p:cNvPicPr>
          <p:nvPr/>
        </p:nvPicPr>
        <p:blipFill>
          <a:blip r:embed="rId4"/>
          <a:stretch>
            <a:fillRect/>
          </a:stretch>
        </p:blipFill>
        <p:spPr>
          <a:xfrm>
            <a:off x="4505521" y="1940431"/>
            <a:ext cx="471600" cy="471600"/>
          </a:xfrm>
          <a:prstGeom prst="rect">
            <a:avLst/>
          </a:prstGeom>
        </p:spPr>
      </p:pic>
      <p:sp>
        <p:nvSpPr>
          <p:cNvPr id="40" name="Rettangolo 39">
            <a:extLst>
              <a:ext uri="{FF2B5EF4-FFF2-40B4-BE49-F238E27FC236}">
                <a16:creationId xmlns:a16="http://schemas.microsoft.com/office/drawing/2014/main" id="{06B56D09-831A-4A70-9983-E03ABFF8B7B6}"/>
              </a:ext>
            </a:extLst>
          </p:cNvPr>
          <p:cNvSpPr/>
          <p:nvPr/>
        </p:nvSpPr>
        <p:spPr>
          <a:xfrm>
            <a:off x="28251" y="1946027"/>
            <a:ext cx="937111" cy="779862"/>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71"/>
                                        </p:tgtEl>
                                        <p:attrNameLst>
                                          <p:attrName>style.visibility</p:attrName>
                                        </p:attrNameLst>
                                      </p:cBhvr>
                                      <p:to>
                                        <p:strVal val="visible"/>
                                      </p:to>
                                    </p:set>
                                    <p:animEffect transition="in" filter="fade">
                                      <p:cBhvr>
                                        <p:cTn id="7" dur="500"/>
                                        <p:tgtEl>
                                          <p:spTgt spid="4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3"/>
                                        </p:tgtEl>
                                        <p:attrNameLst>
                                          <p:attrName>style.visibility</p:attrName>
                                        </p:attrNameLst>
                                      </p:cBhvr>
                                      <p:to>
                                        <p:strVal val="visible"/>
                                      </p:to>
                                    </p:set>
                                    <p:animEffect transition="in" filter="fade">
                                      <p:cBhvr>
                                        <p:cTn id="13" dur="500"/>
                                        <p:tgtEl>
                                          <p:spTgt spid="4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2">
                                            <p:txEl>
                                              <p:pRg st="0" end="0"/>
                                            </p:txEl>
                                          </p:spTgt>
                                        </p:tgtEl>
                                        <p:attrNameLst>
                                          <p:attrName>style.visibility</p:attrName>
                                        </p:attrNameLst>
                                      </p:cBhvr>
                                      <p:to>
                                        <p:strVal val="visible"/>
                                      </p:to>
                                    </p:set>
                                    <p:animEffect transition="in" filter="fade">
                                      <p:cBhvr>
                                        <p:cTn id="16" dur="500"/>
                                        <p:tgtEl>
                                          <p:spTgt spid="472">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7">
                                            <p:txEl>
                                              <p:pRg st="0" end="0"/>
                                            </p:txEl>
                                          </p:spTgt>
                                        </p:tgtEl>
                                        <p:attrNameLst>
                                          <p:attrName>style.visibility</p:attrName>
                                        </p:attrNameLst>
                                      </p:cBhvr>
                                      <p:to>
                                        <p:strVal val="visible"/>
                                      </p:to>
                                    </p:set>
                                    <p:animEffect transition="in" filter="fade">
                                      <p:cBhvr>
                                        <p:cTn id="19" dur="500"/>
                                        <p:tgtEl>
                                          <p:spTgt spid="477">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73"/>
                                        </p:tgtEl>
                                        <p:attrNameLst>
                                          <p:attrName>style.visibility</p:attrName>
                                        </p:attrNameLst>
                                      </p:cBhvr>
                                      <p:to>
                                        <p:strVal val="visible"/>
                                      </p:to>
                                    </p:set>
                                    <p:animEffect transition="in" filter="fade">
                                      <p:cBhvr>
                                        <p:cTn id="22" dur="500"/>
                                        <p:tgtEl>
                                          <p:spTgt spid="47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2"/>
                                        </p:tgtEl>
                                        <p:attrNameLst>
                                          <p:attrName>style.visibility</p:attrName>
                                        </p:attrNameLst>
                                      </p:cBhvr>
                                      <p:to>
                                        <p:strVal val="visible"/>
                                      </p:to>
                                    </p:set>
                                    <p:animEffect transition="in" filter="fade">
                                      <p:cBhvr>
                                        <p:cTn id="25" dur="500"/>
                                        <p:tgtEl>
                                          <p:spTgt spid="482"/>
                                        </p:tgtEl>
                                      </p:cBhvr>
                                    </p:animEffect>
                                  </p:childTnLst>
                                </p:cTn>
                              </p:par>
                              <p:par>
                                <p:cTn id="26" presetID="10" presetClass="entr" presetSubtype="0" fill="hold"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par>
                                <p:cTn id="29" presetID="10"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81"/>
                                        </p:tgtEl>
                                        <p:attrNameLst>
                                          <p:attrName>style.visibility</p:attrName>
                                        </p:attrNameLst>
                                      </p:cBhvr>
                                      <p:to>
                                        <p:strVal val="visible"/>
                                      </p:to>
                                    </p:set>
                                    <p:animEffect transition="in" filter="fade">
                                      <p:cBhvr>
                                        <p:cTn id="34" dur="500"/>
                                        <p:tgtEl>
                                          <p:spTgt spid="48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74"/>
                                        </p:tgtEl>
                                        <p:attrNameLst>
                                          <p:attrName>style.visibility</p:attrName>
                                        </p:attrNameLst>
                                      </p:cBhvr>
                                      <p:to>
                                        <p:strVal val="visible"/>
                                      </p:to>
                                    </p:set>
                                    <p:animEffect transition="in" filter="fade">
                                      <p:cBhvr>
                                        <p:cTn id="37" dur="500"/>
                                        <p:tgtEl>
                                          <p:spTgt spid="47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5">
                                            <p:txEl>
                                              <p:pRg st="0" end="0"/>
                                            </p:txEl>
                                          </p:spTgt>
                                        </p:tgtEl>
                                        <p:attrNameLst>
                                          <p:attrName>style.visibility</p:attrName>
                                        </p:attrNameLst>
                                      </p:cBhvr>
                                      <p:to>
                                        <p:strVal val="visible"/>
                                      </p:to>
                                    </p:set>
                                    <p:animEffect transition="in" filter="fade">
                                      <p:cBhvr>
                                        <p:cTn id="40" dur="500"/>
                                        <p:tgtEl>
                                          <p:spTgt spid="4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 grpId="0"/>
      <p:bldP spid="472" grpId="0" build="p"/>
      <p:bldP spid="473" grpId="0"/>
      <p:bldP spid="474" grpId="0"/>
      <p:bldP spid="475" grpId="0" build="p"/>
      <p:bldP spid="477" grpId="0" build="p"/>
      <p:bldP spid="481" grpId="0" animBg="1"/>
      <p:bldP spid="482" grpId="0" animBg="1"/>
      <p:bldP spid="483" grpId="0" animBg="1"/>
      <p:bldP spid="6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1157450" y="1178885"/>
            <a:ext cx="3917296" cy="2752588"/>
          </a:xfrm>
          <a:prstGeom prst="rect">
            <a:avLst/>
          </a:prstGeom>
        </p:spPr>
        <p:txBody>
          <a:bodyPr spcFirstLastPara="1" wrap="square" lIns="91425" tIns="91425" rIns="91425" bIns="91425" anchor="ctr" anchorCtr="0">
            <a:noAutofit/>
          </a:bodyPr>
          <a:lstStyle/>
          <a:p>
            <a:pPr marL="114300" indent="0">
              <a:buNone/>
            </a:pPr>
            <a:r>
              <a:rPr lang="en-US"/>
              <a:t>Implement a Recurrent Neural Network (RNN) to classify active machinery in construction sites.</a:t>
            </a:r>
            <a:br>
              <a:rPr lang="en-US"/>
            </a:br>
            <a:br>
              <a:rPr lang="en-US"/>
            </a:br>
            <a:r>
              <a:rPr lang="en-US"/>
              <a:t>In detail an </a:t>
            </a:r>
            <a:r>
              <a:rPr lang="en-US" b="1"/>
              <a:t>Echo State Network</a:t>
            </a:r>
            <a:r>
              <a:rPr lang="en-US"/>
              <a:t>.</a:t>
            </a:r>
            <a:endParaRPr/>
          </a:p>
        </p:txBody>
      </p:sp>
      <p:grpSp>
        <p:nvGrpSpPr>
          <p:cNvPr id="508" name="Google Shape;508;p28"/>
          <p:cNvGrpSpPr/>
          <p:nvPr/>
        </p:nvGrpSpPr>
        <p:grpSpPr>
          <a:xfrm>
            <a:off x="5135109" y="1178885"/>
            <a:ext cx="2851442" cy="27525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965927"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99;p38">
            <a:extLst>
              <a:ext uri="{FF2B5EF4-FFF2-40B4-BE49-F238E27FC236}">
                <a16:creationId xmlns:a16="http://schemas.microsoft.com/office/drawing/2014/main" id="{B057DA15-37CD-4C01-8FF1-6DB96268577E}"/>
              </a:ext>
            </a:extLst>
          </p:cNvPr>
          <p:cNvGrpSpPr/>
          <p:nvPr/>
        </p:nvGrpSpPr>
        <p:grpSpPr>
          <a:xfrm>
            <a:off x="53280" y="2511155"/>
            <a:ext cx="180000" cy="180000"/>
            <a:chOff x="7457825" y="1912500"/>
            <a:chExt cx="373500" cy="373500"/>
          </a:xfrm>
        </p:grpSpPr>
        <p:sp>
          <p:nvSpPr>
            <p:cNvPr id="32" name="Google Shape;1100;p38">
              <a:extLst>
                <a:ext uri="{FF2B5EF4-FFF2-40B4-BE49-F238E27FC236}">
                  <a16:creationId xmlns:a16="http://schemas.microsoft.com/office/drawing/2014/main" id="{8C598DFA-43E9-4B9E-B4B5-9AE2AD2DE576}"/>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01;p38">
              <a:extLst>
                <a:ext uri="{FF2B5EF4-FFF2-40B4-BE49-F238E27FC236}">
                  <a16:creationId xmlns:a16="http://schemas.microsoft.com/office/drawing/2014/main" id="{BEAB5BD5-FE83-4CBE-B66A-8347D8EF4233}"/>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096;p38">
            <a:extLst>
              <a:ext uri="{FF2B5EF4-FFF2-40B4-BE49-F238E27FC236}">
                <a16:creationId xmlns:a16="http://schemas.microsoft.com/office/drawing/2014/main" id="{1A5043F5-D31A-481E-935C-97DDCEA34CA4}"/>
              </a:ext>
            </a:extLst>
          </p:cNvPr>
          <p:cNvGrpSpPr/>
          <p:nvPr/>
        </p:nvGrpSpPr>
        <p:grpSpPr>
          <a:xfrm>
            <a:off x="53286" y="2252124"/>
            <a:ext cx="180000" cy="180000"/>
            <a:chOff x="5557850" y="1912500"/>
            <a:chExt cx="373500" cy="373500"/>
          </a:xfrm>
        </p:grpSpPr>
        <p:sp>
          <p:nvSpPr>
            <p:cNvPr id="35" name="Google Shape;1097;p38">
              <a:extLst>
                <a:ext uri="{FF2B5EF4-FFF2-40B4-BE49-F238E27FC236}">
                  <a16:creationId xmlns:a16="http://schemas.microsoft.com/office/drawing/2014/main" id="{0AD74152-3FBB-4B0D-94AB-E4B4999A6AA9}"/>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98;p38">
              <a:extLst>
                <a:ext uri="{FF2B5EF4-FFF2-40B4-BE49-F238E27FC236}">
                  <a16:creationId xmlns:a16="http://schemas.microsoft.com/office/drawing/2014/main" id="{9EAA5A99-82A5-4EBE-AE94-7CD4BC9D779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1090;p38">
            <a:extLst>
              <a:ext uri="{FF2B5EF4-FFF2-40B4-BE49-F238E27FC236}">
                <a16:creationId xmlns:a16="http://schemas.microsoft.com/office/drawing/2014/main" id="{4A129681-03FF-4D78-BC45-B8E866F638BD}"/>
              </a:ext>
            </a:extLst>
          </p:cNvPr>
          <p:cNvGrpSpPr/>
          <p:nvPr/>
        </p:nvGrpSpPr>
        <p:grpSpPr>
          <a:xfrm>
            <a:off x="53298" y="1731104"/>
            <a:ext cx="180000" cy="180000"/>
            <a:chOff x="1372725" y="1912500"/>
            <a:chExt cx="373500" cy="373500"/>
          </a:xfrm>
        </p:grpSpPr>
        <p:sp>
          <p:nvSpPr>
            <p:cNvPr id="38" name="Google Shape;1091;p38">
              <a:extLst>
                <a:ext uri="{FF2B5EF4-FFF2-40B4-BE49-F238E27FC236}">
                  <a16:creationId xmlns:a16="http://schemas.microsoft.com/office/drawing/2014/main" id="{8B7938E0-8577-4042-A959-AFE5E35DADFE}"/>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92;p38">
              <a:extLst>
                <a:ext uri="{FF2B5EF4-FFF2-40B4-BE49-F238E27FC236}">
                  <a16:creationId xmlns:a16="http://schemas.microsoft.com/office/drawing/2014/main" id="{9E3336C6-02B0-4B21-A1DE-9F4AED038AE6}"/>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093;p38">
            <a:extLst>
              <a:ext uri="{FF2B5EF4-FFF2-40B4-BE49-F238E27FC236}">
                <a16:creationId xmlns:a16="http://schemas.microsoft.com/office/drawing/2014/main" id="{C6B30423-11E6-4D63-A623-EBF49D82A71A}"/>
              </a:ext>
            </a:extLst>
          </p:cNvPr>
          <p:cNvGrpSpPr/>
          <p:nvPr/>
        </p:nvGrpSpPr>
        <p:grpSpPr>
          <a:xfrm>
            <a:off x="53292" y="1990135"/>
            <a:ext cx="180000" cy="180000"/>
            <a:chOff x="3212675" y="1912500"/>
            <a:chExt cx="373500" cy="373500"/>
          </a:xfrm>
        </p:grpSpPr>
        <p:sp>
          <p:nvSpPr>
            <p:cNvPr id="41" name="Google Shape;1094;p38">
              <a:extLst>
                <a:ext uri="{FF2B5EF4-FFF2-40B4-BE49-F238E27FC236}">
                  <a16:creationId xmlns:a16="http://schemas.microsoft.com/office/drawing/2014/main" id="{1238B041-6004-47A5-A221-4F8C8FEC9EDD}"/>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95;p38">
              <a:extLst>
                <a:ext uri="{FF2B5EF4-FFF2-40B4-BE49-F238E27FC236}">
                  <a16:creationId xmlns:a16="http://schemas.microsoft.com/office/drawing/2014/main" id="{0B015725-F8FB-4A3E-B11B-FFE345852557}"/>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1110;p38">
            <a:extLst>
              <a:ext uri="{FF2B5EF4-FFF2-40B4-BE49-F238E27FC236}">
                <a16:creationId xmlns:a16="http://schemas.microsoft.com/office/drawing/2014/main" id="{3C4F86E4-14BB-46BF-BF8E-55D04DAD5D30}"/>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44" name="Google Shape;1111;p38">
            <a:extLst>
              <a:ext uri="{FF2B5EF4-FFF2-40B4-BE49-F238E27FC236}">
                <a16:creationId xmlns:a16="http://schemas.microsoft.com/office/drawing/2014/main" id="{26538C36-BD98-47D3-83EC-AEA102A0FCEB}"/>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ESN</a:t>
            </a:r>
          </a:p>
        </p:txBody>
      </p:sp>
      <p:sp>
        <p:nvSpPr>
          <p:cNvPr id="45" name="Google Shape;1112;p38">
            <a:extLst>
              <a:ext uri="{FF2B5EF4-FFF2-40B4-BE49-F238E27FC236}">
                <a16:creationId xmlns:a16="http://schemas.microsoft.com/office/drawing/2014/main" id="{273315B7-FEDB-49C5-9B9A-08C9AC80413D}"/>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46" name="Google Shape;1113;p38">
            <a:extLst>
              <a:ext uri="{FF2B5EF4-FFF2-40B4-BE49-F238E27FC236}">
                <a16:creationId xmlns:a16="http://schemas.microsoft.com/office/drawing/2014/main" id="{4133A908-8C1B-42D1-A4C5-F487766AF809}"/>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p:sp>
        <p:nvSpPr>
          <p:cNvPr id="49" name="Google Shape;1088;p38">
            <a:extLst>
              <a:ext uri="{FF2B5EF4-FFF2-40B4-BE49-F238E27FC236}">
                <a16:creationId xmlns:a16="http://schemas.microsoft.com/office/drawing/2014/main" id="{34357C96-9B37-4D63-9AA2-20804B9A89D8}"/>
              </a:ext>
            </a:extLst>
          </p:cNvPr>
          <p:cNvSpPr txBox="1">
            <a:spLocks/>
          </p:cNvSpPr>
          <p:nvPr/>
        </p:nvSpPr>
        <p:spPr>
          <a:xfrm>
            <a:off x="618825" y="411675"/>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it-IT"/>
              <a:t>PURPOSE OF THE PROJECT</a:t>
            </a:r>
          </a:p>
        </p:txBody>
      </p:sp>
      <p:sp>
        <p:nvSpPr>
          <p:cNvPr id="48" name="Google Shape;12706;p62">
            <a:extLst>
              <a:ext uri="{FF2B5EF4-FFF2-40B4-BE49-F238E27FC236}">
                <a16:creationId xmlns:a16="http://schemas.microsoft.com/office/drawing/2014/main" id="{33EB28EB-95E2-487C-B196-8BB531E39848}"/>
              </a:ext>
            </a:extLst>
          </p:cNvPr>
          <p:cNvSpPr/>
          <p:nvPr/>
        </p:nvSpPr>
        <p:spPr>
          <a:xfrm>
            <a:off x="5859491" y="1754195"/>
            <a:ext cx="1663106" cy="1546884"/>
          </a:xfrm>
          <a:custGeom>
            <a:avLst/>
            <a:gdLst/>
            <a:ahLst/>
            <a:cxnLst/>
            <a:rect l="l" t="t" r="r" b="b"/>
            <a:pathLst>
              <a:path w="11431" h="9799" extrusionOk="0">
                <a:moveTo>
                  <a:pt x="4347" y="1"/>
                </a:moveTo>
                <a:cubicBezTo>
                  <a:pt x="3957" y="1"/>
                  <a:pt x="3588" y="148"/>
                  <a:pt x="3311" y="435"/>
                </a:cubicBezTo>
                <a:lnTo>
                  <a:pt x="3287" y="447"/>
                </a:lnTo>
                <a:lnTo>
                  <a:pt x="3275" y="447"/>
                </a:lnTo>
                <a:cubicBezTo>
                  <a:pt x="3189" y="435"/>
                  <a:pt x="3104" y="429"/>
                  <a:pt x="3019" y="429"/>
                </a:cubicBezTo>
                <a:cubicBezTo>
                  <a:pt x="2531" y="429"/>
                  <a:pt x="2074" y="633"/>
                  <a:pt x="1739" y="1019"/>
                </a:cubicBezTo>
                <a:cubicBezTo>
                  <a:pt x="1358" y="1459"/>
                  <a:pt x="1239" y="2055"/>
                  <a:pt x="1418" y="2602"/>
                </a:cubicBezTo>
                <a:lnTo>
                  <a:pt x="1418" y="2626"/>
                </a:lnTo>
                <a:lnTo>
                  <a:pt x="1406" y="2638"/>
                </a:lnTo>
                <a:cubicBezTo>
                  <a:pt x="549" y="3007"/>
                  <a:pt x="1" y="3841"/>
                  <a:pt x="1" y="4769"/>
                </a:cubicBezTo>
                <a:cubicBezTo>
                  <a:pt x="1" y="5507"/>
                  <a:pt x="346" y="6198"/>
                  <a:pt x="941" y="6627"/>
                </a:cubicBezTo>
                <a:lnTo>
                  <a:pt x="953" y="6638"/>
                </a:lnTo>
                <a:lnTo>
                  <a:pt x="941" y="6650"/>
                </a:lnTo>
                <a:cubicBezTo>
                  <a:pt x="608" y="7281"/>
                  <a:pt x="703" y="7996"/>
                  <a:pt x="1168" y="8532"/>
                </a:cubicBezTo>
                <a:cubicBezTo>
                  <a:pt x="1492" y="8915"/>
                  <a:pt x="1937" y="9116"/>
                  <a:pt x="2409" y="9116"/>
                </a:cubicBezTo>
                <a:cubicBezTo>
                  <a:pt x="2597" y="9116"/>
                  <a:pt x="2788" y="9084"/>
                  <a:pt x="2977" y="9020"/>
                </a:cubicBezTo>
                <a:lnTo>
                  <a:pt x="2989" y="9020"/>
                </a:lnTo>
                <a:lnTo>
                  <a:pt x="3013" y="9032"/>
                </a:lnTo>
                <a:cubicBezTo>
                  <a:pt x="3108" y="9210"/>
                  <a:pt x="3251" y="9377"/>
                  <a:pt x="3406" y="9496"/>
                </a:cubicBezTo>
                <a:cubicBezTo>
                  <a:pt x="3433" y="9523"/>
                  <a:pt x="3473" y="9536"/>
                  <a:pt x="3511" y="9536"/>
                </a:cubicBezTo>
                <a:cubicBezTo>
                  <a:pt x="3524" y="9536"/>
                  <a:pt x="3537" y="9535"/>
                  <a:pt x="3549" y="9532"/>
                </a:cubicBezTo>
                <a:cubicBezTo>
                  <a:pt x="3585" y="9532"/>
                  <a:pt x="3632" y="9496"/>
                  <a:pt x="3668" y="9472"/>
                </a:cubicBezTo>
                <a:cubicBezTo>
                  <a:pt x="3692" y="9436"/>
                  <a:pt x="3704" y="9377"/>
                  <a:pt x="3692" y="9329"/>
                </a:cubicBezTo>
                <a:cubicBezTo>
                  <a:pt x="3692" y="9294"/>
                  <a:pt x="3668" y="9246"/>
                  <a:pt x="3632" y="9210"/>
                </a:cubicBezTo>
                <a:cubicBezTo>
                  <a:pt x="3466" y="9079"/>
                  <a:pt x="3335" y="8913"/>
                  <a:pt x="3263" y="8710"/>
                </a:cubicBezTo>
                <a:cubicBezTo>
                  <a:pt x="3251" y="8663"/>
                  <a:pt x="3204" y="8639"/>
                  <a:pt x="3156" y="8603"/>
                </a:cubicBezTo>
                <a:cubicBezTo>
                  <a:pt x="3132" y="8597"/>
                  <a:pt x="3111" y="8594"/>
                  <a:pt x="3090" y="8594"/>
                </a:cubicBezTo>
                <a:cubicBezTo>
                  <a:pt x="3070" y="8594"/>
                  <a:pt x="3049" y="8597"/>
                  <a:pt x="3025" y="8603"/>
                </a:cubicBezTo>
                <a:cubicBezTo>
                  <a:pt x="2841" y="8695"/>
                  <a:pt x="2642" y="8741"/>
                  <a:pt x="2443" y="8741"/>
                </a:cubicBezTo>
                <a:cubicBezTo>
                  <a:pt x="2177" y="8741"/>
                  <a:pt x="1911" y="8659"/>
                  <a:pt x="1680" y="8496"/>
                </a:cubicBezTo>
                <a:cubicBezTo>
                  <a:pt x="1287" y="8222"/>
                  <a:pt x="1072" y="7758"/>
                  <a:pt x="1120" y="7281"/>
                </a:cubicBezTo>
                <a:cubicBezTo>
                  <a:pt x="1191" y="6615"/>
                  <a:pt x="1763" y="6091"/>
                  <a:pt x="2442" y="6091"/>
                </a:cubicBezTo>
                <a:cubicBezTo>
                  <a:pt x="2537" y="6091"/>
                  <a:pt x="2620" y="6019"/>
                  <a:pt x="2620" y="5912"/>
                </a:cubicBezTo>
                <a:cubicBezTo>
                  <a:pt x="2620" y="5817"/>
                  <a:pt x="2549" y="5734"/>
                  <a:pt x="2442" y="5734"/>
                </a:cubicBezTo>
                <a:cubicBezTo>
                  <a:pt x="1965" y="5734"/>
                  <a:pt x="1501" y="5936"/>
                  <a:pt x="1180" y="6317"/>
                </a:cubicBezTo>
                <a:lnTo>
                  <a:pt x="1168" y="6329"/>
                </a:lnTo>
                <a:lnTo>
                  <a:pt x="1144" y="6317"/>
                </a:lnTo>
                <a:cubicBezTo>
                  <a:pt x="644" y="5936"/>
                  <a:pt x="358" y="5365"/>
                  <a:pt x="358" y="4733"/>
                </a:cubicBezTo>
                <a:cubicBezTo>
                  <a:pt x="358" y="3948"/>
                  <a:pt x="822" y="3233"/>
                  <a:pt x="1549" y="2936"/>
                </a:cubicBezTo>
                <a:lnTo>
                  <a:pt x="1561" y="2912"/>
                </a:lnTo>
                <a:lnTo>
                  <a:pt x="1584" y="2936"/>
                </a:lnTo>
                <a:cubicBezTo>
                  <a:pt x="1882" y="3436"/>
                  <a:pt x="2430" y="3757"/>
                  <a:pt x="3025" y="3757"/>
                </a:cubicBezTo>
                <a:cubicBezTo>
                  <a:pt x="3108" y="3757"/>
                  <a:pt x="3204" y="3674"/>
                  <a:pt x="3204" y="3567"/>
                </a:cubicBezTo>
                <a:cubicBezTo>
                  <a:pt x="3204" y="3471"/>
                  <a:pt x="3132" y="3388"/>
                  <a:pt x="3025" y="3388"/>
                </a:cubicBezTo>
                <a:cubicBezTo>
                  <a:pt x="2501" y="3388"/>
                  <a:pt x="2025" y="3079"/>
                  <a:pt x="1822" y="2614"/>
                </a:cubicBezTo>
                <a:cubicBezTo>
                  <a:pt x="1620" y="2186"/>
                  <a:pt x="1668" y="1709"/>
                  <a:pt x="1942" y="1328"/>
                </a:cubicBezTo>
                <a:cubicBezTo>
                  <a:pt x="2196" y="946"/>
                  <a:pt x="2608" y="744"/>
                  <a:pt x="3058" y="744"/>
                </a:cubicBezTo>
                <a:cubicBezTo>
                  <a:pt x="3071" y="744"/>
                  <a:pt x="3084" y="745"/>
                  <a:pt x="3096" y="745"/>
                </a:cubicBezTo>
                <a:cubicBezTo>
                  <a:pt x="3549" y="769"/>
                  <a:pt x="3930" y="995"/>
                  <a:pt x="4156" y="1388"/>
                </a:cubicBezTo>
                <a:cubicBezTo>
                  <a:pt x="4189" y="1437"/>
                  <a:pt x="4245" y="1464"/>
                  <a:pt x="4307" y="1464"/>
                </a:cubicBezTo>
                <a:cubicBezTo>
                  <a:pt x="4335" y="1464"/>
                  <a:pt x="4365" y="1458"/>
                  <a:pt x="4394" y="1447"/>
                </a:cubicBezTo>
                <a:cubicBezTo>
                  <a:pt x="4466" y="1400"/>
                  <a:pt x="4501" y="1293"/>
                  <a:pt x="4454" y="1209"/>
                </a:cubicBezTo>
                <a:cubicBezTo>
                  <a:pt x="4275" y="923"/>
                  <a:pt x="4037" y="697"/>
                  <a:pt x="3727" y="554"/>
                </a:cubicBezTo>
                <a:lnTo>
                  <a:pt x="3692" y="531"/>
                </a:lnTo>
                <a:lnTo>
                  <a:pt x="3727" y="519"/>
                </a:lnTo>
                <a:cubicBezTo>
                  <a:pt x="3925" y="392"/>
                  <a:pt x="4142" y="329"/>
                  <a:pt x="4362" y="329"/>
                </a:cubicBezTo>
                <a:cubicBezTo>
                  <a:pt x="4553" y="329"/>
                  <a:pt x="4747" y="377"/>
                  <a:pt x="4930" y="471"/>
                </a:cubicBezTo>
                <a:cubicBezTo>
                  <a:pt x="5311" y="685"/>
                  <a:pt x="5537" y="1066"/>
                  <a:pt x="5537" y="1519"/>
                </a:cubicBezTo>
                <a:lnTo>
                  <a:pt x="5537" y="4031"/>
                </a:lnTo>
                <a:lnTo>
                  <a:pt x="5513" y="4031"/>
                </a:lnTo>
                <a:cubicBezTo>
                  <a:pt x="5156" y="4019"/>
                  <a:pt x="4918" y="3888"/>
                  <a:pt x="4751" y="3626"/>
                </a:cubicBezTo>
                <a:cubicBezTo>
                  <a:pt x="4719" y="3577"/>
                  <a:pt x="4652" y="3550"/>
                  <a:pt x="4590" y="3550"/>
                </a:cubicBezTo>
                <a:cubicBezTo>
                  <a:pt x="4562" y="3550"/>
                  <a:pt x="4535" y="3556"/>
                  <a:pt x="4513" y="3567"/>
                </a:cubicBezTo>
                <a:cubicBezTo>
                  <a:pt x="4442" y="3614"/>
                  <a:pt x="4406" y="3733"/>
                  <a:pt x="4454" y="3805"/>
                </a:cubicBezTo>
                <a:cubicBezTo>
                  <a:pt x="4680" y="4162"/>
                  <a:pt x="5037" y="4364"/>
                  <a:pt x="5490" y="4376"/>
                </a:cubicBezTo>
                <a:lnTo>
                  <a:pt x="5513" y="4376"/>
                </a:lnTo>
                <a:lnTo>
                  <a:pt x="5513" y="7008"/>
                </a:lnTo>
                <a:lnTo>
                  <a:pt x="5466" y="6984"/>
                </a:lnTo>
                <a:cubicBezTo>
                  <a:pt x="5240" y="6758"/>
                  <a:pt x="4930" y="6638"/>
                  <a:pt x="4620" y="6638"/>
                </a:cubicBezTo>
                <a:lnTo>
                  <a:pt x="3549" y="6638"/>
                </a:lnTo>
                <a:cubicBezTo>
                  <a:pt x="3454" y="6638"/>
                  <a:pt x="3370" y="6710"/>
                  <a:pt x="3370" y="6817"/>
                </a:cubicBezTo>
                <a:cubicBezTo>
                  <a:pt x="3370" y="6900"/>
                  <a:pt x="3442" y="6996"/>
                  <a:pt x="3549" y="6996"/>
                </a:cubicBezTo>
                <a:lnTo>
                  <a:pt x="4620" y="6996"/>
                </a:lnTo>
                <a:cubicBezTo>
                  <a:pt x="5109" y="6996"/>
                  <a:pt x="5490" y="7400"/>
                  <a:pt x="5490" y="7877"/>
                </a:cubicBezTo>
                <a:lnTo>
                  <a:pt x="5490" y="8258"/>
                </a:lnTo>
                <a:cubicBezTo>
                  <a:pt x="5490" y="8603"/>
                  <a:pt x="5347" y="8924"/>
                  <a:pt x="5073" y="9163"/>
                </a:cubicBezTo>
                <a:cubicBezTo>
                  <a:pt x="4859" y="9347"/>
                  <a:pt x="4589" y="9453"/>
                  <a:pt x="4310" y="9453"/>
                </a:cubicBezTo>
                <a:cubicBezTo>
                  <a:pt x="4247" y="9453"/>
                  <a:pt x="4184" y="9447"/>
                  <a:pt x="4120" y="9436"/>
                </a:cubicBezTo>
                <a:lnTo>
                  <a:pt x="4097" y="9436"/>
                </a:lnTo>
                <a:cubicBezTo>
                  <a:pt x="4061" y="9436"/>
                  <a:pt x="4025" y="9448"/>
                  <a:pt x="3989" y="9460"/>
                </a:cubicBezTo>
                <a:cubicBezTo>
                  <a:pt x="3942" y="9496"/>
                  <a:pt x="3930" y="9544"/>
                  <a:pt x="3918" y="9579"/>
                </a:cubicBezTo>
                <a:cubicBezTo>
                  <a:pt x="3906" y="9675"/>
                  <a:pt x="3966" y="9758"/>
                  <a:pt x="4061" y="9782"/>
                </a:cubicBezTo>
                <a:cubicBezTo>
                  <a:pt x="4137" y="9793"/>
                  <a:pt x="4213" y="9799"/>
                  <a:pt x="4289" y="9799"/>
                </a:cubicBezTo>
                <a:cubicBezTo>
                  <a:pt x="4842" y="9799"/>
                  <a:pt x="5372" y="9500"/>
                  <a:pt x="5644" y="9008"/>
                </a:cubicBezTo>
                <a:lnTo>
                  <a:pt x="5656" y="8972"/>
                </a:lnTo>
                <a:lnTo>
                  <a:pt x="5668" y="9008"/>
                </a:lnTo>
                <a:cubicBezTo>
                  <a:pt x="5951" y="9500"/>
                  <a:pt x="6473" y="9799"/>
                  <a:pt x="7024" y="9799"/>
                </a:cubicBezTo>
                <a:cubicBezTo>
                  <a:pt x="7100" y="9799"/>
                  <a:pt x="7176" y="9793"/>
                  <a:pt x="7252" y="9782"/>
                </a:cubicBezTo>
                <a:cubicBezTo>
                  <a:pt x="7335" y="9758"/>
                  <a:pt x="7418" y="9675"/>
                  <a:pt x="7395" y="9579"/>
                </a:cubicBezTo>
                <a:cubicBezTo>
                  <a:pt x="7395" y="9544"/>
                  <a:pt x="7371" y="9496"/>
                  <a:pt x="7323" y="9460"/>
                </a:cubicBezTo>
                <a:cubicBezTo>
                  <a:pt x="7288" y="9443"/>
                  <a:pt x="7260" y="9432"/>
                  <a:pt x="7228" y="9432"/>
                </a:cubicBezTo>
                <a:cubicBezTo>
                  <a:pt x="7217" y="9432"/>
                  <a:pt x="7205" y="9433"/>
                  <a:pt x="7192" y="9436"/>
                </a:cubicBezTo>
                <a:cubicBezTo>
                  <a:pt x="7129" y="9447"/>
                  <a:pt x="7066" y="9453"/>
                  <a:pt x="7003" y="9453"/>
                </a:cubicBezTo>
                <a:cubicBezTo>
                  <a:pt x="6723" y="9453"/>
                  <a:pt x="6454" y="9347"/>
                  <a:pt x="6240" y="9163"/>
                </a:cubicBezTo>
                <a:cubicBezTo>
                  <a:pt x="5978" y="8948"/>
                  <a:pt x="5823" y="8615"/>
                  <a:pt x="5823" y="8258"/>
                </a:cubicBezTo>
                <a:lnTo>
                  <a:pt x="5823" y="6746"/>
                </a:lnTo>
                <a:cubicBezTo>
                  <a:pt x="5823" y="6246"/>
                  <a:pt x="6228" y="5865"/>
                  <a:pt x="6704" y="5865"/>
                </a:cubicBezTo>
                <a:lnTo>
                  <a:pt x="8252" y="5865"/>
                </a:lnTo>
                <a:cubicBezTo>
                  <a:pt x="8335" y="5865"/>
                  <a:pt x="8430" y="5793"/>
                  <a:pt x="8430" y="5686"/>
                </a:cubicBezTo>
                <a:cubicBezTo>
                  <a:pt x="8430" y="5579"/>
                  <a:pt x="8359" y="5507"/>
                  <a:pt x="8252" y="5507"/>
                </a:cubicBezTo>
                <a:lnTo>
                  <a:pt x="6704" y="5507"/>
                </a:lnTo>
                <a:cubicBezTo>
                  <a:pt x="6383" y="5507"/>
                  <a:pt x="6085" y="5626"/>
                  <a:pt x="5847" y="5853"/>
                </a:cubicBezTo>
                <a:lnTo>
                  <a:pt x="5811" y="5876"/>
                </a:lnTo>
                <a:lnTo>
                  <a:pt x="5811" y="5210"/>
                </a:lnTo>
                <a:lnTo>
                  <a:pt x="5823" y="5210"/>
                </a:lnTo>
                <a:cubicBezTo>
                  <a:pt x="6549" y="5186"/>
                  <a:pt x="7133" y="4591"/>
                  <a:pt x="7133" y="3841"/>
                </a:cubicBezTo>
                <a:cubicBezTo>
                  <a:pt x="7133" y="3757"/>
                  <a:pt x="7061" y="3662"/>
                  <a:pt x="6954" y="3662"/>
                </a:cubicBezTo>
                <a:cubicBezTo>
                  <a:pt x="6859" y="3662"/>
                  <a:pt x="6775" y="3733"/>
                  <a:pt x="6775" y="3841"/>
                </a:cubicBezTo>
                <a:cubicBezTo>
                  <a:pt x="6775" y="4376"/>
                  <a:pt x="6359" y="4829"/>
                  <a:pt x="5823" y="4853"/>
                </a:cubicBezTo>
                <a:lnTo>
                  <a:pt x="5787" y="4853"/>
                </a:lnTo>
                <a:lnTo>
                  <a:pt x="5787" y="1543"/>
                </a:lnTo>
                <a:cubicBezTo>
                  <a:pt x="5787" y="1114"/>
                  <a:pt x="6013" y="709"/>
                  <a:pt x="6406" y="507"/>
                </a:cubicBezTo>
                <a:cubicBezTo>
                  <a:pt x="6582" y="408"/>
                  <a:pt x="6773" y="360"/>
                  <a:pt x="6963" y="360"/>
                </a:cubicBezTo>
                <a:cubicBezTo>
                  <a:pt x="7186" y="360"/>
                  <a:pt x="7410" y="426"/>
                  <a:pt x="7609" y="554"/>
                </a:cubicBezTo>
                <a:lnTo>
                  <a:pt x="7633" y="566"/>
                </a:lnTo>
                <a:lnTo>
                  <a:pt x="7728" y="602"/>
                </a:lnTo>
                <a:cubicBezTo>
                  <a:pt x="7430" y="733"/>
                  <a:pt x="7180" y="971"/>
                  <a:pt x="7002" y="1257"/>
                </a:cubicBezTo>
                <a:cubicBezTo>
                  <a:pt x="6954" y="1328"/>
                  <a:pt x="6966" y="1447"/>
                  <a:pt x="7061" y="1495"/>
                </a:cubicBezTo>
                <a:cubicBezTo>
                  <a:pt x="7086" y="1507"/>
                  <a:pt x="7116" y="1514"/>
                  <a:pt x="7147" y="1514"/>
                </a:cubicBezTo>
                <a:cubicBezTo>
                  <a:pt x="7206" y="1514"/>
                  <a:pt x="7268" y="1490"/>
                  <a:pt x="7299" y="1435"/>
                </a:cubicBezTo>
                <a:cubicBezTo>
                  <a:pt x="7526" y="1054"/>
                  <a:pt x="7918" y="816"/>
                  <a:pt x="8371" y="793"/>
                </a:cubicBezTo>
                <a:cubicBezTo>
                  <a:pt x="8405" y="790"/>
                  <a:pt x="8438" y="789"/>
                  <a:pt x="8471" y="789"/>
                </a:cubicBezTo>
                <a:cubicBezTo>
                  <a:pt x="8895" y="789"/>
                  <a:pt x="9271" y="998"/>
                  <a:pt x="9514" y="1340"/>
                </a:cubicBezTo>
                <a:cubicBezTo>
                  <a:pt x="9788" y="1709"/>
                  <a:pt x="9847" y="2186"/>
                  <a:pt x="9669" y="2602"/>
                </a:cubicBezTo>
                <a:cubicBezTo>
                  <a:pt x="9454" y="3114"/>
                  <a:pt x="8978" y="3436"/>
                  <a:pt x="8430" y="3436"/>
                </a:cubicBezTo>
                <a:cubicBezTo>
                  <a:pt x="8335" y="3436"/>
                  <a:pt x="8252" y="3519"/>
                  <a:pt x="8252" y="3614"/>
                </a:cubicBezTo>
                <a:cubicBezTo>
                  <a:pt x="8252" y="3721"/>
                  <a:pt x="8323" y="3793"/>
                  <a:pt x="8430" y="3793"/>
                </a:cubicBezTo>
                <a:cubicBezTo>
                  <a:pt x="9014" y="3793"/>
                  <a:pt x="9573" y="3483"/>
                  <a:pt x="9871" y="2983"/>
                </a:cubicBezTo>
                <a:lnTo>
                  <a:pt x="9883" y="2959"/>
                </a:lnTo>
                <a:lnTo>
                  <a:pt x="9907" y="2983"/>
                </a:lnTo>
                <a:cubicBezTo>
                  <a:pt x="10562" y="3257"/>
                  <a:pt x="10990" y="3841"/>
                  <a:pt x="11074" y="4555"/>
                </a:cubicBezTo>
                <a:cubicBezTo>
                  <a:pt x="11169" y="5269"/>
                  <a:pt x="10871" y="5936"/>
                  <a:pt x="10300" y="6353"/>
                </a:cubicBezTo>
                <a:lnTo>
                  <a:pt x="10288" y="6377"/>
                </a:lnTo>
                <a:lnTo>
                  <a:pt x="10276" y="6353"/>
                </a:lnTo>
                <a:cubicBezTo>
                  <a:pt x="9966" y="5984"/>
                  <a:pt x="9502" y="5781"/>
                  <a:pt x="9014" y="5781"/>
                </a:cubicBezTo>
                <a:cubicBezTo>
                  <a:pt x="8919" y="5781"/>
                  <a:pt x="8835" y="5853"/>
                  <a:pt x="8835" y="5960"/>
                </a:cubicBezTo>
                <a:cubicBezTo>
                  <a:pt x="8835" y="6055"/>
                  <a:pt x="8907" y="6138"/>
                  <a:pt x="9014" y="6138"/>
                </a:cubicBezTo>
                <a:cubicBezTo>
                  <a:pt x="9633" y="6138"/>
                  <a:pt x="10181" y="6579"/>
                  <a:pt x="10300" y="7186"/>
                </a:cubicBezTo>
                <a:cubicBezTo>
                  <a:pt x="10407" y="7698"/>
                  <a:pt x="10228" y="8186"/>
                  <a:pt x="9812" y="8496"/>
                </a:cubicBezTo>
                <a:cubicBezTo>
                  <a:pt x="9570" y="8688"/>
                  <a:pt x="9281" y="8786"/>
                  <a:pt x="8992" y="8786"/>
                </a:cubicBezTo>
                <a:cubicBezTo>
                  <a:pt x="8796" y="8786"/>
                  <a:pt x="8601" y="8742"/>
                  <a:pt x="8419" y="8651"/>
                </a:cubicBezTo>
                <a:cubicBezTo>
                  <a:pt x="8390" y="8643"/>
                  <a:pt x="8361" y="8632"/>
                  <a:pt x="8332" y="8632"/>
                </a:cubicBezTo>
                <a:cubicBezTo>
                  <a:pt x="8313" y="8632"/>
                  <a:pt x="8294" y="8637"/>
                  <a:pt x="8276" y="8651"/>
                </a:cubicBezTo>
                <a:cubicBezTo>
                  <a:pt x="8240" y="8663"/>
                  <a:pt x="8204" y="8698"/>
                  <a:pt x="8180" y="8758"/>
                </a:cubicBezTo>
                <a:cubicBezTo>
                  <a:pt x="8097" y="8948"/>
                  <a:pt x="7966" y="9127"/>
                  <a:pt x="7799" y="9258"/>
                </a:cubicBezTo>
                <a:cubicBezTo>
                  <a:pt x="7776" y="9294"/>
                  <a:pt x="7740" y="9329"/>
                  <a:pt x="7740" y="9377"/>
                </a:cubicBezTo>
                <a:cubicBezTo>
                  <a:pt x="7740" y="9425"/>
                  <a:pt x="7740" y="9472"/>
                  <a:pt x="7776" y="9508"/>
                </a:cubicBezTo>
                <a:cubicBezTo>
                  <a:pt x="7810" y="9556"/>
                  <a:pt x="7861" y="9581"/>
                  <a:pt x="7912" y="9581"/>
                </a:cubicBezTo>
                <a:cubicBezTo>
                  <a:pt x="7948" y="9581"/>
                  <a:pt x="7984" y="9568"/>
                  <a:pt x="8014" y="9544"/>
                </a:cubicBezTo>
                <a:cubicBezTo>
                  <a:pt x="8180" y="9413"/>
                  <a:pt x="8311" y="9258"/>
                  <a:pt x="8419" y="9079"/>
                </a:cubicBezTo>
                <a:lnTo>
                  <a:pt x="8430" y="9067"/>
                </a:lnTo>
                <a:lnTo>
                  <a:pt x="8442" y="9067"/>
                </a:lnTo>
                <a:cubicBezTo>
                  <a:pt x="8618" y="9127"/>
                  <a:pt x="8801" y="9156"/>
                  <a:pt x="8983" y="9156"/>
                </a:cubicBezTo>
                <a:cubicBezTo>
                  <a:pt x="9343" y="9156"/>
                  <a:pt x="9702" y="9043"/>
                  <a:pt x="10002" y="8829"/>
                </a:cubicBezTo>
                <a:cubicBezTo>
                  <a:pt x="10466" y="8484"/>
                  <a:pt x="10705" y="7960"/>
                  <a:pt x="10681" y="7400"/>
                </a:cubicBezTo>
                <a:cubicBezTo>
                  <a:pt x="10657" y="7162"/>
                  <a:pt x="10597" y="6924"/>
                  <a:pt x="10478" y="6710"/>
                </a:cubicBezTo>
                <a:lnTo>
                  <a:pt x="10466" y="6698"/>
                </a:lnTo>
                <a:lnTo>
                  <a:pt x="10478" y="6686"/>
                </a:lnTo>
                <a:cubicBezTo>
                  <a:pt x="11097" y="6198"/>
                  <a:pt x="11431" y="5507"/>
                  <a:pt x="11431" y="4769"/>
                </a:cubicBezTo>
                <a:cubicBezTo>
                  <a:pt x="11431" y="3841"/>
                  <a:pt x="10883" y="3007"/>
                  <a:pt x="10038" y="2638"/>
                </a:cubicBezTo>
                <a:lnTo>
                  <a:pt x="10026" y="2626"/>
                </a:lnTo>
                <a:lnTo>
                  <a:pt x="10026" y="2602"/>
                </a:lnTo>
                <a:cubicBezTo>
                  <a:pt x="10204" y="2055"/>
                  <a:pt x="10062" y="1459"/>
                  <a:pt x="9693" y="1019"/>
                </a:cubicBezTo>
                <a:cubicBezTo>
                  <a:pt x="9378" y="633"/>
                  <a:pt x="8907" y="429"/>
                  <a:pt x="8421" y="429"/>
                </a:cubicBezTo>
                <a:cubicBezTo>
                  <a:pt x="8337" y="429"/>
                  <a:pt x="8253" y="435"/>
                  <a:pt x="8169" y="447"/>
                </a:cubicBezTo>
                <a:lnTo>
                  <a:pt x="8157" y="447"/>
                </a:lnTo>
                <a:lnTo>
                  <a:pt x="8145" y="435"/>
                </a:lnTo>
                <a:cubicBezTo>
                  <a:pt x="7855" y="156"/>
                  <a:pt x="7473" y="2"/>
                  <a:pt x="7076" y="2"/>
                </a:cubicBezTo>
                <a:cubicBezTo>
                  <a:pt x="7000" y="2"/>
                  <a:pt x="6923" y="7"/>
                  <a:pt x="6847" y="19"/>
                </a:cubicBezTo>
                <a:cubicBezTo>
                  <a:pt x="6371" y="90"/>
                  <a:pt x="5966" y="376"/>
                  <a:pt x="5728" y="793"/>
                </a:cubicBezTo>
                <a:lnTo>
                  <a:pt x="5716" y="816"/>
                </a:lnTo>
                <a:lnTo>
                  <a:pt x="5704" y="793"/>
                </a:lnTo>
                <a:cubicBezTo>
                  <a:pt x="5466" y="376"/>
                  <a:pt x="5061" y="90"/>
                  <a:pt x="4585" y="19"/>
                </a:cubicBezTo>
                <a:cubicBezTo>
                  <a:pt x="4505" y="7"/>
                  <a:pt x="4426" y="1"/>
                  <a:pt x="434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Rettangolo 49">
            <a:extLst>
              <a:ext uri="{FF2B5EF4-FFF2-40B4-BE49-F238E27FC236}">
                <a16:creationId xmlns:a16="http://schemas.microsoft.com/office/drawing/2014/main" id="{179373F8-7178-4FBB-B93B-5275C596BCD7}"/>
              </a:ext>
            </a:extLst>
          </p:cNvPr>
          <p:cNvSpPr/>
          <p:nvPr/>
        </p:nvSpPr>
        <p:spPr>
          <a:xfrm>
            <a:off x="28251" y="1946027"/>
            <a:ext cx="937111" cy="779862"/>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3000"/>
              <a:t>WHAT IS AN ESN?</a:t>
            </a:r>
            <a:endParaRPr sz="3000"/>
          </a:p>
        </p:txBody>
      </p:sp>
      <p:grpSp>
        <p:nvGrpSpPr>
          <p:cNvPr id="72" name="Google Shape;1099;p38">
            <a:extLst>
              <a:ext uri="{FF2B5EF4-FFF2-40B4-BE49-F238E27FC236}">
                <a16:creationId xmlns:a16="http://schemas.microsoft.com/office/drawing/2014/main" id="{1B67EB26-077F-41DA-BEE9-8839E24E08F5}"/>
              </a:ext>
            </a:extLst>
          </p:cNvPr>
          <p:cNvGrpSpPr/>
          <p:nvPr/>
        </p:nvGrpSpPr>
        <p:grpSpPr>
          <a:xfrm>
            <a:off x="53280" y="2511155"/>
            <a:ext cx="180000" cy="180000"/>
            <a:chOff x="7457825" y="1912500"/>
            <a:chExt cx="373500" cy="373500"/>
          </a:xfrm>
        </p:grpSpPr>
        <p:sp>
          <p:nvSpPr>
            <p:cNvPr id="73" name="Google Shape;1100;p38">
              <a:extLst>
                <a:ext uri="{FF2B5EF4-FFF2-40B4-BE49-F238E27FC236}">
                  <a16:creationId xmlns:a16="http://schemas.microsoft.com/office/drawing/2014/main" id="{FF66F4E5-31A2-4578-8A84-B0043BFB54AD}"/>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1;p38">
              <a:extLst>
                <a:ext uri="{FF2B5EF4-FFF2-40B4-BE49-F238E27FC236}">
                  <a16:creationId xmlns:a16="http://schemas.microsoft.com/office/drawing/2014/main" id="{72E0D218-7550-424F-B225-7FD618A12B8B}"/>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096;p38">
            <a:extLst>
              <a:ext uri="{FF2B5EF4-FFF2-40B4-BE49-F238E27FC236}">
                <a16:creationId xmlns:a16="http://schemas.microsoft.com/office/drawing/2014/main" id="{03E03C8D-6746-42F4-8857-992EBA10E2F1}"/>
              </a:ext>
            </a:extLst>
          </p:cNvPr>
          <p:cNvGrpSpPr/>
          <p:nvPr/>
        </p:nvGrpSpPr>
        <p:grpSpPr>
          <a:xfrm>
            <a:off x="53286" y="2252124"/>
            <a:ext cx="180000" cy="180000"/>
            <a:chOff x="5557850" y="1912500"/>
            <a:chExt cx="373500" cy="373500"/>
          </a:xfrm>
        </p:grpSpPr>
        <p:sp>
          <p:nvSpPr>
            <p:cNvPr id="76" name="Google Shape;1097;p38">
              <a:extLst>
                <a:ext uri="{FF2B5EF4-FFF2-40B4-BE49-F238E27FC236}">
                  <a16:creationId xmlns:a16="http://schemas.microsoft.com/office/drawing/2014/main" id="{CB27DF0D-1E43-4632-AA12-27466C20450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8;p38">
              <a:extLst>
                <a:ext uri="{FF2B5EF4-FFF2-40B4-BE49-F238E27FC236}">
                  <a16:creationId xmlns:a16="http://schemas.microsoft.com/office/drawing/2014/main" id="{B189F26D-D682-4567-B878-145B8FF1F45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090;p38">
            <a:extLst>
              <a:ext uri="{FF2B5EF4-FFF2-40B4-BE49-F238E27FC236}">
                <a16:creationId xmlns:a16="http://schemas.microsoft.com/office/drawing/2014/main" id="{1D886B3C-776E-49B4-AC48-07C805761432}"/>
              </a:ext>
            </a:extLst>
          </p:cNvPr>
          <p:cNvGrpSpPr/>
          <p:nvPr/>
        </p:nvGrpSpPr>
        <p:grpSpPr>
          <a:xfrm>
            <a:off x="53298" y="1731104"/>
            <a:ext cx="180000" cy="180000"/>
            <a:chOff x="1372725" y="1912500"/>
            <a:chExt cx="373500" cy="373500"/>
          </a:xfrm>
        </p:grpSpPr>
        <p:sp>
          <p:nvSpPr>
            <p:cNvPr id="79" name="Google Shape;1091;p38">
              <a:extLst>
                <a:ext uri="{FF2B5EF4-FFF2-40B4-BE49-F238E27FC236}">
                  <a16:creationId xmlns:a16="http://schemas.microsoft.com/office/drawing/2014/main" id="{CD8744F9-5769-43B2-AF42-A26748E38336}"/>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2;p38">
              <a:extLst>
                <a:ext uri="{FF2B5EF4-FFF2-40B4-BE49-F238E27FC236}">
                  <a16:creationId xmlns:a16="http://schemas.microsoft.com/office/drawing/2014/main" id="{FF2459E9-E614-4056-A797-201C757512D6}"/>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093;p38">
            <a:extLst>
              <a:ext uri="{FF2B5EF4-FFF2-40B4-BE49-F238E27FC236}">
                <a16:creationId xmlns:a16="http://schemas.microsoft.com/office/drawing/2014/main" id="{F3B5E734-C48E-4987-8F2F-BFAC3F08B6D1}"/>
              </a:ext>
            </a:extLst>
          </p:cNvPr>
          <p:cNvGrpSpPr/>
          <p:nvPr/>
        </p:nvGrpSpPr>
        <p:grpSpPr>
          <a:xfrm>
            <a:off x="53292" y="1990135"/>
            <a:ext cx="180000" cy="180000"/>
            <a:chOff x="3212675" y="1912500"/>
            <a:chExt cx="373500" cy="373500"/>
          </a:xfrm>
        </p:grpSpPr>
        <p:sp>
          <p:nvSpPr>
            <p:cNvPr id="82" name="Google Shape;1094;p38">
              <a:extLst>
                <a:ext uri="{FF2B5EF4-FFF2-40B4-BE49-F238E27FC236}">
                  <a16:creationId xmlns:a16="http://schemas.microsoft.com/office/drawing/2014/main" id="{DB529867-8AFE-4069-8832-0DAD877D43A2}"/>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5;p38">
              <a:extLst>
                <a:ext uri="{FF2B5EF4-FFF2-40B4-BE49-F238E27FC236}">
                  <a16:creationId xmlns:a16="http://schemas.microsoft.com/office/drawing/2014/main" id="{E9B640B6-8B6A-4FD5-9C47-E87087F203A1}"/>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1110;p38">
            <a:extLst>
              <a:ext uri="{FF2B5EF4-FFF2-40B4-BE49-F238E27FC236}">
                <a16:creationId xmlns:a16="http://schemas.microsoft.com/office/drawing/2014/main" id="{A77AC645-6399-4A8B-8598-179231497436}"/>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85" name="Google Shape;1111;p38">
            <a:extLst>
              <a:ext uri="{FF2B5EF4-FFF2-40B4-BE49-F238E27FC236}">
                <a16:creationId xmlns:a16="http://schemas.microsoft.com/office/drawing/2014/main" id="{1667373D-914C-4B22-A6E4-16821EB5060C}"/>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ESN</a:t>
            </a:r>
          </a:p>
        </p:txBody>
      </p:sp>
      <p:sp>
        <p:nvSpPr>
          <p:cNvPr id="86" name="Google Shape;1112;p38">
            <a:extLst>
              <a:ext uri="{FF2B5EF4-FFF2-40B4-BE49-F238E27FC236}">
                <a16:creationId xmlns:a16="http://schemas.microsoft.com/office/drawing/2014/main" id="{752B2627-B7C1-41D7-82C8-35502C95FB08}"/>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87" name="Google Shape;1113;p38">
            <a:extLst>
              <a:ext uri="{FF2B5EF4-FFF2-40B4-BE49-F238E27FC236}">
                <a16:creationId xmlns:a16="http://schemas.microsoft.com/office/drawing/2014/main" id="{D2C6C8C0-4FF2-4B29-AE2E-874DA9A234F8}"/>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p:sp>
        <p:nvSpPr>
          <p:cNvPr id="21" name="Rettangolo 20">
            <a:extLst>
              <a:ext uri="{FF2B5EF4-FFF2-40B4-BE49-F238E27FC236}">
                <a16:creationId xmlns:a16="http://schemas.microsoft.com/office/drawing/2014/main" id="{1D71B407-FB4D-4FEE-8E6D-3CC0CB861324}"/>
              </a:ext>
            </a:extLst>
          </p:cNvPr>
          <p:cNvSpPr/>
          <p:nvPr/>
        </p:nvSpPr>
        <p:spPr>
          <a:xfrm>
            <a:off x="0" y="1692125"/>
            <a:ext cx="852487" cy="245171"/>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ttangolo 21">
            <a:extLst>
              <a:ext uri="{FF2B5EF4-FFF2-40B4-BE49-F238E27FC236}">
                <a16:creationId xmlns:a16="http://schemas.microsoft.com/office/drawing/2014/main" id="{3E02EFAE-5FE8-4964-AF41-F8D4565D03D7}"/>
              </a:ext>
            </a:extLst>
          </p:cNvPr>
          <p:cNvSpPr/>
          <p:nvPr/>
        </p:nvSpPr>
        <p:spPr>
          <a:xfrm>
            <a:off x="45546" y="2233697"/>
            <a:ext cx="919816" cy="492191"/>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Google Shape;1586;p49">
                <a:extLst>
                  <a:ext uri="{FF2B5EF4-FFF2-40B4-BE49-F238E27FC236}">
                    <a16:creationId xmlns:a16="http://schemas.microsoft.com/office/drawing/2014/main" id="{889D1450-AA57-42F1-A573-EA018E888415}"/>
                  </a:ext>
                </a:extLst>
              </p:cNvPr>
              <p:cNvSpPr txBox="1">
                <a:spLocks/>
              </p:cNvSpPr>
              <p:nvPr/>
            </p:nvSpPr>
            <p:spPr>
              <a:xfrm>
                <a:off x="1131481" y="989475"/>
                <a:ext cx="7138312" cy="38949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spcBef>
                    <a:spcPts val="300"/>
                  </a:spcBef>
                  <a:buClr>
                    <a:schemeClr val="accent2"/>
                  </a:buClr>
                  <a:buSzPts val="1400"/>
                </a:pPr>
                <a:r>
                  <a:rPr lang="en-US" sz="2200" b="1">
                    <a:solidFill>
                      <a:schemeClr val="hlink"/>
                    </a:solidFill>
                    <a:uFill>
                      <a:noFill/>
                    </a:uFill>
                    <a:latin typeface="Share Tech" panose="020B0604020202020204" charset="0"/>
                  </a:rPr>
                  <a:t>ECHO STATE NETWORK</a:t>
                </a:r>
                <a:endParaRPr lang="en-US" sz="2200">
                  <a:solidFill>
                    <a:schemeClr val="hlink"/>
                  </a:solidFill>
                  <a:uFill>
                    <a:noFill/>
                  </a:uFill>
                  <a:latin typeface="Share Tech" panose="020B0604020202020204" charset="0"/>
                </a:endParaRPr>
              </a:p>
              <a:p>
                <a:pPr marL="241300" lvl="0" indent="-215900" algn="l">
                  <a:spcBef>
                    <a:spcPts val="300"/>
                  </a:spcBef>
                  <a:buClr>
                    <a:srgbClr val="00CFCC"/>
                  </a:buClr>
                  <a:buSzPts val="1400"/>
                  <a:buFont typeface="Maven Pro"/>
                  <a:buChar char="●"/>
                </a:pPr>
                <a:r>
                  <a:rPr lang="en-US" sz="1800">
                    <a:solidFill>
                      <a:srgbClr val="FFFFFF"/>
                    </a:solidFill>
                    <a:uFill>
                      <a:noFill/>
                    </a:uFill>
                    <a:latin typeface="Maven Pro" panose="020B0604020202020204" charset="0"/>
                    <a:cs typeface="Arial"/>
                    <a:sym typeface="Arial"/>
                  </a:rPr>
                  <a:t>Develop efficient learning algorithm solving RNN, signal processing and machine learning problems</a:t>
                </a:r>
              </a:p>
              <a:p>
                <a:pPr marL="241300" lvl="0" indent="-215900" algn="l">
                  <a:spcBef>
                    <a:spcPts val="300"/>
                  </a:spcBef>
                  <a:buClr>
                    <a:srgbClr val="00CFCC"/>
                  </a:buClr>
                  <a:buSzPts val="1400"/>
                  <a:buFont typeface="Maven Pro"/>
                  <a:buChar char="●"/>
                </a:pPr>
                <a:endParaRPr lang="en-US" sz="1800">
                  <a:solidFill>
                    <a:srgbClr val="FFFFFF"/>
                  </a:solidFill>
                  <a:uFill>
                    <a:noFill/>
                  </a:uFill>
                  <a:latin typeface="Maven Pro" panose="020B0604020202020204" charset="0"/>
                  <a:cs typeface="Arial"/>
                  <a:sym typeface="Arial"/>
                </a:endParaRPr>
              </a:p>
              <a:p>
                <a:pPr marL="241300" lvl="0" indent="-215900" algn="l">
                  <a:spcBef>
                    <a:spcPts val="300"/>
                  </a:spcBef>
                  <a:buClr>
                    <a:srgbClr val="00CFCC"/>
                  </a:buClr>
                  <a:buSzPts val="1400"/>
                  <a:buFont typeface="Maven Pro"/>
                  <a:buChar char="●"/>
                </a:pPr>
                <a:r>
                  <a:rPr lang="en-US" sz="1800">
                    <a:solidFill>
                      <a:srgbClr val="FFFFFF"/>
                    </a:solidFill>
                    <a:uFill>
                      <a:noFill/>
                    </a:uFill>
                    <a:latin typeface="Maven Pro" panose="020B0604020202020204" charset="0"/>
                    <a:cs typeface="Arial"/>
                    <a:sym typeface="Arial"/>
                  </a:rPr>
                  <a:t>An important component are the </a:t>
                </a:r>
                <a:r>
                  <a:rPr lang="en-US" sz="1800" b="1">
                    <a:solidFill>
                      <a:srgbClr val="FFFFFF"/>
                    </a:solidFill>
                    <a:uFill>
                      <a:noFill/>
                    </a:uFill>
                    <a:latin typeface="Maven Pro" panose="020B0604020202020204" charset="0"/>
                    <a:cs typeface="Arial"/>
                    <a:sym typeface="Arial"/>
                  </a:rPr>
                  <a:t>reservoirs</a:t>
                </a:r>
                <a:r>
                  <a:rPr lang="en-US" sz="1800">
                    <a:solidFill>
                      <a:srgbClr val="FFFFFF"/>
                    </a:solidFill>
                    <a:uFill>
                      <a:noFill/>
                    </a:uFill>
                    <a:latin typeface="Maven Pro" panose="020B0604020202020204" charset="0"/>
                    <a:cs typeface="Arial"/>
                    <a:sym typeface="Arial"/>
                  </a:rPr>
                  <a:t>. It can serve as a memory, providing temporal context. Is defined as </a:t>
                </a:r>
                <a14:m>
                  <m:oMath xmlns:m="http://schemas.openxmlformats.org/officeDocument/2006/math">
                    <m:d>
                      <m:dPr>
                        <m:ctrlPr>
                          <a:rPr lang="it-IT" sz="1800" b="0" i="1" smtClean="0">
                            <a:solidFill>
                              <a:srgbClr val="FFFFFF"/>
                            </a:solidFill>
                            <a:uFill>
                              <a:noFill/>
                            </a:uFill>
                            <a:latin typeface="Cambria Math" panose="02040503050406030204" pitchFamily="18" charset="0"/>
                            <a:cs typeface="Arial"/>
                            <a:sym typeface="Arial"/>
                          </a:rPr>
                        </m:ctrlPr>
                      </m:dPr>
                      <m:e>
                        <m:sSup>
                          <m:sSupPr>
                            <m:ctrlPr>
                              <a:rPr lang="it-IT" sz="1800" b="0" i="1" smtClean="0">
                                <a:solidFill>
                                  <a:srgbClr val="FFFFFF"/>
                                </a:solidFill>
                                <a:uFill>
                                  <a:noFill/>
                                </a:uFill>
                                <a:latin typeface="Cambria Math" panose="02040503050406030204" pitchFamily="18" charset="0"/>
                                <a:cs typeface="Arial"/>
                                <a:sym typeface="Arial"/>
                              </a:rPr>
                            </m:ctrlPr>
                          </m:sSupPr>
                          <m:e>
                            <m:r>
                              <a:rPr lang="it-IT" sz="1800" b="0" i="1" smtClean="0">
                                <a:solidFill>
                                  <a:srgbClr val="FFFFFF"/>
                                </a:solidFill>
                                <a:uFill>
                                  <a:noFill/>
                                </a:uFill>
                                <a:latin typeface="Cambria Math" panose="02040503050406030204" pitchFamily="18" charset="0"/>
                                <a:cs typeface="Arial"/>
                                <a:sym typeface="Arial"/>
                              </a:rPr>
                              <m:t>𝑊</m:t>
                            </m:r>
                          </m:e>
                          <m:sup>
                            <m:r>
                              <a:rPr lang="it-IT" sz="1800" b="0" i="1" smtClean="0">
                                <a:solidFill>
                                  <a:srgbClr val="FFFFFF"/>
                                </a:solidFill>
                                <a:uFill>
                                  <a:noFill/>
                                </a:uFill>
                                <a:latin typeface="Cambria Math" panose="02040503050406030204" pitchFamily="18" charset="0"/>
                                <a:cs typeface="Arial"/>
                                <a:sym typeface="Arial"/>
                              </a:rPr>
                              <m:t>𝑖𝑛</m:t>
                            </m:r>
                          </m:sup>
                        </m:sSup>
                        <m:r>
                          <a:rPr lang="it-IT" sz="1800" b="0" i="1" smtClean="0">
                            <a:solidFill>
                              <a:srgbClr val="FFFFFF"/>
                            </a:solidFill>
                            <a:uFill>
                              <a:noFill/>
                            </a:uFill>
                            <a:latin typeface="Cambria Math" panose="02040503050406030204" pitchFamily="18" charset="0"/>
                            <a:cs typeface="Arial"/>
                            <a:sym typeface="Arial"/>
                          </a:rPr>
                          <m:t>,</m:t>
                        </m:r>
                        <m:r>
                          <a:rPr lang="it-IT" sz="1800" b="0" i="1" smtClean="0">
                            <a:solidFill>
                              <a:srgbClr val="FFFFFF"/>
                            </a:solidFill>
                            <a:uFill>
                              <a:noFill/>
                            </a:uFill>
                            <a:latin typeface="Cambria Math" panose="02040503050406030204" pitchFamily="18" charset="0"/>
                            <a:cs typeface="Arial"/>
                            <a:sym typeface="Arial"/>
                          </a:rPr>
                          <m:t>𝑊</m:t>
                        </m:r>
                        <m:r>
                          <a:rPr lang="it-IT" sz="1800" b="0" i="1" smtClean="0">
                            <a:solidFill>
                              <a:srgbClr val="FFFFFF"/>
                            </a:solidFill>
                            <a:uFill>
                              <a:noFill/>
                            </a:uFill>
                            <a:latin typeface="Cambria Math" panose="02040503050406030204" pitchFamily="18" charset="0"/>
                            <a:cs typeface="Arial"/>
                            <a:sym typeface="Arial"/>
                          </a:rPr>
                          <m:t>,  </m:t>
                        </m:r>
                        <m:r>
                          <a:rPr lang="it-IT" sz="1800" b="0" i="1" smtClean="0">
                            <a:solidFill>
                              <a:srgbClr val="FFFFFF"/>
                            </a:solidFill>
                            <a:uFill>
                              <a:noFill/>
                            </a:uFill>
                            <a:latin typeface="Cambria Math" panose="02040503050406030204" pitchFamily="18" charset="0"/>
                            <a:ea typeface="Cambria Math" panose="02040503050406030204" pitchFamily="18" charset="0"/>
                            <a:cs typeface="Arial"/>
                            <a:sym typeface="Arial"/>
                          </a:rPr>
                          <m:t>𝛼</m:t>
                        </m:r>
                      </m:e>
                    </m:d>
                    <m:r>
                      <a:rPr lang="it-IT" sz="1800" b="0" i="0" smtClean="0">
                        <a:solidFill>
                          <a:srgbClr val="FFFFFF"/>
                        </a:solidFill>
                        <a:uFill>
                          <a:noFill/>
                        </a:uFill>
                        <a:latin typeface="Cambria Math" panose="02040503050406030204" pitchFamily="18" charset="0"/>
                        <a:ea typeface="Cambria Math" panose="02040503050406030204" pitchFamily="18" charset="0"/>
                        <a:cs typeface="Arial"/>
                        <a:sym typeface="Arial"/>
                      </a:rPr>
                      <m:t>:</m:t>
                    </m:r>
                  </m:oMath>
                </a14:m>
                <a:r>
                  <a:rPr lang="en-US" sz="1800"/>
                  <a:t> </a:t>
                </a:r>
              </a:p>
              <a:p>
                <a:pPr marL="698500" lvl="1" indent="-215900" algn="l">
                  <a:spcBef>
                    <a:spcPts val="300"/>
                  </a:spcBef>
                  <a:buClr>
                    <a:schemeClr val="accent6">
                      <a:lumMod val="60000"/>
                      <a:lumOff val="40000"/>
                    </a:schemeClr>
                  </a:buClr>
                  <a:buSzPts val="1400"/>
                  <a:buFont typeface="Maven Pro"/>
                  <a:buChar char="●"/>
                </a:pPr>
                <a:r>
                  <a:rPr lang="en-US" sz="1800">
                    <a:solidFill>
                      <a:schemeClr val="bg1"/>
                    </a:solidFill>
                  </a:rPr>
                  <a:t>The input and the recurrent connection matrices are generated randomly according to some parameters</a:t>
                </a:r>
              </a:p>
            </p:txBody>
          </p:sp>
        </mc:Choice>
        <mc:Fallback xmlns="">
          <p:sp>
            <p:nvSpPr>
              <p:cNvPr id="89" name="Google Shape;1586;p49">
                <a:extLst>
                  <a:ext uri="{FF2B5EF4-FFF2-40B4-BE49-F238E27FC236}">
                    <a16:creationId xmlns:a16="http://schemas.microsoft.com/office/drawing/2014/main" id="{889D1450-AA57-42F1-A573-EA018E888415}"/>
                  </a:ext>
                </a:extLst>
              </p:cNvPr>
              <p:cNvSpPr txBox="1">
                <a:spLocks noRot="1" noChangeAspect="1" noMove="1" noResize="1" noEditPoints="1" noAdjustHandles="1" noChangeArrowheads="1" noChangeShapeType="1" noTextEdit="1"/>
              </p:cNvSpPr>
              <p:nvPr/>
            </p:nvSpPr>
            <p:spPr>
              <a:xfrm>
                <a:off x="1131481" y="989475"/>
                <a:ext cx="7138312" cy="3894946"/>
              </a:xfrm>
              <a:prstGeom prst="rect">
                <a:avLst/>
              </a:prstGeom>
              <a:blipFill>
                <a:blip r:embed="rId3"/>
                <a:stretch>
                  <a:fillRect l="-111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5682418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23" name="Immagine 22" descr="Immagine che contiene orologio, segnale&#10;&#10;Descrizione generata automaticamente">
            <a:extLst>
              <a:ext uri="{FF2B5EF4-FFF2-40B4-BE49-F238E27FC236}">
                <a16:creationId xmlns:a16="http://schemas.microsoft.com/office/drawing/2014/main" id="{C4DFF333-8CAF-4C15-8CC6-0A4D2FE4040A}"/>
              </a:ext>
            </a:extLst>
          </p:cNvPr>
          <p:cNvPicPr>
            <a:picLocks noChangeAspect="1"/>
          </p:cNvPicPr>
          <p:nvPr/>
        </p:nvPicPr>
        <p:blipFill rotWithShape="1">
          <a:blip r:embed="rId3"/>
          <a:srcRect l="-1723" t="-3725" r="-2341" b="-2798"/>
          <a:stretch/>
        </p:blipFill>
        <p:spPr>
          <a:xfrm>
            <a:off x="4735830" y="2576793"/>
            <a:ext cx="4160520" cy="2271579"/>
          </a:xfrm>
          <a:prstGeom prst="rect">
            <a:avLst/>
          </a:prstGeom>
          <a:ln w="3175">
            <a:solidFill>
              <a:schemeClr val="bg1"/>
            </a:solidFill>
          </a:ln>
        </p:spPr>
      </p:pic>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3000"/>
              <a:t>WHAT IS AN ESN?</a:t>
            </a:r>
            <a:endParaRPr sz="3000"/>
          </a:p>
        </p:txBody>
      </p:sp>
      <p:grpSp>
        <p:nvGrpSpPr>
          <p:cNvPr id="72" name="Google Shape;1099;p38">
            <a:extLst>
              <a:ext uri="{FF2B5EF4-FFF2-40B4-BE49-F238E27FC236}">
                <a16:creationId xmlns:a16="http://schemas.microsoft.com/office/drawing/2014/main" id="{1B67EB26-077F-41DA-BEE9-8839E24E08F5}"/>
              </a:ext>
            </a:extLst>
          </p:cNvPr>
          <p:cNvGrpSpPr/>
          <p:nvPr/>
        </p:nvGrpSpPr>
        <p:grpSpPr>
          <a:xfrm>
            <a:off x="53280" y="2511155"/>
            <a:ext cx="180000" cy="180000"/>
            <a:chOff x="7457825" y="1912500"/>
            <a:chExt cx="373500" cy="373500"/>
          </a:xfrm>
        </p:grpSpPr>
        <p:sp>
          <p:nvSpPr>
            <p:cNvPr id="73" name="Google Shape;1100;p38">
              <a:extLst>
                <a:ext uri="{FF2B5EF4-FFF2-40B4-BE49-F238E27FC236}">
                  <a16:creationId xmlns:a16="http://schemas.microsoft.com/office/drawing/2014/main" id="{FF66F4E5-31A2-4578-8A84-B0043BFB54AD}"/>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1;p38">
              <a:extLst>
                <a:ext uri="{FF2B5EF4-FFF2-40B4-BE49-F238E27FC236}">
                  <a16:creationId xmlns:a16="http://schemas.microsoft.com/office/drawing/2014/main" id="{72E0D218-7550-424F-B225-7FD618A12B8B}"/>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096;p38">
            <a:extLst>
              <a:ext uri="{FF2B5EF4-FFF2-40B4-BE49-F238E27FC236}">
                <a16:creationId xmlns:a16="http://schemas.microsoft.com/office/drawing/2014/main" id="{03E03C8D-6746-42F4-8857-992EBA10E2F1}"/>
              </a:ext>
            </a:extLst>
          </p:cNvPr>
          <p:cNvGrpSpPr/>
          <p:nvPr/>
        </p:nvGrpSpPr>
        <p:grpSpPr>
          <a:xfrm>
            <a:off x="53286" y="2252124"/>
            <a:ext cx="180000" cy="180000"/>
            <a:chOff x="5557850" y="1912500"/>
            <a:chExt cx="373500" cy="373500"/>
          </a:xfrm>
        </p:grpSpPr>
        <p:sp>
          <p:nvSpPr>
            <p:cNvPr id="76" name="Google Shape;1097;p38">
              <a:extLst>
                <a:ext uri="{FF2B5EF4-FFF2-40B4-BE49-F238E27FC236}">
                  <a16:creationId xmlns:a16="http://schemas.microsoft.com/office/drawing/2014/main" id="{CB27DF0D-1E43-4632-AA12-27466C20450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8;p38">
              <a:extLst>
                <a:ext uri="{FF2B5EF4-FFF2-40B4-BE49-F238E27FC236}">
                  <a16:creationId xmlns:a16="http://schemas.microsoft.com/office/drawing/2014/main" id="{B189F26D-D682-4567-B878-145B8FF1F45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090;p38">
            <a:extLst>
              <a:ext uri="{FF2B5EF4-FFF2-40B4-BE49-F238E27FC236}">
                <a16:creationId xmlns:a16="http://schemas.microsoft.com/office/drawing/2014/main" id="{1D886B3C-776E-49B4-AC48-07C805761432}"/>
              </a:ext>
            </a:extLst>
          </p:cNvPr>
          <p:cNvGrpSpPr/>
          <p:nvPr/>
        </p:nvGrpSpPr>
        <p:grpSpPr>
          <a:xfrm>
            <a:off x="53298" y="1731104"/>
            <a:ext cx="180000" cy="180000"/>
            <a:chOff x="1372725" y="1912500"/>
            <a:chExt cx="373500" cy="373500"/>
          </a:xfrm>
        </p:grpSpPr>
        <p:sp>
          <p:nvSpPr>
            <p:cNvPr id="79" name="Google Shape;1091;p38">
              <a:extLst>
                <a:ext uri="{FF2B5EF4-FFF2-40B4-BE49-F238E27FC236}">
                  <a16:creationId xmlns:a16="http://schemas.microsoft.com/office/drawing/2014/main" id="{CD8744F9-5769-43B2-AF42-A26748E38336}"/>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2;p38">
              <a:extLst>
                <a:ext uri="{FF2B5EF4-FFF2-40B4-BE49-F238E27FC236}">
                  <a16:creationId xmlns:a16="http://schemas.microsoft.com/office/drawing/2014/main" id="{FF2459E9-E614-4056-A797-201C757512D6}"/>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093;p38">
            <a:extLst>
              <a:ext uri="{FF2B5EF4-FFF2-40B4-BE49-F238E27FC236}">
                <a16:creationId xmlns:a16="http://schemas.microsoft.com/office/drawing/2014/main" id="{F3B5E734-C48E-4987-8F2F-BFAC3F08B6D1}"/>
              </a:ext>
            </a:extLst>
          </p:cNvPr>
          <p:cNvGrpSpPr/>
          <p:nvPr/>
        </p:nvGrpSpPr>
        <p:grpSpPr>
          <a:xfrm>
            <a:off x="53292" y="1990135"/>
            <a:ext cx="180000" cy="180000"/>
            <a:chOff x="3212675" y="1912500"/>
            <a:chExt cx="373500" cy="373500"/>
          </a:xfrm>
        </p:grpSpPr>
        <p:sp>
          <p:nvSpPr>
            <p:cNvPr id="82" name="Google Shape;1094;p38">
              <a:extLst>
                <a:ext uri="{FF2B5EF4-FFF2-40B4-BE49-F238E27FC236}">
                  <a16:creationId xmlns:a16="http://schemas.microsoft.com/office/drawing/2014/main" id="{DB529867-8AFE-4069-8832-0DAD877D43A2}"/>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5;p38">
              <a:extLst>
                <a:ext uri="{FF2B5EF4-FFF2-40B4-BE49-F238E27FC236}">
                  <a16:creationId xmlns:a16="http://schemas.microsoft.com/office/drawing/2014/main" id="{E9B640B6-8B6A-4FD5-9C47-E87087F203A1}"/>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1110;p38">
            <a:extLst>
              <a:ext uri="{FF2B5EF4-FFF2-40B4-BE49-F238E27FC236}">
                <a16:creationId xmlns:a16="http://schemas.microsoft.com/office/drawing/2014/main" id="{A77AC645-6399-4A8B-8598-179231497436}"/>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85" name="Google Shape;1111;p38">
            <a:extLst>
              <a:ext uri="{FF2B5EF4-FFF2-40B4-BE49-F238E27FC236}">
                <a16:creationId xmlns:a16="http://schemas.microsoft.com/office/drawing/2014/main" id="{1667373D-914C-4B22-A6E4-16821EB5060C}"/>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ESN</a:t>
            </a:r>
          </a:p>
        </p:txBody>
      </p:sp>
      <p:sp>
        <p:nvSpPr>
          <p:cNvPr id="86" name="Google Shape;1112;p38">
            <a:extLst>
              <a:ext uri="{FF2B5EF4-FFF2-40B4-BE49-F238E27FC236}">
                <a16:creationId xmlns:a16="http://schemas.microsoft.com/office/drawing/2014/main" id="{752B2627-B7C1-41D7-82C8-35502C95FB08}"/>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87" name="Google Shape;1113;p38">
            <a:extLst>
              <a:ext uri="{FF2B5EF4-FFF2-40B4-BE49-F238E27FC236}">
                <a16:creationId xmlns:a16="http://schemas.microsoft.com/office/drawing/2014/main" id="{D2C6C8C0-4FF2-4B29-AE2E-874DA9A234F8}"/>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mc:AlternateContent xmlns:mc="http://schemas.openxmlformats.org/markup-compatibility/2006" xmlns:a14="http://schemas.microsoft.com/office/drawing/2010/main">
        <mc:Choice Requires="a14">
          <p:sp>
            <p:nvSpPr>
              <p:cNvPr id="89" name="Google Shape;1586;p49">
                <a:extLst>
                  <a:ext uri="{FF2B5EF4-FFF2-40B4-BE49-F238E27FC236}">
                    <a16:creationId xmlns:a16="http://schemas.microsoft.com/office/drawing/2014/main" id="{889D1450-AA57-42F1-A573-EA018E888415}"/>
                  </a:ext>
                </a:extLst>
              </p:cNvPr>
              <p:cNvSpPr txBox="1">
                <a:spLocks/>
              </p:cNvSpPr>
              <p:nvPr/>
            </p:nvSpPr>
            <p:spPr>
              <a:xfrm>
                <a:off x="1131481" y="944880"/>
                <a:ext cx="6881038" cy="39140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spcBef>
                    <a:spcPts val="300"/>
                  </a:spcBef>
                  <a:buClr>
                    <a:schemeClr val="accent2"/>
                  </a:buClr>
                  <a:buSzPts val="1400"/>
                </a:pPr>
                <a:r>
                  <a:rPr lang="en-US" sz="2200" b="1">
                    <a:solidFill>
                      <a:schemeClr val="hlink"/>
                    </a:solidFill>
                    <a:uFill>
                      <a:noFill/>
                    </a:uFill>
                    <a:latin typeface="Share Tech" panose="020B0604020202020204" charset="0"/>
                  </a:rPr>
                  <a:t>RESERVOIR</a:t>
                </a:r>
                <a:endParaRPr lang="en-US" sz="2200">
                  <a:solidFill>
                    <a:schemeClr val="hlink"/>
                  </a:solidFill>
                  <a:uFill>
                    <a:noFill/>
                  </a:uFill>
                  <a:latin typeface="Share Tech" panose="020B0604020202020204" charset="0"/>
                </a:endParaRPr>
              </a:p>
              <a:p>
                <a:pPr marL="241300" lvl="0" indent="-215900" algn="l">
                  <a:spcBef>
                    <a:spcPts val="300"/>
                  </a:spcBef>
                  <a:buClr>
                    <a:srgbClr val="00CFCC"/>
                  </a:buClr>
                  <a:buSzPts val="1400"/>
                  <a:buFont typeface="Maven Pro"/>
                  <a:buChar char="●"/>
                </a:pPr>
                <a:r>
                  <a:rPr lang="en-US" sz="1800">
                    <a:solidFill>
                      <a:srgbClr val="FFFFFF"/>
                    </a:solidFill>
                    <a:uFill>
                      <a:noFill/>
                    </a:uFill>
                    <a:latin typeface="Maven Pro" panose="020B0604020202020204" charset="0"/>
                    <a:cs typeface="Arial"/>
                    <a:sym typeface="Arial"/>
                  </a:rPr>
                  <a:t>Defined as </a:t>
                </a:r>
                <a14:m>
                  <m:oMath xmlns:m="http://schemas.openxmlformats.org/officeDocument/2006/math">
                    <m:d>
                      <m:dPr>
                        <m:ctrlPr>
                          <a:rPr lang="it-IT" sz="1800" b="0" i="1" smtClean="0">
                            <a:solidFill>
                              <a:srgbClr val="FFFFFF"/>
                            </a:solidFill>
                            <a:uFill>
                              <a:noFill/>
                            </a:uFill>
                            <a:latin typeface="Cambria Math" panose="02040503050406030204" pitchFamily="18" charset="0"/>
                            <a:cs typeface="Arial"/>
                            <a:sym typeface="Arial"/>
                          </a:rPr>
                        </m:ctrlPr>
                      </m:dPr>
                      <m:e>
                        <m:sSup>
                          <m:sSupPr>
                            <m:ctrlPr>
                              <a:rPr lang="it-IT" sz="1800" b="0" i="1" smtClean="0">
                                <a:solidFill>
                                  <a:srgbClr val="FFFFFF"/>
                                </a:solidFill>
                                <a:uFill>
                                  <a:noFill/>
                                </a:uFill>
                                <a:latin typeface="Cambria Math" panose="02040503050406030204" pitchFamily="18" charset="0"/>
                                <a:cs typeface="Arial"/>
                                <a:sym typeface="Arial"/>
                              </a:rPr>
                            </m:ctrlPr>
                          </m:sSupPr>
                          <m:e>
                            <m:r>
                              <a:rPr lang="it-IT" sz="1800" b="0" i="1" smtClean="0">
                                <a:solidFill>
                                  <a:srgbClr val="FFFFFF"/>
                                </a:solidFill>
                                <a:uFill>
                                  <a:noFill/>
                                </a:uFill>
                                <a:latin typeface="Cambria Math" panose="02040503050406030204" pitchFamily="18" charset="0"/>
                                <a:cs typeface="Arial"/>
                                <a:sym typeface="Arial"/>
                              </a:rPr>
                              <m:t>𝑊</m:t>
                            </m:r>
                          </m:e>
                          <m:sup>
                            <m:r>
                              <a:rPr lang="it-IT" sz="1800" b="0" i="1" smtClean="0">
                                <a:solidFill>
                                  <a:srgbClr val="FFFFFF"/>
                                </a:solidFill>
                                <a:uFill>
                                  <a:noFill/>
                                </a:uFill>
                                <a:latin typeface="Cambria Math" panose="02040503050406030204" pitchFamily="18" charset="0"/>
                                <a:cs typeface="Arial"/>
                                <a:sym typeface="Arial"/>
                              </a:rPr>
                              <m:t>𝑖𝑛</m:t>
                            </m:r>
                          </m:sup>
                        </m:sSup>
                        <m:r>
                          <a:rPr lang="it-IT" sz="1800" b="0" i="1" smtClean="0">
                            <a:solidFill>
                              <a:srgbClr val="FFFFFF"/>
                            </a:solidFill>
                            <a:uFill>
                              <a:noFill/>
                            </a:uFill>
                            <a:latin typeface="Cambria Math" panose="02040503050406030204" pitchFamily="18" charset="0"/>
                            <a:cs typeface="Arial"/>
                            <a:sym typeface="Arial"/>
                          </a:rPr>
                          <m:t>,</m:t>
                        </m:r>
                        <m:r>
                          <a:rPr lang="it-IT" sz="1800" b="0" i="1" smtClean="0">
                            <a:solidFill>
                              <a:srgbClr val="FFFFFF"/>
                            </a:solidFill>
                            <a:uFill>
                              <a:noFill/>
                            </a:uFill>
                            <a:latin typeface="Cambria Math" panose="02040503050406030204" pitchFamily="18" charset="0"/>
                            <a:cs typeface="Arial"/>
                            <a:sym typeface="Arial"/>
                          </a:rPr>
                          <m:t>𝑊</m:t>
                        </m:r>
                        <m:r>
                          <a:rPr lang="it-IT" sz="1800" b="0" i="1" smtClean="0">
                            <a:solidFill>
                              <a:srgbClr val="FFFFFF"/>
                            </a:solidFill>
                            <a:uFill>
                              <a:noFill/>
                            </a:uFill>
                            <a:latin typeface="Cambria Math" panose="02040503050406030204" pitchFamily="18" charset="0"/>
                            <a:cs typeface="Arial"/>
                            <a:sym typeface="Arial"/>
                          </a:rPr>
                          <m:t>,  </m:t>
                        </m:r>
                        <m:r>
                          <a:rPr lang="it-IT" sz="1800" b="0" i="1" smtClean="0">
                            <a:solidFill>
                              <a:srgbClr val="FFFFFF"/>
                            </a:solidFill>
                            <a:uFill>
                              <a:noFill/>
                            </a:uFill>
                            <a:latin typeface="Cambria Math" panose="02040503050406030204" pitchFamily="18" charset="0"/>
                            <a:ea typeface="Cambria Math" panose="02040503050406030204" pitchFamily="18" charset="0"/>
                            <a:cs typeface="Arial"/>
                            <a:sym typeface="Arial"/>
                          </a:rPr>
                          <m:t>𝛼</m:t>
                        </m:r>
                      </m:e>
                    </m:d>
                    <m:r>
                      <a:rPr lang="it-IT" sz="1800" b="0" i="0" smtClean="0">
                        <a:solidFill>
                          <a:srgbClr val="FFFFFF"/>
                        </a:solidFill>
                        <a:uFill>
                          <a:noFill/>
                        </a:uFill>
                        <a:latin typeface="Cambria Math" panose="02040503050406030204" pitchFamily="18" charset="0"/>
                        <a:ea typeface="Cambria Math" panose="02040503050406030204" pitchFamily="18" charset="0"/>
                        <a:cs typeface="Arial"/>
                        <a:sym typeface="Arial"/>
                      </a:rPr>
                      <m:t>:</m:t>
                    </m:r>
                  </m:oMath>
                </a14:m>
                <a:r>
                  <a:rPr lang="en-US" sz="1800"/>
                  <a:t> The input and the recurrent connection matrices are generated randomly according to this parameters:</a:t>
                </a:r>
              </a:p>
              <a:p>
                <a:pPr marL="698500" lvl="1" indent="-215900" algn="l">
                  <a:spcBef>
                    <a:spcPts val="300"/>
                  </a:spcBef>
                  <a:buClr>
                    <a:srgbClr val="FF8000"/>
                  </a:buClr>
                  <a:buSzPts val="1400"/>
                  <a:buFont typeface="Maven Pro"/>
                  <a:buChar char="●"/>
                </a:pPr>
                <a:r>
                  <a:rPr lang="en-US" sz="1800">
                    <a:solidFill>
                      <a:schemeClr val="bg1"/>
                    </a:solidFill>
                  </a:rPr>
                  <a:t>Distr. of nonzero elem.</a:t>
                </a:r>
              </a:p>
              <a:p>
                <a:pPr marL="698500" lvl="1" indent="-215900" algn="l">
                  <a:spcBef>
                    <a:spcPts val="300"/>
                  </a:spcBef>
                  <a:buClr>
                    <a:srgbClr val="FF8000"/>
                  </a:buClr>
                  <a:buSzPts val="1400"/>
                  <a:buFont typeface="Maven Pro"/>
                  <a:buChar char="●"/>
                </a:pPr>
                <a:r>
                  <a:rPr lang="en-US" sz="1800">
                    <a:solidFill>
                      <a:schemeClr val="bg1"/>
                    </a:solidFill>
                  </a:rPr>
                  <a:t>Size </a:t>
                </a:r>
                <a14:m>
                  <m:oMath xmlns:m="http://schemas.openxmlformats.org/officeDocument/2006/math">
                    <m:sSub>
                      <m:sSubPr>
                        <m:ctrlPr>
                          <a:rPr lang="en-US" sz="1800" i="1" smtClean="0">
                            <a:solidFill>
                              <a:schemeClr val="bg1"/>
                            </a:solidFill>
                            <a:latin typeface="Cambria Math" panose="02040503050406030204" pitchFamily="18" charset="0"/>
                          </a:rPr>
                        </m:ctrlPr>
                      </m:sSubPr>
                      <m:e>
                        <m:r>
                          <a:rPr lang="it-IT" sz="1800" b="0" i="1" smtClean="0">
                            <a:solidFill>
                              <a:schemeClr val="bg1"/>
                            </a:solidFill>
                            <a:latin typeface="Cambria Math" panose="02040503050406030204" pitchFamily="18" charset="0"/>
                          </a:rPr>
                          <m:t>𝑁</m:t>
                        </m:r>
                      </m:e>
                      <m:sub>
                        <m:r>
                          <a:rPr lang="it-IT" sz="1800" b="0" i="1" smtClean="0">
                            <a:solidFill>
                              <a:schemeClr val="bg1"/>
                            </a:solidFill>
                            <a:latin typeface="Cambria Math" panose="02040503050406030204" pitchFamily="18" charset="0"/>
                          </a:rPr>
                          <m:t>𝑥</m:t>
                        </m:r>
                      </m:sub>
                    </m:sSub>
                  </m:oMath>
                </a14:m>
                <a:endParaRPr lang="en-US" sz="1800">
                  <a:solidFill>
                    <a:schemeClr val="bg1"/>
                  </a:solidFill>
                </a:endParaRPr>
              </a:p>
              <a:p>
                <a:pPr marL="698500" lvl="1" indent="-215900" algn="l">
                  <a:spcBef>
                    <a:spcPts val="300"/>
                  </a:spcBef>
                  <a:buClr>
                    <a:srgbClr val="FF8000"/>
                  </a:buClr>
                  <a:buSzPts val="1400"/>
                  <a:buFont typeface="Maven Pro"/>
                  <a:buChar char="●"/>
                </a:pPr>
                <a:r>
                  <a:rPr lang="en-US" sz="1800">
                    <a:solidFill>
                      <a:schemeClr val="bg1"/>
                    </a:solidFill>
                  </a:rPr>
                  <a:t>Sparsity</a:t>
                </a:r>
              </a:p>
              <a:p>
                <a:pPr marL="698500" lvl="1" indent="-215900" algn="l">
                  <a:spcBef>
                    <a:spcPts val="300"/>
                  </a:spcBef>
                  <a:buClr>
                    <a:srgbClr val="FF8000"/>
                  </a:buClr>
                  <a:buSzPts val="1400"/>
                  <a:buFont typeface="Maven Pro"/>
                  <a:buChar char="●"/>
                </a:pPr>
                <a:r>
                  <a:rPr lang="en-US" sz="1800">
                    <a:solidFill>
                      <a:schemeClr val="bg1"/>
                    </a:solidFill>
                  </a:rPr>
                  <a:t>Spectral radius </a:t>
                </a:r>
                <a14:m>
                  <m:oMath xmlns:m="http://schemas.openxmlformats.org/officeDocument/2006/math">
                    <m:r>
                      <a:rPr lang="it-IT" sz="1800" b="0" i="1" smtClean="0">
                        <a:solidFill>
                          <a:schemeClr val="bg1"/>
                        </a:solidFill>
                        <a:latin typeface="Cambria Math" panose="02040503050406030204" pitchFamily="18" charset="0"/>
                      </a:rPr>
                      <m:t>𝑊</m:t>
                    </m:r>
                  </m:oMath>
                </a14:m>
                <a:endParaRPr lang="en-US" sz="1800">
                  <a:solidFill>
                    <a:schemeClr val="bg1"/>
                  </a:solidFill>
                </a:endParaRPr>
              </a:p>
              <a:p>
                <a:pPr marL="698500" lvl="1" indent="-215900" algn="l">
                  <a:spcBef>
                    <a:spcPts val="300"/>
                  </a:spcBef>
                  <a:buClr>
                    <a:srgbClr val="FF8000"/>
                  </a:buClr>
                  <a:buSzPts val="1400"/>
                  <a:buFont typeface="Maven Pro"/>
                  <a:buChar char="●"/>
                </a:pPr>
                <a:r>
                  <a:rPr lang="en-US" sz="1800">
                    <a:solidFill>
                      <a:schemeClr val="bg1"/>
                    </a:solidFill>
                  </a:rPr>
                  <a:t>Scaling of </a:t>
                </a:r>
                <a14:m>
                  <m:oMath xmlns:m="http://schemas.openxmlformats.org/officeDocument/2006/math">
                    <m:sSup>
                      <m:sSupPr>
                        <m:ctrlPr>
                          <a:rPr lang="it-IT" sz="1800" i="1">
                            <a:solidFill>
                              <a:srgbClr val="FFFFFF"/>
                            </a:solidFill>
                            <a:uFill>
                              <a:noFill/>
                            </a:uFill>
                            <a:latin typeface="Cambria Math" panose="02040503050406030204" pitchFamily="18" charset="0"/>
                            <a:cs typeface="Arial"/>
                            <a:sym typeface="Arial"/>
                          </a:rPr>
                        </m:ctrlPr>
                      </m:sSupPr>
                      <m:e>
                        <m:r>
                          <a:rPr lang="it-IT" sz="1800" i="1">
                            <a:solidFill>
                              <a:srgbClr val="FFFFFF"/>
                            </a:solidFill>
                            <a:uFill>
                              <a:noFill/>
                            </a:uFill>
                            <a:latin typeface="Cambria Math" panose="02040503050406030204" pitchFamily="18" charset="0"/>
                            <a:cs typeface="Arial"/>
                            <a:sym typeface="Arial"/>
                          </a:rPr>
                          <m:t>𝑊</m:t>
                        </m:r>
                      </m:e>
                      <m:sup>
                        <m:r>
                          <a:rPr lang="it-IT" sz="1800" i="1">
                            <a:solidFill>
                              <a:srgbClr val="FFFFFF"/>
                            </a:solidFill>
                            <a:uFill>
                              <a:noFill/>
                            </a:uFill>
                            <a:latin typeface="Cambria Math" panose="02040503050406030204" pitchFamily="18" charset="0"/>
                            <a:cs typeface="Arial"/>
                            <a:sym typeface="Arial"/>
                          </a:rPr>
                          <m:t>𝑖𝑛</m:t>
                        </m:r>
                      </m:sup>
                    </m:sSup>
                  </m:oMath>
                </a14:m>
                <a:endParaRPr lang="en-US" sz="1800">
                  <a:solidFill>
                    <a:schemeClr val="bg1"/>
                  </a:solidFill>
                </a:endParaRPr>
              </a:p>
              <a:p>
                <a:pPr marL="698500" lvl="1" indent="-215900" algn="l">
                  <a:spcBef>
                    <a:spcPts val="300"/>
                  </a:spcBef>
                  <a:buClr>
                    <a:srgbClr val="FF8000"/>
                  </a:buClr>
                  <a:buSzPts val="1400"/>
                  <a:buFont typeface="Maven Pro"/>
                  <a:buChar char="●"/>
                </a:pPr>
                <a:r>
                  <a:rPr lang="en-US" sz="1800">
                    <a:solidFill>
                      <a:schemeClr val="bg1"/>
                    </a:solidFill>
                  </a:rPr>
                  <a:t>Leaking rate </a:t>
                </a:r>
              </a:p>
            </p:txBody>
          </p:sp>
        </mc:Choice>
        <mc:Fallback xmlns="">
          <p:sp>
            <p:nvSpPr>
              <p:cNvPr id="89" name="Google Shape;1586;p49">
                <a:extLst>
                  <a:ext uri="{FF2B5EF4-FFF2-40B4-BE49-F238E27FC236}">
                    <a16:creationId xmlns:a16="http://schemas.microsoft.com/office/drawing/2014/main" id="{889D1450-AA57-42F1-A573-EA018E888415}"/>
                  </a:ext>
                </a:extLst>
              </p:cNvPr>
              <p:cNvSpPr txBox="1">
                <a:spLocks noRot="1" noChangeAspect="1" noMove="1" noResize="1" noEditPoints="1" noAdjustHandles="1" noChangeArrowheads="1" noChangeShapeType="1" noTextEdit="1"/>
              </p:cNvSpPr>
              <p:nvPr/>
            </p:nvSpPr>
            <p:spPr>
              <a:xfrm>
                <a:off x="1131481" y="944880"/>
                <a:ext cx="6881038" cy="3914072"/>
              </a:xfrm>
              <a:prstGeom prst="rect">
                <a:avLst/>
              </a:prstGeom>
              <a:blipFill>
                <a:blip r:embed="rId4"/>
                <a:stretch>
                  <a:fillRect l="-1152"/>
                </a:stretch>
              </a:blipFill>
              <a:ln>
                <a:noFill/>
              </a:ln>
            </p:spPr>
            <p:txBody>
              <a:bodyPr/>
              <a:lstStyle/>
              <a:p>
                <a:r>
                  <a:rPr lang="en-US">
                    <a:noFill/>
                  </a:rPr>
                  <a:t> </a:t>
                </a:r>
              </a:p>
            </p:txBody>
          </p:sp>
        </mc:Fallback>
      </mc:AlternateContent>
      <p:sp>
        <p:nvSpPr>
          <p:cNvPr id="21" name="Rettangolo 20">
            <a:extLst>
              <a:ext uri="{FF2B5EF4-FFF2-40B4-BE49-F238E27FC236}">
                <a16:creationId xmlns:a16="http://schemas.microsoft.com/office/drawing/2014/main" id="{1D71B407-FB4D-4FEE-8E6D-3CC0CB861324}"/>
              </a:ext>
            </a:extLst>
          </p:cNvPr>
          <p:cNvSpPr/>
          <p:nvPr/>
        </p:nvSpPr>
        <p:spPr>
          <a:xfrm>
            <a:off x="0" y="1692125"/>
            <a:ext cx="852487" cy="245171"/>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ttangolo 21">
            <a:extLst>
              <a:ext uri="{FF2B5EF4-FFF2-40B4-BE49-F238E27FC236}">
                <a16:creationId xmlns:a16="http://schemas.microsoft.com/office/drawing/2014/main" id="{3E02EFAE-5FE8-4964-AF41-F8D4565D03D7}"/>
              </a:ext>
            </a:extLst>
          </p:cNvPr>
          <p:cNvSpPr/>
          <p:nvPr/>
        </p:nvSpPr>
        <p:spPr>
          <a:xfrm>
            <a:off x="45546" y="2233697"/>
            <a:ext cx="919816" cy="492191"/>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ttangolo 24">
            <a:extLst>
              <a:ext uri="{FF2B5EF4-FFF2-40B4-BE49-F238E27FC236}">
                <a16:creationId xmlns:a16="http://schemas.microsoft.com/office/drawing/2014/main" id="{302E6753-767A-4472-B7CB-0C588BE52CD9}"/>
              </a:ext>
            </a:extLst>
          </p:cNvPr>
          <p:cNvSpPr/>
          <p:nvPr/>
        </p:nvSpPr>
        <p:spPr>
          <a:xfrm>
            <a:off x="7531873" y="4585498"/>
            <a:ext cx="1364477" cy="276999"/>
          </a:xfrm>
          <a:prstGeom prst="rect">
            <a:avLst/>
          </a:prstGeom>
        </p:spPr>
        <p:txBody>
          <a:bodyPr wrap="none">
            <a:spAutoFit/>
          </a:bodyPr>
          <a:lstStyle/>
          <a:p>
            <a:pPr algn="ctr"/>
            <a:r>
              <a:rPr lang="en-US" sz="1200">
                <a:solidFill>
                  <a:schemeClr val="hlink"/>
                </a:solidFill>
                <a:uFill>
                  <a:noFill/>
                </a:uFill>
                <a:latin typeface="Share Tech" panose="020B0604020202020204" charset="0"/>
              </a:rPr>
              <a:t>Echo State Network</a:t>
            </a:r>
            <a:endParaRPr lang="en-US" sz="1200"/>
          </a:p>
        </p:txBody>
      </p:sp>
    </p:spTree>
    <p:extLst>
      <p:ext uri="{BB962C8B-B14F-4D97-AF65-F5344CB8AC3E}">
        <p14:creationId xmlns:p14="http://schemas.microsoft.com/office/powerpoint/2010/main" val="40764498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89">
                                            <p:txEl>
                                              <p:pRg st="7" end="7"/>
                                            </p:txEl>
                                          </p:spTgt>
                                        </p:tgtEl>
                                        <p:attrNameLst>
                                          <p:attrName>style.textDecorationUnderline</p:attrName>
                                        </p:attrNameLst>
                                      </p:cBhvr>
                                      <p:to>
                                        <p:strVal val="true"/>
                                      </p:to>
                                    </p:set>
                                  </p:childTnLst>
                                </p:cTn>
                              </p:par>
                              <p:par>
                                <p:cTn id="7" presetID="15" presetClass="emph" presetSubtype="0" nodeType="withEffect">
                                  <p:stCondLst>
                                    <p:cond delay="0"/>
                                  </p:stCondLst>
                                  <p:iterate type="lt">
                                    <p:tmAbs val="25"/>
                                  </p:iterate>
                                  <p:childTnLst>
                                    <p:set>
                                      <p:cBhvr override="childStyle">
                                        <p:cTn id="8" dur="indefinite"/>
                                        <p:tgtEl>
                                          <p:spTgt spid="89">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96345FCB-6099-7E4B-8D57-9D761279C0A1}"/>
              </a:ext>
            </a:extLst>
          </p:cNvPr>
          <p:cNvSpPr>
            <a:spLocks noGrp="1"/>
          </p:cNvSpPr>
          <p:nvPr>
            <p:ph type="ctrTitle" idx="8"/>
          </p:nvPr>
        </p:nvSpPr>
        <p:spPr/>
        <p:txBody>
          <a:bodyPr/>
          <a:lstStyle/>
          <a:p>
            <a:r>
              <a:rPr lang="it-IT"/>
              <a:t>HOW DO </a:t>
            </a:r>
            <a:r>
              <a:rPr lang="it-IT" err="1"/>
              <a:t>ESNs</a:t>
            </a:r>
            <a:r>
              <a:rPr lang="it-IT"/>
              <a:t> WORK?</a:t>
            </a:r>
          </a:p>
        </p:txBody>
      </p:sp>
      <mc:AlternateContent xmlns:mc="http://schemas.openxmlformats.org/markup-compatibility/2006" xmlns:a14="http://schemas.microsoft.com/office/drawing/2010/main">
        <mc:Choice Requires="a14">
          <p:sp>
            <p:nvSpPr>
              <p:cNvPr id="14" name="Google Shape;1586;p49">
                <a:extLst>
                  <a:ext uri="{FF2B5EF4-FFF2-40B4-BE49-F238E27FC236}">
                    <a16:creationId xmlns:a16="http://schemas.microsoft.com/office/drawing/2014/main" id="{B722A337-5046-8E40-965C-C3598A23665A}"/>
                  </a:ext>
                </a:extLst>
              </p:cNvPr>
              <p:cNvSpPr txBox="1">
                <a:spLocks/>
              </p:cNvSpPr>
              <p:nvPr/>
            </p:nvSpPr>
            <p:spPr>
              <a:xfrm>
                <a:off x="1131481" y="944880"/>
                <a:ext cx="6881038" cy="39140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241300" lvl="0" indent="-215900" algn="l">
                  <a:spcBef>
                    <a:spcPts val="300"/>
                  </a:spcBef>
                  <a:buClr>
                    <a:srgbClr val="00CFCC"/>
                  </a:buClr>
                  <a:buSzPts val="1400"/>
                  <a:buFont typeface="Maven Pro"/>
                  <a:buChar char="●"/>
                </a:pPr>
                <a:r>
                  <a:rPr lang="en-US" sz="1800">
                    <a:solidFill>
                      <a:srgbClr val="FFFFFF"/>
                    </a:solidFill>
                    <a:uFill>
                      <a:noFill/>
                    </a:uFill>
                    <a:latin typeface="Maven Pro" panose="020B0604020202020204" charset="0"/>
                    <a:cs typeface="Arial"/>
                    <a:sym typeface="Arial"/>
                  </a:rPr>
                  <a:t>Generate a Large random Reservoir RNN </a:t>
                </a:r>
                <a14:m>
                  <m:oMath xmlns:m="http://schemas.openxmlformats.org/officeDocument/2006/math">
                    <m:d>
                      <m:dPr>
                        <m:ctrlPr>
                          <a:rPr lang="it-IT" sz="1800" i="1">
                            <a:solidFill>
                              <a:srgbClr val="FFFFFF"/>
                            </a:solidFill>
                            <a:uFill>
                              <a:noFill/>
                            </a:uFill>
                            <a:latin typeface="Cambria Math" panose="02040503050406030204" pitchFamily="18" charset="0"/>
                            <a:cs typeface="Arial"/>
                            <a:sym typeface="Arial"/>
                          </a:rPr>
                        </m:ctrlPr>
                      </m:dPr>
                      <m:e>
                        <m:sSup>
                          <m:sSupPr>
                            <m:ctrlPr>
                              <a:rPr lang="it-IT" sz="1800" i="1">
                                <a:solidFill>
                                  <a:srgbClr val="FFFFFF"/>
                                </a:solidFill>
                                <a:uFill>
                                  <a:noFill/>
                                </a:uFill>
                                <a:latin typeface="Cambria Math" panose="02040503050406030204" pitchFamily="18" charset="0"/>
                                <a:cs typeface="Arial"/>
                                <a:sym typeface="Arial"/>
                              </a:rPr>
                            </m:ctrlPr>
                          </m:sSupPr>
                          <m:e>
                            <m:r>
                              <a:rPr lang="it-IT" sz="1800" i="1">
                                <a:solidFill>
                                  <a:srgbClr val="FFFFFF"/>
                                </a:solidFill>
                                <a:uFill>
                                  <a:noFill/>
                                </a:uFill>
                                <a:latin typeface="Cambria Math" panose="02040503050406030204" pitchFamily="18" charset="0"/>
                                <a:cs typeface="Arial"/>
                                <a:sym typeface="Arial"/>
                              </a:rPr>
                              <m:t>𝑊</m:t>
                            </m:r>
                          </m:e>
                          <m:sup>
                            <m:r>
                              <a:rPr lang="it-IT" sz="1800" i="1">
                                <a:solidFill>
                                  <a:srgbClr val="FFFFFF"/>
                                </a:solidFill>
                                <a:uFill>
                                  <a:noFill/>
                                </a:uFill>
                                <a:latin typeface="Cambria Math" panose="02040503050406030204" pitchFamily="18" charset="0"/>
                                <a:cs typeface="Arial"/>
                                <a:sym typeface="Arial"/>
                              </a:rPr>
                              <m:t>𝑖𝑛</m:t>
                            </m:r>
                          </m:sup>
                        </m:sSup>
                        <m:r>
                          <a:rPr lang="it-IT" sz="1800" i="1">
                            <a:solidFill>
                              <a:srgbClr val="FFFFFF"/>
                            </a:solidFill>
                            <a:uFill>
                              <a:noFill/>
                            </a:uFill>
                            <a:latin typeface="Cambria Math" panose="02040503050406030204" pitchFamily="18" charset="0"/>
                            <a:cs typeface="Arial"/>
                            <a:sym typeface="Arial"/>
                          </a:rPr>
                          <m:t>,</m:t>
                        </m:r>
                        <m:r>
                          <a:rPr lang="it-IT" sz="1800" i="1">
                            <a:solidFill>
                              <a:srgbClr val="FFFFFF"/>
                            </a:solidFill>
                            <a:uFill>
                              <a:noFill/>
                            </a:uFill>
                            <a:latin typeface="Cambria Math" panose="02040503050406030204" pitchFamily="18" charset="0"/>
                            <a:cs typeface="Arial"/>
                            <a:sym typeface="Arial"/>
                          </a:rPr>
                          <m:t>𝑊</m:t>
                        </m:r>
                        <m:r>
                          <a:rPr lang="it-IT" sz="1800" i="1">
                            <a:solidFill>
                              <a:srgbClr val="FFFFFF"/>
                            </a:solidFill>
                            <a:uFill>
                              <a:noFill/>
                            </a:uFill>
                            <a:latin typeface="Cambria Math" panose="02040503050406030204" pitchFamily="18" charset="0"/>
                            <a:cs typeface="Arial"/>
                            <a:sym typeface="Arial"/>
                          </a:rPr>
                          <m:t>,  </m:t>
                        </m:r>
                        <m:r>
                          <a:rPr lang="it-IT" sz="1800" i="1">
                            <a:solidFill>
                              <a:srgbClr val="FFFFFF"/>
                            </a:solidFill>
                            <a:uFill>
                              <a:noFill/>
                            </a:uFill>
                            <a:latin typeface="Cambria Math" panose="02040503050406030204" pitchFamily="18" charset="0"/>
                            <a:ea typeface="Cambria Math" panose="02040503050406030204" pitchFamily="18" charset="0"/>
                            <a:cs typeface="Arial"/>
                            <a:sym typeface="Arial"/>
                          </a:rPr>
                          <m:t>𝛼</m:t>
                        </m:r>
                      </m:e>
                    </m:d>
                  </m:oMath>
                </a14:m>
                <a:endParaRPr lang="it-IT" sz="1800">
                  <a:solidFill>
                    <a:srgbClr val="FFFFFF"/>
                  </a:solidFill>
                  <a:uFill>
                    <a:noFill/>
                  </a:uFill>
                  <a:latin typeface="Maven Pro" panose="020B0604020202020204" charset="0"/>
                  <a:ea typeface="Cambria Math" panose="02040503050406030204" pitchFamily="18" charset="0"/>
                  <a:cs typeface="Arial"/>
                  <a:sym typeface="Arial"/>
                </a:endParaRPr>
              </a:p>
              <a:p>
                <a:pPr marL="241300" lvl="0" indent="-215900" algn="l">
                  <a:spcBef>
                    <a:spcPts val="300"/>
                  </a:spcBef>
                  <a:buClr>
                    <a:srgbClr val="00CFCC"/>
                  </a:buClr>
                  <a:buSzPts val="1400"/>
                  <a:buFont typeface="Maven Pro"/>
                  <a:buChar char="●"/>
                </a:pPr>
                <a:endParaRPr lang="it-IT" sz="1800">
                  <a:solidFill>
                    <a:srgbClr val="FFFFFF"/>
                  </a:solidFill>
                  <a:uFill>
                    <a:noFill/>
                  </a:uFill>
                  <a:latin typeface="Maven Pro" panose="020B0604020202020204" charset="0"/>
                  <a:ea typeface="Cambria Math" panose="02040503050406030204" pitchFamily="18" charset="0"/>
                  <a:cs typeface="Arial"/>
                  <a:sym typeface="Arial"/>
                </a:endParaRPr>
              </a:p>
              <a:p>
                <a:pPr marL="241300" lvl="0" indent="-215900" algn="l">
                  <a:spcBef>
                    <a:spcPts val="300"/>
                  </a:spcBef>
                  <a:buClr>
                    <a:srgbClr val="00CFCC"/>
                  </a:buClr>
                  <a:buSzPts val="1400"/>
                  <a:buFont typeface="Maven Pro"/>
                  <a:buChar char="●"/>
                </a:pPr>
                <a:r>
                  <a:rPr lang="en-US" sz="1800">
                    <a:solidFill>
                      <a:srgbClr val="FFFFFF"/>
                    </a:solidFill>
                    <a:uFill>
                      <a:noFill/>
                    </a:uFill>
                    <a:latin typeface="Maven Pro" panose="020B0604020202020204" charset="0"/>
                    <a:cs typeface="Arial"/>
                    <a:sym typeface="Arial"/>
                  </a:rPr>
                  <a:t>Run it using the training input and collect the reservoir activation states</a:t>
                </a:r>
              </a:p>
              <a:p>
                <a:pPr marL="241300" lvl="0" indent="-215900" algn="l">
                  <a:spcBef>
                    <a:spcPts val="300"/>
                  </a:spcBef>
                  <a:buClr>
                    <a:srgbClr val="00CFCC"/>
                  </a:buClr>
                  <a:buSzPts val="1400"/>
                  <a:buFont typeface="Maven Pro"/>
                  <a:buChar char="●"/>
                </a:pPr>
                <a:endParaRPr lang="en-US" sz="1800">
                  <a:solidFill>
                    <a:srgbClr val="FFFFFF"/>
                  </a:solidFill>
                  <a:uFill>
                    <a:noFill/>
                  </a:uFill>
                  <a:latin typeface="Maven Pro" panose="020B0604020202020204" charset="0"/>
                  <a:cs typeface="Arial"/>
                  <a:sym typeface="Arial"/>
                </a:endParaRPr>
              </a:p>
              <a:p>
                <a:pPr marL="241300" lvl="0" indent="-215900" algn="l">
                  <a:spcBef>
                    <a:spcPts val="300"/>
                  </a:spcBef>
                  <a:buClr>
                    <a:srgbClr val="00CFCC"/>
                  </a:buClr>
                  <a:buSzPts val="1400"/>
                  <a:buFont typeface="Maven Pro"/>
                  <a:buChar char="●"/>
                </a:pPr>
                <a:r>
                  <a:rPr lang="en-US" sz="1800">
                    <a:solidFill>
                      <a:srgbClr val="FFFFFF"/>
                    </a:solidFill>
                    <a:uFill>
                      <a:noFill/>
                    </a:uFill>
                    <a:latin typeface="Maven Pro" panose="020B0604020202020204" charset="0"/>
                    <a:cs typeface="Arial"/>
                    <a:sym typeface="Arial"/>
                  </a:rPr>
                  <a:t>Compute the linear readout weights</a:t>
                </a:r>
              </a:p>
              <a:p>
                <a:pPr marL="241300" lvl="0" indent="-215900" algn="l">
                  <a:spcBef>
                    <a:spcPts val="300"/>
                  </a:spcBef>
                  <a:buClr>
                    <a:srgbClr val="00CFCC"/>
                  </a:buClr>
                  <a:buSzPts val="1400"/>
                  <a:buFont typeface="Maven Pro"/>
                  <a:buChar char="●"/>
                </a:pPr>
                <a:endParaRPr lang="en-US" sz="1800">
                  <a:solidFill>
                    <a:srgbClr val="FFFFFF"/>
                  </a:solidFill>
                  <a:uFill>
                    <a:noFill/>
                  </a:uFill>
                  <a:latin typeface="Maven Pro" panose="020B0604020202020204" charset="0"/>
                  <a:cs typeface="Arial"/>
                  <a:sym typeface="Arial"/>
                </a:endParaRPr>
              </a:p>
              <a:p>
                <a:pPr marL="241300" lvl="0" indent="-215900" algn="l">
                  <a:spcBef>
                    <a:spcPts val="300"/>
                  </a:spcBef>
                  <a:buClr>
                    <a:srgbClr val="00CFCC"/>
                  </a:buClr>
                  <a:buSzPts val="1400"/>
                  <a:buFont typeface="Maven Pro"/>
                  <a:buChar char="●"/>
                </a:pPr>
                <a:r>
                  <a:rPr lang="en-US" sz="1800">
                    <a:solidFill>
                      <a:srgbClr val="FFFFFF"/>
                    </a:solidFill>
                    <a:uFill>
                      <a:noFill/>
                    </a:uFill>
                    <a:latin typeface="Maven Pro" panose="020B0604020202020204" charset="0"/>
                    <a:cs typeface="Arial"/>
                    <a:sym typeface="Arial"/>
                  </a:rPr>
                  <a:t>Use the trained network on new input data employing the trained output weights </a:t>
                </a:r>
                <a:endParaRPr lang="en-US" sz="1800"/>
              </a:p>
            </p:txBody>
          </p:sp>
        </mc:Choice>
        <mc:Fallback xmlns="">
          <p:sp>
            <p:nvSpPr>
              <p:cNvPr id="14" name="Google Shape;1586;p49">
                <a:extLst>
                  <a:ext uri="{FF2B5EF4-FFF2-40B4-BE49-F238E27FC236}">
                    <a16:creationId xmlns:a16="http://schemas.microsoft.com/office/drawing/2014/main" id="{B722A337-5046-8E40-965C-C3598A23665A}"/>
                  </a:ext>
                </a:extLst>
              </p:cNvPr>
              <p:cNvSpPr txBox="1">
                <a:spLocks noRot="1" noChangeAspect="1" noMove="1" noResize="1" noEditPoints="1" noAdjustHandles="1" noChangeArrowheads="1" noChangeShapeType="1" noTextEdit="1"/>
              </p:cNvSpPr>
              <p:nvPr/>
            </p:nvSpPr>
            <p:spPr>
              <a:xfrm>
                <a:off x="1131481" y="944880"/>
                <a:ext cx="6881038" cy="3914072"/>
              </a:xfrm>
              <a:prstGeom prst="rect">
                <a:avLst/>
              </a:prstGeom>
              <a:blipFill>
                <a:blip r:embed="rId2"/>
                <a:stretch>
                  <a:fillRect/>
                </a:stretch>
              </a:blipFill>
              <a:ln>
                <a:noFill/>
              </a:ln>
            </p:spPr>
            <p:txBody>
              <a:bodyPr/>
              <a:lstStyle/>
              <a:p>
                <a:r>
                  <a:rPr lang="en-US">
                    <a:noFill/>
                  </a:rPr>
                  <a:t> </a:t>
                </a:r>
              </a:p>
            </p:txBody>
          </p:sp>
        </mc:Fallback>
      </mc:AlternateContent>
      <p:grpSp>
        <p:nvGrpSpPr>
          <p:cNvPr id="15" name="Google Shape;1099;p38">
            <a:extLst>
              <a:ext uri="{FF2B5EF4-FFF2-40B4-BE49-F238E27FC236}">
                <a16:creationId xmlns:a16="http://schemas.microsoft.com/office/drawing/2014/main" id="{502D46BC-D259-4504-A0E8-9460BB1B1C63}"/>
              </a:ext>
            </a:extLst>
          </p:cNvPr>
          <p:cNvGrpSpPr/>
          <p:nvPr/>
        </p:nvGrpSpPr>
        <p:grpSpPr>
          <a:xfrm>
            <a:off x="53280" y="2511155"/>
            <a:ext cx="180000" cy="180000"/>
            <a:chOff x="7457825" y="1912500"/>
            <a:chExt cx="373500" cy="373500"/>
          </a:xfrm>
        </p:grpSpPr>
        <p:sp>
          <p:nvSpPr>
            <p:cNvPr id="16" name="Google Shape;1100;p38">
              <a:extLst>
                <a:ext uri="{FF2B5EF4-FFF2-40B4-BE49-F238E27FC236}">
                  <a16:creationId xmlns:a16="http://schemas.microsoft.com/office/drawing/2014/main" id="{62BF06EA-526D-42B4-A323-79E14EFA41F4}"/>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01;p38">
              <a:extLst>
                <a:ext uri="{FF2B5EF4-FFF2-40B4-BE49-F238E27FC236}">
                  <a16:creationId xmlns:a16="http://schemas.microsoft.com/office/drawing/2014/main" id="{137BC7BD-3203-4927-92FF-EBDF872340C5}"/>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096;p38">
            <a:extLst>
              <a:ext uri="{FF2B5EF4-FFF2-40B4-BE49-F238E27FC236}">
                <a16:creationId xmlns:a16="http://schemas.microsoft.com/office/drawing/2014/main" id="{F6E281D9-CFEE-4529-BAD2-D8C349FDC75D}"/>
              </a:ext>
            </a:extLst>
          </p:cNvPr>
          <p:cNvGrpSpPr/>
          <p:nvPr/>
        </p:nvGrpSpPr>
        <p:grpSpPr>
          <a:xfrm>
            <a:off x="53286" y="2252124"/>
            <a:ext cx="180000" cy="180000"/>
            <a:chOff x="5557850" y="1912500"/>
            <a:chExt cx="373500" cy="373500"/>
          </a:xfrm>
        </p:grpSpPr>
        <p:sp>
          <p:nvSpPr>
            <p:cNvPr id="19" name="Google Shape;1097;p38">
              <a:extLst>
                <a:ext uri="{FF2B5EF4-FFF2-40B4-BE49-F238E27FC236}">
                  <a16:creationId xmlns:a16="http://schemas.microsoft.com/office/drawing/2014/main" id="{EA6C1321-0CC4-4C30-A8E7-48EABB2CD715}"/>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98;p38">
              <a:extLst>
                <a:ext uri="{FF2B5EF4-FFF2-40B4-BE49-F238E27FC236}">
                  <a16:creationId xmlns:a16="http://schemas.microsoft.com/office/drawing/2014/main" id="{BAD87047-E193-460D-B935-EDF9350B7522}"/>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090;p38">
            <a:extLst>
              <a:ext uri="{FF2B5EF4-FFF2-40B4-BE49-F238E27FC236}">
                <a16:creationId xmlns:a16="http://schemas.microsoft.com/office/drawing/2014/main" id="{62DB865E-9924-4CDA-9537-ABE1D0709AF8}"/>
              </a:ext>
            </a:extLst>
          </p:cNvPr>
          <p:cNvGrpSpPr/>
          <p:nvPr/>
        </p:nvGrpSpPr>
        <p:grpSpPr>
          <a:xfrm>
            <a:off x="53298" y="1731104"/>
            <a:ext cx="180000" cy="180000"/>
            <a:chOff x="1372725" y="1912500"/>
            <a:chExt cx="373500" cy="373500"/>
          </a:xfrm>
        </p:grpSpPr>
        <p:sp>
          <p:nvSpPr>
            <p:cNvPr id="22" name="Google Shape;1091;p38">
              <a:extLst>
                <a:ext uri="{FF2B5EF4-FFF2-40B4-BE49-F238E27FC236}">
                  <a16:creationId xmlns:a16="http://schemas.microsoft.com/office/drawing/2014/main" id="{AFA77073-BF4D-4AAD-B7D4-B59DB89BC242}"/>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92;p38">
              <a:extLst>
                <a:ext uri="{FF2B5EF4-FFF2-40B4-BE49-F238E27FC236}">
                  <a16:creationId xmlns:a16="http://schemas.microsoft.com/office/drawing/2014/main" id="{3CB34551-F9D9-4C5D-9D53-421202C2E4E8}"/>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093;p38">
            <a:extLst>
              <a:ext uri="{FF2B5EF4-FFF2-40B4-BE49-F238E27FC236}">
                <a16:creationId xmlns:a16="http://schemas.microsoft.com/office/drawing/2014/main" id="{E7D2A7B9-1165-4494-96FA-87AE3B5B8CB3}"/>
              </a:ext>
            </a:extLst>
          </p:cNvPr>
          <p:cNvGrpSpPr/>
          <p:nvPr/>
        </p:nvGrpSpPr>
        <p:grpSpPr>
          <a:xfrm>
            <a:off x="53292" y="1990135"/>
            <a:ext cx="180000" cy="180000"/>
            <a:chOff x="3212675" y="1912500"/>
            <a:chExt cx="373500" cy="373500"/>
          </a:xfrm>
        </p:grpSpPr>
        <p:sp>
          <p:nvSpPr>
            <p:cNvPr id="25" name="Google Shape;1094;p38">
              <a:extLst>
                <a:ext uri="{FF2B5EF4-FFF2-40B4-BE49-F238E27FC236}">
                  <a16:creationId xmlns:a16="http://schemas.microsoft.com/office/drawing/2014/main" id="{440C6D52-2584-432E-8D37-AE36D8444540}"/>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95;p38">
              <a:extLst>
                <a:ext uri="{FF2B5EF4-FFF2-40B4-BE49-F238E27FC236}">
                  <a16:creationId xmlns:a16="http://schemas.microsoft.com/office/drawing/2014/main" id="{351CD45F-D3C0-4D82-9BD3-ADAE80A1EE6D}"/>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110;p38">
            <a:extLst>
              <a:ext uri="{FF2B5EF4-FFF2-40B4-BE49-F238E27FC236}">
                <a16:creationId xmlns:a16="http://schemas.microsoft.com/office/drawing/2014/main" id="{DE558320-4257-482F-8210-1690A15AD972}"/>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28" name="Google Shape;1111;p38">
            <a:extLst>
              <a:ext uri="{FF2B5EF4-FFF2-40B4-BE49-F238E27FC236}">
                <a16:creationId xmlns:a16="http://schemas.microsoft.com/office/drawing/2014/main" id="{9034F4BC-73AC-4FC7-A207-21CB8578AD58}"/>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ESN</a:t>
            </a:r>
          </a:p>
        </p:txBody>
      </p:sp>
      <p:sp>
        <p:nvSpPr>
          <p:cNvPr id="29" name="Google Shape;1112;p38">
            <a:extLst>
              <a:ext uri="{FF2B5EF4-FFF2-40B4-BE49-F238E27FC236}">
                <a16:creationId xmlns:a16="http://schemas.microsoft.com/office/drawing/2014/main" id="{D54A2C7C-5A18-4438-99C1-4FBA4C597871}"/>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30" name="Google Shape;1113;p38">
            <a:extLst>
              <a:ext uri="{FF2B5EF4-FFF2-40B4-BE49-F238E27FC236}">
                <a16:creationId xmlns:a16="http://schemas.microsoft.com/office/drawing/2014/main" id="{4653370F-2B12-4F2C-B0F2-B4978D046960}"/>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p:sp>
        <p:nvSpPr>
          <p:cNvPr id="31" name="Rettangolo 30">
            <a:extLst>
              <a:ext uri="{FF2B5EF4-FFF2-40B4-BE49-F238E27FC236}">
                <a16:creationId xmlns:a16="http://schemas.microsoft.com/office/drawing/2014/main" id="{E7DCCCF9-F190-4FFA-9915-651CCDDB5A42}"/>
              </a:ext>
            </a:extLst>
          </p:cNvPr>
          <p:cNvSpPr/>
          <p:nvPr/>
        </p:nvSpPr>
        <p:spPr>
          <a:xfrm>
            <a:off x="0" y="1692125"/>
            <a:ext cx="852487" cy="245171"/>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ttangolo 31">
            <a:extLst>
              <a:ext uri="{FF2B5EF4-FFF2-40B4-BE49-F238E27FC236}">
                <a16:creationId xmlns:a16="http://schemas.microsoft.com/office/drawing/2014/main" id="{D853CFC6-273E-4257-BA7B-A51C70F1EA0C}"/>
              </a:ext>
            </a:extLst>
          </p:cNvPr>
          <p:cNvSpPr/>
          <p:nvPr/>
        </p:nvSpPr>
        <p:spPr>
          <a:xfrm>
            <a:off x="45546" y="2233697"/>
            <a:ext cx="919816" cy="492191"/>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41085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1F36"/>
        </a:solidFill>
        <a:effectLst/>
      </p:bgPr>
    </p:bg>
    <p:spTree>
      <p:nvGrpSpPr>
        <p:cNvPr id="1" name="Shape 599"/>
        <p:cNvGrpSpPr/>
        <p:nvPr/>
      </p:nvGrpSpPr>
      <p:grpSpPr>
        <a:xfrm>
          <a:off x="0" y="0"/>
          <a:ext cx="0" cy="0"/>
          <a:chOff x="0" y="0"/>
          <a:chExt cx="0" cy="0"/>
        </a:xfrm>
      </p:grpSpPr>
      <p:pic>
        <p:nvPicPr>
          <p:cNvPr id="7" name="Immagine 6" descr="Immagine che contiene trasporto, esterni, arancia, uomo&#10;&#10;Descrizione generata automaticamente">
            <a:extLst>
              <a:ext uri="{FF2B5EF4-FFF2-40B4-BE49-F238E27FC236}">
                <a16:creationId xmlns:a16="http://schemas.microsoft.com/office/drawing/2014/main" id="{851FBB6F-A5E7-4C0E-8914-FBD081368C43}"/>
              </a:ext>
            </a:extLst>
          </p:cNvPr>
          <p:cNvPicPr>
            <a:picLocks noChangeAspect="1"/>
          </p:cNvPicPr>
          <p:nvPr/>
        </p:nvPicPr>
        <p:blipFill rotWithShape="1">
          <a:blip r:embed="rId3"/>
          <a:srcRect l="3750"/>
          <a:stretch/>
        </p:blipFill>
        <p:spPr>
          <a:xfrm>
            <a:off x="7396602" y="3259870"/>
            <a:ext cx="1381638" cy="1788309"/>
          </a:xfrm>
          <a:prstGeom prst="rect">
            <a:avLst/>
          </a:prstGeom>
        </p:spPr>
      </p:pic>
      <p:pic>
        <p:nvPicPr>
          <p:cNvPr id="9" name="Immagine 8" descr="Immagine che contiene trasporto, giallo, uomo, tavolo&#10;&#10;Descrizione generata automaticamente">
            <a:extLst>
              <a:ext uri="{FF2B5EF4-FFF2-40B4-BE49-F238E27FC236}">
                <a16:creationId xmlns:a16="http://schemas.microsoft.com/office/drawing/2014/main" id="{7465B717-88E3-48DF-9ECB-51BE5493401E}"/>
              </a:ext>
            </a:extLst>
          </p:cNvPr>
          <p:cNvPicPr>
            <a:picLocks noChangeAspect="1"/>
          </p:cNvPicPr>
          <p:nvPr/>
        </p:nvPicPr>
        <p:blipFill rotWithShape="1">
          <a:blip r:embed="rId4"/>
          <a:srcRect l="5593" t="4102" r="6085" b="12276"/>
          <a:stretch/>
        </p:blipFill>
        <p:spPr>
          <a:xfrm>
            <a:off x="5215890" y="3383824"/>
            <a:ext cx="1850432" cy="1664355"/>
          </a:xfrm>
          <a:prstGeom prst="rect">
            <a:avLst/>
          </a:prstGeom>
        </p:spPr>
      </p:pic>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3000"/>
              <a:t>DATASET</a:t>
            </a:r>
            <a:endParaRPr sz="3000"/>
          </a:p>
        </p:txBody>
      </p:sp>
      <p:grpSp>
        <p:nvGrpSpPr>
          <p:cNvPr id="72" name="Google Shape;1099;p38">
            <a:extLst>
              <a:ext uri="{FF2B5EF4-FFF2-40B4-BE49-F238E27FC236}">
                <a16:creationId xmlns:a16="http://schemas.microsoft.com/office/drawing/2014/main" id="{1B67EB26-077F-41DA-BEE9-8839E24E08F5}"/>
              </a:ext>
            </a:extLst>
          </p:cNvPr>
          <p:cNvGrpSpPr/>
          <p:nvPr/>
        </p:nvGrpSpPr>
        <p:grpSpPr>
          <a:xfrm>
            <a:off x="53280" y="2511155"/>
            <a:ext cx="180000" cy="180000"/>
            <a:chOff x="7457825" y="1912500"/>
            <a:chExt cx="373500" cy="373500"/>
          </a:xfrm>
        </p:grpSpPr>
        <p:sp>
          <p:nvSpPr>
            <p:cNvPr id="73" name="Google Shape;1100;p38">
              <a:extLst>
                <a:ext uri="{FF2B5EF4-FFF2-40B4-BE49-F238E27FC236}">
                  <a16:creationId xmlns:a16="http://schemas.microsoft.com/office/drawing/2014/main" id="{FF66F4E5-31A2-4578-8A84-B0043BFB54AD}"/>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1;p38">
              <a:extLst>
                <a:ext uri="{FF2B5EF4-FFF2-40B4-BE49-F238E27FC236}">
                  <a16:creationId xmlns:a16="http://schemas.microsoft.com/office/drawing/2014/main" id="{72E0D218-7550-424F-B225-7FD618A12B8B}"/>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096;p38">
            <a:extLst>
              <a:ext uri="{FF2B5EF4-FFF2-40B4-BE49-F238E27FC236}">
                <a16:creationId xmlns:a16="http://schemas.microsoft.com/office/drawing/2014/main" id="{03E03C8D-6746-42F4-8857-992EBA10E2F1}"/>
              </a:ext>
            </a:extLst>
          </p:cNvPr>
          <p:cNvGrpSpPr/>
          <p:nvPr/>
        </p:nvGrpSpPr>
        <p:grpSpPr>
          <a:xfrm>
            <a:off x="53286" y="2252124"/>
            <a:ext cx="180000" cy="180000"/>
            <a:chOff x="5557850" y="1912500"/>
            <a:chExt cx="373500" cy="373500"/>
          </a:xfrm>
        </p:grpSpPr>
        <p:sp>
          <p:nvSpPr>
            <p:cNvPr id="76" name="Google Shape;1097;p38">
              <a:extLst>
                <a:ext uri="{FF2B5EF4-FFF2-40B4-BE49-F238E27FC236}">
                  <a16:creationId xmlns:a16="http://schemas.microsoft.com/office/drawing/2014/main" id="{CB27DF0D-1E43-4632-AA12-27466C20450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8;p38">
              <a:extLst>
                <a:ext uri="{FF2B5EF4-FFF2-40B4-BE49-F238E27FC236}">
                  <a16:creationId xmlns:a16="http://schemas.microsoft.com/office/drawing/2014/main" id="{B189F26D-D682-4567-B878-145B8FF1F45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090;p38">
            <a:extLst>
              <a:ext uri="{FF2B5EF4-FFF2-40B4-BE49-F238E27FC236}">
                <a16:creationId xmlns:a16="http://schemas.microsoft.com/office/drawing/2014/main" id="{1D886B3C-776E-49B4-AC48-07C805761432}"/>
              </a:ext>
            </a:extLst>
          </p:cNvPr>
          <p:cNvGrpSpPr/>
          <p:nvPr/>
        </p:nvGrpSpPr>
        <p:grpSpPr>
          <a:xfrm>
            <a:off x="53298" y="1731104"/>
            <a:ext cx="180000" cy="180000"/>
            <a:chOff x="1372725" y="1912500"/>
            <a:chExt cx="373500" cy="373500"/>
          </a:xfrm>
        </p:grpSpPr>
        <p:sp>
          <p:nvSpPr>
            <p:cNvPr id="79" name="Google Shape;1091;p38">
              <a:extLst>
                <a:ext uri="{FF2B5EF4-FFF2-40B4-BE49-F238E27FC236}">
                  <a16:creationId xmlns:a16="http://schemas.microsoft.com/office/drawing/2014/main" id="{CD8744F9-5769-43B2-AF42-A26748E38336}"/>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2;p38">
              <a:extLst>
                <a:ext uri="{FF2B5EF4-FFF2-40B4-BE49-F238E27FC236}">
                  <a16:creationId xmlns:a16="http://schemas.microsoft.com/office/drawing/2014/main" id="{FF2459E9-E614-4056-A797-201C757512D6}"/>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093;p38">
            <a:extLst>
              <a:ext uri="{FF2B5EF4-FFF2-40B4-BE49-F238E27FC236}">
                <a16:creationId xmlns:a16="http://schemas.microsoft.com/office/drawing/2014/main" id="{F3B5E734-C48E-4987-8F2F-BFAC3F08B6D1}"/>
              </a:ext>
            </a:extLst>
          </p:cNvPr>
          <p:cNvGrpSpPr/>
          <p:nvPr/>
        </p:nvGrpSpPr>
        <p:grpSpPr>
          <a:xfrm>
            <a:off x="53292" y="1990135"/>
            <a:ext cx="180000" cy="180000"/>
            <a:chOff x="3212675" y="1912500"/>
            <a:chExt cx="373500" cy="373500"/>
          </a:xfrm>
        </p:grpSpPr>
        <p:sp>
          <p:nvSpPr>
            <p:cNvPr id="82" name="Google Shape;1094;p38">
              <a:extLst>
                <a:ext uri="{FF2B5EF4-FFF2-40B4-BE49-F238E27FC236}">
                  <a16:creationId xmlns:a16="http://schemas.microsoft.com/office/drawing/2014/main" id="{DB529867-8AFE-4069-8832-0DAD877D43A2}"/>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5;p38">
              <a:extLst>
                <a:ext uri="{FF2B5EF4-FFF2-40B4-BE49-F238E27FC236}">
                  <a16:creationId xmlns:a16="http://schemas.microsoft.com/office/drawing/2014/main" id="{E9B640B6-8B6A-4FD5-9C47-E87087F203A1}"/>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1110;p38">
            <a:extLst>
              <a:ext uri="{FF2B5EF4-FFF2-40B4-BE49-F238E27FC236}">
                <a16:creationId xmlns:a16="http://schemas.microsoft.com/office/drawing/2014/main" id="{A77AC645-6399-4A8B-8598-179231497436}"/>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85" name="Google Shape;1111;p38">
            <a:extLst>
              <a:ext uri="{FF2B5EF4-FFF2-40B4-BE49-F238E27FC236}">
                <a16:creationId xmlns:a16="http://schemas.microsoft.com/office/drawing/2014/main" id="{1667373D-914C-4B22-A6E4-16821EB5060C}"/>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ESN</a:t>
            </a:r>
          </a:p>
        </p:txBody>
      </p:sp>
      <p:sp>
        <p:nvSpPr>
          <p:cNvPr id="86" name="Google Shape;1112;p38">
            <a:extLst>
              <a:ext uri="{FF2B5EF4-FFF2-40B4-BE49-F238E27FC236}">
                <a16:creationId xmlns:a16="http://schemas.microsoft.com/office/drawing/2014/main" id="{752B2627-B7C1-41D7-82C8-35502C95FB08}"/>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87" name="Google Shape;1113;p38">
            <a:extLst>
              <a:ext uri="{FF2B5EF4-FFF2-40B4-BE49-F238E27FC236}">
                <a16:creationId xmlns:a16="http://schemas.microsoft.com/office/drawing/2014/main" id="{D2C6C8C0-4FF2-4B29-AE2E-874DA9A234F8}"/>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p:sp>
        <p:nvSpPr>
          <p:cNvPr id="21" name="Rettangolo 20">
            <a:extLst>
              <a:ext uri="{FF2B5EF4-FFF2-40B4-BE49-F238E27FC236}">
                <a16:creationId xmlns:a16="http://schemas.microsoft.com/office/drawing/2014/main" id="{8E480B90-7DBC-4897-9BBF-EB6038CB24BB}"/>
              </a:ext>
            </a:extLst>
          </p:cNvPr>
          <p:cNvSpPr/>
          <p:nvPr/>
        </p:nvSpPr>
        <p:spPr>
          <a:xfrm>
            <a:off x="0" y="1709739"/>
            <a:ext cx="865725" cy="507652"/>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ttangolo 21">
            <a:extLst>
              <a:ext uri="{FF2B5EF4-FFF2-40B4-BE49-F238E27FC236}">
                <a16:creationId xmlns:a16="http://schemas.microsoft.com/office/drawing/2014/main" id="{68564705-002D-4861-B7FC-36719DDEA783}"/>
              </a:ext>
            </a:extLst>
          </p:cNvPr>
          <p:cNvSpPr/>
          <p:nvPr/>
        </p:nvSpPr>
        <p:spPr>
          <a:xfrm>
            <a:off x="45547" y="2485421"/>
            <a:ext cx="608094" cy="240467"/>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Google Shape;1586;p49">
            <a:extLst>
              <a:ext uri="{FF2B5EF4-FFF2-40B4-BE49-F238E27FC236}">
                <a16:creationId xmlns:a16="http://schemas.microsoft.com/office/drawing/2014/main" id="{0922FC6D-9BED-4159-8332-F72D41AB33B8}"/>
              </a:ext>
            </a:extLst>
          </p:cNvPr>
          <p:cNvSpPr txBox="1">
            <a:spLocks/>
          </p:cNvSpPr>
          <p:nvPr/>
        </p:nvSpPr>
        <p:spPr>
          <a:xfrm>
            <a:off x="1115618" y="989475"/>
            <a:ext cx="6877228" cy="39254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25400" lvl="0" indent="0" algn="l">
              <a:spcBef>
                <a:spcPts val="300"/>
              </a:spcBef>
              <a:buClr>
                <a:srgbClr val="00CFCC"/>
              </a:buClr>
              <a:buSzPts val="1400"/>
            </a:pPr>
            <a:r>
              <a:rPr lang="en-US" sz="2200" b="1">
                <a:solidFill>
                  <a:schemeClr val="hlink"/>
                </a:solidFill>
                <a:uFill>
                  <a:noFill/>
                </a:uFill>
                <a:latin typeface="Share Tech" panose="020B0604020202020204" charset="0"/>
              </a:rPr>
              <a:t>UTAH AUDIO DATA</a:t>
            </a:r>
            <a:endParaRPr lang="en-US" sz="1800">
              <a:solidFill>
                <a:srgbClr val="FFFFFF"/>
              </a:solidFill>
              <a:uFill>
                <a:noFill/>
              </a:uFill>
              <a:latin typeface="Maven Pro" panose="020B0604020202020204" charset="0"/>
              <a:cs typeface="Arial"/>
              <a:sym typeface="Arial"/>
            </a:endParaRPr>
          </a:p>
          <a:p>
            <a:pPr marL="241300" lvl="0" indent="-215900" algn="l">
              <a:spcBef>
                <a:spcPts val="300"/>
              </a:spcBef>
              <a:buClr>
                <a:srgbClr val="00CFCC"/>
              </a:buClr>
              <a:buSzPts val="1400"/>
              <a:buFont typeface="Maven Pro"/>
              <a:buChar char="●"/>
            </a:pPr>
            <a:r>
              <a:rPr lang="en-US" sz="1800">
                <a:solidFill>
                  <a:srgbClr val="FFFFFF"/>
                </a:solidFill>
                <a:uFill>
                  <a:noFill/>
                </a:uFill>
                <a:latin typeface="Maven Pro" panose="020B0604020202020204" charset="0"/>
                <a:cs typeface="Arial"/>
                <a:sym typeface="Arial"/>
              </a:rPr>
              <a:t>Audio collected from different construction machines and equipment from workers</a:t>
            </a:r>
          </a:p>
          <a:p>
            <a:pPr marL="241300" lvl="0" indent="-215900" algn="l">
              <a:spcBef>
                <a:spcPts val="300"/>
              </a:spcBef>
              <a:buClr>
                <a:srgbClr val="00CFCC"/>
              </a:buClr>
              <a:buSzPts val="1400"/>
              <a:buFont typeface="Maven Pro"/>
              <a:buChar char="●"/>
            </a:pPr>
            <a:endParaRPr lang="en-US" sz="1800">
              <a:solidFill>
                <a:srgbClr val="FFFFFF"/>
              </a:solidFill>
              <a:uFill>
                <a:noFill/>
              </a:uFill>
              <a:latin typeface="Maven Pro" panose="020B0604020202020204" charset="0"/>
              <a:cs typeface="Arial"/>
              <a:sym typeface="Arial"/>
            </a:endParaRPr>
          </a:p>
          <a:p>
            <a:pPr marL="241300" lvl="0" indent="-215900" algn="l">
              <a:spcBef>
                <a:spcPts val="300"/>
              </a:spcBef>
              <a:buClr>
                <a:srgbClr val="00CFCC"/>
              </a:buClr>
              <a:buSzPts val="1400"/>
              <a:buFont typeface="Maven Pro"/>
              <a:buChar char="●"/>
            </a:pPr>
            <a:r>
              <a:rPr lang="en-US" sz="1800">
                <a:solidFill>
                  <a:srgbClr val="FFFFFF"/>
                </a:solidFill>
                <a:uFill>
                  <a:noFill/>
                </a:uFill>
                <a:latin typeface="Maven Pro" panose="020B0604020202020204" charset="0"/>
                <a:cs typeface="Arial"/>
                <a:sym typeface="Arial"/>
              </a:rPr>
              <a:t>Real working scenarios – background noises</a:t>
            </a:r>
          </a:p>
          <a:p>
            <a:pPr marL="241300" lvl="0" indent="-215900" algn="l">
              <a:spcBef>
                <a:spcPts val="300"/>
              </a:spcBef>
              <a:buClr>
                <a:srgbClr val="00CFCC"/>
              </a:buClr>
              <a:buSzPts val="1400"/>
              <a:buFont typeface="Maven Pro"/>
              <a:buChar char="●"/>
            </a:pPr>
            <a:endParaRPr lang="en-US" sz="1800"/>
          </a:p>
          <a:p>
            <a:pPr marL="241300" lvl="0" indent="-215900" algn="l">
              <a:spcBef>
                <a:spcPts val="300"/>
              </a:spcBef>
              <a:buClr>
                <a:srgbClr val="00CFCC"/>
              </a:buClr>
              <a:buSzPts val="1400"/>
              <a:buFont typeface="Maven Pro"/>
              <a:buChar char="●"/>
            </a:pPr>
            <a:r>
              <a:rPr lang="en-US" sz="1800"/>
              <a:t>Classes selected:</a:t>
            </a:r>
            <a:endParaRPr lang="en-US" sz="1400"/>
          </a:p>
          <a:p>
            <a:pPr marL="698500" lvl="1" indent="-215900" algn="l">
              <a:spcBef>
                <a:spcPts val="300"/>
              </a:spcBef>
              <a:buClr>
                <a:srgbClr val="FF9973"/>
              </a:buClr>
              <a:buSzPts val="1400"/>
              <a:buFont typeface="Maven Pro"/>
              <a:buChar char="●"/>
            </a:pPr>
            <a:r>
              <a:rPr lang="en-US" sz="1800">
                <a:solidFill>
                  <a:schemeClr val="bg1"/>
                </a:solidFill>
              </a:rPr>
              <a:t>Backhoe JD50D Compact492</a:t>
            </a:r>
          </a:p>
          <a:p>
            <a:pPr marL="698500" lvl="1" indent="-215900" algn="l">
              <a:spcBef>
                <a:spcPts val="300"/>
              </a:spcBef>
              <a:buClr>
                <a:srgbClr val="FF9973"/>
              </a:buClr>
              <a:buSzPts val="1400"/>
              <a:buFont typeface="Maven Pro"/>
              <a:buChar char="●"/>
            </a:pPr>
            <a:r>
              <a:rPr lang="en-US" sz="1800">
                <a:solidFill>
                  <a:schemeClr val="bg1"/>
                </a:solidFill>
              </a:rPr>
              <a:t>Compactor Ingersoll Rand</a:t>
            </a:r>
          </a:p>
          <a:p>
            <a:pPr marL="698500" lvl="1" indent="-215900" algn="l">
              <a:spcBef>
                <a:spcPts val="300"/>
              </a:spcBef>
              <a:buClr>
                <a:srgbClr val="FF9973"/>
              </a:buClr>
              <a:buSzPts val="1400"/>
              <a:buFont typeface="Maven Pro"/>
              <a:buChar char="●"/>
            </a:pPr>
            <a:r>
              <a:rPr lang="en-US" sz="1800">
                <a:solidFill>
                  <a:schemeClr val="bg1"/>
                </a:solidFill>
              </a:rPr>
              <a:t>Concrete Mixer</a:t>
            </a:r>
          </a:p>
          <a:p>
            <a:pPr marL="698500" lvl="1" indent="-215900" algn="l">
              <a:spcBef>
                <a:spcPts val="300"/>
              </a:spcBef>
              <a:buClr>
                <a:srgbClr val="FF9973"/>
              </a:buClr>
              <a:buSzPts val="1400"/>
              <a:buFont typeface="Maven Pro"/>
              <a:buChar char="●"/>
            </a:pPr>
            <a:r>
              <a:rPr lang="en-US" sz="1800">
                <a:solidFill>
                  <a:schemeClr val="bg1"/>
                </a:solidFill>
              </a:rPr>
              <a:t>Excavator Cat 320E</a:t>
            </a:r>
          </a:p>
          <a:p>
            <a:pPr marL="698500" lvl="1" indent="-215900" algn="l">
              <a:spcBef>
                <a:spcPts val="300"/>
              </a:spcBef>
              <a:buClr>
                <a:srgbClr val="FF9973"/>
              </a:buClr>
              <a:buSzPts val="1400"/>
              <a:buFont typeface="Maven Pro"/>
              <a:buChar char="●"/>
            </a:pPr>
            <a:r>
              <a:rPr lang="en-US" sz="1800">
                <a:solidFill>
                  <a:schemeClr val="bg1"/>
                </a:solidFill>
              </a:rPr>
              <a:t>Excavator Hitachi 50U</a:t>
            </a:r>
          </a:p>
        </p:txBody>
      </p:sp>
    </p:spTree>
    <p:extLst>
      <p:ext uri="{BB962C8B-B14F-4D97-AF65-F5344CB8AC3E}">
        <p14:creationId xmlns:p14="http://schemas.microsoft.com/office/powerpoint/2010/main" val="136533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sz="3000"/>
              <a:t>DATASET</a:t>
            </a:r>
            <a:endParaRPr sz="3000"/>
          </a:p>
        </p:txBody>
      </p:sp>
      <p:grpSp>
        <p:nvGrpSpPr>
          <p:cNvPr id="72" name="Google Shape;1099;p38">
            <a:extLst>
              <a:ext uri="{FF2B5EF4-FFF2-40B4-BE49-F238E27FC236}">
                <a16:creationId xmlns:a16="http://schemas.microsoft.com/office/drawing/2014/main" id="{1B67EB26-077F-41DA-BEE9-8839E24E08F5}"/>
              </a:ext>
            </a:extLst>
          </p:cNvPr>
          <p:cNvGrpSpPr/>
          <p:nvPr/>
        </p:nvGrpSpPr>
        <p:grpSpPr>
          <a:xfrm>
            <a:off x="53280" y="2511155"/>
            <a:ext cx="180000" cy="180000"/>
            <a:chOff x="7457825" y="1912500"/>
            <a:chExt cx="373500" cy="373500"/>
          </a:xfrm>
        </p:grpSpPr>
        <p:sp>
          <p:nvSpPr>
            <p:cNvPr id="73" name="Google Shape;1100;p38">
              <a:extLst>
                <a:ext uri="{FF2B5EF4-FFF2-40B4-BE49-F238E27FC236}">
                  <a16:creationId xmlns:a16="http://schemas.microsoft.com/office/drawing/2014/main" id="{FF66F4E5-31A2-4578-8A84-B0043BFB54AD}"/>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01;p38">
              <a:extLst>
                <a:ext uri="{FF2B5EF4-FFF2-40B4-BE49-F238E27FC236}">
                  <a16:creationId xmlns:a16="http://schemas.microsoft.com/office/drawing/2014/main" id="{72E0D218-7550-424F-B225-7FD618A12B8B}"/>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1096;p38">
            <a:extLst>
              <a:ext uri="{FF2B5EF4-FFF2-40B4-BE49-F238E27FC236}">
                <a16:creationId xmlns:a16="http://schemas.microsoft.com/office/drawing/2014/main" id="{03E03C8D-6746-42F4-8857-992EBA10E2F1}"/>
              </a:ext>
            </a:extLst>
          </p:cNvPr>
          <p:cNvGrpSpPr/>
          <p:nvPr/>
        </p:nvGrpSpPr>
        <p:grpSpPr>
          <a:xfrm>
            <a:off x="53286" y="2252124"/>
            <a:ext cx="180000" cy="180000"/>
            <a:chOff x="5557850" y="1912500"/>
            <a:chExt cx="373500" cy="373500"/>
          </a:xfrm>
        </p:grpSpPr>
        <p:sp>
          <p:nvSpPr>
            <p:cNvPr id="76" name="Google Shape;1097;p38">
              <a:extLst>
                <a:ext uri="{FF2B5EF4-FFF2-40B4-BE49-F238E27FC236}">
                  <a16:creationId xmlns:a16="http://schemas.microsoft.com/office/drawing/2014/main" id="{CB27DF0D-1E43-4632-AA12-27466C20450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8;p38">
              <a:extLst>
                <a:ext uri="{FF2B5EF4-FFF2-40B4-BE49-F238E27FC236}">
                  <a16:creationId xmlns:a16="http://schemas.microsoft.com/office/drawing/2014/main" id="{B189F26D-D682-4567-B878-145B8FF1F45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090;p38">
            <a:extLst>
              <a:ext uri="{FF2B5EF4-FFF2-40B4-BE49-F238E27FC236}">
                <a16:creationId xmlns:a16="http://schemas.microsoft.com/office/drawing/2014/main" id="{1D886B3C-776E-49B4-AC48-07C805761432}"/>
              </a:ext>
            </a:extLst>
          </p:cNvPr>
          <p:cNvGrpSpPr/>
          <p:nvPr/>
        </p:nvGrpSpPr>
        <p:grpSpPr>
          <a:xfrm>
            <a:off x="53298" y="1731104"/>
            <a:ext cx="180000" cy="180000"/>
            <a:chOff x="1372725" y="1912500"/>
            <a:chExt cx="373500" cy="373500"/>
          </a:xfrm>
        </p:grpSpPr>
        <p:sp>
          <p:nvSpPr>
            <p:cNvPr id="79" name="Google Shape;1091;p38">
              <a:extLst>
                <a:ext uri="{FF2B5EF4-FFF2-40B4-BE49-F238E27FC236}">
                  <a16:creationId xmlns:a16="http://schemas.microsoft.com/office/drawing/2014/main" id="{CD8744F9-5769-43B2-AF42-A26748E38336}"/>
                </a:ext>
              </a:extLst>
            </p:cNvPr>
            <p:cNvSpPr/>
            <p:nvPr/>
          </p:nvSpPr>
          <p:spPr>
            <a:xfrm>
              <a:off x="1465567"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92;p38">
              <a:extLst>
                <a:ext uri="{FF2B5EF4-FFF2-40B4-BE49-F238E27FC236}">
                  <a16:creationId xmlns:a16="http://schemas.microsoft.com/office/drawing/2014/main" id="{FF2459E9-E614-4056-A797-201C757512D6}"/>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093;p38">
            <a:extLst>
              <a:ext uri="{FF2B5EF4-FFF2-40B4-BE49-F238E27FC236}">
                <a16:creationId xmlns:a16="http://schemas.microsoft.com/office/drawing/2014/main" id="{F3B5E734-C48E-4987-8F2F-BFAC3F08B6D1}"/>
              </a:ext>
            </a:extLst>
          </p:cNvPr>
          <p:cNvGrpSpPr/>
          <p:nvPr/>
        </p:nvGrpSpPr>
        <p:grpSpPr>
          <a:xfrm>
            <a:off x="53292" y="1990135"/>
            <a:ext cx="180000" cy="180000"/>
            <a:chOff x="3212675" y="1912500"/>
            <a:chExt cx="373500" cy="373500"/>
          </a:xfrm>
        </p:grpSpPr>
        <p:sp>
          <p:nvSpPr>
            <p:cNvPr id="82" name="Google Shape;1094;p38">
              <a:extLst>
                <a:ext uri="{FF2B5EF4-FFF2-40B4-BE49-F238E27FC236}">
                  <a16:creationId xmlns:a16="http://schemas.microsoft.com/office/drawing/2014/main" id="{DB529867-8AFE-4069-8832-0DAD877D43A2}"/>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95;p38">
              <a:extLst>
                <a:ext uri="{FF2B5EF4-FFF2-40B4-BE49-F238E27FC236}">
                  <a16:creationId xmlns:a16="http://schemas.microsoft.com/office/drawing/2014/main" id="{E9B640B6-8B6A-4FD5-9C47-E87087F203A1}"/>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1110;p38">
            <a:extLst>
              <a:ext uri="{FF2B5EF4-FFF2-40B4-BE49-F238E27FC236}">
                <a16:creationId xmlns:a16="http://schemas.microsoft.com/office/drawing/2014/main" id="{A77AC645-6399-4A8B-8598-179231497436}"/>
              </a:ext>
            </a:extLst>
          </p:cNvPr>
          <p:cNvSpPr txBox="1">
            <a:spLocks/>
          </p:cNvSpPr>
          <p:nvPr/>
        </p:nvSpPr>
        <p:spPr>
          <a:xfrm>
            <a:off x="197012" y="1747033"/>
            <a:ext cx="76835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2"/>
                </a:solidFill>
              </a:rPr>
              <a:t>INTRODUCTION</a:t>
            </a:r>
          </a:p>
        </p:txBody>
      </p:sp>
      <p:sp>
        <p:nvSpPr>
          <p:cNvPr id="85" name="Google Shape;1111;p38">
            <a:extLst>
              <a:ext uri="{FF2B5EF4-FFF2-40B4-BE49-F238E27FC236}">
                <a16:creationId xmlns:a16="http://schemas.microsoft.com/office/drawing/2014/main" id="{1667373D-914C-4B22-A6E4-16821EB5060C}"/>
              </a:ext>
            </a:extLst>
          </p:cNvPr>
          <p:cNvSpPr txBox="1">
            <a:spLocks/>
          </p:cNvSpPr>
          <p:nvPr/>
        </p:nvSpPr>
        <p:spPr>
          <a:xfrm>
            <a:off x="205381" y="2000401"/>
            <a:ext cx="707470"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1"/>
                </a:solidFill>
              </a:rPr>
              <a:t>USE OF ESN</a:t>
            </a:r>
          </a:p>
        </p:txBody>
      </p:sp>
      <p:sp>
        <p:nvSpPr>
          <p:cNvPr id="86" name="Google Shape;1112;p38">
            <a:extLst>
              <a:ext uri="{FF2B5EF4-FFF2-40B4-BE49-F238E27FC236}">
                <a16:creationId xmlns:a16="http://schemas.microsoft.com/office/drawing/2014/main" id="{752B2627-B7C1-41D7-82C8-35502C95FB08}"/>
              </a:ext>
            </a:extLst>
          </p:cNvPr>
          <p:cNvSpPr txBox="1">
            <a:spLocks/>
          </p:cNvSpPr>
          <p:nvPr/>
        </p:nvSpPr>
        <p:spPr>
          <a:xfrm>
            <a:off x="200362" y="2273612"/>
            <a:ext cx="1137521"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3"/>
                </a:solidFill>
              </a:rPr>
              <a:t>IMPLEMENTATION</a:t>
            </a:r>
          </a:p>
        </p:txBody>
      </p:sp>
      <p:sp>
        <p:nvSpPr>
          <p:cNvPr id="87" name="Google Shape;1113;p38">
            <a:extLst>
              <a:ext uri="{FF2B5EF4-FFF2-40B4-BE49-F238E27FC236}">
                <a16:creationId xmlns:a16="http://schemas.microsoft.com/office/drawing/2014/main" id="{D2C6C8C0-4FF2-4B29-AE2E-874DA9A234F8}"/>
              </a:ext>
            </a:extLst>
          </p:cNvPr>
          <p:cNvSpPr txBox="1">
            <a:spLocks/>
          </p:cNvSpPr>
          <p:nvPr/>
        </p:nvSpPr>
        <p:spPr>
          <a:xfrm>
            <a:off x="203536" y="2527637"/>
            <a:ext cx="535292" cy="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r>
              <a:rPr lang="it-IT" sz="750">
                <a:solidFill>
                  <a:schemeClr val="accent4"/>
                </a:solidFill>
              </a:rPr>
              <a:t>RESULTS</a:t>
            </a:r>
          </a:p>
        </p:txBody>
      </p:sp>
      <p:sp>
        <p:nvSpPr>
          <p:cNvPr id="89" name="Google Shape;1586;p49">
            <a:extLst>
              <a:ext uri="{FF2B5EF4-FFF2-40B4-BE49-F238E27FC236}">
                <a16:creationId xmlns:a16="http://schemas.microsoft.com/office/drawing/2014/main" id="{889D1450-AA57-42F1-A573-EA018E888415}"/>
              </a:ext>
            </a:extLst>
          </p:cNvPr>
          <p:cNvSpPr txBox="1">
            <a:spLocks/>
          </p:cNvSpPr>
          <p:nvPr/>
        </p:nvSpPr>
        <p:spPr>
          <a:xfrm>
            <a:off x="1115618" y="989475"/>
            <a:ext cx="7267257"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25400" indent="0" algn="l">
              <a:spcBef>
                <a:spcPts val="300"/>
              </a:spcBef>
              <a:buClr>
                <a:srgbClr val="00CFCC"/>
              </a:buClr>
              <a:buSzPts val="1400"/>
            </a:pPr>
            <a:r>
              <a:rPr lang="en-US" sz="2200" b="1">
                <a:solidFill>
                  <a:schemeClr val="hlink"/>
                </a:solidFill>
                <a:uFill>
                  <a:noFill/>
                </a:uFill>
                <a:latin typeface="Share Tech" panose="020B0604020202020204" charset="0"/>
              </a:rPr>
              <a:t>PREPROCESSING </a:t>
            </a:r>
          </a:p>
        </p:txBody>
      </p:sp>
      <p:sp>
        <p:nvSpPr>
          <p:cNvPr id="21" name="Rettangolo 20">
            <a:extLst>
              <a:ext uri="{FF2B5EF4-FFF2-40B4-BE49-F238E27FC236}">
                <a16:creationId xmlns:a16="http://schemas.microsoft.com/office/drawing/2014/main" id="{A6CDDE30-AC04-4410-B0D9-396ED46603FB}"/>
              </a:ext>
            </a:extLst>
          </p:cNvPr>
          <p:cNvSpPr/>
          <p:nvPr/>
        </p:nvSpPr>
        <p:spPr>
          <a:xfrm>
            <a:off x="0" y="1709739"/>
            <a:ext cx="852487" cy="496064"/>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Google Shape;1586;p49">
            <a:extLst>
              <a:ext uri="{FF2B5EF4-FFF2-40B4-BE49-F238E27FC236}">
                <a16:creationId xmlns:a16="http://schemas.microsoft.com/office/drawing/2014/main" id="{29AE2029-AF24-4E06-B571-C12444EFE718}"/>
              </a:ext>
            </a:extLst>
          </p:cNvPr>
          <p:cNvSpPr txBox="1">
            <a:spLocks/>
          </p:cNvSpPr>
          <p:nvPr/>
        </p:nvSpPr>
        <p:spPr>
          <a:xfrm>
            <a:off x="1115618" y="1600200"/>
            <a:ext cx="7344169" cy="167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241300" lvl="0" indent="-215900" algn="l">
              <a:spcBef>
                <a:spcPts val="300"/>
              </a:spcBef>
              <a:buClr>
                <a:srgbClr val="00CFCC"/>
              </a:buClr>
              <a:buSzPts val="1400"/>
              <a:buFont typeface="Maven Pro"/>
              <a:buChar char="●"/>
            </a:pPr>
            <a:r>
              <a:rPr lang="en-US" sz="1800" dirty="0">
                <a:solidFill>
                  <a:srgbClr val="FFFFFF"/>
                </a:solidFill>
                <a:uFill>
                  <a:noFill/>
                </a:uFill>
                <a:cs typeface="Arial"/>
                <a:sym typeface="Arial"/>
              </a:rPr>
              <a:t>Split each audio file into 30 </a:t>
            </a:r>
            <a:r>
              <a:rPr lang="en-US" sz="1800" dirty="0" err="1">
                <a:solidFill>
                  <a:srgbClr val="FFFFFF"/>
                </a:solidFill>
                <a:uFill>
                  <a:noFill/>
                </a:uFill>
                <a:cs typeface="Arial"/>
                <a:sym typeface="Arial"/>
              </a:rPr>
              <a:t>ms</a:t>
            </a:r>
            <a:r>
              <a:rPr lang="en-US" sz="1800" dirty="0">
                <a:solidFill>
                  <a:srgbClr val="FFFFFF"/>
                </a:solidFill>
                <a:uFill>
                  <a:noFill/>
                </a:uFill>
                <a:cs typeface="Arial"/>
                <a:sym typeface="Arial"/>
              </a:rPr>
              <a:t> segments</a:t>
            </a:r>
            <a:br>
              <a:rPr lang="en-US" sz="1800" dirty="0">
                <a:uFill>
                  <a:noFill/>
                </a:uFill>
                <a:latin typeface="Maven Pro" panose="020B0604020202020204" charset="0"/>
                <a:cs typeface="Arial"/>
              </a:rPr>
            </a:br>
            <a:endParaRPr lang="en-US" sz="1800"/>
          </a:p>
          <a:p>
            <a:pPr marL="241300" indent="-215900" algn="l">
              <a:spcBef>
                <a:spcPts val="300"/>
              </a:spcBef>
              <a:buClr>
                <a:srgbClr val="00CFCC"/>
              </a:buClr>
              <a:buSzPts val="1400"/>
              <a:buFont typeface="Maven Pro"/>
              <a:buChar char="●"/>
            </a:pPr>
            <a:r>
              <a:rPr lang="en-US" sz="1800" dirty="0">
                <a:solidFill>
                  <a:srgbClr val="FFFFFF"/>
                </a:solidFill>
                <a:uFill>
                  <a:noFill/>
                </a:uFill>
                <a:cs typeface="Arial"/>
                <a:sym typeface="Arial"/>
              </a:rPr>
              <a:t>Discard segments under the average signal power by computing the Root Mean Square (mostly silent segments)</a:t>
            </a:r>
            <a:endParaRPr lang="en-US" sz="1800" dirty="0">
              <a:solidFill>
                <a:srgbClr val="FFFFFF"/>
              </a:solidFill>
              <a:uFill>
                <a:noFill/>
              </a:uFill>
              <a:cs typeface="Arial"/>
            </a:endParaRPr>
          </a:p>
        </p:txBody>
      </p:sp>
      <p:sp>
        <p:nvSpPr>
          <p:cNvPr id="23" name="Rettangolo 22">
            <a:extLst>
              <a:ext uri="{FF2B5EF4-FFF2-40B4-BE49-F238E27FC236}">
                <a16:creationId xmlns:a16="http://schemas.microsoft.com/office/drawing/2014/main" id="{555E53E8-1635-485B-8F11-AC366355747F}"/>
              </a:ext>
            </a:extLst>
          </p:cNvPr>
          <p:cNvSpPr/>
          <p:nvPr/>
        </p:nvSpPr>
        <p:spPr>
          <a:xfrm>
            <a:off x="45547" y="2485421"/>
            <a:ext cx="608094" cy="240467"/>
          </a:xfrm>
          <a:prstGeom prst="rect">
            <a:avLst/>
          </a:prstGeom>
          <a:solidFill>
            <a:srgbClr val="001F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64682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66602C1A3A1E409A17D913EABD82A6" ma:contentTypeVersion="13" ma:contentTypeDescription="Create a new document." ma:contentTypeScope="" ma:versionID="4fed4f590aeb8e9b709617800dd4dabf">
  <xsd:schema xmlns:xsd="http://www.w3.org/2001/XMLSchema" xmlns:xs="http://www.w3.org/2001/XMLSchema" xmlns:p="http://schemas.microsoft.com/office/2006/metadata/properties" xmlns:ns3="83652416-ae24-465d-ac41-1f9ee7d18ea1" xmlns:ns4="527b5b5d-4ff1-41b0-ad4b-533b965f79ef" targetNamespace="http://schemas.microsoft.com/office/2006/metadata/properties" ma:root="true" ma:fieldsID="0a64bdea791a9e47724857d78dfd78b6" ns3:_="" ns4:_="">
    <xsd:import namespace="83652416-ae24-465d-ac41-1f9ee7d18ea1"/>
    <xsd:import namespace="527b5b5d-4ff1-41b0-ad4b-533b965f79e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652416-ae24-465d-ac41-1f9ee7d18e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7b5b5d-4ff1-41b0-ad4b-533b965f79e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6A5AD-1F85-422F-8950-CC32DEAD9C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652416-ae24-465d-ac41-1f9ee7d18ea1"/>
    <ds:schemaRef ds:uri="527b5b5d-4ff1-41b0-ad4b-533b965f79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7990FE-5532-4CF2-9EC1-CF5F2364455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D87103C-DB19-4906-A5F6-E193E77DEF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1872</Words>
  <Application>Microsoft Office PowerPoint</Application>
  <PresentationFormat>Presentazione su schermo (16:9)</PresentationFormat>
  <Paragraphs>455</Paragraphs>
  <Slides>23</Slides>
  <Notes>22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23</vt:i4>
      </vt:variant>
    </vt:vector>
  </HeadingPairs>
  <TitlesOfParts>
    <vt:vector size="28" baseType="lpstr">
      <vt:lpstr>Advent Pro SemiBold</vt:lpstr>
      <vt:lpstr>Cambria Math</vt:lpstr>
      <vt:lpstr>Maven Pro</vt:lpstr>
      <vt:lpstr>Share Tech</vt:lpstr>
      <vt:lpstr>Data Science Consulting by Slidesgo</vt:lpstr>
      <vt:lpstr>An ESN approach for audio classification in construction sites</vt:lpstr>
      <vt:lpstr>OVERVIEW</vt:lpstr>
      <vt:lpstr>AUDIO RECOGNITION</vt:lpstr>
      <vt:lpstr>Presentazione standard di PowerPoint</vt:lpstr>
      <vt:lpstr>WHAT IS AN ESN?</vt:lpstr>
      <vt:lpstr>WHAT IS AN ESN?</vt:lpstr>
      <vt:lpstr>HOW DO ESNs WORK?</vt:lpstr>
      <vt:lpstr>DATASET</vt:lpstr>
      <vt:lpstr>DATASET</vt:lpstr>
      <vt:lpstr>DATASET</vt:lpstr>
      <vt:lpstr>INPUT DATA ELABORATION</vt:lpstr>
      <vt:lpstr>MEMORY USAGE</vt:lpstr>
      <vt:lpstr>IMPLEMENTATIVE CHOICES</vt:lpstr>
      <vt:lpstr>GRAPHICAL RESULTS</vt:lpstr>
      <vt:lpstr>CONFUSION MATRIX</vt:lpstr>
      <vt:lpstr>POST-PROCESSING</vt:lpstr>
      <vt:lpstr>MAJORITY VOTING</vt:lpstr>
      <vt:lpstr>MAJORITY VOTING</vt:lpstr>
      <vt:lpstr>MAJORITY VOTING</vt:lpstr>
      <vt:lpstr>MAJORITY VOTING</vt:lpstr>
      <vt:lpstr>MAJORITY VOTING</vt:lpstr>
      <vt:lpstr>CONCLUSION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cp:lastModifiedBy>alessandro giannetti</cp:lastModifiedBy>
  <cp:revision>1</cp:revision>
  <dcterms:modified xsi:type="dcterms:W3CDTF">2020-06-08T15:53:21Z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0x010100FF66602C1A3A1E409A17D913EABD82A6</vt:lpwstr>
  </property>
</Properties>
</file>