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36"/>
  </p:notesMasterIdLst>
  <p:sldIdLst>
    <p:sldId id="257" r:id="rId2"/>
    <p:sldId id="260" r:id="rId3"/>
    <p:sldId id="258" r:id="rId4"/>
    <p:sldId id="259" r:id="rId5"/>
    <p:sldId id="261" r:id="rId6"/>
    <p:sldId id="266" r:id="rId7"/>
    <p:sldId id="262" r:id="rId8"/>
    <p:sldId id="265" r:id="rId9"/>
    <p:sldId id="263" r:id="rId10"/>
    <p:sldId id="268" r:id="rId11"/>
    <p:sldId id="270" r:id="rId12"/>
    <p:sldId id="269" r:id="rId13"/>
    <p:sldId id="288" r:id="rId14"/>
    <p:sldId id="271" r:id="rId15"/>
    <p:sldId id="289" r:id="rId16"/>
    <p:sldId id="274" r:id="rId17"/>
    <p:sldId id="290" r:id="rId18"/>
    <p:sldId id="273" r:id="rId19"/>
    <p:sldId id="291" r:id="rId20"/>
    <p:sldId id="272" r:id="rId21"/>
    <p:sldId id="264" r:id="rId22"/>
    <p:sldId id="275" r:id="rId23"/>
    <p:sldId id="278" r:id="rId24"/>
    <p:sldId id="280" r:id="rId25"/>
    <p:sldId id="279" r:id="rId26"/>
    <p:sldId id="281" r:id="rId27"/>
    <p:sldId id="282" r:id="rId28"/>
    <p:sldId id="283" r:id="rId29"/>
    <p:sldId id="284" r:id="rId30"/>
    <p:sldId id="276" r:id="rId31"/>
    <p:sldId id="285" r:id="rId32"/>
    <p:sldId id="286" r:id="rId33"/>
    <p:sldId id="287" r:id="rId34"/>
    <p:sldId id="277" r:id="rId3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anluca Tasciotti" initials="GT" lastIdx="2" clrIdx="0">
    <p:extLst>
      <p:ext uri="{19B8F6BF-5375-455C-9EA6-DF929625EA0E}">
        <p15:presenceInfo xmlns:p15="http://schemas.microsoft.com/office/powerpoint/2012/main" userId="S::tasciotti.1646216@studenti.uniroma1.it::a7f5f998-1b73-402d-9432-cdbd6bb8c3d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616161"/>
    <a:srgbClr val="1A32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6F61D0-53C6-44F2-8446-97245BDCB96C}" v="719" dt="2019-06-13T18:06:14.803"/>
    <p1510:client id="{E8220EB7-32E4-4A38-A4A7-5BC6AFD38C1F}" v="12" dt="2019-06-13T18:12:33.401"/>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2846" autoAdjust="0"/>
  </p:normalViewPr>
  <p:slideViewPr>
    <p:cSldViewPr snapToGrid="0">
      <p:cViewPr varScale="1">
        <p:scale>
          <a:sx n="92" d="100"/>
          <a:sy n="92" d="100"/>
        </p:scale>
        <p:origin x="132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ECF7AE-9D58-409B-A06A-6C61E1C2FFA5}" type="doc">
      <dgm:prSet loTypeId="urn:microsoft.com/office/officeart/2005/8/layout/hierarchy3" loCatId="list" qsTypeId="urn:microsoft.com/office/officeart/2005/8/quickstyle/simple4" qsCatId="simple" csTypeId="urn:microsoft.com/office/officeart/2005/8/colors/accent5_1" csCatId="accent5" phldr="1"/>
      <dgm:spPr/>
      <dgm:t>
        <a:bodyPr/>
        <a:lstStyle/>
        <a:p>
          <a:endParaRPr lang="en-US"/>
        </a:p>
      </dgm:t>
    </dgm:pt>
    <dgm:pt modelId="{4EA94143-3BBA-4EE4-90C8-2F22EA7B83DC}">
      <dgm:prSet custT="1"/>
      <dgm:spPr>
        <a:ln>
          <a:solidFill>
            <a:schemeClr val="tx1">
              <a:lumMod val="40000"/>
              <a:lumOff val="60000"/>
            </a:schemeClr>
          </a:solidFill>
        </a:ln>
      </dgm:spPr>
      <dgm:t>
        <a:bodyPr anchor="ctr"/>
        <a:lstStyle/>
        <a:p>
          <a:r>
            <a:rPr lang="it-IT" sz="1400" b="1" spc="0" err="1">
              <a:latin typeface="Book Antiqua" panose="02040602050305030304" pitchFamily="18" charset="0"/>
            </a:rPr>
            <a:t>Dbl</a:t>
          </a:r>
          <a:r>
            <a:rPr lang="it-IT" sz="1400" b="1" spc="0">
              <a:latin typeface="Book Antiqua" panose="02040602050305030304" pitchFamily="18" charset="0"/>
            </a:rPr>
            <a:t> Click</a:t>
          </a:r>
        </a:p>
      </dgm:t>
    </dgm:pt>
    <dgm:pt modelId="{A6CA11CD-E83B-443F-B081-C37A91C83377}" type="parTrans" cxnId="{A82EC6A2-14BA-4732-A867-CE0CB2A49ADA}">
      <dgm:prSet/>
      <dgm:spPr/>
      <dgm:t>
        <a:bodyPr/>
        <a:lstStyle/>
        <a:p>
          <a:endParaRPr lang="en-US"/>
        </a:p>
      </dgm:t>
    </dgm:pt>
    <dgm:pt modelId="{92E9292E-FA7E-47BB-BCA3-12945269A98C}" type="sibTrans" cxnId="{A82EC6A2-14BA-4732-A867-CE0CB2A49ADA}">
      <dgm:prSet/>
      <dgm:spPr/>
      <dgm:t>
        <a:bodyPr/>
        <a:lstStyle/>
        <a:p>
          <a:endParaRPr lang="en-US"/>
        </a:p>
      </dgm:t>
    </dgm:pt>
    <dgm:pt modelId="{622396A3-AC79-4DCD-919C-FF3D1CDDBE10}">
      <dgm:prSet/>
      <dgm:spPr/>
      <dgm:t>
        <a:bodyPr/>
        <a:lstStyle/>
        <a:p>
          <a:r>
            <a:rPr lang="it-IT" b="0" spc="0" err="1">
              <a:latin typeface="Book Antiqua" panose="02040602050305030304" pitchFamily="18" charset="0"/>
            </a:rPr>
            <a:t>Graph</a:t>
          </a:r>
          <a:r>
            <a:rPr lang="it-IT" b="0" spc="0">
              <a:latin typeface="Book Antiqua" panose="02040602050305030304" pitchFamily="18" charset="0"/>
            </a:rPr>
            <a:t> </a:t>
          </a:r>
        </a:p>
      </dgm:t>
    </dgm:pt>
    <dgm:pt modelId="{FCB4F8C5-3074-4FB8-B438-2580069600EB}" type="parTrans" cxnId="{16D0E237-F893-4E92-B15F-EE841727B5BC}">
      <dgm:prSet/>
      <dgm:spPr/>
      <dgm:t>
        <a:bodyPr/>
        <a:lstStyle/>
        <a:p>
          <a:endParaRPr lang="en-US"/>
        </a:p>
      </dgm:t>
    </dgm:pt>
    <dgm:pt modelId="{64A28278-0963-4B80-B7AF-716A29CDA35F}" type="sibTrans" cxnId="{16D0E237-F893-4E92-B15F-EE841727B5BC}">
      <dgm:prSet/>
      <dgm:spPr/>
      <dgm:t>
        <a:bodyPr/>
        <a:lstStyle/>
        <a:p>
          <a:endParaRPr lang="en-US"/>
        </a:p>
      </dgm:t>
    </dgm:pt>
    <dgm:pt modelId="{974C8770-555A-49F8-B340-E96A75605360}">
      <dgm:prSet/>
      <dgm:spPr/>
      <dgm:t>
        <a:bodyPr/>
        <a:lstStyle/>
        <a:p>
          <a:r>
            <a:rPr lang="it-IT" b="0" spc="0">
              <a:latin typeface="Book Antiqua" panose="02040602050305030304" pitchFamily="18" charset="0"/>
            </a:rPr>
            <a:t>Total Port </a:t>
          </a:r>
          <a:r>
            <a:rPr lang="it-IT" b="0" spc="0" err="1">
              <a:latin typeface="Book Antiqua" panose="02040602050305030304" pitchFamily="18" charset="0"/>
            </a:rPr>
            <a:t>Number</a:t>
          </a:r>
          <a:endParaRPr lang="it-IT" b="0" spc="0">
            <a:latin typeface="Book Antiqua" panose="02040602050305030304" pitchFamily="18" charset="0"/>
          </a:endParaRPr>
        </a:p>
      </dgm:t>
    </dgm:pt>
    <dgm:pt modelId="{E163C67C-4AD6-4F8C-8650-32B9E162F604}" type="parTrans" cxnId="{74791022-1F9B-450E-ACA8-0804AD8C5192}">
      <dgm:prSet/>
      <dgm:spPr/>
      <dgm:t>
        <a:bodyPr/>
        <a:lstStyle/>
        <a:p>
          <a:endParaRPr lang="en-US"/>
        </a:p>
      </dgm:t>
    </dgm:pt>
    <dgm:pt modelId="{E76D44B8-AF92-4A80-8E43-63D399C48D8D}" type="sibTrans" cxnId="{74791022-1F9B-450E-ACA8-0804AD8C5192}">
      <dgm:prSet/>
      <dgm:spPr/>
      <dgm:t>
        <a:bodyPr/>
        <a:lstStyle/>
        <a:p>
          <a:endParaRPr lang="en-US"/>
        </a:p>
      </dgm:t>
    </dgm:pt>
    <dgm:pt modelId="{E4E49539-1F73-434A-B235-16062232FB20}">
      <dgm:prSet custT="1"/>
      <dgm:spPr>
        <a:ln>
          <a:solidFill>
            <a:schemeClr val="tx1">
              <a:lumMod val="40000"/>
              <a:lumOff val="60000"/>
            </a:schemeClr>
          </a:solidFill>
        </a:ln>
      </dgm:spPr>
      <dgm:t>
        <a:bodyPr anchor="ctr"/>
        <a:lstStyle/>
        <a:p>
          <a:r>
            <a:rPr lang="it-IT" sz="1400" b="1" spc="0">
              <a:latin typeface="Book Antiqua" panose="02040602050305030304" pitchFamily="18" charset="0"/>
            </a:rPr>
            <a:t>Zoom</a:t>
          </a:r>
        </a:p>
      </dgm:t>
    </dgm:pt>
    <dgm:pt modelId="{EEC39675-83CA-4C60-AA87-428E1D6BA29C}" type="parTrans" cxnId="{1B12BE89-601F-4B01-AAE7-BE3BB1CA5E3C}">
      <dgm:prSet/>
      <dgm:spPr/>
      <dgm:t>
        <a:bodyPr/>
        <a:lstStyle/>
        <a:p>
          <a:endParaRPr lang="en-US"/>
        </a:p>
      </dgm:t>
    </dgm:pt>
    <dgm:pt modelId="{1CA49E1D-BA2F-43C3-AAD2-B2B665E2AA25}" type="sibTrans" cxnId="{1B12BE89-601F-4B01-AAE7-BE3BB1CA5E3C}">
      <dgm:prSet/>
      <dgm:spPr/>
      <dgm:t>
        <a:bodyPr/>
        <a:lstStyle/>
        <a:p>
          <a:endParaRPr lang="en-US"/>
        </a:p>
      </dgm:t>
    </dgm:pt>
    <dgm:pt modelId="{FC811FD7-B4C4-43B1-B338-74B17E5E3179}">
      <dgm:prSet/>
      <dgm:spPr/>
      <dgm:t>
        <a:bodyPr/>
        <a:lstStyle/>
        <a:p>
          <a:r>
            <a:rPr lang="it-IT" b="0" spc="0">
              <a:latin typeface="Book Antiqua" panose="02040602050305030304" pitchFamily="18" charset="0"/>
            </a:rPr>
            <a:t>PCA</a:t>
          </a:r>
        </a:p>
      </dgm:t>
    </dgm:pt>
    <dgm:pt modelId="{BB78DB25-7D61-4F1E-AD85-E283BB32234D}" type="parTrans" cxnId="{05B5D874-BF9C-47C1-A0ED-7B9DE84F0ED4}">
      <dgm:prSet/>
      <dgm:spPr/>
      <dgm:t>
        <a:bodyPr/>
        <a:lstStyle/>
        <a:p>
          <a:endParaRPr lang="en-US"/>
        </a:p>
      </dgm:t>
    </dgm:pt>
    <dgm:pt modelId="{C4DFD4E0-21F9-4C0A-8A41-6B8E26D323FB}" type="sibTrans" cxnId="{05B5D874-BF9C-47C1-A0ED-7B9DE84F0ED4}">
      <dgm:prSet/>
      <dgm:spPr/>
      <dgm:t>
        <a:bodyPr/>
        <a:lstStyle/>
        <a:p>
          <a:endParaRPr lang="en-US"/>
        </a:p>
      </dgm:t>
    </dgm:pt>
    <dgm:pt modelId="{61B260FA-B179-4406-A044-477E4B3CFA54}">
      <dgm:prSet custT="1"/>
      <dgm:spPr>
        <a:ln>
          <a:solidFill>
            <a:schemeClr val="tx1">
              <a:lumMod val="40000"/>
              <a:lumOff val="60000"/>
            </a:schemeClr>
          </a:solidFill>
        </a:ln>
      </dgm:spPr>
      <dgm:t>
        <a:bodyPr anchor="ctr"/>
        <a:lstStyle/>
        <a:p>
          <a:r>
            <a:rPr lang="it-IT" sz="1400" b="1" spc="0" dirty="0">
              <a:latin typeface="Book Antiqua" panose="02040602050305030304" pitchFamily="18" charset="0"/>
            </a:rPr>
            <a:t>Drag</a:t>
          </a:r>
        </a:p>
      </dgm:t>
    </dgm:pt>
    <dgm:pt modelId="{888D01AB-C56F-4124-BB7D-316D5FA8D97D}" type="parTrans" cxnId="{E31EFF24-6AED-4127-9685-CA4259B04A0C}">
      <dgm:prSet/>
      <dgm:spPr/>
      <dgm:t>
        <a:bodyPr/>
        <a:lstStyle/>
        <a:p>
          <a:endParaRPr lang="en-US"/>
        </a:p>
      </dgm:t>
    </dgm:pt>
    <dgm:pt modelId="{38940157-3D3D-497D-A4FC-74F30CC5ADD9}" type="sibTrans" cxnId="{E31EFF24-6AED-4127-9685-CA4259B04A0C}">
      <dgm:prSet/>
      <dgm:spPr/>
      <dgm:t>
        <a:bodyPr/>
        <a:lstStyle/>
        <a:p>
          <a:endParaRPr lang="en-US"/>
        </a:p>
      </dgm:t>
    </dgm:pt>
    <dgm:pt modelId="{600D2BC7-79C5-40E2-9604-FF06B737AE7B}">
      <dgm:prSet/>
      <dgm:spPr/>
      <dgm:t>
        <a:bodyPr/>
        <a:lstStyle/>
        <a:p>
          <a:r>
            <a:rPr lang="it-IT" b="0" spc="0" dirty="0">
              <a:latin typeface="Book Antiqua" panose="02040602050305030304" pitchFamily="18" charset="0"/>
            </a:rPr>
            <a:t>PCA </a:t>
          </a:r>
        </a:p>
      </dgm:t>
    </dgm:pt>
    <dgm:pt modelId="{59F5E0A4-D92F-40D4-BDDE-AFA7855AED1F}" type="parTrans" cxnId="{162FF93B-A6BA-4F52-AEDD-A727BE2007B2}">
      <dgm:prSet/>
      <dgm:spPr/>
      <dgm:t>
        <a:bodyPr/>
        <a:lstStyle/>
        <a:p>
          <a:endParaRPr lang="en-US"/>
        </a:p>
      </dgm:t>
    </dgm:pt>
    <dgm:pt modelId="{9DE40327-8330-4F44-99B0-0BD788825701}" type="sibTrans" cxnId="{162FF93B-A6BA-4F52-AEDD-A727BE2007B2}">
      <dgm:prSet/>
      <dgm:spPr/>
      <dgm:t>
        <a:bodyPr/>
        <a:lstStyle/>
        <a:p>
          <a:endParaRPr lang="en-US"/>
        </a:p>
      </dgm:t>
    </dgm:pt>
    <dgm:pt modelId="{4064D644-9C24-4C14-963A-58D2427511DB}">
      <dgm:prSet custT="1"/>
      <dgm:spPr>
        <a:ln>
          <a:solidFill>
            <a:schemeClr val="tx1">
              <a:lumMod val="40000"/>
              <a:lumOff val="60000"/>
            </a:schemeClr>
          </a:solidFill>
        </a:ln>
      </dgm:spPr>
      <dgm:t>
        <a:bodyPr anchor="ctr"/>
        <a:lstStyle/>
        <a:p>
          <a:r>
            <a:rPr lang="en-US" sz="1400" b="1" i="0" spc="0" dirty="0">
              <a:latin typeface="Book Antiqua" panose="02040602050305030304" pitchFamily="18" charset="0"/>
            </a:rPr>
            <a:t>Mouse Move</a:t>
          </a:r>
          <a:endParaRPr lang="it-IT" sz="1400" b="1" spc="-150" dirty="0">
            <a:latin typeface="Book Antiqua" panose="02040602050305030304" pitchFamily="18" charset="0"/>
          </a:endParaRPr>
        </a:p>
      </dgm:t>
    </dgm:pt>
    <dgm:pt modelId="{151A7475-A140-414A-A81F-F62ADF824638}" type="parTrans" cxnId="{20497EE4-A26F-4275-A3AF-35AA4AB5F715}">
      <dgm:prSet/>
      <dgm:spPr/>
      <dgm:t>
        <a:bodyPr/>
        <a:lstStyle/>
        <a:p>
          <a:endParaRPr lang="en-US"/>
        </a:p>
      </dgm:t>
    </dgm:pt>
    <dgm:pt modelId="{6718623B-B69C-46A0-B404-1A4EE288B18F}" type="sibTrans" cxnId="{20497EE4-A26F-4275-A3AF-35AA4AB5F715}">
      <dgm:prSet/>
      <dgm:spPr/>
      <dgm:t>
        <a:bodyPr/>
        <a:lstStyle/>
        <a:p>
          <a:endParaRPr lang="en-US"/>
        </a:p>
      </dgm:t>
    </dgm:pt>
    <dgm:pt modelId="{3FF1B201-6682-4541-A823-8658A98030CA}">
      <dgm:prSet/>
      <dgm:spPr/>
      <dgm:t>
        <a:bodyPr/>
        <a:lstStyle/>
        <a:p>
          <a:r>
            <a:rPr lang="en-US" b="0" i="0" spc="0" dirty="0">
              <a:latin typeface="Book Antiqua" panose="02040602050305030304" pitchFamily="18" charset="0"/>
            </a:rPr>
            <a:t>Graph </a:t>
          </a:r>
          <a:endParaRPr lang="it-IT" spc="0" dirty="0">
            <a:latin typeface="Book Antiqua" panose="02040602050305030304" pitchFamily="18" charset="0"/>
          </a:endParaRPr>
        </a:p>
      </dgm:t>
    </dgm:pt>
    <dgm:pt modelId="{85F7D689-709F-4D6E-9736-0AC1F0380037}" type="parTrans" cxnId="{E9BBC769-5F37-48C4-8E5B-C3DE34FB888F}">
      <dgm:prSet/>
      <dgm:spPr/>
      <dgm:t>
        <a:bodyPr/>
        <a:lstStyle/>
        <a:p>
          <a:endParaRPr lang="en-US"/>
        </a:p>
      </dgm:t>
    </dgm:pt>
    <dgm:pt modelId="{B68E6CED-A45C-4C7A-B037-F86BC225D8A0}" type="sibTrans" cxnId="{E9BBC769-5F37-48C4-8E5B-C3DE34FB888F}">
      <dgm:prSet/>
      <dgm:spPr/>
      <dgm:t>
        <a:bodyPr/>
        <a:lstStyle/>
        <a:p>
          <a:endParaRPr lang="en-US"/>
        </a:p>
      </dgm:t>
    </dgm:pt>
    <dgm:pt modelId="{96CDEF2D-1F3B-4819-AEA6-C5DE6C34ECFF}">
      <dgm:prSet/>
      <dgm:spPr/>
      <dgm:t>
        <a:bodyPr/>
        <a:lstStyle/>
        <a:p>
          <a:r>
            <a:rPr lang="it-IT" b="0" spc="0" dirty="0">
              <a:latin typeface="Book Antiqua" panose="02040602050305030304" pitchFamily="18" charset="0"/>
            </a:rPr>
            <a:t>PCA </a:t>
          </a:r>
        </a:p>
      </dgm:t>
    </dgm:pt>
    <dgm:pt modelId="{D30D964D-D745-46F0-9F35-D2A916F7249D}" type="parTrans" cxnId="{3141F983-FDDE-41E2-BCCF-1E201778F2BC}">
      <dgm:prSet/>
      <dgm:spPr/>
      <dgm:t>
        <a:bodyPr/>
        <a:lstStyle/>
        <a:p>
          <a:endParaRPr lang="en-US"/>
        </a:p>
      </dgm:t>
    </dgm:pt>
    <dgm:pt modelId="{A653ED70-36D4-4275-8D82-601EA98B18C7}" type="sibTrans" cxnId="{3141F983-FDDE-41E2-BCCF-1E201778F2BC}">
      <dgm:prSet/>
      <dgm:spPr/>
      <dgm:t>
        <a:bodyPr/>
        <a:lstStyle/>
        <a:p>
          <a:endParaRPr lang="en-US"/>
        </a:p>
      </dgm:t>
    </dgm:pt>
    <dgm:pt modelId="{E402B230-9CF8-44AD-AE65-E1A5D84398BB}">
      <dgm:prSet/>
      <dgm:spPr/>
      <dgm:t>
        <a:bodyPr/>
        <a:lstStyle/>
        <a:p>
          <a:r>
            <a:rPr lang="it-IT" b="0" spc="0" err="1">
              <a:latin typeface="Book Antiqua" panose="02040602050305030304" pitchFamily="18" charset="0"/>
            </a:rPr>
            <a:t>Scatterplot</a:t>
          </a:r>
          <a:r>
            <a:rPr lang="it-IT" b="0" spc="0">
              <a:latin typeface="Book Antiqua" panose="02040602050305030304" pitchFamily="18" charset="0"/>
            </a:rPr>
            <a:t> Port </a:t>
          </a:r>
        </a:p>
      </dgm:t>
    </dgm:pt>
    <dgm:pt modelId="{24AB5CCC-BC3E-4B2F-ADA7-3FB80864C04B}" type="parTrans" cxnId="{D410B010-44BF-4D97-AD06-AFC14FAB76CB}">
      <dgm:prSet/>
      <dgm:spPr/>
      <dgm:t>
        <a:bodyPr/>
        <a:lstStyle/>
        <a:p>
          <a:endParaRPr lang="en-US"/>
        </a:p>
      </dgm:t>
    </dgm:pt>
    <dgm:pt modelId="{A22E4F68-A196-427A-ACE4-E65D612556AF}" type="sibTrans" cxnId="{D410B010-44BF-4D97-AD06-AFC14FAB76CB}">
      <dgm:prSet/>
      <dgm:spPr/>
      <dgm:t>
        <a:bodyPr/>
        <a:lstStyle/>
        <a:p>
          <a:endParaRPr lang="en-US"/>
        </a:p>
      </dgm:t>
    </dgm:pt>
    <dgm:pt modelId="{D72E18BD-F5CB-4D8E-8431-B3BA6C6A7B48}">
      <dgm:prSet custT="1"/>
      <dgm:spPr>
        <a:ln>
          <a:solidFill>
            <a:schemeClr val="tx1">
              <a:lumMod val="40000"/>
              <a:lumOff val="60000"/>
            </a:schemeClr>
          </a:solidFill>
        </a:ln>
      </dgm:spPr>
      <dgm:t>
        <a:bodyPr anchor="ctr"/>
        <a:lstStyle/>
        <a:p>
          <a:r>
            <a:rPr lang="en-US" sz="1400" b="1" i="0" spc="0">
              <a:latin typeface="Book Antiqua" panose="02040602050305030304" pitchFamily="18" charset="0"/>
            </a:rPr>
            <a:t>Mouse Out</a:t>
          </a:r>
          <a:endParaRPr lang="it-IT" sz="1400" b="1" spc="0">
            <a:latin typeface="Book Antiqua" panose="02040602050305030304" pitchFamily="18" charset="0"/>
          </a:endParaRPr>
        </a:p>
      </dgm:t>
    </dgm:pt>
    <dgm:pt modelId="{3169F7DE-95E3-4D22-AE24-C01496B3842E}" type="parTrans" cxnId="{1382BA8F-B8E9-4368-9D3F-536C57EBE9F1}">
      <dgm:prSet/>
      <dgm:spPr/>
      <dgm:t>
        <a:bodyPr/>
        <a:lstStyle/>
        <a:p>
          <a:endParaRPr lang="en-US"/>
        </a:p>
      </dgm:t>
    </dgm:pt>
    <dgm:pt modelId="{3745E1F0-0574-485F-83A2-AA78BEBE0A85}" type="sibTrans" cxnId="{1382BA8F-B8E9-4368-9D3F-536C57EBE9F1}">
      <dgm:prSet/>
      <dgm:spPr/>
      <dgm:t>
        <a:bodyPr/>
        <a:lstStyle/>
        <a:p>
          <a:endParaRPr lang="en-US"/>
        </a:p>
      </dgm:t>
    </dgm:pt>
    <dgm:pt modelId="{4431CA06-A367-49CF-A7C2-F09060C7A3D2}">
      <dgm:prSet/>
      <dgm:spPr/>
      <dgm:t>
        <a:bodyPr/>
        <a:lstStyle/>
        <a:p>
          <a:r>
            <a:rPr lang="en-US" b="0" i="0" spc="0">
              <a:latin typeface="Book Antiqua" panose="02040602050305030304" pitchFamily="18" charset="0"/>
            </a:rPr>
            <a:t>Graph </a:t>
          </a:r>
          <a:endParaRPr lang="it-IT" spc="0">
            <a:latin typeface="Book Antiqua" panose="02040602050305030304" pitchFamily="18" charset="0"/>
          </a:endParaRPr>
        </a:p>
      </dgm:t>
    </dgm:pt>
    <dgm:pt modelId="{A4FD24C1-B844-42CC-919F-4CB399D7A715}" type="parTrans" cxnId="{C452543F-DE39-43A6-A0AA-62E420B70EDE}">
      <dgm:prSet/>
      <dgm:spPr/>
      <dgm:t>
        <a:bodyPr/>
        <a:lstStyle/>
        <a:p>
          <a:endParaRPr lang="en-US"/>
        </a:p>
      </dgm:t>
    </dgm:pt>
    <dgm:pt modelId="{875690D1-002A-4E4D-B461-229EEEE88FD5}" type="sibTrans" cxnId="{C452543F-DE39-43A6-A0AA-62E420B70EDE}">
      <dgm:prSet/>
      <dgm:spPr/>
      <dgm:t>
        <a:bodyPr/>
        <a:lstStyle/>
        <a:p>
          <a:endParaRPr lang="en-US"/>
        </a:p>
      </dgm:t>
    </dgm:pt>
    <dgm:pt modelId="{7FABB8D4-8585-438B-BF68-89D7D8B9E876}">
      <dgm:prSet/>
      <dgm:spPr/>
      <dgm:t>
        <a:bodyPr/>
        <a:lstStyle/>
        <a:p>
          <a:r>
            <a:rPr lang="it-IT" b="0" spc="0">
              <a:latin typeface="Book Antiqua" panose="02040602050305030304" pitchFamily="18" charset="0"/>
            </a:rPr>
            <a:t>PCA </a:t>
          </a:r>
        </a:p>
      </dgm:t>
    </dgm:pt>
    <dgm:pt modelId="{B834E7B4-A166-4972-99FB-EBC8A24E5156}" type="parTrans" cxnId="{434B1F07-DB82-4D38-A44D-BB72D419429A}">
      <dgm:prSet/>
      <dgm:spPr/>
      <dgm:t>
        <a:bodyPr/>
        <a:lstStyle/>
        <a:p>
          <a:endParaRPr lang="en-US"/>
        </a:p>
      </dgm:t>
    </dgm:pt>
    <dgm:pt modelId="{4DF854F7-CB51-4A2F-9216-161CA156A685}" type="sibTrans" cxnId="{434B1F07-DB82-4D38-A44D-BB72D419429A}">
      <dgm:prSet/>
      <dgm:spPr/>
      <dgm:t>
        <a:bodyPr/>
        <a:lstStyle/>
        <a:p>
          <a:endParaRPr lang="en-US"/>
        </a:p>
      </dgm:t>
    </dgm:pt>
    <dgm:pt modelId="{20C3F6D1-D2EF-48C3-864B-B658A9116F69}">
      <dgm:prSet/>
      <dgm:spPr/>
      <dgm:t>
        <a:bodyPr/>
        <a:lstStyle/>
        <a:p>
          <a:r>
            <a:rPr lang="it-IT" b="0" spc="0" err="1">
              <a:latin typeface="Book Antiqua" panose="02040602050305030304" pitchFamily="18" charset="0"/>
            </a:rPr>
            <a:t>Scatterplot</a:t>
          </a:r>
          <a:r>
            <a:rPr lang="it-IT" b="1" spc="0">
              <a:latin typeface="Book Antiqua" panose="02040602050305030304" pitchFamily="18" charset="0"/>
            </a:rPr>
            <a:t> </a:t>
          </a:r>
          <a:r>
            <a:rPr lang="it-IT" b="0" spc="0">
              <a:latin typeface="Book Antiqua" panose="02040602050305030304" pitchFamily="18" charset="0"/>
            </a:rPr>
            <a:t>Port</a:t>
          </a:r>
          <a:r>
            <a:rPr lang="it-IT" spc="0">
              <a:latin typeface="Book Antiqua" panose="02040602050305030304" pitchFamily="18" charset="0"/>
            </a:rPr>
            <a:t> </a:t>
          </a:r>
        </a:p>
      </dgm:t>
    </dgm:pt>
    <dgm:pt modelId="{842815E3-7F62-4A93-8C4E-F66E0108D8D5}" type="parTrans" cxnId="{38ECF89A-5380-4ED3-AEB7-CE41993BE7E9}">
      <dgm:prSet/>
      <dgm:spPr/>
      <dgm:t>
        <a:bodyPr/>
        <a:lstStyle/>
        <a:p>
          <a:endParaRPr lang="en-US"/>
        </a:p>
      </dgm:t>
    </dgm:pt>
    <dgm:pt modelId="{C222E32B-43C7-494F-A6EC-F5198A482620}" type="sibTrans" cxnId="{38ECF89A-5380-4ED3-AEB7-CE41993BE7E9}">
      <dgm:prSet/>
      <dgm:spPr/>
      <dgm:t>
        <a:bodyPr/>
        <a:lstStyle/>
        <a:p>
          <a:endParaRPr lang="en-US"/>
        </a:p>
      </dgm:t>
    </dgm:pt>
    <dgm:pt modelId="{FC65C097-B8D4-484C-A99B-3BDB97D1BF5C}">
      <dgm:prSet custT="1"/>
      <dgm:spPr>
        <a:ln>
          <a:solidFill>
            <a:schemeClr val="tx1">
              <a:lumMod val="40000"/>
              <a:lumOff val="60000"/>
            </a:schemeClr>
          </a:solidFill>
        </a:ln>
      </dgm:spPr>
      <dgm:t>
        <a:bodyPr anchor="ctr"/>
        <a:lstStyle/>
        <a:p>
          <a:r>
            <a:rPr lang="en-US" sz="1400" b="1" i="0" spc="0">
              <a:latin typeface="Book Antiqua" panose="02040602050305030304" pitchFamily="18" charset="0"/>
            </a:rPr>
            <a:t>Click</a:t>
          </a:r>
          <a:endParaRPr lang="it-IT" sz="1400" b="1" spc="0">
            <a:latin typeface="Book Antiqua" panose="02040602050305030304" pitchFamily="18" charset="0"/>
          </a:endParaRPr>
        </a:p>
      </dgm:t>
    </dgm:pt>
    <dgm:pt modelId="{3A9EC48B-0773-4FF4-81D1-581A367F622F}" type="parTrans" cxnId="{2701196C-5BCE-4A47-B538-A0FE878A56FE}">
      <dgm:prSet/>
      <dgm:spPr/>
      <dgm:t>
        <a:bodyPr/>
        <a:lstStyle/>
        <a:p>
          <a:endParaRPr lang="en-US"/>
        </a:p>
      </dgm:t>
    </dgm:pt>
    <dgm:pt modelId="{D789B578-D62C-4725-BE94-D4731E2B35A9}" type="sibTrans" cxnId="{2701196C-5BCE-4A47-B538-A0FE878A56FE}">
      <dgm:prSet/>
      <dgm:spPr/>
      <dgm:t>
        <a:bodyPr/>
        <a:lstStyle/>
        <a:p>
          <a:endParaRPr lang="en-US"/>
        </a:p>
      </dgm:t>
    </dgm:pt>
    <dgm:pt modelId="{2CCC2EBE-3FF0-4F24-898B-9B6617CE50AF}">
      <dgm:prSet/>
      <dgm:spPr/>
      <dgm:t>
        <a:bodyPr/>
        <a:lstStyle/>
        <a:p>
          <a:r>
            <a:rPr lang="it-IT" b="0" spc="0" err="1">
              <a:latin typeface="Book Antiqua" panose="02040602050305030304" pitchFamily="18" charset="0"/>
            </a:rPr>
            <a:t>Graph</a:t>
          </a:r>
          <a:r>
            <a:rPr lang="it-IT" b="0" spc="0">
              <a:latin typeface="Book Antiqua" panose="02040602050305030304" pitchFamily="18" charset="0"/>
            </a:rPr>
            <a:t> </a:t>
          </a:r>
          <a:endParaRPr lang="en-US" b="0" spc="0"/>
        </a:p>
      </dgm:t>
    </dgm:pt>
    <dgm:pt modelId="{644514B3-2F99-4E3A-BD47-B77965E76D6F}" type="parTrans" cxnId="{7A64585E-1C41-4EE5-BBCD-EC1C7025A139}">
      <dgm:prSet/>
      <dgm:spPr/>
      <dgm:t>
        <a:bodyPr/>
        <a:lstStyle/>
        <a:p>
          <a:endParaRPr lang="en-US"/>
        </a:p>
      </dgm:t>
    </dgm:pt>
    <dgm:pt modelId="{F7AEBC9A-87AC-4D55-9C25-CF5B9D4BFBCD}" type="sibTrans" cxnId="{7A64585E-1C41-4EE5-BBCD-EC1C7025A139}">
      <dgm:prSet/>
      <dgm:spPr/>
      <dgm:t>
        <a:bodyPr/>
        <a:lstStyle/>
        <a:p>
          <a:endParaRPr lang="en-US"/>
        </a:p>
      </dgm:t>
    </dgm:pt>
    <dgm:pt modelId="{97A29359-7DEF-4540-A8CF-6CECFE8F2022}">
      <dgm:prSet custT="1"/>
      <dgm:spPr>
        <a:ln>
          <a:solidFill>
            <a:schemeClr val="bg1">
              <a:lumMod val="75000"/>
            </a:schemeClr>
          </a:solidFill>
        </a:ln>
      </dgm:spPr>
      <dgm:t>
        <a:bodyPr anchor="ctr"/>
        <a:lstStyle/>
        <a:p>
          <a:r>
            <a:rPr lang="en-US" sz="1400" b="1" dirty="0">
              <a:latin typeface="Book Antiqua" panose="02040602050305030304" pitchFamily="18" charset="0"/>
            </a:rPr>
            <a:t>Brush</a:t>
          </a:r>
        </a:p>
      </dgm:t>
    </dgm:pt>
    <dgm:pt modelId="{536040DE-553C-4301-B5AE-6CC00C736EED}" type="parTrans" cxnId="{36FCA1CD-A9F5-4216-A3EA-D30B0993F0D2}">
      <dgm:prSet/>
      <dgm:spPr/>
      <dgm:t>
        <a:bodyPr/>
        <a:lstStyle/>
        <a:p>
          <a:endParaRPr lang="en-US"/>
        </a:p>
      </dgm:t>
    </dgm:pt>
    <dgm:pt modelId="{FEE41C9C-9FA8-4F41-B31F-D93844A6C5BB}" type="sibTrans" cxnId="{36FCA1CD-A9F5-4216-A3EA-D30B0993F0D2}">
      <dgm:prSet/>
      <dgm:spPr/>
      <dgm:t>
        <a:bodyPr/>
        <a:lstStyle/>
        <a:p>
          <a:endParaRPr lang="en-US"/>
        </a:p>
      </dgm:t>
    </dgm:pt>
    <dgm:pt modelId="{4C6C471C-CD89-492C-84DF-F09E1109187E}">
      <dgm:prSet/>
      <dgm:spPr/>
      <dgm:t>
        <a:bodyPr/>
        <a:lstStyle/>
        <a:p>
          <a:r>
            <a:rPr lang="en-US" b="0" spc="0">
              <a:latin typeface="Book Antiqua" panose="02040602050305030304" pitchFamily="18" charset="0"/>
            </a:rPr>
            <a:t>Graph</a:t>
          </a:r>
        </a:p>
      </dgm:t>
    </dgm:pt>
    <dgm:pt modelId="{31818DD6-46E1-4A43-BB85-F63FF7D756ED}" type="parTrans" cxnId="{0044E99C-6BC7-4753-883D-440368190235}">
      <dgm:prSet/>
      <dgm:spPr/>
      <dgm:t>
        <a:bodyPr/>
        <a:lstStyle/>
        <a:p>
          <a:endParaRPr lang="en-US"/>
        </a:p>
      </dgm:t>
    </dgm:pt>
    <dgm:pt modelId="{9CCD6EC8-6785-4F1B-AA49-1940615F186B}" type="sibTrans" cxnId="{0044E99C-6BC7-4753-883D-440368190235}">
      <dgm:prSet/>
      <dgm:spPr/>
      <dgm:t>
        <a:bodyPr/>
        <a:lstStyle/>
        <a:p>
          <a:endParaRPr lang="en-US"/>
        </a:p>
      </dgm:t>
    </dgm:pt>
    <dgm:pt modelId="{F0B9C3BA-0ADA-4D1F-9231-C95412F2B842}">
      <dgm:prSet/>
      <dgm:spPr/>
      <dgm:t>
        <a:bodyPr/>
        <a:lstStyle/>
        <a:p>
          <a:r>
            <a:rPr lang="en-US" b="0" spc="0" dirty="0">
              <a:latin typeface="Book Antiqua" panose="02040602050305030304" pitchFamily="18" charset="0"/>
            </a:rPr>
            <a:t>PCA</a:t>
          </a:r>
        </a:p>
      </dgm:t>
    </dgm:pt>
    <dgm:pt modelId="{9FE9516E-C3EE-4D49-A91F-4774BFD8EDFD}" type="parTrans" cxnId="{E6F4B2A0-2EF6-4F9E-9E71-8D6DF5F3540D}">
      <dgm:prSet/>
      <dgm:spPr/>
      <dgm:t>
        <a:bodyPr/>
        <a:lstStyle/>
        <a:p>
          <a:endParaRPr lang="en-US"/>
        </a:p>
      </dgm:t>
    </dgm:pt>
    <dgm:pt modelId="{02D94896-8B30-4908-92B1-30FE67FBDCAC}" type="sibTrans" cxnId="{E6F4B2A0-2EF6-4F9E-9E71-8D6DF5F3540D}">
      <dgm:prSet/>
      <dgm:spPr/>
      <dgm:t>
        <a:bodyPr/>
        <a:lstStyle/>
        <a:p>
          <a:endParaRPr lang="en-US"/>
        </a:p>
      </dgm:t>
    </dgm:pt>
    <dgm:pt modelId="{F5532C0E-19B6-4561-8ADB-A10A0F0CD76D}">
      <dgm:prSet/>
      <dgm:spPr/>
      <dgm:t>
        <a:bodyPr/>
        <a:lstStyle/>
        <a:p>
          <a:r>
            <a:rPr lang="en-US" spc="0">
              <a:latin typeface="Book Antiqua" panose="02040602050305030304" pitchFamily="18" charset="0"/>
            </a:rPr>
            <a:t>Timestamp Axis </a:t>
          </a:r>
        </a:p>
      </dgm:t>
    </dgm:pt>
    <dgm:pt modelId="{6BD8D095-DF83-43CC-94F7-A0B92952F541}" type="parTrans" cxnId="{77332C85-17CE-47D2-A99C-C508B49CB7D6}">
      <dgm:prSet/>
      <dgm:spPr/>
      <dgm:t>
        <a:bodyPr/>
        <a:lstStyle/>
        <a:p>
          <a:endParaRPr lang="en-US"/>
        </a:p>
      </dgm:t>
    </dgm:pt>
    <dgm:pt modelId="{EA979557-01DE-4595-8351-6F2B075C1D1D}" type="sibTrans" cxnId="{77332C85-17CE-47D2-A99C-C508B49CB7D6}">
      <dgm:prSet/>
      <dgm:spPr/>
      <dgm:t>
        <a:bodyPr/>
        <a:lstStyle/>
        <a:p>
          <a:endParaRPr lang="en-US"/>
        </a:p>
      </dgm:t>
    </dgm:pt>
    <dgm:pt modelId="{708D3941-A7D7-449D-A50F-EC0A5225FD0D}">
      <dgm:prSet/>
      <dgm:spPr/>
      <dgm:t>
        <a:bodyPr/>
        <a:lstStyle/>
        <a:p>
          <a:r>
            <a:rPr lang="it-IT" b="0" spc="0">
              <a:latin typeface="Book Antiqua" panose="02040602050305030304" pitchFamily="18" charset="0"/>
            </a:rPr>
            <a:t>PCA </a:t>
          </a:r>
        </a:p>
      </dgm:t>
    </dgm:pt>
    <dgm:pt modelId="{DE3DE23A-365D-4A6F-8FCA-7A739C478609}" type="sibTrans" cxnId="{F9034367-A8A9-4878-BD57-099625B33AD1}">
      <dgm:prSet/>
      <dgm:spPr/>
      <dgm:t>
        <a:bodyPr/>
        <a:lstStyle/>
        <a:p>
          <a:endParaRPr lang="en-US"/>
        </a:p>
      </dgm:t>
    </dgm:pt>
    <dgm:pt modelId="{59C9CAD9-A4FD-41F7-A256-20AAD85926DA}" type="parTrans" cxnId="{F9034367-A8A9-4878-BD57-099625B33AD1}">
      <dgm:prSet/>
      <dgm:spPr/>
      <dgm:t>
        <a:bodyPr/>
        <a:lstStyle/>
        <a:p>
          <a:endParaRPr lang="en-US"/>
        </a:p>
      </dgm:t>
    </dgm:pt>
    <dgm:pt modelId="{61200AD4-7F0C-43FD-939F-F7F891AA22A8}">
      <dgm:prSet/>
      <dgm:spPr/>
      <dgm:t>
        <a:bodyPr/>
        <a:lstStyle/>
        <a:p>
          <a:r>
            <a:rPr lang="it-IT" b="0" spc="0" err="1">
              <a:latin typeface="Book Antiqua" panose="02040602050305030304" pitchFamily="18" charset="0"/>
            </a:rPr>
            <a:t>Timestamp</a:t>
          </a:r>
          <a:r>
            <a:rPr lang="it-IT" b="0" spc="0">
              <a:latin typeface="Book Antiqua" panose="02040602050305030304" pitchFamily="18" charset="0"/>
            </a:rPr>
            <a:t> Filter</a:t>
          </a:r>
        </a:p>
      </dgm:t>
    </dgm:pt>
    <dgm:pt modelId="{A7DCFDA2-88A1-40D1-A84C-EBE446DCD9B2}" type="sibTrans" cxnId="{9503BB7C-5E59-44D7-A263-EF8C24875233}">
      <dgm:prSet/>
      <dgm:spPr/>
      <dgm:t>
        <a:bodyPr/>
        <a:lstStyle/>
        <a:p>
          <a:endParaRPr lang="en-US"/>
        </a:p>
      </dgm:t>
    </dgm:pt>
    <dgm:pt modelId="{F17AC90D-9CED-44A5-B448-C346C48401AC}" type="parTrans" cxnId="{9503BB7C-5E59-44D7-A263-EF8C24875233}">
      <dgm:prSet/>
      <dgm:spPr/>
      <dgm:t>
        <a:bodyPr/>
        <a:lstStyle/>
        <a:p>
          <a:endParaRPr lang="en-US"/>
        </a:p>
      </dgm:t>
    </dgm:pt>
    <dgm:pt modelId="{D33101B0-4CDA-4C2E-8B11-9EE189A42E7B}" type="pres">
      <dgm:prSet presAssocID="{62ECF7AE-9D58-409B-A06A-6C61E1C2FFA5}" presName="diagram" presStyleCnt="0">
        <dgm:presLayoutVars>
          <dgm:chPref val="1"/>
          <dgm:dir/>
          <dgm:animOne val="branch"/>
          <dgm:animLvl val="lvl"/>
          <dgm:resizeHandles/>
        </dgm:presLayoutVars>
      </dgm:prSet>
      <dgm:spPr/>
    </dgm:pt>
    <dgm:pt modelId="{36FCC295-0DE9-403B-AE45-F57FBB02F5C1}" type="pres">
      <dgm:prSet presAssocID="{4EA94143-3BBA-4EE4-90C8-2F22EA7B83DC}" presName="root" presStyleCnt="0"/>
      <dgm:spPr/>
    </dgm:pt>
    <dgm:pt modelId="{1BFF59F2-AB0A-40AA-989C-098F7D200162}" type="pres">
      <dgm:prSet presAssocID="{4EA94143-3BBA-4EE4-90C8-2F22EA7B83DC}" presName="rootComposite" presStyleCnt="0"/>
      <dgm:spPr/>
    </dgm:pt>
    <dgm:pt modelId="{1BC56590-66D9-4D6F-917A-549B17EDCCD4}" type="pres">
      <dgm:prSet presAssocID="{4EA94143-3BBA-4EE4-90C8-2F22EA7B83DC}" presName="rootText" presStyleLbl="node1" presStyleIdx="0" presStyleCnt="7" custScaleX="126063" custScaleY="54915"/>
      <dgm:spPr/>
    </dgm:pt>
    <dgm:pt modelId="{620FBAD5-8CF9-47DB-AD31-5F8D24F8A6DB}" type="pres">
      <dgm:prSet presAssocID="{4EA94143-3BBA-4EE4-90C8-2F22EA7B83DC}" presName="rootConnector" presStyleLbl="node1" presStyleIdx="0" presStyleCnt="7"/>
      <dgm:spPr/>
    </dgm:pt>
    <dgm:pt modelId="{D67AE2A7-28A9-4656-A09D-B89900357261}" type="pres">
      <dgm:prSet presAssocID="{4EA94143-3BBA-4EE4-90C8-2F22EA7B83DC}" presName="childShape" presStyleCnt="0"/>
      <dgm:spPr/>
    </dgm:pt>
    <dgm:pt modelId="{FD0D0077-87D2-4AA1-9018-582BE2C7DB21}" type="pres">
      <dgm:prSet presAssocID="{FCB4F8C5-3074-4FB8-B438-2580069600EB}" presName="Name13" presStyleLbl="parChTrans1D2" presStyleIdx="0" presStyleCnt="16"/>
      <dgm:spPr/>
    </dgm:pt>
    <dgm:pt modelId="{4C0D7046-0FBC-4B72-8C6F-7958855C1D93}" type="pres">
      <dgm:prSet presAssocID="{622396A3-AC79-4DCD-919C-FF3D1CDDBE10}" presName="childText" presStyleLbl="bgAcc1" presStyleIdx="0" presStyleCnt="16" custScaleX="134285" custScaleY="69579">
        <dgm:presLayoutVars>
          <dgm:bulletEnabled val="1"/>
        </dgm:presLayoutVars>
      </dgm:prSet>
      <dgm:spPr/>
    </dgm:pt>
    <dgm:pt modelId="{E8E07990-A92F-4269-B8C1-44C84D046746}" type="pres">
      <dgm:prSet presAssocID="{59C9CAD9-A4FD-41F7-A256-20AAD85926DA}" presName="Name13" presStyleLbl="parChTrans1D2" presStyleIdx="1" presStyleCnt="16"/>
      <dgm:spPr/>
    </dgm:pt>
    <dgm:pt modelId="{18E80377-5A11-4FC1-AEC2-A6513D44985C}" type="pres">
      <dgm:prSet presAssocID="{708D3941-A7D7-449D-A50F-EC0A5225FD0D}" presName="childText" presStyleLbl="bgAcc1" presStyleIdx="1" presStyleCnt="16" custScaleX="134285" custScaleY="69579">
        <dgm:presLayoutVars>
          <dgm:bulletEnabled val="1"/>
        </dgm:presLayoutVars>
      </dgm:prSet>
      <dgm:spPr/>
    </dgm:pt>
    <dgm:pt modelId="{9EF282B9-809B-469E-A6BA-29D89993B33E}" type="pres">
      <dgm:prSet presAssocID="{F17AC90D-9CED-44A5-B448-C346C48401AC}" presName="Name13" presStyleLbl="parChTrans1D2" presStyleIdx="2" presStyleCnt="16"/>
      <dgm:spPr/>
    </dgm:pt>
    <dgm:pt modelId="{14EFD441-3E8D-4028-8EFD-C72D4CE2C654}" type="pres">
      <dgm:prSet presAssocID="{61200AD4-7F0C-43FD-939F-F7F891AA22A8}" presName="childText" presStyleLbl="bgAcc1" presStyleIdx="2" presStyleCnt="16" custScaleX="134285" custScaleY="69579">
        <dgm:presLayoutVars>
          <dgm:bulletEnabled val="1"/>
        </dgm:presLayoutVars>
      </dgm:prSet>
      <dgm:spPr/>
    </dgm:pt>
    <dgm:pt modelId="{07230559-B861-45A5-8195-A5D5592112C9}" type="pres">
      <dgm:prSet presAssocID="{E163C67C-4AD6-4F8C-8650-32B9E162F604}" presName="Name13" presStyleLbl="parChTrans1D2" presStyleIdx="3" presStyleCnt="16"/>
      <dgm:spPr/>
    </dgm:pt>
    <dgm:pt modelId="{E1F74EFE-506B-495E-A389-8E664C07E758}" type="pres">
      <dgm:prSet presAssocID="{974C8770-555A-49F8-B340-E96A75605360}" presName="childText" presStyleLbl="bgAcc1" presStyleIdx="3" presStyleCnt="16" custScaleX="134285" custScaleY="69579">
        <dgm:presLayoutVars>
          <dgm:bulletEnabled val="1"/>
        </dgm:presLayoutVars>
      </dgm:prSet>
      <dgm:spPr/>
    </dgm:pt>
    <dgm:pt modelId="{E0AF74BC-9414-4336-99A9-340637C3B52C}" type="pres">
      <dgm:prSet presAssocID="{E4E49539-1F73-434A-B235-16062232FB20}" presName="root" presStyleCnt="0"/>
      <dgm:spPr/>
    </dgm:pt>
    <dgm:pt modelId="{FE046014-1626-43B8-A478-E20300BDD883}" type="pres">
      <dgm:prSet presAssocID="{E4E49539-1F73-434A-B235-16062232FB20}" presName="rootComposite" presStyleCnt="0"/>
      <dgm:spPr/>
    </dgm:pt>
    <dgm:pt modelId="{A6554F9B-EB58-4F5F-AC67-0581F8434B89}" type="pres">
      <dgm:prSet presAssocID="{E4E49539-1F73-434A-B235-16062232FB20}" presName="rootText" presStyleLbl="node1" presStyleIdx="1" presStyleCnt="7" custScaleX="126063" custScaleY="54915" custLinFactX="352531" custLinFactNeighborX="400000"/>
      <dgm:spPr/>
    </dgm:pt>
    <dgm:pt modelId="{E853757A-707C-47F0-9ECD-22D0327C9CA5}" type="pres">
      <dgm:prSet presAssocID="{E4E49539-1F73-434A-B235-16062232FB20}" presName="rootConnector" presStyleLbl="node1" presStyleIdx="1" presStyleCnt="7"/>
      <dgm:spPr/>
    </dgm:pt>
    <dgm:pt modelId="{3AB366B9-CB8C-4DE8-BAC1-F5C5CB43BC2F}" type="pres">
      <dgm:prSet presAssocID="{E4E49539-1F73-434A-B235-16062232FB20}" presName="childShape" presStyleCnt="0"/>
      <dgm:spPr/>
    </dgm:pt>
    <dgm:pt modelId="{3CCF0959-E899-47A4-9462-2FF733BF12EE}" type="pres">
      <dgm:prSet presAssocID="{BB78DB25-7D61-4F1E-AD85-E283BB32234D}" presName="Name13" presStyleLbl="parChTrans1D2" presStyleIdx="4" presStyleCnt="16"/>
      <dgm:spPr/>
    </dgm:pt>
    <dgm:pt modelId="{E9B58742-C83A-47E7-AAD9-6A117F55611E}" type="pres">
      <dgm:prSet presAssocID="{FC811FD7-B4C4-43B1-B338-74B17E5E3179}" presName="childText" presStyleLbl="bgAcc1" presStyleIdx="4" presStyleCnt="16" custScaleX="134285" custScaleY="69579" custLinFactX="434851" custLinFactNeighborX="500000">
        <dgm:presLayoutVars>
          <dgm:bulletEnabled val="1"/>
        </dgm:presLayoutVars>
      </dgm:prSet>
      <dgm:spPr/>
    </dgm:pt>
    <dgm:pt modelId="{D169FAAA-EE06-44D2-B542-A4CA7B7E0791}" type="pres">
      <dgm:prSet presAssocID="{61B260FA-B179-4406-A044-477E4B3CFA54}" presName="root" presStyleCnt="0"/>
      <dgm:spPr/>
    </dgm:pt>
    <dgm:pt modelId="{E606C883-BD81-4F7A-A166-975EFF520F63}" type="pres">
      <dgm:prSet presAssocID="{61B260FA-B179-4406-A044-477E4B3CFA54}" presName="rootComposite" presStyleCnt="0"/>
      <dgm:spPr/>
    </dgm:pt>
    <dgm:pt modelId="{2282594B-4541-4B72-ACCC-98941C592B5F}" type="pres">
      <dgm:prSet presAssocID="{61B260FA-B179-4406-A044-477E4B3CFA54}" presName="rootText" presStyleLbl="node1" presStyleIdx="2" presStyleCnt="7" custScaleX="126063" custScaleY="54915" custLinFactX="109669" custLinFactNeighborX="200000"/>
      <dgm:spPr/>
    </dgm:pt>
    <dgm:pt modelId="{B316A407-88A6-49E6-803C-B70A73399E4F}" type="pres">
      <dgm:prSet presAssocID="{61B260FA-B179-4406-A044-477E4B3CFA54}" presName="rootConnector" presStyleLbl="node1" presStyleIdx="2" presStyleCnt="7"/>
      <dgm:spPr/>
    </dgm:pt>
    <dgm:pt modelId="{8086D464-D293-4D83-9FAC-F1F6C11E2FEB}" type="pres">
      <dgm:prSet presAssocID="{61B260FA-B179-4406-A044-477E4B3CFA54}" presName="childShape" presStyleCnt="0"/>
      <dgm:spPr/>
    </dgm:pt>
    <dgm:pt modelId="{E03113F0-C371-4602-BCE5-449F8122FDE8}" type="pres">
      <dgm:prSet presAssocID="{59F5E0A4-D92F-40D4-BDDE-AFA7855AED1F}" presName="Name13" presStyleLbl="parChTrans1D2" presStyleIdx="5" presStyleCnt="16"/>
      <dgm:spPr/>
    </dgm:pt>
    <dgm:pt modelId="{00371941-8841-4999-919D-76F4EE23CE89}" type="pres">
      <dgm:prSet presAssocID="{600D2BC7-79C5-40E2-9604-FF06B737AE7B}" presName="childText" presStyleLbl="bgAcc1" presStyleIdx="5" presStyleCnt="16" custScaleX="134285" custScaleY="69579" custLinFactX="187075" custLinFactNeighborX="200000">
        <dgm:presLayoutVars>
          <dgm:bulletEnabled val="1"/>
        </dgm:presLayoutVars>
      </dgm:prSet>
      <dgm:spPr/>
    </dgm:pt>
    <dgm:pt modelId="{F3202212-30BA-4B64-B9E5-EFF98F173130}" type="pres">
      <dgm:prSet presAssocID="{4064D644-9C24-4C14-963A-58D2427511DB}" presName="root" presStyleCnt="0"/>
      <dgm:spPr/>
    </dgm:pt>
    <dgm:pt modelId="{D90F1784-855D-4ADF-988E-36368D9C24D0}" type="pres">
      <dgm:prSet presAssocID="{4064D644-9C24-4C14-963A-58D2427511DB}" presName="rootComposite" presStyleCnt="0"/>
      <dgm:spPr/>
    </dgm:pt>
    <dgm:pt modelId="{BBF0F90A-1F08-48DF-8CE5-52CA0909922D}" type="pres">
      <dgm:prSet presAssocID="{4064D644-9C24-4C14-963A-58D2427511DB}" presName="rootText" presStyleLbl="node1" presStyleIdx="3" presStyleCnt="7" custScaleX="126063" custScaleY="54915" custLinFactX="-100000" custLinFactNeighborX="-199948"/>
      <dgm:spPr/>
    </dgm:pt>
    <dgm:pt modelId="{14410177-DEC6-472F-95F3-4339C01EA272}" type="pres">
      <dgm:prSet presAssocID="{4064D644-9C24-4C14-963A-58D2427511DB}" presName="rootConnector" presStyleLbl="node1" presStyleIdx="3" presStyleCnt="7"/>
      <dgm:spPr/>
    </dgm:pt>
    <dgm:pt modelId="{8EFA8758-DDED-44B5-96C5-1EC86ACA9E9A}" type="pres">
      <dgm:prSet presAssocID="{4064D644-9C24-4C14-963A-58D2427511DB}" presName="childShape" presStyleCnt="0"/>
      <dgm:spPr/>
    </dgm:pt>
    <dgm:pt modelId="{2D7DFA5D-787B-4AC6-8D2A-091D80E88D7E}" type="pres">
      <dgm:prSet presAssocID="{85F7D689-709F-4D6E-9736-0AC1F0380037}" presName="Name13" presStyleLbl="parChTrans1D2" presStyleIdx="6" presStyleCnt="16"/>
      <dgm:spPr/>
    </dgm:pt>
    <dgm:pt modelId="{38916BC1-E8EA-4F71-95DE-94BC8B229F4A}" type="pres">
      <dgm:prSet presAssocID="{3FF1B201-6682-4541-A823-8658A98030CA}" presName="childText" presStyleLbl="bgAcc1" presStyleIdx="6" presStyleCnt="16" custScaleX="134285" custScaleY="69579" custLinFactX="-170828" custLinFactNeighborX="-200000" custLinFactNeighborY="1455">
        <dgm:presLayoutVars>
          <dgm:bulletEnabled val="1"/>
        </dgm:presLayoutVars>
      </dgm:prSet>
      <dgm:spPr/>
    </dgm:pt>
    <dgm:pt modelId="{D1EA8D3A-A47D-46C3-A132-1582BDBC7E26}" type="pres">
      <dgm:prSet presAssocID="{D30D964D-D745-46F0-9F35-D2A916F7249D}" presName="Name13" presStyleLbl="parChTrans1D2" presStyleIdx="7" presStyleCnt="16"/>
      <dgm:spPr/>
    </dgm:pt>
    <dgm:pt modelId="{09F2BEDA-0B8E-45A3-9FDB-6389A91F933D}" type="pres">
      <dgm:prSet presAssocID="{96CDEF2D-1F3B-4819-AEA6-C5DE6C34ECFF}" presName="childText" presStyleLbl="bgAcc1" presStyleIdx="7" presStyleCnt="16" custScaleX="134285" custScaleY="69579" custLinFactX="-172743" custLinFactNeighborX="-200000" custLinFactNeighborY="1455">
        <dgm:presLayoutVars>
          <dgm:bulletEnabled val="1"/>
        </dgm:presLayoutVars>
      </dgm:prSet>
      <dgm:spPr/>
    </dgm:pt>
    <dgm:pt modelId="{D2A8067B-C6A3-4720-AD17-AFFECFC64BEF}" type="pres">
      <dgm:prSet presAssocID="{24AB5CCC-BC3E-4B2F-ADA7-3FB80864C04B}" presName="Name13" presStyleLbl="parChTrans1D2" presStyleIdx="8" presStyleCnt="16"/>
      <dgm:spPr/>
    </dgm:pt>
    <dgm:pt modelId="{A69A4654-DCA3-4C7C-AC26-5B531FE4AB53}" type="pres">
      <dgm:prSet presAssocID="{E402B230-9CF8-44AD-AE65-E1A5D84398BB}" presName="childText" presStyleLbl="bgAcc1" presStyleIdx="8" presStyleCnt="16" custScaleX="134285" custScaleY="69579" custLinFactX="-172743" custLinFactNeighborX="-200000" custLinFactNeighborY="1455">
        <dgm:presLayoutVars>
          <dgm:bulletEnabled val="1"/>
        </dgm:presLayoutVars>
      </dgm:prSet>
      <dgm:spPr/>
    </dgm:pt>
    <dgm:pt modelId="{B413FDA0-649E-492E-81A6-230018895CED}" type="pres">
      <dgm:prSet presAssocID="{D72E18BD-F5CB-4D8E-8431-B3BA6C6A7B48}" presName="root" presStyleCnt="0"/>
      <dgm:spPr/>
    </dgm:pt>
    <dgm:pt modelId="{F2CB5721-6424-463E-B568-F3000CCD6BFF}" type="pres">
      <dgm:prSet presAssocID="{D72E18BD-F5CB-4D8E-8431-B3BA6C6A7B48}" presName="rootComposite" presStyleCnt="0"/>
      <dgm:spPr/>
    </dgm:pt>
    <dgm:pt modelId="{AFB5CEDB-C029-4C9A-8231-389CE04E07FC}" type="pres">
      <dgm:prSet presAssocID="{D72E18BD-F5CB-4D8E-8431-B3BA6C6A7B48}" presName="rootText" presStyleLbl="node1" presStyleIdx="4" presStyleCnt="7" custScaleX="126063" custScaleY="54915" custLinFactX="-100000" custLinFactNeighborX="-198942"/>
      <dgm:spPr/>
    </dgm:pt>
    <dgm:pt modelId="{45865F75-F165-466C-8D56-63A95FFC92B8}" type="pres">
      <dgm:prSet presAssocID="{D72E18BD-F5CB-4D8E-8431-B3BA6C6A7B48}" presName="rootConnector" presStyleLbl="node1" presStyleIdx="4" presStyleCnt="7"/>
      <dgm:spPr/>
    </dgm:pt>
    <dgm:pt modelId="{6E7AB7EB-E3C5-4B0E-8350-FF41D469F61F}" type="pres">
      <dgm:prSet presAssocID="{D72E18BD-F5CB-4D8E-8431-B3BA6C6A7B48}" presName="childShape" presStyleCnt="0"/>
      <dgm:spPr/>
    </dgm:pt>
    <dgm:pt modelId="{FC1035CC-4790-4B63-B8CE-3D3A931EEADC}" type="pres">
      <dgm:prSet presAssocID="{A4FD24C1-B844-42CC-919F-4CB399D7A715}" presName="Name13" presStyleLbl="parChTrans1D2" presStyleIdx="9" presStyleCnt="16"/>
      <dgm:spPr/>
    </dgm:pt>
    <dgm:pt modelId="{C0B88380-0AA8-4CE0-B182-DF698446E628}" type="pres">
      <dgm:prSet presAssocID="{4431CA06-A367-49CF-A7C2-F09060C7A3D2}" presName="childText" presStyleLbl="bgAcc1" presStyleIdx="9" presStyleCnt="16" custScaleX="134285" custScaleY="69579" custLinFactX="-173651" custLinFactNeighborX="-200000">
        <dgm:presLayoutVars>
          <dgm:bulletEnabled val="1"/>
        </dgm:presLayoutVars>
      </dgm:prSet>
      <dgm:spPr/>
    </dgm:pt>
    <dgm:pt modelId="{89D36B89-2FCB-42A2-A883-2104A1A4C15D}" type="pres">
      <dgm:prSet presAssocID="{B834E7B4-A166-4972-99FB-EBC8A24E5156}" presName="Name13" presStyleLbl="parChTrans1D2" presStyleIdx="10" presStyleCnt="16"/>
      <dgm:spPr/>
    </dgm:pt>
    <dgm:pt modelId="{2881981F-FC10-4349-805A-0ED43BE92A0C}" type="pres">
      <dgm:prSet presAssocID="{7FABB8D4-8585-438B-BF68-89D7D8B9E876}" presName="childText" presStyleLbl="bgAcc1" presStyleIdx="10" presStyleCnt="16" custScaleX="134285" custScaleY="69579" custLinFactX="-172743" custLinFactNeighborX="-200000" custLinFactNeighborY="-7277">
        <dgm:presLayoutVars>
          <dgm:bulletEnabled val="1"/>
        </dgm:presLayoutVars>
      </dgm:prSet>
      <dgm:spPr/>
    </dgm:pt>
    <dgm:pt modelId="{7A80F6FB-4897-4679-9265-34E6C41D92EC}" type="pres">
      <dgm:prSet presAssocID="{842815E3-7F62-4A93-8C4E-F66E0108D8D5}" presName="Name13" presStyleLbl="parChTrans1D2" presStyleIdx="11" presStyleCnt="16"/>
      <dgm:spPr/>
    </dgm:pt>
    <dgm:pt modelId="{3E9DB448-A72B-4719-B4F2-C1AA75D3874A}" type="pres">
      <dgm:prSet presAssocID="{20C3F6D1-D2EF-48C3-864B-B658A9116F69}" presName="childText" presStyleLbl="bgAcc1" presStyleIdx="11" presStyleCnt="16" custScaleX="134285" custScaleY="69579" custLinFactX="-172743" custLinFactNeighborX="-200000" custLinFactNeighborY="-7277">
        <dgm:presLayoutVars>
          <dgm:bulletEnabled val="1"/>
        </dgm:presLayoutVars>
      </dgm:prSet>
      <dgm:spPr/>
    </dgm:pt>
    <dgm:pt modelId="{CB0BEEF2-DADB-4FEA-82D3-F5E42E737110}" type="pres">
      <dgm:prSet presAssocID="{FC65C097-B8D4-484C-A99B-3BDB97D1BF5C}" presName="root" presStyleCnt="0"/>
      <dgm:spPr/>
    </dgm:pt>
    <dgm:pt modelId="{33E23503-FC8A-4CB3-9F76-E3A85307463F}" type="pres">
      <dgm:prSet presAssocID="{FC65C097-B8D4-484C-A99B-3BDB97D1BF5C}" presName="rootComposite" presStyleCnt="0"/>
      <dgm:spPr/>
    </dgm:pt>
    <dgm:pt modelId="{6C04AF4D-5AB5-4747-949E-EE419BE43305}" type="pres">
      <dgm:prSet presAssocID="{FC65C097-B8D4-484C-A99B-3BDB97D1BF5C}" presName="rootText" presStyleLbl="node1" presStyleIdx="5" presStyleCnt="7" custScaleX="126063" custScaleY="54915" custLinFactNeighborX="2559"/>
      <dgm:spPr/>
    </dgm:pt>
    <dgm:pt modelId="{2D29DDFA-09FB-4ADD-B9B2-5F811AAED98A}" type="pres">
      <dgm:prSet presAssocID="{FC65C097-B8D4-484C-A99B-3BDB97D1BF5C}" presName="rootConnector" presStyleLbl="node1" presStyleIdx="5" presStyleCnt="7"/>
      <dgm:spPr/>
    </dgm:pt>
    <dgm:pt modelId="{A9A3C648-FE8E-4AB9-BF4E-74EAE8CB0B66}" type="pres">
      <dgm:prSet presAssocID="{FC65C097-B8D4-484C-A99B-3BDB97D1BF5C}" presName="childShape" presStyleCnt="0"/>
      <dgm:spPr/>
    </dgm:pt>
    <dgm:pt modelId="{981A01FE-F048-4A5C-B6E9-0BA37DAEF2E6}" type="pres">
      <dgm:prSet presAssocID="{644514B3-2F99-4E3A-BD47-B77965E76D6F}" presName="Name13" presStyleLbl="parChTrans1D2" presStyleIdx="12" presStyleCnt="16"/>
      <dgm:spPr/>
    </dgm:pt>
    <dgm:pt modelId="{D66E0641-3565-4E7B-BB2A-9579A28E99D0}" type="pres">
      <dgm:prSet presAssocID="{2CCC2EBE-3FF0-4F24-898B-9B6617CE50AF}" presName="childText" presStyleLbl="bgAcc1" presStyleIdx="12" presStyleCnt="16" custScaleX="134285" custScaleY="69579" custLinFactNeighborX="-5016">
        <dgm:presLayoutVars>
          <dgm:bulletEnabled val="1"/>
        </dgm:presLayoutVars>
      </dgm:prSet>
      <dgm:spPr/>
    </dgm:pt>
    <dgm:pt modelId="{6540D927-C728-42DF-A06E-8D8A13036A38}" type="pres">
      <dgm:prSet presAssocID="{97A29359-7DEF-4540-A8CF-6CECFE8F2022}" presName="root" presStyleCnt="0"/>
      <dgm:spPr/>
    </dgm:pt>
    <dgm:pt modelId="{7487A9C3-7976-4803-B23C-54FDEBADD01D}" type="pres">
      <dgm:prSet presAssocID="{97A29359-7DEF-4540-A8CF-6CECFE8F2022}" presName="rootComposite" presStyleCnt="0"/>
      <dgm:spPr/>
    </dgm:pt>
    <dgm:pt modelId="{D2CA1369-21F0-472C-91CD-736DF08EE108}" type="pres">
      <dgm:prSet presAssocID="{97A29359-7DEF-4540-A8CF-6CECFE8F2022}" presName="rootText" presStyleLbl="node1" presStyleIdx="6" presStyleCnt="7" custScaleX="126129" custScaleY="51401" custLinFactX="-200000" custLinFactNeighborX="-244471" custLinFactNeighborY="1648"/>
      <dgm:spPr/>
    </dgm:pt>
    <dgm:pt modelId="{1DC8C781-8EA4-4899-8B9D-CDFC5F983DF0}" type="pres">
      <dgm:prSet presAssocID="{97A29359-7DEF-4540-A8CF-6CECFE8F2022}" presName="rootConnector" presStyleLbl="node1" presStyleIdx="6" presStyleCnt="7"/>
      <dgm:spPr/>
    </dgm:pt>
    <dgm:pt modelId="{78AC7DD6-E342-4A4F-B2A4-6549CA828DEE}" type="pres">
      <dgm:prSet presAssocID="{97A29359-7DEF-4540-A8CF-6CECFE8F2022}" presName="childShape" presStyleCnt="0"/>
      <dgm:spPr/>
    </dgm:pt>
    <dgm:pt modelId="{E8C69357-382E-4C97-9D93-50D52DF9EF31}" type="pres">
      <dgm:prSet presAssocID="{31818DD6-46E1-4A43-BB85-F63FF7D756ED}" presName="Name13" presStyleLbl="parChTrans1D2" presStyleIdx="13" presStyleCnt="16"/>
      <dgm:spPr/>
    </dgm:pt>
    <dgm:pt modelId="{AA86EB93-5A30-4063-B23E-C0235EC0D055}" type="pres">
      <dgm:prSet presAssocID="{4C6C471C-CD89-492C-84DF-F09E1109187E}" presName="childText" presStyleLbl="bgAcc1" presStyleIdx="13" presStyleCnt="16" custScaleX="134124" custScaleY="69391" custLinFactX="-255560" custLinFactNeighborX="-300000">
        <dgm:presLayoutVars>
          <dgm:bulletEnabled val="1"/>
        </dgm:presLayoutVars>
      </dgm:prSet>
      <dgm:spPr/>
    </dgm:pt>
    <dgm:pt modelId="{E2380AF5-C79E-4DF2-B029-DEE51B1CA099}" type="pres">
      <dgm:prSet presAssocID="{9FE9516E-C3EE-4D49-A91F-4774BFD8EDFD}" presName="Name13" presStyleLbl="parChTrans1D2" presStyleIdx="14" presStyleCnt="16"/>
      <dgm:spPr/>
    </dgm:pt>
    <dgm:pt modelId="{E5E0FABE-557D-4918-9DEE-3F0351A0505A}" type="pres">
      <dgm:prSet presAssocID="{F0B9C3BA-0ADA-4D1F-9231-C95412F2B842}" presName="childText" presStyleLbl="bgAcc1" presStyleIdx="14" presStyleCnt="16" custScaleX="134124" custScaleY="69391" custLinFactX="-255560" custLinFactNeighborX="-300000">
        <dgm:presLayoutVars>
          <dgm:bulletEnabled val="1"/>
        </dgm:presLayoutVars>
      </dgm:prSet>
      <dgm:spPr/>
    </dgm:pt>
    <dgm:pt modelId="{3122A4E5-BD4E-4CCC-AD39-4F10096B5F57}" type="pres">
      <dgm:prSet presAssocID="{6BD8D095-DF83-43CC-94F7-A0B92952F541}" presName="Name13" presStyleLbl="parChTrans1D2" presStyleIdx="15" presStyleCnt="16"/>
      <dgm:spPr/>
    </dgm:pt>
    <dgm:pt modelId="{16BCDB51-44AB-4C07-A3EE-94AB87C64203}" type="pres">
      <dgm:prSet presAssocID="{F5532C0E-19B6-4561-8ADB-A10A0F0CD76D}" presName="childText" presStyleLbl="bgAcc1" presStyleIdx="15" presStyleCnt="16" custScaleX="134124" custScaleY="69391" custLinFactX="-255560" custLinFactNeighborX="-300000">
        <dgm:presLayoutVars>
          <dgm:bulletEnabled val="1"/>
        </dgm:presLayoutVars>
      </dgm:prSet>
      <dgm:spPr/>
    </dgm:pt>
  </dgm:ptLst>
  <dgm:cxnLst>
    <dgm:cxn modelId="{90303A01-055F-4F4A-8D51-07AF18E6C2DF}" type="presOf" srcId="{FC65C097-B8D4-484C-A99B-3BDB97D1BF5C}" destId="{6C04AF4D-5AB5-4747-949E-EE419BE43305}" srcOrd="0" destOrd="0" presId="urn:microsoft.com/office/officeart/2005/8/layout/hierarchy3"/>
    <dgm:cxn modelId="{434B1F07-DB82-4D38-A44D-BB72D419429A}" srcId="{D72E18BD-F5CB-4D8E-8431-B3BA6C6A7B48}" destId="{7FABB8D4-8585-438B-BF68-89D7D8B9E876}" srcOrd="1" destOrd="0" parTransId="{B834E7B4-A166-4972-99FB-EBC8A24E5156}" sibTransId="{4DF854F7-CB51-4A2F-9216-161CA156A685}"/>
    <dgm:cxn modelId="{42BF290B-7720-47FB-B962-C583D0F25427}" type="presOf" srcId="{20C3F6D1-D2EF-48C3-864B-B658A9116F69}" destId="{3E9DB448-A72B-4719-B4F2-C1AA75D3874A}" srcOrd="0" destOrd="0" presId="urn:microsoft.com/office/officeart/2005/8/layout/hierarchy3"/>
    <dgm:cxn modelId="{D410B010-44BF-4D97-AD06-AFC14FAB76CB}" srcId="{4064D644-9C24-4C14-963A-58D2427511DB}" destId="{E402B230-9CF8-44AD-AE65-E1A5D84398BB}" srcOrd="2" destOrd="0" parTransId="{24AB5CCC-BC3E-4B2F-ADA7-3FB80864C04B}" sibTransId="{A22E4F68-A196-427A-ACE4-E65D612556AF}"/>
    <dgm:cxn modelId="{CA5EB61C-95A3-4756-9743-28AD8F9C6337}" type="presOf" srcId="{708D3941-A7D7-449D-A50F-EC0A5225FD0D}" destId="{18E80377-5A11-4FC1-AEC2-A6513D44985C}" srcOrd="0" destOrd="0" presId="urn:microsoft.com/office/officeart/2005/8/layout/hierarchy3"/>
    <dgm:cxn modelId="{74791022-1F9B-450E-ACA8-0804AD8C5192}" srcId="{4EA94143-3BBA-4EE4-90C8-2F22EA7B83DC}" destId="{974C8770-555A-49F8-B340-E96A75605360}" srcOrd="3" destOrd="0" parTransId="{E163C67C-4AD6-4F8C-8650-32B9E162F604}" sibTransId="{E76D44B8-AF92-4A80-8E43-63D399C48D8D}"/>
    <dgm:cxn modelId="{E31EFF24-6AED-4127-9685-CA4259B04A0C}" srcId="{62ECF7AE-9D58-409B-A06A-6C61E1C2FFA5}" destId="{61B260FA-B179-4406-A044-477E4B3CFA54}" srcOrd="2" destOrd="0" parTransId="{888D01AB-C56F-4124-BB7D-316D5FA8D97D}" sibTransId="{38940157-3D3D-497D-A4FC-74F30CC5ADD9}"/>
    <dgm:cxn modelId="{3747452C-E549-4225-AF1B-F85817361B13}" type="presOf" srcId="{3FF1B201-6682-4541-A823-8658A98030CA}" destId="{38916BC1-E8EA-4F71-95DE-94BC8B229F4A}" srcOrd="0" destOrd="0" presId="urn:microsoft.com/office/officeart/2005/8/layout/hierarchy3"/>
    <dgm:cxn modelId="{12E3712F-EFDE-404F-8632-C47859909F5C}" type="presOf" srcId="{24AB5CCC-BC3E-4B2F-ADA7-3FB80864C04B}" destId="{D2A8067B-C6A3-4720-AD17-AFFECFC64BEF}" srcOrd="0" destOrd="0" presId="urn:microsoft.com/office/officeart/2005/8/layout/hierarchy3"/>
    <dgm:cxn modelId="{74061835-5983-418E-BDF5-BD2D034C7154}" type="presOf" srcId="{4431CA06-A367-49CF-A7C2-F09060C7A3D2}" destId="{C0B88380-0AA8-4CE0-B182-DF698446E628}" srcOrd="0" destOrd="0" presId="urn:microsoft.com/office/officeart/2005/8/layout/hierarchy3"/>
    <dgm:cxn modelId="{8A076037-A9F7-4AAE-B6E4-CFCC81958435}" type="presOf" srcId="{9FE9516E-C3EE-4D49-A91F-4774BFD8EDFD}" destId="{E2380AF5-C79E-4DF2-B029-DEE51B1CA099}" srcOrd="0" destOrd="0" presId="urn:microsoft.com/office/officeart/2005/8/layout/hierarchy3"/>
    <dgm:cxn modelId="{16D0E237-F893-4E92-B15F-EE841727B5BC}" srcId="{4EA94143-3BBA-4EE4-90C8-2F22EA7B83DC}" destId="{622396A3-AC79-4DCD-919C-FF3D1CDDBE10}" srcOrd="0" destOrd="0" parTransId="{FCB4F8C5-3074-4FB8-B438-2580069600EB}" sibTransId="{64A28278-0963-4B80-B7AF-716A29CDA35F}"/>
    <dgm:cxn modelId="{162FF93B-A6BA-4F52-AEDD-A727BE2007B2}" srcId="{61B260FA-B179-4406-A044-477E4B3CFA54}" destId="{600D2BC7-79C5-40E2-9604-FF06B737AE7B}" srcOrd="0" destOrd="0" parTransId="{59F5E0A4-D92F-40D4-BDDE-AFA7855AED1F}" sibTransId="{9DE40327-8330-4F44-99B0-0BD788825701}"/>
    <dgm:cxn modelId="{C452543F-DE39-43A6-A0AA-62E420B70EDE}" srcId="{D72E18BD-F5CB-4D8E-8431-B3BA6C6A7B48}" destId="{4431CA06-A367-49CF-A7C2-F09060C7A3D2}" srcOrd="0" destOrd="0" parTransId="{A4FD24C1-B844-42CC-919F-4CB399D7A715}" sibTransId="{875690D1-002A-4E4D-B461-229EEEE88FD5}"/>
    <dgm:cxn modelId="{D37BF342-DEB1-4651-BCCE-1A439657DBFF}" type="presOf" srcId="{F17AC90D-9CED-44A5-B448-C346C48401AC}" destId="{9EF282B9-809B-469E-A6BA-29D89993B33E}" srcOrd="0" destOrd="0" presId="urn:microsoft.com/office/officeart/2005/8/layout/hierarchy3"/>
    <dgm:cxn modelId="{21F04B43-0A4D-4CDF-8694-E66481E375F5}" type="presOf" srcId="{4C6C471C-CD89-492C-84DF-F09E1109187E}" destId="{AA86EB93-5A30-4063-B23E-C0235EC0D055}" srcOrd="0" destOrd="0" presId="urn:microsoft.com/office/officeart/2005/8/layout/hierarchy3"/>
    <dgm:cxn modelId="{F8B40B48-7A25-4FA3-8B48-44078CE37BB0}" type="presOf" srcId="{D30D964D-D745-46F0-9F35-D2A916F7249D}" destId="{D1EA8D3A-A47D-46C3-A132-1582BDBC7E26}" srcOrd="0" destOrd="0" presId="urn:microsoft.com/office/officeart/2005/8/layout/hierarchy3"/>
    <dgm:cxn modelId="{EE225148-5785-4977-9F0B-EE6E8C4A655D}" type="presOf" srcId="{4064D644-9C24-4C14-963A-58D2427511DB}" destId="{BBF0F90A-1F08-48DF-8CE5-52CA0909922D}" srcOrd="0" destOrd="0" presId="urn:microsoft.com/office/officeart/2005/8/layout/hierarchy3"/>
    <dgm:cxn modelId="{425E964F-C33F-485A-9C18-85720481327E}" type="presOf" srcId="{62ECF7AE-9D58-409B-A06A-6C61E1C2FFA5}" destId="{D33101B0-4CDA-4C2E-8B11-9EE189A42E7B}" srcOrd="0" destOrd="0" presId="urn:microsoft.com/office/officeart/2005/8/layout/hierarchy3"/>
    <dgm:cxn modelId="{9BEFD94F-AA9B-4E54-A0EF-0083B3BFEBF1}" type="presOf" srcId="{7FABB8D4-8585-438B-BF68-89D7D8B9E876}" destId="{2881981F-FC10-4349-805A-0ED43BE92A0C}" srcOrd="0" destOrd="0" presId="urn:microsoft.com/office/officeart/2005/8/layout/hierarchy3"/>
    <dgm:cxn modelId="{DC5D0F55-5C90-419D-AADA-E7442F07C417}" type="presOf" srcId="{FC811FD7-B4C4-43B1-B338-74B17E5E3179}" destId="{E9B58742-C83A-47E7-AAD9-6A117F55611E}" srcOrd="0" destOrd="0" presId="urn:microsoft.com/office/officeart/2005/8/layout/hierarchy3"/>
    <dgm:cxn modelId="{CA8E1E56-09F8-4632-812C-90B0268C4479}" type="presOf" srcId="{4EA94143-3BBA-4EE4-90C8-2F22EA7B83DC}" destId="{620FBAD5-8CF9-47DB-AD31-5F8D24F8A6DB}" srcOrd="1" destOrd="0" presId="urn:microsoft.com/office/officeart/2005/8/layout/hierarchy3"/>
    <dgm:cxn modelId="{AC8ADB57-7E76-484D-838F-064835C50DF9}" type="presOf" srcId="{31818DD6-46E1-4A43-BB85-F63FF7D756ED}" destId="{E8C69357-382E-4C97-9D93-50D52DF9EF31}" srcOrd="0" destOrd="0" presId="urn:microsoft.com/office/officeart/2005/8/layout/hierarchy3"/>
    <dgm:cxn modelId="{7A64585E-1C41-4EE5-BBCD-EC1C7025A139}" srcId="{FC65C097-B8D4-484C-A99B-3BDB97D1BF5C}" destId="{2CCC2EBE-3FF0-4F24-898B-9B6617CE50AF}" srcOrd="0" destOrd="0" parTransId="{644514B3-2F99-4E3A-BD47-B77965E76D6F}" sibTransId="{F7AEBC9A-87AC-4D55-9C25-CF5B9D4BFBCD}"/>
    <dgm:cxn modelId="{16CCEB63-EB29-4553-95CA-D6F545BA0AE8}" type="presOf" srcId="{E4E49539-1F73-434A-B235-16062232FB20}" destId="{E853757A-707C-47F0-9ECD-22D0327C9CA5}" srcOrd="1" destOrd="0" presId="urn:microsoft.com/office/officeart/2005/8/layout/hierarchy3"/>
    <dgm:cxn modelId="{F9034367-A8A9-4878-BD57-099625B33AD1}" srcId="{4EA94143-3BBA-4EE4-90C8-2F22EA7B83DC}" destId="{708D3941-A7D7-449D-A50F-EC0A5225FD0D}" srcOrd="1" destOrd="0" parTransId="{59C9CAD9-A4FD-41F7-A256-20AAD85926DA}" sibTransId="{DE3DE23A-365D-4A6F-8FCA-7A739C478609}"/>
    <dgm:cxn modelId="{E9BBC769-5F37-48C4-8E5B-C3DE34FB888F}" srcId="{4064D644-9C24-4C14-963A-58D2427511DB}" destId="{3FF1B201-6682-4541-A823-8658A98030CA}" srcOrd="0" destOrd="0" parTransId="{85F7D689-709F-4D6E-9736-0AC1F0380037}" sibTransId="{B68E6CED-A45C-4C7A-B037-F86BC225D8A0}"/>
    <dgm:cxn modelId="{FCFBF36A-90BB-40B0-81F7-94DFF6927017}" type="presOf" srcId="{FCB4F8C5-3074-4FB8-B438-2580069600EB}" destId="{FD0D0077-87D2-4AA1-9018-582BE2C7DB21}" srcOrd="0" destOrd="0" presId="urn:microsoft.com/office/officeart/2005/8/layout/hierarchy3"/>
    <dgm:cxn modelId="{2701196C-5BCE-4A47-B538-A0FE878A56FE}" srcId="{62ECF7AE-9D58-409B-A06A-6C61E1C2FFA5}" destId="{FC65C097-B8D4-484C-A99B-3BDB97D1BF5C}" srcOrd="5" destOrd="0" parTransId="{3A9EC48B-0773-4FF4-81D1-581A367F622F}" sibTransId="{D789B578-D62C-4725-BE94-D4731E2B35A9}"/>
    <dgm:cxn modelId="{BCED986C-22D5-45BF-BFE0-2C98BFD1D9AE}" type="presOf" srcId="{622396A3-AC79-4DCD-919C-FF3D1CDDBE10}" destId="{4C0D7046-0FBC-4B72-8C6F-7958855C1D93}" srcOrd="0" destOrd="0" presId="urn:microsoft.com/office/officeart/2005/8/layout/hierarchy3"/>
    <dgm:cxn modelId="{5AB94E71-8E60-46E4-AD39-54E48BF07F0A}" type="presOf" srcId="{F0B9C3BA-0ADA-4D1F-9231-C95412F2B842}" destId="{E5E0FABE-557D-4918-9DEE-3F0351A0505A}" srcOrd="0" destOrd="0" presId="urn:microsoft.com/office/officeart/2005/8/layout/hierarchy3"/>
    <dgm:cxn modelId="{05B5D874-BF9C-47C1-A0ED-7B9DE84F0ED4}" srcId="{E4E49539-1F73-434A-B235-16062232FB20}" destId="{FC811FD7-B4C4-43B1-B338-74B17E5E3179}" srcOrd="0" destOrd="0" parTransId="{BB78DB25-7D61-4F1E-AD85-E283BB32234D}" sibTransId="{C4DFD4E0-21F9-4C0A-8A41-6B8E26D323FB}"/>
    <dgm:cxn modelId="{38C12375-417F-4EA2-AE20-013D290D3B53}" type="presOf" srcId="{E4E49539-1F73-434A-B235-16062232FB20}" destId="{A6554F9B-EB58-4F5F-AC67-0581F8434B89}" srcOrd="0" destOrd="0" presId="urn:microsoft.com/office/officeart/2005/8/layout/hierarchy3"/>
    <dgm:cxn modelId="{D589F575-DF60-4368-9B6D-8D511D1E8226}" type="presOf" srcId="{61200AD4-7F0C-43FD-939F-F7F891AA22A8}" destId="{14EFD441-3E8D-4028-8EFD-C72D4CE2C654}" srcOrd="0" destOrd="0" presId="urn:microsoft.com/office/officeart/2005/8/layout/hierarchy3"/>
    <dgm:cxn modelId="{43B40A77-321D-430B-A7A2-656A816581E4}" type="presOf" srcId="{85F7D689-709F-4D6E-9736-0AC1F0380037}" destId="{2D7DFA5D-787B-4AC6-8D2A-091D80E88D7E}" srcOrd="0" destOrd="0" presId="urn:microsoft.com/office/officeart/2005/8/layout/hierarchy3"/>
    <dgm:cxn modelId="{A090367C-AD5A-47B3-99E3-1CAABE104B8D}" type="presOf" srcId="{97A29359-7DEF-4540-A8CF-6CECFE8F2022}" destId="{1DC8C781-8EA4-4899-8B9D-CDFC5F983DF0}" srcOrd="1" destOrd="0" presId="urn:microsoft.com/office/officeart/2005/8/layout/hierarchy3"/>
    <dgm:cxn modelId="{9503BB7C-5E59-44D7-A263-EF8C24875233}" srcId="{4EA94143-3BBA-4EE4-90C8-2F22EA7B83DC}" destId="{61200AD4-7F0C-43FD-939F-F7F891AA22A8}" srcOrd="2" destOrd="0" parTransId="{F17AC90D-9CED-44A5-B448-C346C48401AC}" sibTransId="{A7DCFDA2-88A1-40D1-A84C-EBE446DCD9B2}"/>
    <dgm:cxn modelId="{A1343B7F-B117-41B6-9621-AA8791AB2850}" type="presOf" srcId="{842815E3-7F62-4A93-8C4E-F66E0108D8D5}" destId="{7A80F6FB-4897-4679-9265-34E6C41D92EC}" srcOrd="0" destOrd="0" presId="urn:microsoft.com/office/officeart/2005/8/layout/hierarchy3"/>
    <dgm:cxn modelId="{3141F983-FDDE-41E2-BCCF-1E201778F2BC}" srcId="{4064D644-9C24-4C14-963A-58D2427511DB}" destId="{96CDEF2D-1F3B-4819-AEA6-C5DE6C34ECFF}" srcOrd="1" destOrd="0" parTransId="{D30D964D-D745-46F0-9F35-D2A916F7249D}" sibTransId="{A653ED70-36D4-4275-8D82-601EA98B18C7}"/>
    <dgm:cxn modelId="{77332C85-17CE-47D2-A99C-C508B49CB7D6}" srcId="{97A29359-7DEF-4540-A8CF-6CECFE8F2022}" destId="{F5532C0E-19B6-4561-8ADB-A10A0F0CD76D}" srcOrd="2" destOrd="0" parTransId="{6BD8D095-DF83-43CC-94F7-A0B92952F541}" sibTransId="{EA979557-01DE-4595-8351-6F2B075C1D1D}"/>
    <dgm:cxn modelId="{1B12BE89-601F-4B01-AAE7-BE3BB1CA5E3C}" srcId="{62ECF7AE-9D58-409B-A06A-6C61E1C2FFA5}" destId="{E4E49539-1F73-434A-B235-16062232FB20}" srcOrd="1" destOrd="0" parTransId="{EEC39675-83CA-4C60-AA87-428E1D6BA29C}" sibTransId="{1CA49E1D-BA2F-43C3-AAD2-B2B665E2AA25}"/>
    <dgm:cxn modelId="{1382BA8F-B8E9-4368-9D3F-536C57EBE9F1}" srcId="{62ECF7AE-9D58-409B-A06A-6C61E1C2FFA5}" destId="{D72E18BD-F5CB-4D8E-8431-B3BA6C6A7B48}" srcOrd="4" destOrd="0" parTransId="{3169F7DE-95E3-4D22-AE24-C01496B3842E}" sibTransId="{3745E1F0-0574-485F-83A2-AA78BEBE0A85}"/>
    <dgm:cxn modelId="{9CC87096-15BF-4937-8F93-C278239E2B2D}" type="presOf" srcId="{59F5E0A4-D92F-40D4-BDDE-AFA7855AED1F}" destId="{E03113F0-C371-4602-BCE5-449F8122FDE8}" srcOrd="0" destOrd="0" presId="urn:microsoft.com/office/officeart/2005/8/layout/hierarchy3"/>
    <dgm:cxn modelId="{38ECF89A-5380-4ED3-AEB7-CE41993BE7E9}" srcId="{D72E18BD-F5CB-4D8E-8431-B3BA6C6A7B48}" destId="{20C3F6D1-D2EF-48C3-864B-B658A9116F69}" srcOrd="2" destOrd="0" parTransId="{842815E3-7F62-4A93-8C4E-F66E0108D8D5}" sibTransId="{C222E32B-43C7-494F-A6EC-F5198A482620}"/>
    <dgm:cxn modelId="{0044E99C-6BC7-4753-883D-440368190235}" srcId="{97A29359-7DEF-4540-A8CF-6CECFE8F2022}" destId="{4C6C471C-CD89-492C-84DF-F09E1109187E}" srcOrd="0" destOrd="0" parTransId="{31818DD6-46E1-4A43-BB85-F63FF7D756ED}" sibTransId="{9CCD6EC8-6785-4F1B-AA49-1940615F186B}"/>
    <dgm:cxn modelId="{E6F4B2A0-2EF6-4F9E-9E71-8D6DF5F3540D}" srcId="{97A29359-7DEF-4540-A8CF-6CECFE8F2022}" destId="{F0B9C3BA-0ADA-4D1F-9231-C95412F2B842}" srcOrd="1" destOrd="0" parTransId="{9FE9516E-C3EE-4D49-A91F-4774BFD8EDFD}" sibTransId="{02D94896-8B30-4908-92B1-30FE67FBDCAC}"/>
    <dgm:cxn modelId="{A82EC6A2-14BA-4732-A867-CE0CB2A49ADA}" srcId="{62ECF7AE-9D58-409B-A06A-6C61E1C2FFA5}" destId="{4EA94143-3BBA-4EE4-90C8-2F22EA7B83DC}" srcOrd="0" destOrd="0" parTransId="{A6CA11CD-E83B-443F-B081-C37A91C83377}" sibTransId="{92E9292E-FA7E-47BB-BCA3-12945269A98C}"/>
    <dgm:cxn modelId="{8C8761A4-BE3E-4395-A601-A418856EED9E}" type="presOf" srcId="{4EA94143-3BBA-4EE4-90C8-2F22EA7B83DC}" destId="{1BC56590-66D9-4D6F-917A-549B17EDCCD4}" srcOrd="0" destOrd="0" presId="urn:microsoft.com/office/officeart/2005/8/layout/hierarchy3"/>
    <dgm:cxn modelId="{066F9CA9-1CB3-4E82-98B7-11566BDE9236}" type="presOf" srcId="{D72E18BD-F5CB-4D8E-8431-B3BA6C6A7B48}" destId="{AFB5CEDB-C029-4C9A-8231-389CE04E07FC}" srcOrd="0" destOrd="0" presId="urn:microsoft.com/office/officeart/2005/8/layout/hierarchy3"/>
    <dgm:cxn modelId="{411A41AB-83B5-410D-9FCA-3F62FFC9A711}" type="presOf" srcId="{A4FD24C1-B844-42CC-919F-4CB399D7A715}" destId="{FC1035CC-4790-4B63-B8CE-3D3A931EEADC}" srcOrd="0" destOrd="0" presId="urn:microsoft.com/office/officeart/2005/8/layout/hierarchy3"/>
    <dgm:cxn modelId="{CE1C13AD-896A-4108-A4A0-38DF0BC8FEE8}" type="presOf" srcId="{97A29359-7DEF-4540-A8CF-6CECFE8F2022}" destId="{D2CA1369-21F0-472C-91CD-736DF08EE108}" srcOrd="0" destOrd="0" presId="urn:microsoft.com/office/officeart/2005/8/layout/hierarchy3"/>
    <dgm:cxn modelId="{259788B2-2404-4FA0-A14C-64C178E470D6}" type="presOf" srcId="{96CDEF2D-1F3B-4819-AEA6-C5DE6C34ECFF}" destId="{09F2BEDA-0B8E-45A3-9FDB-6389A91F933D}" srcOrd="0" destOrd="0" presId="urn:microsoft.com/office/officeart/2005/8/layout/hierarchy3"/>
    <dgm:cxn modelId="{E28E64B6-DBEA-4549-B9E6-9B8E1710C696}" type="presOf" srcId="{644514B3-2F99-4E3A-BD47-B77965E76D6F}" destId="{981A01FE-F048-4A5C-B6E9-0BA37DAEF2E6}" srcOrd="0" destOrd="0" presId="urn:microsoft.com/office/officeart/2005/8/layout/hierarchy3"/>
    <dgm:cxn modelId="{588715BB-1622-4505-805E-BCB6F8E97CE1}" type="presOf" srcId="{E163C67C-4AD6-4F8C-8650-32B9E162F604}" destId="{07230559-B861-45A5-8195-A5D5592112C9}" srcOrd="0" destOrd="0" presId="urn:microsoft.com/office/officeart/2005/8/layout/hierarchy3"/>
    <dgm:cxn modelId="{8F29F4BE-CF96-4F8C-AE4D-B862A079DE09}" type="presOf" srcId="{61B260FA-B179-4406-A044-477E4B3CFA54}" destId="{2282594B-4541-4B72-ACCC-98941C592B5F}" srcOrd="0" destOrd="0" presId="urn:microsoft.com/office/officeart/2005/8/layout/hierarchy3"/>
    <dgm:cxn modelId="{8FB502BF-5FEC-4B5C-9308-F8ABC995FC60}" type="presOf" srcId="{FC65C097-B8D4-484C-A99B-3BDB97D1BF5C}" destId="{2D29DDFA-09FB-4ADD-B9B2-5F811AAED98A}" srcOrd="1" destOrd="0" presId="urn:microsoft.com/office/officeart/2005/8/layout/hierarchy3"/>
    <dgm:cxn modelId="{D87C7DC2-5240-4018-97C9-B6C56DDCEB87}" type="presOf" srcId="{4064D644-9C24-4C14-963A-58D2427511DB}" destId="{14410177-DEC6-472F-95F3-4339C01EA272}" srcOrd="1" destOrd="0" presId="urn:microsoft.com/office/officeart/2005/8/layout/hierarchy3"/>
    <dgm:cxn modelId="{43CC1AC5-9148-4C64-9E95-9F7315466902}" type="presOf" srcId="{61B260FA-B179-4406-A044-477E4B3CFA54}" destId="{B316A407-88A6-49E6-803C-B70A73399E4F}" srcOrd="1" destOrd="0" presId="urn:microsoft.com/office/officeart/2005/8/layout/hierarchy3"/>
    <dgm:cxn modelId="{FEF06ECC-A15A-4AB3-B463-29693C9230C7}" type="presOf" srcId="{E402B230-9CF8-44AD-AE65-E1A5D84398BB}" destId="{A69A4654-DCA3-4C7C-AC26-5B531FE4AB53}" srcOrd="0" destOrd="0" presId="urn:microsoft.com/office/officeart/2005/8/layout/hierarchy3"/>
    <dgm:cxn modelId="{36FCA1CD-A9F5-4216-A3EA-D30B0993F0D2}" srcId="{62ECF7AE-9D58-409B-A06A-6C61E1C2FFA5}" destId="{97A29359-7DEF-4540-A8CF-6CECFE8F2022}" srcOrd="6" destOrd="0" parTransId="{536040DE-553C-4301-B5AE-6CC00C736EED}" sibTransId="{FEE41C9C-9FA8-4F41-B31F-D93844A6C5BB}"/>
    <dgm:cxn modelId="{4018E6D5-2311-42B5-9920-5B2759B84AE1}" type="presOf" srcId="{BB78DB25-7D61-4F1E-AD85-E283BB32234D}" destId="{3CCF0959-E899-47A4-9462-2FF733BF12EE}" srcOrd="0" destOrd="0" presId="urn:microsoft.com/office/officeart/2005/8/layout/hierarchy3"/>
    <dgm:cxn modelId="{9FC156D6-CF0A-410A-A7B4-852AFF9CC531}" type="presOf" srcId="{600D2BC7-79C5-40E2-9604-FF06B737AE7B}" destId="{00371941-8841-4999-919D-76F4EE23CE89}" srcOrd="0" destOrd="0" presId="urn:microsoft.com/office/officeart/2005/8/layout/hierarchy3"/>
    <dgm:cxn modelId="{D7451DDA-E6A0-4511-8AAE-998AD46131C1}" type="presOf" srcId="{974C8770-555A-49F8-B340-E96A75605360}" destId="{E1F74EFE-506B-495E-A389-8E664C07E758}" srcOrd="0" destOrd="0" presId="urn:microsoft.com/office/officeart/2005/8/layout/hierarchy3"/>
    <dgm:cxn modelId="{20497EE4-A26F-4275-A3AF-35AA4AB5F715}" srcId="{62ECF7AE-9D58-409B-A06A-6C61E1C2FFA5}" destId="{4064D644-9C24-4C14-963A-58D2427511DB}" srcOrd="3" destOrd="0" parTransId="{151A7475-A140-414A-A81F-F62ADF824638}" sibTransId="{6718623B-B69C-46A0-B404-1A4EE288B18F}"/>
    <dgm:cxn modelId="{03C4B8E4-EB7E-42D1-8390-D8F7B3C26570}" type="presOf" srcId="{2CCC2EBE-3FF0-4F24-898B-9B6617CE50AF}" destId="{D66E0641-3565-4E7B-BB2A-9579A28E99D0}" srcOrd="0" destOrd="0" presId="urn:microsoft.com/office/officeart/2005/8/layout/hierarchy3"/>
    <dgm:cxn modelId="{340BD7E7-DD2C-47F8-87F6-27B1A0CA679E}" type="presOf" srcId="{D72E18BD-F5CB-4D8E-8431-B3BA6C6A7B48}" destId="{45865F75-F165-466C-8D56-63A95FFC92B8}" srcOrd="1" destOrd="0" presId="urn:microsoft.com/office/officeart/2005/8/layout/hierarchy3"/>
    <dgm:cxn modelId="{27011AEB-87DB-4517-9844-A9B1B04F8716}" type="presOf" srcId="{B834E7B4-A166-4972-99FB-EBC8A24E5156}" destId="{89D36B89-2FCB-42A2-A883-2104A1A4C15D}" srcOrd="0" destOrd="0" presId="urn:microsoft.com/office/officeart/2005/8/layout/hierarchy3"/>
    <dgm:cxn modelId="{6851F5F4-234B-43F5-B095-EBE45A74020A}" type="presOf" srcId="{59C9CAD9-A4FD-41F7-A256-20AAD85926DA}" destId="{E8E07990-A92F-4269-B8C1-44C84D046746}" srcOrd="0" destOrd="0" presId="urn:microsoft.com/office/officeart/2005/8/layout/hierarchy3"/>
    <dgm:cxn modelId="{622C66F5-9343-4446-B38B-1F59316CC67F}" type="presOf" srcId="{6BD8D095-DF83-43CC-94F7-A0B92952F541}" destId="{3122A4E5-BD4E-4CCC-AD39-4F10096B5F57}" srcOrd="0" destOrd="0" presId="urn:microsoft.com/office/officeart/2005/8/layout/hierarchy3"/>
    <dgm:cxn modelId="{81B64FFE-FA8C-47A2-999B-2FF309E5856D}" type="presOf" srcId="{F5532C0E-19B6-4561-8ADB-A10A0F0CD76D}" destId="{16BCDB51-44AB-4C07-A3EE-94AB87C64203}" srcOrd="0" destOrd="0" presId="urn:microsoft.com/office/officeart/2005/8/layout/hierarchy3"/>
    <dgm:cxn modelId="{8594DA2C-FF56-45DD-ABEC-FC5C86CFA532}" type="presParOf" srcId="{D33101B0-4CDA-4C2E-8B11-9EE189A42E7B}" destId="{36FCC295-0DE9-403B-AE45-F57FBB02F5C1}" srcOrd="0" destOrd="0" presId="urn:microsoft.com/office/officeart/2005/8/layout/hierarchy3"/>
    <dgm:cxn modelId="{39D5B50D-022F-47DC-94C4-8B5A94AD8613}" type="presParOf" srcId="{36FCC295-0DE9-403B-AE45-F57FBB02F5C1}" destId="{1BFF59F2-AB0A-40AA-989C-098F7D200162}" srcOrd="0" destOrd="0" presId="urn:microsoft.com/office/officeart/2005/8/layout/hierarchy3"/>
    <dgm:cxn modelId="{CEF4743F-6D11-4392-96A4-A21610AFBD2D}" type="presParOf" srcId="{1BFF59F2-AB0A-40AA-989C-098F7D200162}" destId="{1BC56590-66D9-4D6F-917A-549B17EDCCD4}" srcOrd="0" destOrd="0" presId="urn:microsoft.com/office/officeart/2005/8/layout/hierarchy3"/>
    <dgm:cxn modelId="{ADB644B0-3448-4023-8E77-51F28612E5FC}" type="presParOf" srcId="{1BFF59F2-AB0A-40AA-989C-098F7D200162}" destId="{620FBAD5-8CF9-47DB-AD31-5F8D24F8A6DB}" srcOrd="1" destOrd="0" presId="urn:microsoft.com/office/officeart/2005/8/layout/hierarchy3"/>
    <dgm:cxn modelId="{B377C3BD-94CE-441E-92F9-99BCC8BF56FF}" type="presParOf" srcId="{36FCC295-0DE9-403B-AE45-F57FBB02F5C1}" destId="{D67AE2A7-28A9-4656-A09D-B89900357261}" srcOrd="1" destOrd="0" presId="urn:microsoft.com/office/officeart/2005/8/layout/hierarchy3"/>
    <dgm:cxn modelId="{872B9265-15BA-4DE4-AD08-C5A6291C3F35}" type="presParOf" srcId="{D67AE2A7-28A9-4656-A09D-B89900357261}" destId="{FD0D0077-87D2-4AA1-9018-582BE2C7DB21}" srcOrd="0" destOrd="0" presId="urn:microsoft.com/office/officeart/2005/8/layout/hierarchy3"/>
    <dgm:cxn modelId="{53E1F419-CC02-44E3-8256-3DC10DB8FCB5}" type="presParOf" srcId="{D67AE2A7-28A9-4656-A09D-B89900357261}" destId="{4C0D7046-0FBC-4B72-8C6F-7958855C1D93}" srcOrd="1" destOrd="0" presId="urn:microsoft.com/office/officeart/2005/8/layout/hierarchy3"/>
    <dgm:cxn modelId="{69C47FC9-2A58-42B7-BC27-96BC016CB265}" type="presParOf" srcId="{D67AE2A7-28A9-4656-A09D-B89900357261}" destId="{E8E07990-A92F-4269-B8C1-44C84D046746}" srcOrd="2" destOrd="0" presId="urn:microsoft.com/office/officeart/2005/8/layout/hierarchy3"/>
    <dgm:cxn modelId="{F16D4BDE-04A2-46D1-AE9F-50AC5891CEFD}" type="presParOf" srcId="{D67AE2A7-28A9-4656-A09D-B89900357261}" destId="{18E80377-5A11-4FC1-AEC2-A6513D44985C}" srcOrd="3" destOrd="0" presId="urn:microsoft.com/office/officeart/2005/8/layout/hierarchy3"/>
    <dgm:cxn modelId="{CA2CD64C-4BF1-4BB2-8D50-4886219C211B}" type="presParOf" srcId="{D67AE2A7-28A9-4656-A09D-B89900357261}" destId="{9EF282B9-809B-469E-A6BA-29D89993B33E}" srcOrd="4" destOrd="0" presId="urn:microsoft.com/office/officeart/2005/8/layout/hierarchy3"/>
    <dgm:cxn modelId="{110083C9-56F5-4C60-9AD5-47AAA2778DFF}" type="presParOf" srcId="{D67AE2A7-28A9-4656-A09D-B89900357261}" destId="{14EFD441-3E8D-4028-8EFD-C72D4CE2C654}" srcOrd="5" destOrd="0" presId="urn:microsoft.com/office/officeart/2005/8/layout/hierarchy3"/>
    <dgm:cxn modelId="{B905554E-1899-44AD-B812-305EAAC53517}" type="presParOf" srcId="{D67AE2A7-28A9-4656-A09D-B89900357261}" destId="{07230559-B861-45A5-8195-A5D5592112C9}" srcOrd="6" destOrd="0" presId="urn:microsoft.com/office/officeart/2005/8/layout/hierarchy3"/>
    <dgm:cxn modelId="{6E818A81-0251-4A05-ABEF-81EB9C18442E}" type="presParOf" srcId="{D67AE2A7-28A9-4656-A09D-B89900357261}" destId="{E1F74EFE-506B-495E-A389-8E664C07E758}" srcOrd="7" destOrd="0" presId="urn:microsoft.com/office/officeart/2005/8/layout/hierarchy3"/>
    <dgm:cxn modelId="{B6D23F4B-AFED-4751-BA4A-A2D4EE81336E}" type="presParOf" srcId="{D33101B0-4CDA-4C2E-8B11-9EE189A42E7B}" destId="{E0AF74BC-9414-4336-99A9-340637C3B52C}" srcOrd="1" destOrd="0" presId="urn:microsoft.com/office/officeart/2005/8/layout/hierarchy3"/>
    <dgm:cxn modelId="{3DC30D9A-F4CC-436B-A481-0522D0F5844E}" type="presParOf" srcId="{E0AF74BC-9414-4336-99A9-340637C3B52C}" destId="{FE046014-1626-43B8-A478-E20300BDD883}" srcOrd="0" destOrd="0" presId="urn:microsoft.com/office/officeart/2005/8/layout/hierarchy3"/>
    <dgm:cxn modelId="{4FB4E017-16A8-40BD-BA32-BE10F00E22F8}" type="presParOf" srcId="{FE046014-1626-43B8-A478-E20300BDD883}" destId="{A6554F9B-EB58-4F5F-AC67-0581F8434B89}" srcOrd="0" destOrd="0" presId="urn:microsoft.com/office/officeart/2005/8/layout/hierarchy3"/>
    <dgm:cxn modelId="{A11B1FEA-8E93-4474-BD87-EA683497C179}" type="presParOf" srcId="{FE046014-1626-43B8-A478-E20300BDD883}" destId="{E853757A-707C-47F0-9ECD-22D0327C9CA5}" srcOrd="1" destOrd="0" presId="urn:microsoft.com/office/officeart/2005/8/layout/hierarchy3"/>
    <dgm:cxn modelId="{D33C5AFB-07D0-42B1-B3E6-FBF5D444DB85}" type="presParOf" srcId="{E0AF74BC-9414-4336-99A9-340637C3B52C}" destId="{3AB366B9-CB8C-4DE8-BAC1-F5C5CB43BC2F}" srcOrd="1" destOrd="0" presId="urn:microsoft.com/office/officeart/2005/8/layout/hierarchy3"/>
    <dgm:cxn modelId="{F8E12C8B-F2AF-42EA-837D-1B7A20EDCF82}" type="presParOf" srcId="{3AB366B9-CB8C-4DE8-BAC1-F5C5CB43BC2F}" destId="{3CCF0959-E899-47A4-9462-2FF733BF12EE}" srcOrd="0" destOrd="0" presId="urn:microsoft.com/office/officeart/2005/8/layout/hierarchy3"/>
    <dgm:cxn modelId="{648BACA0-0A1C-436F-9DD9-76740DBCAA3D}" type="presParOf" srcId="{3AB366B9-CB8C-4DE8-BAC1-F5C5CB43BC2F}" destId="{E9B58742-C83A-47E7-AAD9-6A117F55611E}" srcOrd="1" destOrd="0" presId="urn:microsoft.com/office/officeart/2005/8/layout/hierarchy3"/>
    <dgm:cxn modelId="{53FD1659-D863-4985-B682-0453C7213AA2}" type="presParOf" srcId="{D33101B0-4CDA-4C2E-8B11-9EE189A42E7B}" destId="{D169FAAA-EE06-44D2-B542-A4CA7B7E0791}" srcOrd="2" destOrd="0" presId="urn:microsoft.com/office/officeart/2005/8/layout/hierarchy3"/>
    <dgm:cxn modelId="{3937EECB-9F8C-4848-8F06-479C48D92749}" type="presParOf" srcId="{D169FAAA-EE06-44D2-B542-A4CA7B7E0791}" destId="{E606C883-BD81-4F7A-A166-975EFF520F63}" srcOrd="0" destOrd="0" presId="urn:microsoft.com/office/officeart/2005/8/layout/hierarchy3"/>
    <dgm:cxn modelId="{5E866310-E9FB-4A27-B372-CE8B5E19CBA6}" type="presParOf" srcId="{E606C883-BD81-4F7A-A166-975EFF520F63}" destId="{2282594B-4541-4B72-ACCC-98941C592B5F}" srcOrd="0" destOrd="0" presId="urn:microsoft.com/office/officeart/2005/8/layout/hierarchy3"/>
    <dgm:cxn modelId="{9809DEAE-3379-4688-A2E4-98683EE076FE}" type="presParOf" srcId="{E606C883-BD81-4F7A-A166-975EFF520F63}" destId="{B316A407-88A6-49E6-803C-B70A73399E4F}" srcOrd="1" destOrd="0" presId="urn:microsoft.com/office/officeart/2005/8/layout/hierarchy3"/>
    <dgm:cxn modelId="{0009BE3E-3D2E-43F4-A06D-8123127E8B43}" type="presParOf" srcId="{D169FAAA-EE06-44D2-B542-A4CA7B7E0791}" destId="{8086D464-D293-4D83-9FAC-F1F6C11E2FEB}" srcOrd="1" destOrd="0" presId="urn:microsoft.com/office/officeart/2005/8/layout/hierarchy3"/>
    <dgm:cxn modelId="{47657F83-C115-4EB0-9E74-F2333977B5B8}" type="presParOf" srcId="{8086D464-D293-4D83-9FAC-F1F6C11E2FEB}" destId="{E03113F0-C371-4602-BCE5-449F8122FDE8}" srcOrd="0" destOrd="0" presId="urn:microsoft.com/office/officeart/2005/8/layout/hierarchy3"/>
    <dgm:cxn modelId="{2F448A37-DFEB-43E8-8F6E-9173C5170C22}" type="presParOf" srcId="{8086D464-D293-4D83-9FAC-F1F6C11E2FEB}" destId="{00371941-8841-4999-919D-76F4EE23CE89}" srcOrd="1" destOrd="0" presId="urn:microsoft.com/office/officeart/2005/8/layout/hierarchy3"/>
    <dgm:cxn modelId="{5AACD743-CCDA-45FA-952B-DD30E0E3735A}" type="presParOf" srcId="{D33101B0-4CDA-4C2E-8B11-9EE189A42E7B}" destId="{F3202212-30BA-4B64-B9E5-EFF98F173130}" srcOrd="3" destOrd="0" presId="urn:microsoft.com/office/officeart/2005/8/layout/hierarchy3"/>
    <dgm:cxn modelId="{88C5F4E2-E725-4054-ABC3-B308A1B17D07}" type="presParOf" srcId="{F3202212-30BA-4B64-B9E5-EFF98F173130}" destId="{D90F1784-855D-4ADF-988E-36368D9C24D0}" srcOrd="0" destOrd="0" presId="urn:microsoft.com/office/officeart/2005/8/layout/hierarchy3"/>
    <dgm:cxn modelId="{BAB01CC4-540F-4D13-A874-D2F9752390C4}" type="presParOf" srcId="{D90F1784-855D-4ADF-988E-36368D9C24D0}" destId="{BBF0F90A-1F08-48DF-8CE5-52CA0909922D}" srcOrd="0" destOrd="0" presId="urn:microsoft.com/office/officeart/2005/8/layout/hierarchy3"/>
    <dgm:cxn modelId="{EAAA4881-3767-40C2-8B71-89AC3BD21203}" type="presParOf" srcId="{D90F1784-855D-4ADF-988E-36368D9C24D0}" destId="{14410177-DEC6-472F-95F3-4339C01EA272}" srcOrd="1" destOrd="0" presId="urn:microsoft.com/office/officeart/2005/8/layout/hierarchy3"/>
    <dgm:cxn modelId="{DBA7A9A3-CC89-4CF4-9683-DFBA93107B53}" type="presParOf" srcId="{F3202212-30BA-4B64-B9E5-EFF98F173130}" destId="{8EFA8758-DDED-44B5-96C5-1EC86ACA9E9A}" srcOrd="1" destOrd="0" presId="urn:microsoft.com/office/officeart/2005/8/layout/hierarchy3"/>
    <dgm:cxn modelId="{BC70B9A8-2C46-4A0E-BCB2-066060A1E95E}" type="presParOf" srcId="{8EFA8758-DDED-44B5-96C5-1EC86ACA9E9A}" destId="{2D7DFA5D-787B-4AC6-8D2A-091D80E88D7E}" srcOrd="0" destOrd="0" presId="urn:microsoft.com/office/officeart/2005/8/layout/hierarchy3"/>
    <dgm:cxn modelId="{8AF8B71D-8362-4F3F-AA60-5686E9275EFC}" type="presParOf" srcId="{8EFA8758-DDED-44B5-96C5-1EC86ACA9E9A}" destId="{38916BC1-E8EA-4F71-95DE-94BC8B229F4A}" srcOrd="1" destOrd="0" presId="urn:microsoft.com/office/officeart/2005/8/layout/hierarchy3"/>
    <dgm:cxn modelId="{D94B61A0-AED2-410F-9F05-810A4848B113}" type="presParOf" srcId="{8EFA8758-DDED-44B5-96C5-1EC86ACA9E9A}" destId="{D1EA8D3A-A47D-46C3-A132-1582BDBC7E26}" srcOrd="2" destOrd="0" presId="urn:microsoft.com/office/officeart/2005/8/layout/hierarchy3"/>
    <dgm:cxn modelId="{74143839-91EC-4669-B70C-8E98A41A8304}" type="presParOf" srcId="{8EFA8758-DDED-44B5-96C5-1EC86ACA9E9A}" destId="{09F2BEDA-0B8E-45A3-9FDB-6389A91F933D}" srcOrd="3" destOrd="0" presId="urn:microsoft.com/office/officeart/2005/8/layout/hierarchy3"/>
    <dgm:cxn modelId="{B4CD6208-1F67-49C8-98E0-88D9ECB7CE72}" type="presParOf" srcId="{8EFA8758-DDED-44B5-96C5-1EC86ACA9E9A}" destId="{D2A8067B-C6A3-4720-AD17-AFFECFC64BEF}" srcOrd="4" destOrd="0" presId="urn:microsoft.com/office/officeart/2005/8/layout/hierarchy3"/>
    <dgm:cxn modelId="{350F1561-AA0C-4F65-A411-EB7EEF0F87E1}" type="presParOf" srcId="{8EFA8758-DDED-44B5-96C5-1EC86ACA9E9A}" destId="{A69A4654-DCA3-4C7C-AC26-5B531FE4AB53}" srcOrd="5" destOrd="0" presId="urn:microsoft.com/office/officeart/2005/8/layout/hierarchy3"/>
    <dgm:cxn modelId="{7212B79C-0C44-493F-898C-A7ACB3110029}" type="presParOf" srcId="{D33101B0-4CDA-4C2E-8B11-9EE189A42E7B}" destId="{B413FDA0-649E-492E-81A6-230018895CED}" srcOrd="4" destOrd="0" presId="urn:microsoft.com/office/officeart/2005/8/layout/hierarchy3"/>
    <dgm:cxn modelId="{63DDE415-4E23-407B-832F-D001DD22EECF}" type="presParOf" srcId="{B413FDA0-649E-492E-81A6-230018895CED}" destId="{F2CB5721-6424-463E-B568-F3000CCD6BFF}" srcOrd="0" destOrd="0" presId="urn:microsoft.com/office/officeart/2005/8/layout/hierarchy3"/>
    <dgm:cxn modelId="{D9A1001A-DF1C-42F1-A22B-B7F47741DA0E}" type="presParOf" srcId="{F2CB5721-6424-463E-B568-F3000CCD6BFF}" destId="{AFB5CEDB-C029-4C9A-8231-389CE04E07FC}" srcOrd="0" destOrd="0" presId="urn:microsoft.com/office/officeart/2005/8/layout/hierarchy3"/>
    <dgm:cxn modelId="{7ADC6253-1854-4C2E-8F34-47CA028D2894}" type="presParOf" srcId="{F2CB5721-6424-463E-B568-F3000CCD6BFF}" destId="{45865F75-F165-466C-8D56-63A95FFC92B8}" srcOrd="1" destOrd="0" presId="urn:microsoft.com/office/officeart/2005/8/layout/hierarchy3"/>
    <dgm:cxn modelId="{5A003EAB-AF34-40E7-98E8-DE0593353B6C}" type="presParOf" srcId="{B413FDA0-649E-492E-81A6-230018895CED}" destId="{6E7AB7EB-E3C5-4B0E-8350-FF41D469F61F}" srcOrd="1" destOrd="0" presId="urn:microsoft.com/office/officeart/2005/8/layout/hierarchy3"/>
    <dgm:cxn modelId="{5AD4241B-7DFC-4527-BC67-945799136A64}" type="presParOf" srcId="{6E7AB7EB-E3C5-4B0E-8350-FF41D469F61F}" destId="{FC1035CC-4790-4B63-B8CE-3D3A931EEADC}" srcOrd="0" destOrd="0" presId="urn:microsoft.com/office/officeart/2005/8/layout/hierarchy3"/>
    <dgm:cxn modelId="{ECE89862-852C-43BC-8372-74F354401A9E}" type="presParOf" srcId="{6E7AB7EB-E3C5-4B0E-8350-FF41D469F61F}" destId="{C0B88380-0AA8-4CE0-B182-DF698446E628}" srcOrd="1" destOrd="0" presId="urn:microsoft.com/office/officeart/2005/8/layout/hierarchy3"/>
    <dgm:cxn modelId="{0A42C364-C28C-4C38-B5D0-DF382D2E527C}" type="presParOf" srcId="{6E7AB7EB-E3C5-4B0E-8350-FF41D469F61F}" destId="{89D36B89-2FCB-42A2-A883-2104A1A4C15D}" srcOrd="2" destOrd="0" presId="urn:microsoft.com/office/officeart/2005/8/layout/hierarchy3"/>
    <dgm:cxn modelId="{4E9D9DB3-185A-428A-9E18-B1C0648006AF}" type="presParOf" srcId="{6E7AB7EB-E3C5-4B0E-8350-FF41D469F61F}" destId="{2881981F-FC10-4349-805A-0ED43BE92A0C}" srcOrd="3" destOrd="0" presId="urn:microsoft.com/office/officeart/2005/8/layout/hierarchy3"/>
    <dgm:cxn modelId="{721BC402-8515-46B6-AF5D-1F314239E1B5}" type="presParOf" srcId="{6E7AB7EB-E3C5-4B0E-8350-FF41D469F61F}" destId="{7A80F6FB-4897-4679-9265-34E6C41D92EC}" srcOrd="4" destOrd="0" presId="urn:microsoft.com/office/officeart/2005/8/layout/hierarchy3"/>
    <dgm:cxn modelId="{2D008750-47B7-4368-8D23-7C02236E74C0}" type="presParOf" srcId="{6E7AB7EB-E3C5-4B0E-8350-FF41D469F61F}" destId="{3E9DB448-A72B-4719-B4F2-C1AA75D3874A}" srcOrd="5" destOrd="0" presId="urn:microsoft.com/office/officeart/2005/8/layout/hierarchy3"/>
    <dgm:cxn modelId="{3D7FC3D1-AF00-4A99-92B5-0F8A2C7219B6}" type="presParOf" srcId="{D33101B0-4CDA-4C2E-8B11-9EE189A42E7B}" destId="{CB0BEEF2-DADB-4FEA-82D3-F5E42E737110}" srcOrd="5" destOrd="0" presId="urn:microsoft.com/office/officeart/2005/8/layout/hierarchy3"/>
    <dgm:cxn modelId="{CD67A33C-B25F-45B1-A856-4EB29CBCA9FE}" type="presParOf" srcId="{CB0BEEF2-DADB-4FEA-82D3-F5E42E737110}" destId="{33E23503-FC8A-4CB3-9F76-E3A85307463F}" srcOrd="0" destOrd="0" presId="urn:microsoft.com/office/officeart/2005/8/layout/hierarchy3"/>
    <dgm:cxn modelId="{16B6CCC4-2D49-42E4-9A9C-26C0AF561335}" type="presParOf" srcId="{33E23503-FC8A-4CB3-9F76-E3A85307463F}" destId="{6C04AF4D-5AB5-4747-949E-EE419BE43305}" srcOrd="0" destOrd="0" presId="urn:microsoft.com/office/officeart/2005/8/layout/hierarchy3"/>
    <dgm:cxn modelId="{376C8D30-0645-4731-BDE8-7A915F56D21E}" type="presParOf" srcId="{33E23503-FC8A-4CB3-9F76-E3A85307463F}" destId="{2D29DDFA-09FB-4ADD-B9B2-5F811AAED98A}" srcOrd="1" destOrd="0" presId="urn:microsoft.com/office/officeart/2005/8/layout/hierarchy3"/>
    <dgm:cxn modelId="{4B9EAF5C-C832-45A3-962D-E536299A7172}" type="presParOf" srcId="{CB0BEEF2-DADB-4FEA-82D3-F5E42E737110}" destId="{A9A3C648-FE8E-4AB9-BF4E-74EAE8CB0B66}" srcOrd="1" destOrd="0" presId="urn:microsoft.com/office/officeart/2005/8/layout/hierarchy3"/>
    <dgm:cxn modelId="{B67385D2-3720-43E5-B56F-EA30A538C6EC}" type="presParOf" srcId="{A9A3C648-FE8E-4AB9-BF4E-74EAE8CB0B66}" destId="{981A01FE-F048-4A5C-B6E9-0BA37DAEF2E6}" srcOrd="0" destOrd="0" presId="urn:microsoft.com/office/officeart/2005/8/layout/hierarchy3"/>
    <dgm:cxn modelId="{0774734A-F28C-4CC4-92AC-EB2FFDDE111E}" type="presParOf" srcId="{A9A3C648-FE8E-4AB9-BF4E-74EAE8CB0B66}" destId="{D66E0641-3565-4E7B-BB2A-9579A28E99D0}" srcOrd="1" destOrd="0" presId="urn:microsoft.com/office/officeart/2005/8/layout/hierarchy3"/>
    <dgm:cxn modelId="{C18709DA-AB17-4ACA-9D7A-DEE3DA22FB77}" type="presParOf" srcId="{D33101B0-4CDA-4C2E-8B11-9EE189A42E7B}" destId="{6540D927-C728-42DF-A06E-8D8A13036A38}" srcOrd="6" destOrd="0" presId="urn:microsoft.com/office/officeart/2005/8/layout/hierarchy3"/>
    <dgm:cxn modelId="{D5067E5B-D33E-4846-AA37-CA03719F2365}" type="presParOf" srcId="{6540D927-C728-42DF-A06E-8D8A13036A38}" destId="{7487A9C3-7976-4803-B23C-54FDEBADD01D}" srcOrd="0" destOrd="0" presId="urn:microsoft.com/office/officeart/2005/8/layout/hierarchy3"/>
    <dgm:cxn modelId="{B5F9547A-0BBE-4E82-BAEF-72DED44D5572}" type="presParOf" srcId="{7487A9C3-7976-4803-B23C-54FDEBADD01D}" destId="{D2CA1369-21F0-472C-91CD-736DF08EE108}" srcOrd="0" destOrd="0" presId="urn:microsoft.com/office/officeart/2005/8/layout/hierarchy3"/>
    <dgm:cxn modelId="{9D15C68D-AE23-4EE8-8099-BB18B6953054}" type="presParOf" srcId="{7487A9C3-7976-4803-B23C-54FDEBADD01D}" destId="{1DC8C781-8EA4-4899-8B9D-CDFC5F983DF0}" srcOrd="1" destOrd="0" presId="urn:microsoft.com/office/officeart/2005/8/layout/hierarchy3"/>
    <dgm:cxn modelId="{89B6BEFF-3261-4637-A0D5-C25B5240E732}" type="presParOf" srcId="{6540D927-C728-42DF-A06E-8D8A13036A38}" destId="{78AC7DD6-E342-4A4F-B2A4-6549CA828DEE}" srcOrd="1" destOrd="0" presId="urn:microsoft.com/office/officeart/2005/8/layout/hierarchy3"/>
    <dgm:cxn modelId="{12E50CBE-C68D-42D8-B5A8-404B347E0D6A}" type="presParOf" srcId="{78AC7DD6-E342-4A4F-B2A4-6549CA828DEE}" destId="{E8C69357-382E-4C97-9D93-50D52DF9EF31}" srcOrd="0" destOrd="0" presId="urn:microsoft.com/office/officeart/2005/8/layout/hierarchy3"/>
    <dgm:cxn modelId="{C59AF27D-3411-4922-A021-7B498DEA4791}" type="presParOf" srcId="{78AC7DD6-E342-4A4F-B2A4-6549CA828DEE}" destId="{AA86EB93-5A30-4063-B23E-C0235EC0D055}" srcOrd="1" destOrd="0" presId="urn:microsoft.com/office/officeart/2005/8/layout/hierarchy3"/>
    <dgm:cxn modelId="{A8D20146-AB6B-4E80-AB98-9B0F6CDB1762}" type="presParOf" srcId="{78AC7DD6-E342-4A4F-B2A4-6549CA828DEE}" destId="{E2380AF5-C79E-4DF2-B029-DEE51B1CA099}" srcOrd="2" destOrd="0" presId="urn:microsoft.com/office/officeart/2005/8/layout/hierarchy3"/>
    <dgm:cxn modelId="{BD00D329-FF07-4C46-855A-EA572A2FC7C5}" type="presParOf" srcId="{78AC7DD6-E342-4A4F-B2A4-6549CA828DEE}" destId="{E5E0FABE-557D-4918-9DEE-3F0351A0505A}" srcOrd="3" destOrd="0" presId="urn:microsoft.com/office/officeart/2005/8/layout/hierarchy3"/>
    <dgm:cxn modelId="{1C7340C0-8E07-46BD-B55C-43EF7EAC530C}" type="presParOf" srcId="{78AC7DD6-E342-4A4F-B2A4-6549CA828DEE}" destId="{3122A4E5-BD4E-4CCC-AD39-4F10096B5F57}" srcOrd="4" destOrd="0" presId="urn:microsoft.com/office/officeart/2005/8/layout/hierarchy3"/>
    <dgm:cxn modelId="{C5D423B2-F9BF-4E69-81AD-CEE4F3CBFCDB}" type="presParOf" srcId="{78AC7DD6-E342-4A4F-B2A4-6549CA828DEE}" destId="{16BCDB51-44AB-4C07-A3EE-94AB87C64203}"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C56590-66D9-4D6F-917A-549B17EDCCD4}">
      <dsp:nvSpPr>
        <dsp:cNvPr id="0" name=""/>
        <dsp:cNvSpPr/>
      </dsp:nvSpPr>
      <dsp:spPr>
        <a:xfrm>
          <a:off x="3747" y="1581558"/>
          <a:ext cx="1367541" cy="297861"/>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solidFill>
            <a:schemeClr val="tx1">
              <a:lumMod val="40000"/>
              <a:lumOff val="6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it-IT" sz="1400" b="1" kern="1200" spc="0" err="1">
              <a:latin typeface="Book Antiqua" panose="02040602050305030304" pitchFamily="18" charset="0"/>
            </a:rPr>
            <a:t>Dbl</a:t>
          </a:r>
          <a:r>
            <a:rPr lang="it-IT" sz="1400" b="1" kern="1200" spc="0">
              <a:latin typeface="Book Antiqua" panose="02040602050305030304" pitchFamily="18" charset="0"/>
            </a:rPr>
            <a:t> Click</a:t>
          </a:r>
        </a:p>
      </dsp:txBody>
      <dsp:txXfrm>
        <a:off x="12471" y="1590282"/>
        <a:ext cx="1350093" cy="280413"/>
      </dsp:txXfrm>
    </dsp:sp>
    <dsp:sp modelId="{FD0D0077-87D2-4AA1-9018-582BE2C7DB21}">
      <dsp:nvSpPr>
        <dsp:cNvPr id="0" name=""/>
        <dsp:cNvSpPr/>
      </dsp:nvSpPr>
      <dsp:spPr>
        <a:xfrm>
          <a:off x="140501" y="1879419"/>
          <a:ext cx="136754" cy="324300"/>
        </a:xfrm>
        <a:custGeom>
          <a:avLst/>
          <a:gdLst/>
          <a:ahLst/>
          <a:cxnLst/>
          <a:rect l="0" t="0" r="0" b="0"/>
          <a:pathLst>
            <a:path>
              <a:moveTo>
                <a:pt x="0" y="0"/>
              </a:moveTo>
              <a:lnTo>
                <a:pt x="0" y="324300"/>
              </a:lnTo>
              <a:lnTo>
                <a:pt x="136754" y="324300"/>
              </a:lnTo>
            </a:path>
          </a:pathLst>
        </a:custGeom>
        <a:noFill/>
        <a:ln w="9525" cap="flat" cmpd="sng" algn="ctr">
          <a:solidFill>
            <a:schemeClr val="accent5">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C0D7046-0FBC-4B72-8C6F-7958855C1D93}">
      <dsp:nvSpPr>
        <dsp:cNvPr id="0" name=""/>
        <dsp:cNvSpPr/>
      </dsp:nvSpPr>
      <dsp:spPr>
        <a:xfrm>
          <a:off x="277255" y="2015020"/>
          <a:ext cx="1165387" cy="377399"/>
        </a:xfrm>
        <a:prstGeom prst="roundRect">
          <a:avLst>
            <a:gd name="adj" fmla="val 10000"/>
          </a:avLst>
        </a:prstGeom>
        <a:solidFill>
          <a:schemeClr val="accent5">
            <a:alpha val="90000"/>
            <a:tint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it-IT" sz="1100" b="0" kern="1200" spc="0" err="1">
              <a:latin typeface="Book Antiqua" panose="02040602050305030304" pitchFamily="18" charset="0"/>
            </a:rPr>
            <a:t>Graph</a:t>
          </a:r>
          <a:r>
            <a:rPr lang="it-IT" sz="1100" b="0" kern="1200" spc="0">
              <a:latin typeface="Book Antiqua" panose="02040602050305030304" pitchFamily="18" charset="0"/>
            </a:rPr>
            <a:t> </a:t>
          </a:r>
        </a:p>
      </dsp:txBody>
      <dsp:txXfrm>
        <a:off x="288309" y="2026074"/>
        <a:ext cx="1143279" cy="355291"/>
      </dsp:txXfrm>
    </dsp:sp>
    <dsp:sp modelId="{E8E07990-A92F-4269-B8C1-44C84D046746}">
      <dsp:nvSpPr>
        <dsp:cNvPr id="0" name=""/>
        <dsp:cNvSpPr/>
      </dsp:nvSpPr>
      <dsp:spPr>
        <a:xfrm>
          <a:off x="140501" y="1879419"/>
          <a:ext cx="136754" cy="837301"/>
        </a:xfrm>
        <a:custGeom>
          <a:avLst/>
          <a:gdLst/>
          <a:ahLst/>
          <a:cxnLst/>
          <a:rect l="0" t="0" r="0" b="0"/>
          <a:pathLst>
            <a:path>
              <a:moveTo>
                <a:pt x="0" y="0"/>
              </a:moveTo>
              <a:lnTo>
                <a:pt x="0" y="837301"/>
              </a:lnTo>
              <a:lnTo>
                <a:pt x="136754" y="837301"/>
              </a:lnTo>
            </a:path>
          </a:pathLst>
        </a:custGeom>
        <a:noFill/>
        <a:ln w="9525" cap="flat" cmpd="sng" algn="ctr">
          <a:solidFill>
            <a:schemeClr val="accent5">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8E80377-5A11-4FC1-AEC2-A6513D44985C}">
      <dsp:nvSpPr>
        <dsp:cNvPr id="0" name=""/>
        <dsp:cNvSpPr/>
      </dsp:nvSpPr>
      <dsp:spPr>
        <a:xfrm>
          <a:off x="277255" y="2528020"/>
          <a:ext cx="1165387" cy="377399"/>
        </a:xfrm>
        <a:prstGeom prst="roundRect">
          <a:avLst>
            <a:gd name="adj" fmla="val 10000"/>
          </a:avLst>
        </a:prstGeom>
        <a:solidFill>
          <a:schemeClr val="accent5">
            <a:alpha val="90000"/>
            <a:tint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it-IT" sz="1100" b="0" kern="1200" spc="0">
              <a:latin typeface="Book Antiqua" panose="02040602050305030304" pitchFamily="18" charset="0"/>
            </a:rPr>
            <a:t>PCA </a:t>
          </a:r>
        </a:p>
      </dsp:txBody>
      <dsp:txXfrm>
        <a:off x="288309" y="2539074"/>
        <a:ext cx="1143279" cy="355291"/>
      </dsp:txXfrm>
    </dsp:sp>
    <dsp:sp modelId="{9EF282B9-809B-469E-A6BA-29D89993B33E}">
      <dsp:nvSpPr>
        <dsp:cNvPr id="0" name=""/>
        <dsp:cNvSpPr/>
      </dsp:nvSpPr>
      <dsp:spPr>
        <a:xfrm>
          <a:off x="140501" y="1879419"/>
          <a:ext cx="136754" cy="1350301"/>
        </a:xfrm>
        <a:custGeom>
          <a:avLst/>
          <a:gdLst/>
          <a:ahLst/>
          <a:cxnLst/>
          <a:rect l="0" t="0" r="0" b="0"/>
          <a:pathLst>
            <a:path>
              <a:moveTo>
                <a:pt x="0" y="0"/>
              </a:moveTo>
              <a:lnTo>
                <a:pt x="0" y="1350301"/>
              </a:lnTo>
              <a:lnTo>
                <a:pt x="136754" y="1350301"/>
              </a:lnTo>
            </a:path>
          </a:pathLst>
        </a:custGeom>
        <a:noFill/>
        <a:ln w="9525" cap="flat" cmpd="sng" algn="ctr">
          <a:solidFill>
            <a:schemeClr val="accent5">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4EFD441-3E8D-4028-8EFD-C72D4CE2C654}">
      <dsp:nvSpPr>
        <dsp:cNvPr id="0" name=""/>
        <dsp:cNvSpPr/>
      </dsp:nvSpPr>
      <dsp:spPr>
        <a:xfrm>
          <a:off x="277255" y="3041021"/>
          <a:ext cx="1165387" cy="377399"/>
        </a:xfrm>
        <a:prstGeom prst="roundRect">
          <a:avLst>
            <a:gd name="adj" fmla="val 10000"/>
          </a:avLst>
        </a:prstGeom>
        <a:solidFill>
          <a:schemeClr val="accent5">
            <a:alpha val="90000"/>
            <a:tint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it-IT" sz="1100" b="0" kern="1200" spc="0" err="1">
              <a:latin typeface="Book Antiqua" panose="02040602050305030304" pitchFamily="18" charset="0"/>
            </a:rPr>
            <a:t>Timestamp</a:t>
          </a:r>
          <a:r>
            <a:rPr lang="it-IT" sz="1100" b="0" kern="1200" spc="0">
              <a:latin typeface="Book Antiqua" panose="02040602050305030304" pitchFamily="18" charset="0"/>
            </a:rPr>
            <a:t> Filter</a:t>
          </a:r>
        </a:p>
      </dsp:txBody>
      <dsp:txXfrm>
        <a:off x="288309" y="3052075"/>
        <a:ext cx="1143279" cy="355291"/>
      </dsp:txXfrm>
    </dsp:sp>
    <dsp:sp modelId="{07230559-B861-45A5-8195-A5D5592112C9}">
      <dsp:nvSpPr>
        <dsp:cNvPr id="0" name=""/>
        <dsp:cNvSpPr/>
      </dsp:nvSpPr>
      <dsp:spPr>
        <a:xfrm>
          <a:off x="140501" y="1879419"/>
          <a:ext cx="136754" cy="1863301"/>
        </a:xfrm>
        <a:custGeom>
          <a:avLst/>
          <a:gdLst/>
          <a:ahLst/>
          <a:cxnLst/>
          <a:rect l="0" t="0" r="0" b="0"/>
          <a:pathLst>
            <a:path>
              <a:moveTo>
                <a:pt x="0" y="0"/>
              </a:moveTo>
              <a:lnTo>
                <a:pt x="0" y="1863301"/>
              </a:lnTo>
              <a:lnTo>
                <a:pt x="136754" y="1863301"/>
              </a:lnTo>
            </a:path>
          </a:pathLst>
        </a:custGeom>
        <a:noFill/>
        <a:ln w="9525" cap="flat" cmpd="sng" algn="ctr">
          <a:solidFill>
            <a:schemeClr val="accent5">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1F74EFE-506B-495E-A389-8E664C07E758}">
      <dsp:nvSpPr>
        <dsp:cNvPr id="0" name=""/>
        <dsp:cNvSpPr/>
      </dsp:nvSpPr>
      <dsp:spPr>
        <a:xfrm>
          <a:off x="277255" y="3554021"/>
          <a:ext cx="1165387" cy="377399"/>
        </a:xfrm>
        <a:prstGeom prst="roundRect">
          <a:avLst>
            <a:gd name="adj" fmla="val 10000"/>
          </a:avLst>
        </a:prstGeom>
        <a:solidFill>
          <a:schemeClr val="accent5">
            <a:alpha val="90000"/>
            <a:tint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it-IT" sz="1100" b="0" kern="1200" spc="0">
              <a:latin typeface="Book Antiqua" panose="02040602050305030304" pitchFamily="18" charset="0"/>
            </a:rPr>
            <a:t>Total Port </a:t>
          </a:r>
          <a:r>
            <a:rPr lang="it-IT" sz="1100" b="0" kern="1200" spc="0" err="1">
              <a:latin typeface="Book Antiqua" panose="02040602050305030304" pitchFamily="18" charset="0"/>
            </a:rPr>
            <a:t>Number</a:t>
          </a:r>
          <a:endParaRPr lang="it-IT" sz="1100" b="0" kern="1200" spc="0">
            <a:latin typeface="Book Antiqua" panose="02040602050305030304" pitchFamily="18" charset="0"/>
          </a:endParaRPr>
        </a:p>
      </dsp:txBody>
      <dsp:txXfrm>
        <a:off x="288309" y="3565075"/>
        <a:ext cx="1143279" cy="355291"/>
      </dsp:txXfrm>
    </dsp:sp>
    <dsp:sp modelId="{A6554F9B-EB58-4F5F-AC67-0581F8434B89}">
      <dsp:nvSpPr>
        <dsp:cNvPr id="0" name=""/>
        <dsp:cNvSpPr/>
      </dsp:nvSpPr>
      <dsp:spPr>
        <a:xfrm>
          <a:off x="9806009" y="1581558"/>
          <a:ext cx="1367541" cy="297861"/>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solidFill>
            <a:schemeClr val="tx1">
              <a:lumMod val="40000"/>
              <a:lumOff val="6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it-IT" sz="1400" b="1" kern="1200" spc="0">
              <a:latin typeface="Book Antiqua" panose="02040602050305030304" pitchFamily="18" charset="0"/>
            </a:rPr>
            <a:t>Zoom</a:t>
          </a:r>
        </a:p>
      </dsp:txBody>
      <dsp:txXfrm>
        <a:off x="9814733" y="1590282"/>
        <a:ext cx="1350093" cy="280413"/>
      </dsp:txXfrm>
    </dsp:sp>
    <dsp:sp modelId="{3CCF0959-E899-47A4-9462-2FF733BF12EE}">
      <dsp:nvSpPr>
        <dsp:cNvPr id="0" name=""/>
        <dsp:cNvSpPr/>
      </dsp:nvSpPr>
      <dsp:spPr>
        <a:xfrm>
          <a:off x="9897043" y="1879419"/>
          <a:ext cx="91440" cy="324300"/>
        </a:xfrm>
        <a:custGeom>
          <a:avLst/>
          <a:gdLst/>
          <a:ahLst/>
          <a:cxnLst/>
          <a:rect l="0" t="0" r="0" b="0"/>
          <a:pathLst>
            <a:path>
              <a:moveTo>
                <a:pt x="45720" y="0"/>
              </a:moveTo>
              <a:lnTo>
                <a:pt x="45720" y="324300"/>
              </a:lnTo>
              <a:lnTo>
                <a:pt x="132028" y="324300"/>
              </a:lnTo>
            </a:path>
          </a:pathLst>
        </a:custGeom>
        <a:noFill/>
        <a:ln w="9525" cap="flat" cmpd="sng" algn="ctr">
          <a:solidFill>
            <a:schemeClr val="accent5">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9B58742-C83A-47E7-AAD9-6A117F55611E}">
      <dsp:nvSpPr>
        <dsp:cNvPr id="0" name=""/>
        <dsp:cNvSpPr/>
      </dsp:nvSpPr>
      <dsp:spPr>
        <a:xfrm>
          <a:off x="10029071" y="2015020"/>
          <a:ext cx="1165387" cy="377399"/>
        </a:xfrm>
        <a:prstGeom prst="roundRect">
          <a:avLst>
            <a:gd name="adj" fmla="val 10000"/>
          </a:avLst>
        </a:prstGeom>
        <a:solidFill>
          <a:schemeClr val="accent5">
            <a:alpha val="90000"/>
            <a:tint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it-IT" sz="1100" b="0" kern="1200" spc="0">
              <a:latin typeface="Book Antiqua" panose="02040602050305030304" pitchFamily="18" charset="0"/>
            </a:rPr>
            <a:t>PCA</a:t>
          </a:r>
        </a:p>
      </dsp:txBody>
      <dsp:txXfrm>
        <a:off x="10040125" y="2026074"/>
        <a:ext cx="1143279" cy="355291"/>
      </dsp:txXfrm>
    </dsp:sp>
    <dsp:sp modelId="{2282594B-4541-4B72-ACCC-98941C592B5F}">
      <dsp:nvSpPr>
        <dsp:cNvPr id="0" name=""/>
        <dsp:cNvSpPr/>
      </dsp:nvSpPr>
      <dsp:spPr>
        <a:xfrm>
          <a:off x="6640549" y="1581558"/>
          <a:ext cx="1367541" cy="297861"/>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solidFill>
            <a:schemeClr val="tx1">
              <a:lumMod val="40000"/>
              <a:lumOff val="6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it-IT" sz="1400" b="1" kern="1200" spc="0" dirty="0">
              <a:latin typeface="Book Antiqua" panose="02040602050305030304" pitchFamily="18" charset="0"/>
            </a:rPr>
            <a:t>Drag</a:t>
          </a:r>
        </a:p>
      </dsp:txBody>
      <dsp:txXfrm>
        <a:off x="6649273" y="1590282"/>
        <a:ext cx="1350093" cy="280413"/>
      </dsp:txXfrm>
    </dsp:sp>
    <dsp:sp modelId="{E03113F0-C371-4602-BCE5-449F8122FDE8}">
      <dsp:nvSpPr>
        <dsp:cNvPr id="0" name=""/>
        <dsp:cNvSpPr/>
      </dsp:nvSpPr>
      <dsp:spPr>
        <a:xfrm>
          <a:off x="6777304" y="1879419"/>
          <a:ext cx="136656" cy="324300"/>
        </a:xfrm>
        <a:custGeom>
          <a:avLst/>
          <a:gdLst/>
          <a:ahLst/>
          <a:cxnLst/>
          <a:rect l="0" t="0" r="0" b="0"/>
          <a:pathLst>
            <a:path>
              <a:moveTo>
                <a:pt x="0" y="0"/>
              </a:moveTo>
              <a:lnTo>
                <a:pt x="0" y="324300"/>
              </a:lnTo>
              <a:lnTo>
                <a:pt x="136656" y="324300"/>
              </a:lnTo>
            </a:path>
          </a:pathLst>
        </a:custGeom>
        <a:noFill/>
        <a:ln w="9525" cap="flat" cmpd="sng" algn="ctr">
          <a:solidFill>
            <a:schemeClr val="accent5">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0371941-8841-4999-919D-76F4EE23CE89}">
      <dsp:nvSpPr>
        <dsp:cNvPr id="0" name=""/>
        <dsp:cNvSpPr/>
      </dsp:nvSpPr>
      <dsp:spPr>
        <a:xfrm>
          <a:off x="6913960" y="2015020"/>
          <a:ext cx="1165387" cy="377399"/>
        </a:xfrm>
        <a:prstGeom prst="roundRect">
          <a:avLst>
            <a:gd name="adj" fmla="val 10000"/>
          </a:avLst>
        </a:prstGeom>
        <a:solidFill>
          <a:schemeClr val="accent5">
            <a:alpha val="90000"/>
            <a:tint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it-IT" sz="1100" b="0" kern="1200" spc="0" dirty="0">
              <a:latin typeface="Book Antiqua" panose="02040602050305030304" pitchFamily="18" charset="0"/>
            </a:rPr>
            <a:t>PCA </a:t>
          </a:r>
        </a:p>
      </dsp:txBody>
      <dsp:txXfrm>
        <a:off x="6925014" y="2026074"/>
        <a:ext cx="1143279" cy="355291"/>
      </dsp:txXfrm>
    </dsp:sp>
    <dsp:sp modelId="{BBF0F90A-1F08-48DF-8CE5-52CA0909922D}">
      <dsp:nvSpPr>
        <dsp:cNvPr id="0" name=""/>
        <dsp:cNvSpPr/>
      </dsp:nvSpPr>
      <dsp:spPr>
        <a:xfrm>
          <a:off x="1666118" y="1581558"/>
          <a:ext cx="1367541" cy="297861"/>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solidFill>
            <a:schemeClr val="tx1">
              <a:lumMod val="40000"/>
              <a:lumOff val="6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i="0" kern="1200" spc="0" dirty="0">
              <a:latin typeface="Book Antiqua" panose="02040602050305030304" pitchFamily="18" charset="0"/>
            </a:rPr>
            <a:t>Mouse Move</a:t>
          </a:r>
          <a:endParaRPr lang="it-IT" sz="1400" b="1" kern="1200" spc="-150" dirty="0">
            <a:latin typeface="Book Antiqua" panose="02040602050305030304" pitchFamily="18" charset="0"/>
          </a:endParaRPr>
        </a:p>
      </dsp:txBody>
      <dsp:txXfrm>
        <a:off x="1674842" y="1590282"/>
        <a:ext cx="1350093" cy="280413"/>
      </dsp:txXfrm>
    </dsp:sp>
    <dsp:sp modelId="{2D7DFA5D-787B-4AC6-8D2A-091D80E88D7E}">
      <dsp:nvSpPr>
        <dsp:cNvPr id="0" name=""/>
        <dsp:cNvSpPr/>
      </dsp:nvSpPr>
      <dsp:spPr>
        <a:xfrm>
          <a:off x="1802872" y="1879419"/>
          <a:ext cx="172396" cy="332192"/>
        </a:xfrm>
        <a:custGeom>
          <a:avLst/>
          <a:gdLst/>
          <a:ahLst/>
          <a:cxnLst/>
          <a:rect l="0" t="0" r="0" b="0"/>
          <a:pathLst>
            <a:path>
              <a:moveTo>
                <a:pt x="0" y="0"/>
              </a:moveTo>
              <a:lnTo>
                <a:pt x="0" y="332192"/>
              </a:lnTo>
              <a:lnTo>
                <a:pt x="172396" y="332192"/>
              </a:lnTo>
            </a:path>
          </a:pathLst>
        </a:custGeom>
        <a:noFill/>
        <a:ln w="9525" cap="flat" cmpd="sng" algn="ctr">
          <a:solidFill>
            <a:schemeClr val="accent5">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8916BC1-E8EA-4F71-95DE-94BC8B229F4A}">
      <dsp:nvSpPr>
        <dsp:cNvPr id="0" name=""/>
        <dsp:cNvSpPr/>
      </dsp:nvSpPr>
      <dsp:spPr>
        <a:xfrm>
          <a:off x="1975269" y="2022912"/>
          <a:ext cx="1165387" cy="377399"/>
        </a:xfrm>
        <a:prstGeom prst="roundRect">
          <a:avLst>
            <a:gd name="adj" fmla="val 10000"/>
          </a:avLst>
        </a:prstGeom>
        <a:solidFill>
          <a:schemeClr val="accent5">
            <a:alpha val="90000"/>
            <a:tint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0" i="0" kern="1200" spc="0" dirty="0">
              <a:latin typeface="Book Antiqua" panose="02040602050305030304" pitchFamily="18" charset="0"/>
            </a:rPr>
            <a:t>Graph </a:t>
          </a:r>
          <a:endParaRPr lang="it-IT" sz="1100" kern="1200" spc="0" dirty="0">
            <a:latin typeface="Book Antiqua" panose="02040602050305030304" pitchFamily="18" charset="0"/>
          </a:endParaRPr>
        </a:p>
      </dsp:txBody>
      <dsp:txXfrm>
        <a:off x="1986323" y="2033966"/>
        <a:ext cx="1143279" cy="355291"/>
      </dsp:txXfrm>
    </dsp:sp>
    <dsp:sp modelId="{D1EA8D3A-A47D-46C3-A132-1582BDBC7E26}">
      <dsp:nvSpPr>
        <dsp:cNvPr id="0" name=""/>
        <dsp:cNvSpPr/>
      </dsp:nvSpPr>
      <dsp:spPr>
        <a:xfrm>
          <a:off x="1802872" y="1879419"/>
          <a:ext cx="155777" cy="845193"/>
        </a:xfrm>
        <a:custGeom>
          <a:avLst/>
          <a:gdLst/>
          <a:ahLst/>
          <a:cxnLst/>
          <a:rect l="0" t="0" r="0" b="0"/>
          <a:pathLst>
            <a:path>
              <a:moveTo>
                <a:pt x="0" y="0"/>
              </a:moveTo>
              <a:lnTo>
                <a:pt x="0" y="845193"/>
              </a:lnTo>
              <a:lnTo>
                <a:pt x="155777" y="845193"/>
              </a:lnTo>
            </a:path>
          </a:pathLst>
        </a:custGeom>
        <a:noFill/>
        <a:ln w="9525" cap="flat" cmpd="sng" algn="ctr">
          <a:solidFill>
            <a:schemeClr val="accent5">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9F2BEDA-0B8E-45A3-9FDB-6389A91F933D}">
      <dsp:nvSpPr>
        <dsp:cNvPr id="0" name=""/>
        <dsp:cNvSpPr/>
      </dsp:nvSpPr>
      <dsp:spPr>
        <a:xfrm>
          <a:off x="1958650" y="2535912"/>
          <a:ext cx="1165387" cy="377399"/>
        </a:xfrm>
        <a:prstGeom prst="roundRect">
          <a:avLst>
            <a:gd name="adj" fmla="val 10000"/>
          </a:avLst>
        </a:prstGeom>
        <a:solidFill>
          <a:schemeClr val="accent5">
            <a:alpha val="90000"/>
            <a:tint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it-IT" sz="1100" b="0" kern="1200" spc="0" dirty="0">
              <a:latin typeface="Book Antiqua" panose="02040602050305030304" pitchFamily="18" charset="0"/>
            </a:rPr>
            <a:t>PCA </a:t>
          </a:r>
        </a:p>
      </dsp:txBody>
      <dsp:txXfrm>
        <a:off x="1969704" y="2546966"/>
        <a:ext cx="1143279" cy="355291"/>
      </dsp:txXfrm>
    </dsp:sp>
    <dsp:sp modelId="{D2A8067B-C6A3-4720-AD17-AFFECFC64BEF}">
      <dsp:nvSpPr>
        <dsp:cNvPr id="0" name=""/>
        <dsp:cNvSpPr/>
      </dsp:nvSpPr>
      <dsp:spPr>
        <a:xfrm>
          <a:off x="1802872" y="1879419"/>
          <a:ext cx="155777" cy="1358193"/>
        </a:xfrm>
        <a:custGeom>
          <a:avLst/>
          <a:gdLst/>
          <a:ahLst/>
          <a:cxnLst/>
          <a:rect l="0" t="0" r="0" b="0"/>
          <a:pathLst>
            <a:path>
              <a:moveTo>
                <a:pt x="0" y="0"/>
              </a:moveTo>
              <a:lnTo>
                <a:pt x="0" y="1358193"/>
              </a:lnTo>
              <a:lnTo>
                <a:pt x="155777" y="1358193"/>
              </a:lnTo>
            </a:path>
          </a:pathLst>
        </a:custGeom>
        <a:noFill/>
        <a:ln w="9525" cap="flat" cmpd="sng" algn="ctr">
          <a:solidFill>
            <a:schemeClr val="accent5">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69A4654-DCA3-4C7C-AC26-5B531FE4AB53}">
      <dsp:nvSpPr>
        <dsp:cNvPr id="0" name=""/>
        <dsp:cNvSpPr/>
      </dsp:nvSpPr>
      <dsp:spPr>
        <a:xfrm>
          <a:off x="1958650" y="3048913"/>
          <a:ext cx="1165387" cy="377399"/>
        </a:xfrm>
        <a:prstGeom prst="roundRect">
          <a:avLst>
            <a:gd name="adj" fmla="val 10000"/>
          </a:avLst>
        </a:prstGeom>
        <a:solidFill>
          <a:schemeClr val="accent5">
            <a:alpha val="90000"/>
            <a:tint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it-IT" sz="1100" b="0" kern="1200" spc="0" err="1">
              <a:latin typeface="Book Antiqua" panose="02040602050305030304" pitchFamily="18" charset="0"/>
            </a:rPr>
            <a:t>Scatterplot</a:t>
          </a:r>
          <a:r>
            <a:rPr lang="it-IT" sz="1100" b="0" kern="1200" spc="0">
              <a:latin typeface="Book Antiqua" panose="02040602050305030304" pitchFamily="18" charset="0"/>
            </a:rPr>
            <a:t> Port </a:t>
          </a:r>
        </a:p>
      </dsp:txBody>
      <dsp:txXfrm>
        <a:off x="1969704" y="3059967"/>
        <a:ext cx="1143279" cy="355291"/>
      </dsp:txXfrm>
    </dsp:sp>
    <dsp:sp modelId="{AFB5CEDB-C029-4C9A-8231-389CE04E07FC}">
      <dsp:nvSpPr>
        <dsp:cNvPr id="0" name=""/>
        <dsp:cNvSpPr/>
      </dsp:nvSpPr>
      <dsp:spPr>
        <a:xfrm>
          <a:off x="3315775" y="1581558"/>
          <a:ext cx="1367541" cy="297861"/>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solidFill>
            <a:schemeClr val="tx1">
              <a:lumMod val="40000"/>
              <a:lumOff val="6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i="0" kern="1200" spc="0">
              <a:latin typeface="Book Antiqua" panose="02040602050305030304" pitchFamily="18" charset="0"/>
            </a:rPr>
            <a:t>Mouse Out</a:t>
          </a:r>
          <a:endParaRPr lang="it-IT" sz="1400" b="1" kern="1200" spc="0">
            <a:latin typeface="Book Antiqua" panose="02040602050305030304" pitchFamily="18" charset="0"/>
          </a:endParaRPr>
        </a:p>
      </dsp:txBody>
      <dsp:txXfrm>
        <a:off x="3324499" y="1590282"/>
        <a:ext cx="1350093" cy="280413"/>
      </dsp:txXfrm>
    </dsp:sp>
    <dsp:sp modelId="{FC1035CC-4790-4B63-B8CE-3D3A931EEADC}">
      <dsp:nvSpPr>
        <dsp:cNvPr id="0" name=""/>
        <dsp:cNvSpPr/>
      </dsp:nvSpPr>
      <dsp:spPr>
        <a:xfrm>
          <a:off x="3452529" y="1879419"/>
          <a:ext cx="136984" cy="324300"/>
        </a:xfrm>
        <a:custGeom>
          <a:avLst/>
          <a:gdLst/>
          <a:ahLst/>
          <a:cxnLst/>
          <a:rect l="0" t="0" r="0" b="0"/>
          <a:pathLst>
            <a:path>
              <a:moveTo>
                <a:pt x="0" y="0"/>
              </a:moveTo>
              <a:lnTo>
                <a:pt x="0" y="324300"/>
              </a:lnTo>
              <a:lnTo>
                <a:pt x="136984" y="324300"/>
              </a:lnTo>
            </a:path>
          </a:pathLst>
        </a:custGeom>
        <a:noFill/>
        <a:ln w="9525" cap="flat" cmpd="sng" algn="ctr">
          <a:solidFill>
            <a:schemeClr val="accent5">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0B88380-0AA8-4CE0-B182-DF698446E628}">
      <dsp:nvSpPr>
        <dsp:cNvPr id="0" name=""/>
        <dsp:cNvSpPr/>
      </dsp:nvSpPr>
      <dsp:spPr>
        <a:xfrm>
          <a:off x="3589513" y="2015020"/>
          <a:ext cx="1165387" cy="377399"/>
        </a:xfrm>
        <a:prstGeom prst="roundRect">
          <a:avLst>
            <a:gd name="adj" fmla="val 10000"/>
          </a:avLst>
        </a:prstGeom>
        <a:solidFill>
          <a:schemeClr val="accent5">
            <a:alpha val="90000"/>
            <a:tint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0" i="0" kern="1200" spc="0">
              <a:latin typeface="Book Antiqua" panose="02040602050305030304" pitchFamily="18" charset="0"/>
            </a:rPr>
            <a:t>Graph </a:t>
          </a:r>
          <a:endParaRPr lang="it-IT" sz="1100" kern="1200" spc="0">
            <a:latin typeface="Book Antiqua" panose="02040602050305030304" pitchFamily="18" charset="0"/>
          </a:endParaRPr>
        </a:p>
      </dsp:txBody>
      <dsp:txXfrm>
        <a:off x="3600567" y="2026074"/>
        <a:ext cx="1143279" cy="355291"/>
      </dsp:txXfrm>
    </dsp:sp>
    <dsp:sp modelId="{89D36B89-2FCB-42A2-A883-2104A1A4C15D}">
      <dsp:nvSpPr>
        <dsp:cNvPr id="0" name=""/>
        <dsp:cNvSpPr/>
      </dsp:nvSpPr>
      <dsp:spPr>
        <a:xfrm>
          <a:off x="3452529" y="1879419"/>
          <a:ext cx="144864" cy="797830"/>
        </a:xfrm>
        <a:custGeom>
          <a:avLst/>
          <a:gdLst/>
          <a:ahLst/>
          <a:cxnLst/>
          <a:rect l="0" t="0" r="0" b="0"/>
          <a:pathLst>
            <a:path>
              <a:moveTo>
                <a:pt x="0" y="0"/>
              </a:moveTo>
              <a:lnTo>
                <a:pt x="0" y="797830"/>
              </a:lnTo>
              <a:lnTo>
                <a:pt x="144864" y="797830"/>
              </a:lnTo>
            </a:path>
          </a:pathLst>
        </a:custGeom>
        <a:noFill/>
        <a:ln w="9525" cap="flat" cmpd="sng" algn="ctr">
          <a:solidFill>
            <a:schemeClr val="accent5">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881981F-FC10-4349-805A-0ED43BE92A0C}">
      <dsp:nvSpPr>
        <dsp:cNvPr id="0" name=""/>
        <dsp:cNvSpPr/>
      </dsp:nvSpPr>
      <dsp:spPr>
        <a:xfrm>
          <a:off x="3597393" y="2488550"/>
          <a:ext cx="1165387" cy="377399"/>
        </a:xfrm>
        <a:prstGeom prst="roundRect">
          <a:avLst>
            <a:gd name="adj" fmla="val 10000"/>
          </a:avLst>
        </a:prstGeom>
        <a:solidFill>
          <a:schemeClr val="accent5">
            <a:alpha val="90000"/>
            <a:tint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it-IT" sz="1100" b="0" kern="1200" spc="0">
              <a:latin typeface="Book Antiqua" panose="02040602050305030304" pitchFamily="18" charset="0"/>
            </a:rPr>
            <a:t>PCA </a:t>
          </a:r>
        </a:p>
      </dsp:txBody>
      <dsp:txXfrm>
        <a:off x="3608447" y="2499604"/>
        <a:ext cx="1143279" cy="355291"/>
      </dsp:txXfrm>
    </dsp:sp>
    <dsp:sp modelId="{7A80F6FB-4897-4679-9265-34E6C41D92EC}">
      <dsp:nvSpPr>
        <dsp:cNvPr id="0" name=""/>
        <dsp:cNvSpPr/>
      </dsp:nvSpPr>
      <dsp:spPr>
        <a:xfrm>
          <a:off x="3452529" y="1879419"/>
          <a:ext cx="144864" cy="1310830"/>
        </a:xfrm>
        <a:custGeom>
          <a:avLst/>
          <a:gdLst/>
          <a:ahLst/>
          <a:cxnLst/>
          <a:rect l="0" t="0" r="0" b="0"/>
          <a:pathLst>
            <a:path>
              <a:moveTo>
                <a:pt x="0" y="0"/>
              </a:moveTo>
              <a:lnTo>
                <a:pt x="0" y="1310830"/>
              </a:lnTo>
              <a:lnTo>
                <a:pt x="144864" y="1310830"/>
              </a:lnTo>
            </a:path>
          </a:pathLst>
        </a:custGeom>
        <a:noFill/>
        <a:ln w="9525" cap="flat" cmpd="sng" algn="ctr">
          <a:solidFill>
            <a:schemeClr val="accent5">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E9DB448-A72B-4719-B4F2-C1AA75D3874A}">
      <dsp:nvSpPr>
        <dsp:cNvPr id="0" name=""/>
        <dsp:cNvSpPr/>
      </dsp:nvSpPr>
      <dsp:spPr>
        <a:xfrm>
          <a:off x="3597393" y="3001550"/>
          <a:ext cx="1165387" cy="377399"/>
        </a:xfrm>
        <a:prstGeom prst="roundRect">
          <a:avLst>
            <a:gd name="adj" fmla="val 10000"/>
          </a:avLst>
        </a:prstGeom>
        <a:solidFill>
          <a:schemeClr val="accent5">
            <a:alpha val="90000"/>
            <a:tint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it-IT" sz="1100" b="0" kern="1200" spc="0" err="1">
              <a:latin typeface="Book Antiqua" panose="02040602050305030304" pitchFamily="18" charset="0"/>
            </a:rPr>
            <a:t>Scatterplot</a:t>
          </a:r>
          <a:r>
            <a:rPr lang="it-IT" sz="1100" b="1" kern="1200" spc="0">
              <a:latin typeface="Book Antiqua" panose="02040602050305030304" pitchFamily="18" charset="0"/>
            </a:rPr>
            <a:t> </a:t>
          </a:r>
          <a:r>
            <a:rPr lang="it-IT" sz="1100" b="0" kern="1200" spc="0">
              <a:latin typeface="Book Antiqua" panose="02040602050305030304" pitchFamily="18" charset="0"/>
            </a:rPr>
            <a:t>Port</a:t>
          </a:r>
          <a:r>
            <a:rPr lang="it-IT" sz="1100" kern="1200" spc="0">
              <a:latin typeface="Book Antiqua" panose="02040602050305030304" pitchFamily="18" charset="0"/>
            </a:rPr>
            <a:t> </a:t>
          </a:r>
        </a:p>
      </dsp:txBody>
      <dsp:txXfrm>
        <a:off x="3608447" y="3012604"/>
        <a:ext cx="1143279" cy="355291"/>
      </dsp:txXfrm>
    </dsp:sp>
    <dsp:sp modelId="{6C04AF4D-5AB5-4747-949E-EE419BE43305}">
      <dsp:nvSpPr>
        <dsp:cNvPr id="0" name=""/>
        <dsp:cNvSpPr/>
      </dsp:nvSpPr>
      <dsp:spPr>
        <a:xfrm>
          <a:off x="8225226" y="1581558"/>
          <a:ext cx="1367541" cy="297861"/>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solidFill>
            <a:schemeClr val="tx1">
              <a:lumMod val="40000"/>
              <a:lumOff val="6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i="0" kern="1200" spc="0">
              <a:latin typeface="Book Antiqua" panose="02040602050305030304" pitchFamily="18" charset="0"/>
            </a:rPr>
            <a:t>Click</a:t>
          </a:r>
          <a:endParaRPr lang="it-IT" sz="1400" b="1" kern="1200" spc="0">
            <a:latin typeface="Book Antiqua" panose="02040602050305030304" pitchFamily="18" charset="0"/>
          </a:endParaRPr>
        </a:p>
      </dsp:txBody>
      <dsp:txXfrm>
        <a:off x="8233950" y="1590282"/>
        <a:ext cx="1350093" cy="280413"/>
      </dsp:txXfrm>
    </dsp:sp>
    <dsp:sp modelId="{981A01FE-F048-4A5C-B6E9-0BA37DAEF2E6}">
      <dsp:nvSpPr>
        <dsp:cNvPr id="0" name=""/>
        <dsp:cNvSpPr/>
      </dsp:nvSpPr>
      <dsp:spPr>
        <a:xfrm>
          <a:off x="8316261" y="1879419"/>
          <a:ext cx="91440" cy="324300"/>
        </a:xfrm>
        <a:custGeom>
          <a:avLst/>
          <a:gdLst/>
          <a:ahLst/>
          <a:cxnLst/>
          <a:rect l="0" t="0" r="0" b="0"/>
          <a:pathLst>
            <a:path>
              <a:moveTo>
                <a:pt x="45720" y="0"/>
              </a:moveTo>
              <a:lnTo>
                <a:pt x="45720" y="324300"/>
              </a:lnTo>
              <a:lnTo>
                <a:pt x="111182" y="324300"/>
              </a:lnTo>
            </a:path>
          </a:pathLst>
        </a:custGeom>
        <a:noFill/>
        <a:ln w="9525" cap="flat" cmpd="sng" algn="ctr">
          <a:solidFill>
            <a:schemeClr val="accent5">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66E0641-3565-4E7B-BB2A-9579A28E99D0}">
      <dsp:nvSpPr>
        <dsp:cNvPr id="0" name=""/>
        <dsp:cNvSpPr/>
      </dsp:nvSpPr>
      <dsp:spPr>
        <a:xfrm>
          <a:off x="8427443" y="2015020"/>
          <a:ext cx="1165387" cy="377399"/>
        </a:xfrm>
        <a:prstGeom prst="roundRect">
          <a:avLst>
            <a:gd name="adj" fmla="val 10000"/>
          </a:avLst>
        </a:prstGeom>
        <a:solidFill>
          <a:schemeClr val="accent5">
            <a:alpha val="90000"/>
            <a:tint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it-IT" sz="1100" b="0" kern="1200" spc="0" err="1">
              <a:latin typeface="Book Antiqua" panose="02040602050305030304" pitchFamily="18" charset="0"/>
            </a:rPr>
            <a:t>Graph</a:t>
          </a:r>
          <a:r>
            <a:rPr lang="it-IT" sz="1100" b="0" kern="1200" spc="0">
              <a:latin typeface="Book Antiqua" panose="02040602050305030304" pitchFamily="18" charset="0"/>
            </a:rPr>
            <a:t> </a:t>
          </a:r>
          <a:endParaRPr lang="en-US" sz="1100" b="0" kern="1200" spc="0"/>
        </a:p>
      </dsp:txBody>
      <dsp:txXfrm>
        <a:off x="8438497" y="2026074"/>
        <a:ext cx="1143279" cy="355291"/>
      </dsp:txXfrm>
    </dsp:sp>
    <dsp:sp modelId="{D2CA1369-21F0-472C-91CD-736DF08EE108}">
      <dsp:nvSpPr>
        <dsp:cNvPr id="0" name=""/>
        <dsp:cNvSpPr/>
      </dsp:nvSpPr>
      <dsp:spPr>
        <a:xfrm>
          <a:off x="5014552" y="1590496"/>
          <a:ext cx="1368257" cy="278801"/>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solidFill>
            <a:schemeClr val="bg1">
              <a:lumMod val="75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Book Antiqua" panose="02040602050305030304" pitchFamily="18" charset="0"/>
            </a:rPr>
            <a:t>Brush</a:t>
          </a:r>
        </a:p>
      </dsp:txBody>
      <dsp:txXfrm>
        <a:off x="5022718" y="1598662"/>
        <a:ext cx="1351925" cy="262469"/>
      </dsp:txXfrm>
    </dsp:sp>
    <dsp:sp modelId="{E8C69357-382E-4C97-9D93-50D52DF9EF31}">
      <dsp:nvSpPr>
        <dsp:cNvPr id="0" name=""/>
        <dsp:cNvSpPr/>
      </dsp:nvSpPr>
      <dsp:spPr>
        <a:xfrm>
          <a:off x="5151378" y="1869298"/>
          <a:ext cx="137075" cy="314852"/>
        </a:xfrm>
        <a:custGeom>
          <a:avLst/>
          <a:gdLst/>
          <a:ahLst/>
          <a:cxnLst/>
          <a:rect l="0" t="0" r="0" b="0"/>
          <a:pathLst>
            <a:path>
              <a:moveTo>
                <a:pt x="0" y="0"/>
              </a:moveTo>
              <a:lnTo>
                <a:pt x="0" y="314852"/>
              </a:lnTo>
              <a:lnTo>
                <a:pt x="137075" y="314852"/>
              </a:lnTo>
            </a:path>
          </a:pathLst>
        </a:custGeom>
        <a:noFill/>
        <a:ln w="9525" cap="flat" cmpd="sng" algn="ctr">
          <a:solidFill>
            <a:schemeClr val="accent5">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A86EB93-5A30-4063-B23E-C0235EC0D055}">
      <dsp:nvSpPr>
        <dsp:cNvPr id="0" name=""/>
        <dsp:cNvSpPr/>
      </dsp:nvSpPr>
      <dsp:spPr>
        <a:xfrm>
          <a:off x="5288453" y="1995960"/>
          <a:ext cx="1163990" cy="376379"/>
        </a:xfrm>
        <a:prstGeom prst="roundRect">
          <a:avLst>
            <a:gd name="adj" fmla="val 10000"/>
          </a:avLst>
        </a:prstGeom>
        <a:solidFill>
          <a:schemeClr val="accent5">
            <a:alpha val="90000"/>
            <a:tint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0" kern="1200" spc="0">
              <a:latin typeface="Book Antiqua" panose="02040602050305030304" pitchFamily="18" charset="0"/>
            </a:rPr>
            <a:t>Graph</a:t>
          </a:r>
        </a:p>
      </dsp:txBody>
      <dsp:txXfrm>
        <a:off x="5299477" y="2006984"/>
        <a:ext cx="1141942" cy="354331"/>
      </dsp:txXfrm>
    </dsp:sp>
    <dsp:sp modelId="{E2380AF5-C79E-4DF2-B029-DEE51B1CA099}">
      <dsp:nvSpPr>
        <dsp:cNvPr id="0" name=""/>
        <dsp:cNvSpPr/>
      </dsp:nvSpPr>
      <dsp:spPr>
        <a:xfrm>
          <a:off x="5151378" y="1869298"/>
          <a:ext cx="137075" cy="826832"/>
        </a:xfrm>
        <a:custGeom>
          <a:avLst/>
          <a:gdLst/>
          <a:ahLst/>
          <a:cxnLst/>
          <a:rect l="0" t="0" r="0" b="0"/>
          <a:pathLst>
            <a:path>
              <a:moveTo>
                <a:pt x="0" y="0"/>
              </a:moveTo>
              <a:lnTo>
                <a:pt x="0" y="826832"/>
              </a:lnTo>
              <a:lnTo>
                <a:pt x="137075" y="826832"/>
              </a:lnTo>
            </a:path>
          </a:pathLst>
        </a:custGeom>
        <a:noFill/>
        <a:ln w="9525" cap="flat" cmpd="sng" algn="ctr">
          <a:solidFill>
            <a:schemeClr val="accent5">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5E0FABE-557D-4918-9DEE-3F0351A0505A}">
      <dsp:nvSpPr>
        <dsp:cNvPr id="0" name=""/>
        <dsp:cNvSpPr/>
      </dsp:nvSpPr>
      <dsp:spPr>
        <a:xfrm>
          <a:off x="5288453" y="2507940"/>
          <a:ext cx="1163990" cy="376379"/>
        </a:xfrm>
        <a:prstGeom prst="roundRect">
          <a:avLst>
            <a:gd name="adj" fmla="val 10000"/>
          </a:avLst>
        </a:prstGeom>
        <a:solidFill>
          <a:schemeClr val="accent5">
            <a:alpha val="90000"/>
            <a:tint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0" kern="1200" spc="0" dirty="0">
              <a:latin typeface="Book Antiqua" panose="02040602050305030304" pitchFamily="18" charset="0"/>
            </a:rPr>
            <a:t>PCA</a:t>
          </a:r>
        </a:p>
      </dsp:txBody>
      <dsp:txXfrm>
        <a:off x="5299477" y="2518964"/>
        <a:ext cx="1141942" cy="354331"/>
      </dsp:txXfrm>
    </dsp:sp>
    <dsp:sp modelId="{3122A4E5-BD4E-4CCC-AD39-4F10096B5F57}">
      <dsp:nvSpPr>
        <dsp:cNvPr id="0" name=""/>
        <dsp:cNvSpPr/>
      </dsp:nvSpPr>
      <dsp:spPr>
        <a:xfrm>
          <a:off x="5151378" y="1869298"/>
          <a:ext cx="137075" cy="1338813"/>
        </a:xfrm>
        <a:custGeom>
          <a:avLst/>
          <a:gdLst/>
          <a:ahLst/>
          <a:cxnLst/>
          <a:rect l="0" t="0" r="0" b="0"/>
          <a:pathLst>
            <a:path>
              <a:moveTo>
                <a:pt x="0" y="0"/>
              </a:moveTo>
              <a:lnTo>
                <a:pt x="0" y="1338813"/>
              </a:lnTo>
              <a:lnTo>
                <a:pt x="137075" y="1338813"/>
              </a:lnTo>
            </a:path>
          </a:pathLst>
        </a:custGeom>
        <a:noFill/>
        <a:ln w="9525" cap="flat" cmpd="sng" algn="ctr">
          <a:solidFill>
            <a:schemeClr val="accent5">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6BCDB51-44AB-4C07-A3EE-94AB87C64203}">
      <dsp:nvSpPr>
        <dsp:cNvPr id="0" name=""/>
        <dsp:cNvSpPr/>
      </dsp:nvSpPr>
      <dsp:spPr>
        <a:xfrm>
          <a:off x="5288453" y="3019921"/>
          <a:ext cx="1163990" cy="376379"/>
        </a:xfrm>
        <a:prstGeom prst="roundRect">
          <a:avLst>
            <a:gd name="adj" fmla="val 10000"/>
          </a:avLst>
        </a:prstGeom>
        <a:solidFill>
          <a:schemeClr val="accent5">
            <a:alpha val="90000"/>
            <a:tint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spc="0">
              <a:latin typeface="Book Antiqua" panose="02040602050305030304" pitchFamily="18" charset="0"/>
            </a:rPr>
            <a:t>Timestamp Axis </a:t>
          </a:r>
        </a:p>
      </dsp:txBody>
      <dsp:txXfrm>
        <a:off x="5299477" y="3030945"/>
        <a:ext cx="1141942" cy="35433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A2CAA3-9A03-4874-AD00-238A3402504D}" type="datetimeFigureOut">
              <a:rPr lang="en-US" smtClean="0"/>
              <a:t>6/15/19</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8760CE-4042-4206-9DD3-31F7A2203D8E}" type="slidenum">
              <a:rPr lang="en-US" smtClean="0"/>
              <a:t>‹N›</a:t>
            </a:fld>
            <a:endParaRPr lang="en-US"/>
          </a:p>
        </p:txBody>
      </p:sp>
    </p:spTree>
    <p:extLst>
      <p:ext uri="{BB962C8B-B14F-4D97-AF65-F5344CB8AC3E}">
        <p14:creationId xmlns:p14="http://schemas.microsoft.com/office/powerpoint/2010/main" val="1933896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p>
        </p:txBody>
      </p:sp>
      <p:sp>
        <p:nvSpPr>
          <p:cNvPr id="4" name="Segnaposto numero diapositiva 3"/>
          <p:cNvSpPr>
            <a:spLocks noGrp="1"/>
          </p:cNvSpPr>
          <p:nvPr>
            <p:ph type="sldNum" sz="quarter" idx="5"/>
          </p:nvPr>
        </p:nvSpPr>
        <p:spPr/>
        <p:txBody>
          <a:bodyPr/>
          <a:lstStyle/>
          <a:p>
            <a:fld id="{F08760CE-4042-4206-9DD3-31F7A2203D8E}" type="slidenum">
              <a:rPr lang="en-US" smtClean="0"/>
              <a:t>17</a:t>
            </a:fld>
            <a:endParaRPr lang="en-US"/>
          </a:p>
        </p:txBody>
      </p:sp>
    </p:spTree>
    <p:extLst>
      <p:ext uri="{BB962C8B-B14F-4D97-AF65-F5344CB8AC3E}">
        <p14:creationId xmlns:p14="http://schemas.microsoft.com/office/powerpoint/2010/main" val="2636634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p>
        </p:txBody>
      </p:sp>
      <p:sp>
        <p:nvSpPr>
          <p:cNvPr id="4" name="Segnaposto numero diapositiva 3"/>
          <p:cNvSpPr>
            <a:spLocks noGrp="1"/>
          </p:cNvSpPr>
          <p:nvPr>
            <p:ph type="sldNum" sz="quarter" idx="5"/>
          </p:nvPr>
        </p:nvSpPr>
        <p:spPr/>
        <p:txBody>
          <a:bodyPr/>
          <a:lstStyle/>
          <a:p>
            <a:fld id="{F08760CE-4042-4206-9DD3-31F7A2203D8E}" type="slidenum">
              <a:rPr lang="en-US" smtClean="0"/>
              <a:t>18</a:t>
            </a:fld>
            <a:endParaRPr lang="en-US"/>
          </a:p>
        </p:txBody>
      </p:sp>
    </p:spTree>
    <p:extLst>
      <p:ext uri="{BB962C8B-B14F-4D97-AF65-F5344CB8AC3E}">
        <p14:creationId xmlns:p14="http://schemas.microsoft.com/office/powerpoint/2010/main" val="2689094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p>
        </p:txBody>
      </p:sp>
      <p:sp>
        <p:nvSpPr>
          <p:cNvPr id="4" name="Segnaposto numero diapositiva 3"/>
          <p:cNvSpPr>
            <a:spLocks noGrp="1"/>
          </p:cNvSpPr>
          <p:nvPr>
            <p:ph type="sldNum" sz="quarter" idx="5"/>
          </p:nvPr>
        </p:nvSpPr>
        <p:spPr/>
        <p:txBody>
          <a:bodyPr/>
          <a:lstStyle/>
          <a:p>
            <a:fld id="{F08760CE-4042-4206-9DD3-31F7A2203D8E}" type="slidenum">
              <a:rPr lang="en-US" smtClean="0"/>
              <a:t>19</a:t>
            </a:fld>
            <a:endParaRPr lang="en-US"/>
          </a:p>
        </p:txBody>
      </p:sp>
    </p:spTree>
    <p:extLst>
      <p:ext uri="{BB962C8B-B14F-4D97-AF65-F5344CB8AC3E}">
        <p14:creationId xmlns:p14="http://schemas.microsoft.com/office/powerpoint/2010/main" val="772881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p>
        </p:txBody>
      </p:sp>
      <p:sp>
        <p:nvSpPr>
          <p:cNvPr id="4" name="Segnaposto numero diapositiva 3"/>
          <p:cNvSpPr>
            <a:spLocks noGrp="1"/>
          </p:cNvSpPr>
          <p:nvPr>
            <p:ph type="sldNum" sz="quarter" idx="5"/>
          </p:nvPr>
        </p:nvSpPr>
        <p:spPr/>
        <p:txBody>
          <a:bodyPr/>
          <a:lstStyle/>
          <a:p>
            <a:fld id="{F08760CE-4042-4206-9DD3-31F7A2203D8E}" type="slidenum">
              <a:rPr lang="en-US" smtClean="0"/>
              <a:t>20</a:t>
            </a:fld>
            <a:endParaRPr lang="en-US"/>
          </a:p>
        </p:txBody>
      </p:sp>
    </p:spTree>
    <p:extLst>
      <p:ext uri="{BB962C8B-B14F-4D97-AF65-F5344CB8AC3E}">
        <p14:creationId xmlns:p14="http://schemas.microsoft.com/office/powerpoint/2010/main" val="2650152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After talking about the various graphic elements for the representation of data, let's see what kind of actions you can perform on them.</a:t>
            </a:r>
          </a:p>
        </p:txBody>
      </p:sp>
      <p:sp>
        <p:nvSpPr>
          <p:cNvPr id="4" name="Segnaposto numero diapositiva 3"/>
          <p:cNvSpPr>
            <a:spLocks noGrp="1"/>
          </p:cNvSpPr>
          <p:nvPr>
            <p:ph type="sldNum" sz="quarter" idx="5"/>
          </p:nvPr>
        </p:nvSpPr>
        <p:spPr/>
        <p:txBody>
          <a:bodyPr/>
          <a:lstStyle/>
          <a:p>
            <a:fld id="{F08760CE-4042-4206-9DD3-31F7A2203D8E}" type="slidenum">
              <a:rPr lang="en-US" smtClean="0"/>
              <a:t>21</a:t>
            </a:fld>
            <a:endParaRPr lang="en-US"/>
          </a:p>
        </p:txBody>
      </p:sp>
    </p:spTree>
    <p:extLst>
      <p:ext uri="{BB962C8B-B14F-4D97-AF65-F5344CB8AC3E}">
        <p14:creationId xmlns:p14="http://schemas.microsoft.com/office/powerpoint/2010/main" val="3554090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kern="1200" dirty="0">
                <a:solidFill>
                  <a:schemeClr val="tx1"/>
                </a:solidFill>
                <a:effectLst/>
                <a:latin typeface="+mn-lt"/>
                <a:ea typeface="+mn-ea"/>
                <a:cs typeface="+mn-cs"/>
              </a:rPr>
              <a:t>in our project, it is possible to perform different actions on different visualizations, so that we can provide to the end user many features.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now let's explain what these actions do.</a:t>
            </a:r>
            <a:endParaRPr lang="it-IT" sz="1200" kern="1200" dirty="0">
              <a:solidFill>
                <a:schemeClr val="tx1"/>
              </a:solidFill>
              <a:effectLst/>
              <a:latin typeface="+mn-lt"/>
              <a:ea typeface="+mn-ea"/>
              <a:cs typeface="+mn-cs"/>
            </a:endParaRPr>
          </a:p>
          <a:p>
            <a:endParaRPr lang="en-US" dirty="0"/>
          </a:p>
        </p:txBody>
      </p:sp>
      <p:sp>
        <p:nvSpPr>
          <p:cNvPr id="4" name="Segnaposto numero diapositiva 3"/>
          <p:cNvSpPr>
            <a:spLocks noGrp="1"/>
          </p:cNvSpPr>
          <p:nvPr>
            <p:ph type="sldNum" sz="quarter" idx="5"/>
          </p:nvPr>
        </p:nvSpPr>
        <p:spPr/>
        <p:txBody>
          <a:bodyPr/>
          <a:lstStyle/>
          <a:p>
            <a:fld id="{F08760CE-4042-4206-9DD3-31F7A2203D8E}" type="slidenum">
              <a:rPr lang="en-US" smtClean="0"/>
              <a:t>22</a:t>
            </a:fld>
            <a:endParaRPr lang="en-US"/>
          </a:p>
        </p:txBody>
      </p:sp>
    </p:spTree>
    <p:extLst>
      <p:ext uri="{BB962C8B-B14F-4D97-AF65-F5344CB8AC3E}">
        <p14:creationId xmlns:p14="http://schemas.microsoft.com/office/powerpoint/2010/main" val="3388273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F08760CE-4042-4206-9DD3-31F7A2203D8E}" type="slidenum">
              <a:rPr lang="en-US" smtClean="0"/>
              <a:t>23</a:t>
            </a:fld>
            <a:endParaRPr lang="en-US"/>
          </a:p>
        </p:txBody>
      </p:sp>
    </p:spTree>
    <p:extLst>
      <p:ext uri="{BB962C8B-B14F-4D97-AF65-F5344CB8AC3E}">
        <p14:creationId xmlns:p14="http://schemas.microsoft.com/office/powerpoint/2010/main" val="23773866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kern="1200" dirty="0">
                <a:solidFill>
                  <a:schemeClr val="tx1"/>
                </a:solidFill>
                <a:effectLst/>
                <a:latin typeface="+mn-lt"/>
                <a:ea typeface="+mn-ea"/>
                <a:cs typeface="+mn-cs"/>
              </a:rPr>
              <a:t>for the "mouse move", we can identify two types of changes: local or global changes.</a:t>
            </a:r>
            <a:endParaRPr lang="it-IT"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the mouse pointer is placed over the node and the graph edge is shown a window with extra information.</a:t>
            </a:r>
            <a:endParaRPr lang="it-IT"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the node is shown the IP address and the number of packets sent or received</a:t>
            </a:r>
            <a:endParaRPr lang="it-IT"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while for the edge is shown …..</a:t>
            </a:r>
          </a:p>
          <a:p>
            <a:endParaRPr lang="it-IT"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 the PCA instead, if the mouse pointer is placed over an edge it is highlighted while the other are hidden.</a:t>
            </a:r>
          </a:p>
          <a:p>
            <a:endParaRPr lang="it-IT"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same happens at the points of the "scatterplot" of the ports, in addition, is shown also a window with extra information that are: …</a:t>
            </a:r>
            <a:endParaRPr lang="it-IT" sz="1200" kern="1200" dirty="0">
              <a:solidFill>
                <a:schemeClr val="tx1"/>
              </a:solidFill>
              <a:effectLst/>
              <a:latin typeface="+mn-lt"/>
              <a:ea typeface="+mn-ea"/>
              <a:cs typeface="+mn-cs"/>
            </a:endParaRPr>
          </a:p>
          <a:p>
            <a:endParaRPr lang="en-US" dirty="0"/>
          </a:p>
        </p:txBody>
      </p:sp>
      <p:sp>
        <p:nvSpPr>
          <p:cNvPr id="4" name="Segnaposto numero diapositiva 3"/>
          <p:cNvSpPr>
            <a:spLocks noGrp="1"/>
          </p:cNvSpPr>
          <p:nvPr>
            <p:ph type="sldNum" sz="quarter" idx="5"/>
          </p:nvPr>
        </p:nvSpPr>
        <p:spPr/>
        <p:txBody>
          <a:bodyPr/>
          <a:lstStyle/>
          <a:p>
            <a:fld id="{F08760CE-4042-4206-9DD3-31F7A2203D8E}" type="slidenum">
              <a:rPr lang="en-US" smtClean="0"/>
              <a:t>24</a:t>
            </a:fld>
            <a:endParaRPr lang="en-US"/>
          </a:p>
        </p:txBody>
      </p:sp>
    </p:spTree>
    <p:extLst>
      <p:ext uri="{BB962C8B-B14F-4D97-AF65-F5344CB8AC3E}">
        <p14:creationId xmlns:p14="http://schemas.microsoft.com/office/powerpoint/2010/main" val="28904106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Each component that implements the "mouse move", in addition to having local changes, </a:t>
            </a:r>
            <a:r>
              <a:rPr lang="en-US" sz="1200" b="1" dirty="0"/>
              <a:t>interacts with all the visualizations seen above.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b="0" dirty="0"/>
          </a:p>
          <a:p>
            <a:endParaRPr lang="en-US" dirty="0"/>
          </a:p>
          <a:p>
            <a:r>
              <a:rPr lang="en-US" dirty="0"/>
              <a:t>so when we put the mouse pointer over the node the views change. in this case, the data of the node will be shown.</a:t>
            </a:r>
          </a:p>
        </p:txBody>
      </p:sp>
      <p:sp>
        <p:nvSpPr>
          <p:cNvPr id="4" name="Segnaposto numero diapositiva 3"/>
          <p:cNvSpPr>
            <a:spLocks noGrp="1"/>
          </p:cNvSpPr>
          <p:nvPr>
            <p:ph type="sldNum" sz="quarter" idx="5"/>
          </p:nvPr>
        </p:nvSpPr>
        <p:spPr/>
        <p:txBody>
          <a:bodyPr/>
          <a:lstStyle/>
          <a:p>
            <a:fld id="{F08760CE-4042-4206-9DD3-31F7A2203D8E}" type="slidenum">
              <a:rPr lang="en-US" smtClean="0"/>
              <a:t>25</a:t>
            </a:fld>
            <a:endParaRPr lang="en-US"/>
          </a:p>
        </p:txBody>
      </p:sp>
    </p:spTree>
    <p:extLst>
      <p:ext uri="{BB962C8B-B14F-4D97-AF65-F5344CB8AC3E}">
        <p14:creationId xmlns:p14="http://schemas.microsoft.com/office/powerpoint/2010/main" val="28681459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 addition to wanting to temporarily see the selection of the node with the "move mouse", we thought it might be useful to keep track of the data of interest. For this reason, we implemented the selection of the graph nodes.</a:t>
            </a:r>
            <a:endParaRPr lang="it-IT" sz="1200" b="1" dirty="0"/>
          </a:p>
          <a:p>
            <a:endParaRPr lang="en-US" dirty="0"/>
          </a:p>
        </p:txBody>
      </p:sp>
      <p:sp>
        <p:nvSpPr>
          <p:cNvPr id="4" name="Segnaposto numero diapositiva 3"/>
          <p:cNvSpPr>
            <a:spLocks noGrp="1"/>
          </p:cNvSpPr>
          <p:nvPr>
            <p:ph type="sldNum" sz="quarter" idx="5"/>
          </p:nvPr>
        </p:nvSpPr>
        <p:spPr/>
        <p:txBody>
          <a:bodyPr/>
          <a:lstStyle/>
          <a:p>
            <a:fld id="{F08760CE-4042-4206-9DD3-31F7A2203D8E}" type="slidenum">
              <a:rPr lang="en-US" smtClean="0"/>
              <a:t>26</a:t>
            </a:fld>
            <a:endParaRPr lang="en-US"/>
          </a:p>
        </p:txBody>
      </p:sp>
    </p:spTree>
    <p:extLst>
      <p:ext uri="{BB962C8B-B14F-4D97-AF65-F5344CB8AC3E}">
        <p14:creationId xmlns:p14="http://schemas.microsoft.com/office/powerpoint/2010/main" val="1016760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p>
        </p:txBody>
      </p:sp>
      <p:sp>
        <p:nvSpPr>
          <p:cNvPr id="4" name="Segnaposto numero diapositiva 3"/>
          <p:cNvSpPr>
            <a:spLocks noGrp="1"/>
          </p:cNvSpPr>
          <p:nvPr>
            <p:ph type="sldNum" sz="quarter" idx="5"/>
          </p:nvPr>
        </p:nvSpPr>
        <p:spPr/>
        <p:txBody>
          <a:bodyPr/>
          <a:lstStyle/>
          <a:p>
            <a:fld id="{F08760CE-4042-4206-9DD3-31F7A2203D8E}" type="slidenum">
              <a:rPr lang="en-US" smtClean="0"/>
              <a:t>8</a:t>
            </a:fld>
            <a:endParaRPr lang="en-US"/>
          </a:p>
        </p:txBody>
      </p:sp>
    </p:spTree>
    <p:extLst>
      <p:ext uri="{BB962C8B-B14F-4D97-AF65-F5344CB8AC3E}">
        <p14:creationId xmlns:p14="http://schemas.microsoft.com/office/powerpoint/2010/main" val="10180197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With the brush we go to perform a </a:t>
            </a:r>
            <a:r>
              <a:rPr lang="en-US" sz="1200"/>
              <a:t>filtering, </a:t>
            </a:r>
            <a:r>
              <a:rPr lang="en-US" sz="1200" dirty="0"/>
              <a:t>to make the visualizations more readable.</a:t>
            </a:r>
          </a:p>
          <a:p>
            <a:endParaRPr lang="en-US" dirty="0"/>
          </a:p>
        </p:txBody>
      </p:sp>
      <p:sp>
        <p:nvSpPr>
          <p:cNvPr id="4" name="Segnaposto numero diapositiva 3"/>
          <p:cNvSpPr>
            <a:spLocks noGrp="1"/>
          </p:cNvSpPr>
          <p:nvPr>
            <p:ph type="sldNum" sz="quarter" idx="5"/>
          </p:nvPr>
        </p:nvSpPr>
        <p:spPr/>
        <p:txBody>
          <a:bodyPr/>
          <a:lstStyle/>
          <a:p>
            <a:fld id="{F08760CE-4042-4206-9DD3-31F7A2203D8E}" type="slidenum">
              <a:rPr lang="en-US" smtClean="0"/>
              <a:t>27</a:t>
            </a:fld>
            <a:endParaRPr lang="en-US"/>
          </a:p>
        </p:txBody>
      </p:sp>
    </p:spTree>
    <p:extLst>
      <p:ext uri="{BB962C8B-B14F-4D97-AF65-F5344CB8AC3E}">
        <p14:creationId xmlns:p14="http://schemas.microsoft.com/office/powerpoint/2010/main" val="24740417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p>
        </p:txBody>
      </p:sp>
      <p:sp>
        <p:nvSpPr>
          <p:cNvPr id="4" name="Segnaposto numero diapositiva 3"/>
          <p:cNvSpPr>
            <a:spLocks noGrp="1"/>
          </p:cNvSpPr>
          <p:nvPr>
            <p:ph type="sldNum" sz="quarter" idx="5"/>
          </p:nvPr>
        </p:nvSpPr>
        <p:spPr/>
        <p:txBody>
          <a:bodyPr/>
          <a:lstStyle/>
          <a:p>
            <a:fld id="{F08760CE-4042-4206-9DD3-31F7A2203D8E}" type="slidenum">
              <a:rPr lang="en-US" smtClean="0"/>
              <a:t>30</a:t>
            </a:fld>
            <a:endParaRPr lang="en-US"/>
          </a:p>
        </p:txBody>
      </p:sp>
    </p:spTree>
    <p:extLst>
      <p:ext uri="{BB962C8B-B14F-4D97-AF65-F5344CB8AC3E}">
        <p14:creationId xmlns:p14="http://schemas.microsoft.com/office/powerpoint/2010/main" val="1368963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p>
        </p:txBody>
      </p:sp>
      <p:sp>
        <p:nvSpPr>
          <p:cNvPr id="4" name="Segnaposto numero diapositiva 3"/>
          <p:cNvSpPr>
            <a:spLocks noGrp="1"/>
          </p:cNvSpPr>
          <p:nvPr>
            <p:ph type="sldNum" sz="quarter" idx="5"/>
          </p:nvPr>
        </p:nvSpPr>
        <p:spPr/>
        <p:txBody>
          <a:bodyPr/>
          <a:lstStyle/>
          <a:p>
            <a:fld id="{F08760CE-4042-4206-9DD3-31F7A2203D8E}" type="slidenum">
              <a:rPr lang="en-US" smtClean="0"/>
              <a:t>10</a:t>
            </a:fld>
            <a:endParaRPr lang="en-US"/>
          </a:p>
        </p:txBody>
      </p:sp>
    </p:spTree>
    <p:extLst>
      <p:ext uri="{BB962C8B-B14F-4D97-AF65-F5344CB8AC3E}">
        <p14:creationId xmlns:p14="http://schemas.microsoft.com/office/powerpoint/2010/main" val="678376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p>
        </p:txBody>
      </p:sp>
      <p:sp>
        <p:nvSpPr>
          <p:cNvPr id="4" name="Segnaposto numero diapositiva 3"/>
          <p:cNvSpPr>
            <a:spLocks noGrp="1"/>
          </p:cNvSpPr>
          <p:nvPr>
            <p:ph type="sldNum" sz="quarter" idx="5"/>
          </p:nvPr>
        </p:nvSpPr>
        <p:spPr/>
        <p:txBody>
          <a:bodyPr/>
          <a:lstStyle/>
          <a:p>
            <a:fld id="{F08760CE-4042-4206-9DD3-31F7A2203D8E}" type="slidenum">
              <a:rPr lang="en-US" smtClean="0"/>
              <a:t>11</a:t>
            </a:fld>
            <a:endParaRPr lang="en-US"/>
          </a:p>
        </p:txBody>
      </p:sp>
    </p:spTree>
    <p:extLst>
      <p:ext uri="{BB962C8B-B14F-4D97-AF65-F5344CB8AC3E}">
        <p14:creationId xmlns:p14="http://schemas.microsoft.com/office/powerpoint/2010/main" val="3482825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p>
        </p:txBody>
      </p:sp>
      <p:sp>
        <p:nvSpPr>
          <p:cNvPr id="4" name="Segnaposto numero diapositiva 3"/>
          <p:cNvSpPr>
            <a:spLocks noGrp="1"/>
          </p:cNvSpPr>
          <p:nvPr>
            <p:ph type="sldNum" sz="quarter" idx="5"/>
          </p:nvPr>
        </p:nvSpPr>
        <p:spPr/>
        <p:txBody>
          <a:bodyPr/>
          <a:lstStyle/>
          <a:p>
            <a:fld id="{F08760CE-4042-4206-9DD3-31F7A2203D8E}" type="slidenum">
              <a:rPr lang="en-US" smtClean="0"/>
              <a:t>12</a:t>
            </a:fld>
            <a:endParaRPr lang="en-US"/>
          </a:p>
        </p:txBody>
      </p:sp>
    </p:spTree>
    <p:extLst>
      <p:ext uri="{BB962C8B-B14F-4D97-AF65-F5344CB8AC3E}">
        <p14:creationId xmlns:p14="http://schemas.microsoft.com/office/powerpoint/2010/main" val="1829680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p>
        </p:txBody>
      </p:sp>
      <p:sp>
        <p:nvSpPr>
          <p:cNvPr id="4" name="Segnaposto numero diapositiva 3"/>
          <p:cNvSpPr>
            <a:spLocks noGrp="1"/>
          </p:cNvSpPr>
          <p:nvPr>
            <p:ph type="sldNum" sz="quarter" idx="5"/>
          </p:nvPr>
        </p:nvSpPr>
        <p:spPr/>
        <p:txBody>
          <a:bodyPr/>
          <a:lstStyle/>
          <a:p>
            <a:fld id="{F08760CE-4042-4206-9DD3-31F7A2203D8E}" type="slidenum">
              <a:rPr lang="en-US" smtClean="0"/>
              <a:t>13</a:t>
            </a:fld>
            <a:endParaRPr lang="en-US"/>
          </a:p>
        </p:txBody>
      </p:sp>
    </p:spTree>
    <p:extLst>
      <p:ext uri="{BB962C8B-B14F-4D97-AF65-F5344CB8AC3E}">
        <p14:creationId xmlns:p14="http://schemas.microsoft.com/office/powerpoint/2010/main" val="1403448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p>
        </p:txBody>
      </p:sp>
      <p:sp>
        <p:nvSpPr>
          <p:cNvPr id="4" name="Segnaposto numero diapositiva 3"/>
          <p:cNvSpPr>
            <a:spLocks noGrp="1"/>
          </p:cNvSpPr>
          <p:nvPr>
            <p:ph type="sldNum" sz="quarter" idx="5"/>
          </p:nvPr>
        </p:nvSpPr>
        <p:spPr/>
        <p:txBody>
          <a:bodyPr/>
          <a:lstStyle/>
          <a:p>
            <a:fld id="{F08760CE-4042-4206-9DD3-31F7A2203D8E}" type="slidenum">
              <a:rPr lang="en-US" smtClean="0"/>
              <a:t>14</a:t>
            </a:fld>
            <a:endParaRPr lang="en-US"/>
          </a:p>
        </p:txBody>
      </p:sp>
    </p:spTree>
    <p:extLst>
      <p:ext uri="{BB962C8B-B14F-4D97-AF65-F5344CB8AC3E}">
        <p14:creationId xmlns:p14="http://schemas.microsoft.com/office/powerpoint/2010/main" val="2518267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p>
        </p:txBody>
      </p:sp>
      <p:sp>
        <p:nvSpPr>
          <p:cNvPr id="4" name="Segnaposto numero diapositiva 3"/>
          <p:cNvSpPr>
            <a:spLocks noGrp="1"/>
          </p:cNvSpPr>
          <p:nvPr>
            <p:ph type="sldNum" sz="quarter" idx="5"/>
          </p:nvPr>
        </p:nvSpPr>
        <p:spPr/>
        <p:txBody>
          <a:bodyPr/>
          <a:lstStyle/>
          <a:p>
            <a:fld id="{F08760CE-4042-4206-9DD3-31F7A2203D8E}" type="slidenum">
              <a:rPr lang="en-US" smtClean="0"/>
              <a:t>15</a:t>
            </a:fld>
            <a:endParaRPr lang="en-US"/>
          </a:p>
        </p:txBody>
      </p:sp>
    </p:spTree>
    <p:extLst>
      <p:ext uri="{BB962C8B-B14F-4D97-AF65-F5344CB8AC3E}">
        <p14:creationId xmlns:p14="http://schemas.microsoft.com/office/powerpoint/2010/main" val="133992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p>
        </p:txBody>
      </p:sp>
      <p:sp>
        <p:nvSpPr>
          <p:cNvPr id="4" name="Segnaposto numero diapositiva 3"/>
          <p:cNvSpPr>
            <a:spLocks noGrp="1"/>
          </p:cNvSpPr>
          <p:nvPr>
            <p:ph type="sldNum" sz="quarter" idx="5"/>
          </p:nvPr>
        </p:nvSpPr>
        <p:spPr/>
        <p:txBody>
          <a:bodyPr/>
          <a:lstStyle/>
          <a:p>
            <a:fld id="{F08760CE-4042-4206-9DD3-31F7A2203D8E}" type="slidenum">
              <a:rPr lang="en-US" smtClean="0"/>
              <a:t>16</a:t>
            </a:fld>
            <a:endParaRPr lang="en-US"/>
          </a:p>
        </p:txBody>
      </p:sp>
    </p:spTree>
    <p:extLst>
      <p:ext uri="{BB962C8B-B14F-4D97-AF65-F5344CB8AC3E}">
        <p14:creationId xmlns:p14="http://schemas.microsoft.com/office/powerpoint/2010/main" val="2056943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a titolo con immagine">
  <p:cSld name="Diapositiva titolo con immagine">
    <p:bg>
      <p:bgPr>
        <a:solidFill>
          <a:srgbClr val="FFFFFF"/>
        </a:solidFill>
        <a:effectLst/>
      </p:bgPr>
    </p:bg>
    <p:spTree>
      <p:nvGrpSpPr>
        <p:cNvPr id="1" name="Shape 14"/>
        <p:cNvGrpSpPr/>
        <p:nvPr/>
      </p:nvGrpSpPr>
      <p:grpSpPr>
        <a:xfrm>
          <a:off x="0" y="0"/>
          <a:ext cx="0" cy="0"/>
          <a:chOff x="0" y="0"/>
          <a:chExt cx="0" cy="0"/>
        </a:xfrm>
      </p:grpSpPr>
      <p:sp>
        <p:nvSpPr>
          <p:cNvPr id="15" name="Google Shape;15;p2"/>
          <p:cNvSpPr/>
          <p:nvPr/>
        </p:nvSpPr>
        <p:spPr>
          <a:xfrm>
            <a:off x="6540503" y="0"/>
            <a:ext cx="5651496" cy="6858000"/>
          </a:xfrm>
          <a:custGeom>
            <a:avLst/>
            <a:gdLst/>
            <a:ahLst/>
            <a:cxnLst/>
            <a:rect l="l" t="t" r="r" b="b"/>
            <a:pathLst>
              <a:path w="4238622" h="6858000" extrusionOk="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dk1"/>
          </a:solidFill>
          <a:ln>
            <a:noFill/>
          </a:ln>
        </p:spPr>
        <p:txBody>
          <a:bodyPr spcFirstLastPara="1" wrap="square" lIns="91433" tIns="45700" rIns="91433" bIns="45700" anchor="t" anchorCtr="0">
            <a:noAutofit/>
          </a:bodyPr>
          <a:lstStyle/>
          <a:p>
            <a:pPr marL="0" marR="0" lvl="0" indent="0" algn="l" rtl="0">
              <a:spcBef>
                <a:spcPts val="0"/>
              </a:spcBef>
              <a:spcAft>
                <a:spcPts val="0"/>
              </a:spcAft>
              <a:buNone/>
            </a:pPr>
            <a:endParaRPr sz="1867" b="0" i="0" u="none" strike="noStrike" cap="none">
              <a:solidFill>
                <a:schemeClr val="dk1"/>
              </a:solidFill>
              <a:latin typeface="Book Antiqua"/>
              <a:ea typeface="Book Antiqua"/>
              <a:cs typeface="Book Antiqua"/>
              <a:sym typeface="Book Antiqua"/>
            </a:endParaRPr>
          </a:p>
        </p:txBody>
      </p:sp>
      <p:sp>
        <p:nvSpPr>
          <p:cNvPr id="16" name="Google Shape;16;p2"/>
          <p:cNvSpPr/>
          <p:nvPr/>
        </p:nvSpPr>
        <p:spPr>
          <a:xfrm>
            <a:off x="6256869" y="0"/>
            <a:ext cx="1672169" cy="6858000"/>
          </a:xfrm>
          <a:custGeom>
            <a:avLst/>
            <a:gdLst/>
            <a:ahLst/>
            <a:cxnLst/>
            <a:rect l="l" t="t" r="r" b="b"/>
            <a:pathLst>
              <a:path w="1254127" h="6858000" extrusionOk="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p:spPr>
        <p:txBody>
          <a:bodyPr spcFirstLastPara="1" wrap="square" lIns="91433" tIns="45700" rIns="91433" bIns="45700" anchor="t" anchorCtr="0">
            <a:noAutofit/>
          </a:bodyPr>
          <a:lstStyle/>
          <a:p>
            <a:pPr marL="0" marR="0" lvl="0" indent="0" algn="l" rtl="0">
              <a:spcBef>
                <a:spcPts val="0"/>
              </a:spcBef>
              <a:spcAft>
                <a:spcPts val="0"/>
              </a:spcAft>
              <a:buNone/>
            </a:pPr>
            <a:endParaRPr sz="1867" b="0" i="0" u="none" strike="noStrike" cap="none">
              <a:solidFill>
                <a:schemeClr val="dk1"/>
              </a:solidFill>
              <a:latin typeface="Book Antiqua"/>
              <a:ea typeface="Book Antiqua"/>
              <a:cs typeface="Book Antiqua"/>
              <a:sym typeface="Book Antiqua"/>
            </a:endParaRPr>
          </a:p>
        </p:txBody>
      </p:sp>
      <p:sp>
        <p:nvSpPr>
          <p:cNvPr id="17" name="Google Shape;17;p2"/>
          <p:cNvSpPr/>
          <p:nvPr/>
        </p:nvSpPr>
        <p:spPr>
          <a:xfrm>
            <a:off x="6062136" y="0"/>
            <a:ext cx="1528232" cy="6858000"/>
          </a:xfrm>
          <a:custGeom>
            <a:avLst/>
            <a:gdLst/>
            <a:ahLst/>
            <a:cxnLst/>
            <a:rect l="l" t="t" r="r" b="b"/>
            <a:pathLst>
              <a:path w="1146174" h="6858000" extrusionOk="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p:spPr>
        <p:txBody>
          <a:bodyPr spcFirstLastPara="1" wrap="square" lIns="91433" tIns="45700" rIns="91433" bIns="45700" anchor="t" anchorCtr="0">
            <a:noAutofit/>
          </a:bodyPr>
          <a:lstStyle/>
          <a:p>
            <a:pPr marL="0" marR="0" lvl="0" indent="0" algn="l" rtl="0">
              <a:spcBef>
                <a:spcPts val="0"/>
              </a:spcBef>
              <a:spcAft>
                <a:spcPts val="0"/>
              </a:spcAft>
              <a:buNone/>
            </a:pPr>
            <a:endParaRPr sz="1867" b="0" i="0" u="none" strike="noStrike" cap="none">
              <a:solidFill>
                <a:schemeClr val="dk1"/>
              </a:solidFill>
              <a:latin typeface="Book Antiqua"/>
              <a:ea typeface="Book Antiqua"/>
              <a:cs typeface="Book Antiqua"/>
              <a:sym typeface="Book Antiqua"/>
            </a:endParaRPr>
          </a:p>
        </p:txBody>
      </p:sp>
      <p:sp>
        <p:nvSpPr>
          <p:cNvPr id="18" name="Google Shape;18;p2"/>
          <p:cNvSpPr txBox="1">
            <a:spLocks noGrp="1"/>
          </p:cNvSpPr>
          <p:nvPr>
            <p:ph type="ctrTitle"/>
          </p:nvPr>
        </p:nvSpPr>
        <p:spPr>
          <a:xfrm>
            <a:off x="1295401" y="1873584"/>
            <a:ext cx="5120800" cy="2560400"/>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chemeClr val="dk1"/>
              </a:buClr>
              <a:buSzPts val="3000"/>
              <a:buFont typeface="Book Antiqua"/>
              <a:buNone/>
              <a:defRPr sz="4000">
                <a:solidFill>
                  <a:schemeClr val="dk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r>
              <a:rPr lang="it-IT"/>
              <a:t>Fare clic per modificare lo stile del titolo dello schema</a:t>
            </a:r>
            <a:endParaRPr/>
          </a:p>
        </p:txBody>
      </p:sp>
      <p:sp>
        <p:nvSpPr>
          <p:cNvPr id="19" name="Google Shape;19;p2" descr="Segnaposto vuoto per aggiungere un'immagine. Fare clic sul segnaposto e selezionare l'immagine che si vuole aggiungere"/>
          <p:cNvSpPr>
            <a:spLocks noGrp="1"/>
          </p:cNvSpPr>
          <p:nvPr>
            <p:ph type="pic" idx="2"/>
          </p:nvPr>
        </p:nvSpPr>
        <p:spPr>
          <a:xfrm>
            <a:off x="6743703" y="0"/>
            <a:ext cx="5448400" cy="6858000"/>
          </a:xfrm>
          <a:prstGeom prst="rect">
            <a:avLst/>
          </a:prstGeom>
          <a:noFill/>
          <a:ln>
            <a:noFill/>
          </a:ln>
        </p:spPr>
        <p:txBody>
          <a:bodyPr spcFirstLastPara="1" wrap="square" lIns="68575" tIns="274325" rIns="68575" bIns="34275" anchor="t" anchorCtr="0"/>
          <a:lstStyle>
            <a:lvl1pPr marR="0" lvl="0" algn="ctr" rtl="0">
              <a:lnSpc>
                <a:spcPct val="90000"/>
              </a:lnSpc>
              <a:spcBef>
                <a:spcPts val="1867"/>
              </a:spcBef>
              <a:spcAft>
                <a:spcPts val="0"/>
              </a:spcAft>
              <a:buClr>
                <a:schemeClr val="lt1"/>
              </a:buClr>
              <a:buSzPts val="2100"/>
              <a:buFont typeface="Arial"/>
              <a:buNone/>
              <a:defRPr sz="2800" b="0" i="0" u="none" strike="noStrike" cap="none">
                <a:solidFill>
                  <a:schemeClr val="lt1"/>
                </a:solidFill>
                <a:latin typeface="Book Antiqua"/>
                <a:ea typeface="Book Antiqua"/>
                <a:cs typeface="Book Antiqua"/>
                <a:sym typeface="Book Antiqua"/>
              </a:defRPr>
            </a:lvl1pPr>
            <a:lvl2pPr marR="0" lvl="1" algn="l" rtl="0">
              <a:lnSpc>
                <a:spcPct val="90000"/>
              </a:lnSpc>
              <a:spcBef>
                <a:spcPts val="1067"/>
              </a:spcBef>
              <a:spcAft>
                <a:spcPts val="0"/>
              </a:spcAft>
              <a:buClr>
                <a:schemeClr val="dk1"/>
              </a:buClr>
              <a:buSzPts val="1500"/>
              <a:buFont typeface="Arial"/>
              <a:buChar char="•"/>
              <a:defRPr sz="2000" b="0" i="0" u="none" strike="noStrike" cap="none">
                <a:solidFill>
                  <a:schemeClr val="dk1"/>
                </a:solidFill>
                <a:latin typeface="Book Antiqua"/>
                <a:ea typeface="Book Antiqua"/>
                <a:cs typeface="Book Antiqua"/>
                <a:sym typeface="Book Antiqua"/>
              </a:defRPr>
            </a:lvl2pPr>
            <a:lvl3pPr marR="0" lvl="2" algn="l" rtl="0">
              <a:lnSpc>
                <a:spcPct val="90000"/>
              </a:lnSpc>
              <a:spcBef>
                <a:spcPts val="800"/>
              </a:spcBef>
              <a:spcAft>
                <a:spcPts val="0"/>
              </a:spcAft>
              <a:buClr>
                <a:schemeClr val="dk1"/>
              </a:buClr>
              <a:buSzPts val="1400"/>
              <a:buFont typeface="Arial"/>
              <a:buChar char="•"/>
              <a:defRPr sz="1867" b="0" i="0" u="none" strike="noStrike" cap="none">
                <a:solidFill>
                  <a:schemeClr val="dk1"/>
                </a:solidFill>
                <a:latin typeface="Book Antiqua"/>
                <a:ea typeface="Book Antiqua"/>
                <a:cs typeface="Book Antiqua"/>
                <a:sym typeface="Book Antiqua"/>
              </a:defRPr>
            </a:lvl3pPr>
            <a:lvl4pPr marR="0" lvl="3" algn="l" rtl="0">
              <a:lnSpc>
                <a:spcPct val="90000"/>
              </a:lnSpc>
              <a:spcBef>
                <a:spcPts val="800"/>
              </a:spcBef>
              <a:spcAft>
                <a:spcPts val="0"/>
              </a:spcAft>
              <a:buClr>
                <a:schemeClr val="dk1"/>
              </a:buClr>
              <a:buSzPts val="1200"/>
              <a:buFont typeface="Arial"/>
              <a:buChar char="•"/>
              <a:defRPr sz="1600" b="0" i="0" u="none" strike="noStrike" cap="none">
                <a:solidFill>
                  <a:schemeClr val="dk1"/>
                </a:solidFill>
                <a:latin typeface="Book Antiqua"/>
                <a:ea typeface="Book Antiqua"/>
                <a:cs typeface="Book Antiqua"/>
                <a:sym typeface="Book Antiqua"/>
              </a:defRPr>
            </a:lvl4pPr>
            <a:lvl5pPr marR="0" lvl="4" algn="l" rtl="0">
              <a:lnSpc>
                <a:spcPct val="90000"/>
              </a:lnSpc>
              <a:spcBef>
                <a:spcPts val="800"/>
              </a:spcBef>
              <a:spcAft>
                <a:spcPts val="0"/>
              </a:spcAft>
              <a:buClr>
                <a:schemeClr val="dk1"/>
              </a:buClr>
              <a:buSzPts val="1200"/>
              <a:buFont typeface="Arial"/>
              <a:buChar char="•"/>
              <a:defRPr sz="1600" b="0" i="0" u="none" strike="noStrike" cap="none">
                <a:solidFill>
                  <a:schemeClr val="dk1"/>
                </a:solidFill>
                <a:latin typeface="Book Antiqua"/>
                <a:ea typeface="Book Antiqua"/>
                <a:cs typeface="Book Antiqua"/>
                <a:sym typeface="Book Antiqua"/>
              </a:defRPr>
            </a:lvl5pPr>
            <a:lvl6pPr marR="0" lvl="5" algn="l" rtl="0">
              <a:lnSpc>
                <a:spcPct val="90000"/>
              </a:lnSpc>
              <a:spcBef>
                <a:spcPts val="800"/>
              </a:spcBef>
              <a:spcAft>
                <a:spcPts val="0"/>
              </a:spcAft>
              <a:buClr>
                <a:schemeClr val="dk1"/>
              </a:buClr>
              <a:buSzPts val="1200"/>
              <a:buFont typeface="Arial"/>
              <a:buChar char="•"/>
              <a:defRPr sz="1600" b="0" i="0" u="none" strike="noStrike" cap="none">
                <a:solidFill>
                  <a:schemeClr val="dk1"/>
                </a:solidFill>
                <a:latin typeface="Book Antiqua"/>
                <a:ea typeface="Book Antiqua"/>
                <a:cs typeface="Book Antiqua"/>
                <a:sym typeface="Book Antiqua"/>
              </a:defRPr>
            </a:lvl6pPr>
            <a:lvl7pPr marR="0" lvl="6" algn="l" rtl="0">
              <a:lnSpc>
                <a:spcPct val="90000"/>
              </a:lnSpc>
              <a:spcBef>
                <a:spcPts val="800"/>
              </a:spcBef>
              <a:spcAft>
                <a:spcPts val="0"/>
              </a:spcAft>
              <a:buClr>
                <a:schemeClr val="dk1"/>
              </a:buClr>
              <a:buSzPts val="1200"/>
              <a:buFont typeface="Arial"/>
              <a:buChar char="•"/>
              <a:defRPr sz="1600" b="0" i="0" u="none" strike="noStrike" cap="none">
                <a:solidFill>
                  <a:schemeClr val="dk1"/>
                </a:solidFill>
                <a:latin typeface="Book Antiqua"/>
                <a:ea typeface="Book Antiqua"/>
                <a:cs typeface="Book Antiqua"/>
                <a:sym typeface="Book Antiqua"/>
              </a:defRPr>
            </a:lvl7pPr>
            <a:lvl8pPr marR="0" lvl="7" algn="l" rtl="0">
              <a:lnSpc>
                <a:spcPct val="90000"/>
              </a:lnSpc>
              <a:spcBef>
                <a:spcPts val="800"/>
              </a:spcBef>
              <a:spcAft>
                <a:spcPts val="0"/>
              </a:spcAft>
              <a:buClr>
                <a:schemeClr val="dk1"/>
              </a:buClr>
              <a:buSzPts val="1200"/>
              <a:buFont typeface="Arial"/>
              <a:buChar char="•"/>
              <a:defRPr sz="1600" b="0" i="0" u="none" strike="noStrike" cap="none">
                <a:solidFill>
                  <a:schemeClr val="dk1"/>
                </a:solidFill>
                <a:latin typeface="Book Antiqua"/>
                <a:ea typeface="Book Antiqua"/>
                <a:cs typeface="Book Antiqua"/>
                <a:sym typeface="Book Antiqua"/>
              </a:defRPr>
            </a:lvl8pPr>
            <a:lvl9pPr marR="0" lvl="8" algn="l" rtl="0">
              <a:lnSpc>
                <a:spcPct val="90000"/>
              </a:lnSpc>
              <a:spcBef>
                <a:spcPts val="800"/>
              </a:spcBef>
              <a:spcAft>
                <a:spcPts val="0"/>
              </a:spcAft>
              <a:buClr>
                <a:schemeClr val="dk1"/>
              </a:buClr>
              <a:buSzPts val="1200"/>
              <a:buFont typeface="Arial"/>
              <a:buChar char="•"/>
              <a:defRPr sz="1600" b="0" i="0" u="none" strike="noStrike" cap="none">
                <a:solidFill>
                  <a:schemeClr val="dk1"/>
                </a:solidFill>
                <a:latin typeface="Book Antiqua"/>
                <a:ea typeface="Book Antiqua"/>
                <a:cs typeface="Book Antiqua"/>
                <a:sym typeface="Book Antiqua"/>
              </a:defRPr>
            </a:lvl9pPr>
          </a:lstStyle>
          <a:p>
            <a:r>
              <a:rPr lang="it-IT"/>
              <a:t>Fare clic sull'icona per inserire un'immagine</a:t>
            </a:r>
            <a:endParaRPr/>
          </a:p>
        </p:txBody>
      </p:sp>
      <p:sp>
        <p:nvSpPr>
          <p:cNvPr id="20" name="Google Shape;20;p2"/>
          <p:cNvSpPr txBox="1">
            <a:spLocks noGrp="1"/>
          </p:cNvSpPr>
          <p:nvPr>
            <p:ph type="subTitle" idx="1"/>
          </p:nvPr>
        </p:nvSpPr>
        <p:spPr>
          <a:xfrm>
            <a:off x="1295401" y="4572000"/>
            <a:ext cx="5120800" cy="1600000"/>
          </a:xfrm>
          <a:prstGeom prst="rect">
            <a:avLst/>
          </a:prstGeom>
          <a:noFill/>
          <a:ln>
            <a:noFill/>
          </a:ln>
        </p:spPr>
        <p:txBody>
          <a:bodyPr spcFirstLastPara="1" wrap="square" lIns="68575" tIns="34275" rIns="68575" bIns="34275" anchor="t" anchorCtr="0"/>
          <a:lstStyle>
            <a:lvl1pPr lvl="0" algn="l">
              <a:lnSpc>
                <a:spcPct val="90000"/>
              </a:lnSpc>
              <a:spcBef>
                <a:spcPts val="1867"/>
              </a:spcBef>
              <a:spcAft>
                <a:spcPts val="0"/>
              </a:spcAft>
              <a:buClr>
                <a:schemeClr val="dk1"/>
              </a:buClr>
              <a:buSzPts val="1800"/>
              <a:buNone/>
              <a:defRPr sz="2400"/>
            </a:lvl1pPr>
            <a:lvl2pPr lvl="1" algn="ctr">
              <a:lnSpc>
                <a:spcPct val="90000"/>
              </a:lnSpc>
              <a:spcBef>
                <a:spcPts val="1067"/>
              </a:spcBef>
              <a:spcAft>
                <a:spcPts val="0"/>
              </a:spcAft>
              <a:buClr>
                <a:schemeClr val="dk1"/>
              </a:buClr>
              <a:buSzPts val="1500"/>
              <a:buNone/>
              <a:defRPr sz="2000"/>
            </a:lvl2pPr>
            <a:lvl3pPr lvl="2" algn="ctr">
              <a:lnSpc>
                <a:spcPct val="90000"/>
              </a:lnSpc>
              <a:spcBef>
                <a:spcPts val="800"/>
              </a:spcBef>
              <a:spcAft>
                <a:spcPts val="0"/>
              </a:spcAft>
              <a:buClr>
                <a:schemeClr val="dk1"/>
              </a:buClr>
              <a:buSzPts val="1400"/>
              <a:buNone/>
              <a:defRPr sz="1867"/>
            </a:lvl3pPr>
            <a:lvl4pPr lvl="3" algn="ctr">
              <a:lnSpc>
                <a:spcPct val="90000"/>
              </a:lnSpc>
              <a:spcBef>
                <a:spcPts val="800"/>
              </a:spcBef>
              <a:spcAft>
                <a:spcPts val="0"/>
              </a:spcAft>
              <a:buClr>
                <a:schemeClr val="dk1"/>
              </a:buClr>
              <a:buSzPts val="1200"/>
              <a:buNone/>
              <a:defRPr sz="1600"/>
            </a:lvl4pPr>
            <a:lvl5pPr lvl="4" algn="ctr">
              <a:lnSpc>
                <a:spcPct val="90000"/>
              </a:lnSpc>
              <a:spcBef>
                <a:spcPts val="800"/>
              </a:spcBef>
              <a:spcAft>
                <a:spcPts val="0"/>
              </a:spcAft>
              <a:buClr>
                <a:schemeClr val="dk1"/>
              </a:buClr>
              <a:buSzPts val="1200"/>
              <a:buNone/>
              <a:defRPr sz="1600"/>
            </a:lvl5pPr>
            <a:lvl6pPr lvl="5" algn="ctr">
              <a:lnSpc>
                <a:spcPct val="90000"/>
              </a:lnSpc>
              <a:spcBef>
                <a:spcPts val="800"/>
              </a:spcBef>
              <a:spcAft>
                <a:spcPts val="0"/>
              </a:spcAft>
              <a:buClr>
                <a:schemeClr val="dk1"/>
              </a:buClr>
              <a:buSzPts val="1200"/>
              <a:buNone/>
              <a:defRPr sz="1600"/>
            </a:lvl6pPr>
            <a:lvl7pPr lvl="6" algn="ctr">
              <a:lnSpc>
                <a:spcPct val="90000"/>
              </a:lnSpc>
              <a:spcBef>
                <a:spcPts val="800"/>
              </a:spcBef>
              <a:spcAft>
                <a:spcPts val="0"/>
              </a:spcAft>
              <a:buClr>
                <a:schemeClr val="dk1"/>
              </a:buClr>
              <a:buSzPts val="1200"/>
              <a:buNone/>
              <a:defRPr sz="1600"/>
            </a:lvl7pPr>
            <a:lvl8pPr lvl="7" algn="ctr">
              <a:lnSpc>
                <a:spcPct val="90000"/>
              </a:lnSpc>
              <a:spcBef>
                <a:spcPts val="800"/>
              </a:spcBef>
              <a:spcAft>
                <a:spcPts val="0"/>
              </a:spcAft>
              <a:buClr>
                <a:schemeClr val="dk1"/>
              </a:buClr>
              <a:buSzPts val="1200"/>
              <a:buNone/>
              <a:defRPr sz="1600"/>
            </a:lvl8pPr>
            <a:lvl9pPr lvl="8" algn="ctr">
              <a:lnSpc>
                <a:spcPct val="90000"/>
              </a:lnSpc>
              <a:spcBef>
                <a:spcPts val="800"/>
              </a:spcBef>
              <a:spcAft>
                <a:spcPts val="0"/>
              </a:spcAft>
              <a:buClr>
                <a:schemeClr val="dk1"/>
              </a:buClr>
              <a:buSzPts val="1200"/>
              <a:buNone/>
              <a:defRPr sz="1600"/>
            </a:lvl9pPr>
          </a:lstStyle>
          <a:p>
            <a:r>
              <a:rPr lang="it-IT"/>
              <a:t>Fare clic per modificare lo stile del sottotitolo dello schema</a:t>
            </a:r>
            <a:endParaRPr/>
          </a:p>
        </p:txBody>
      </p:sp>
    </p:spTree>
    <p:extLst>
      <p:ext uri="{BB962C8B-B14F-4D97-AF65-F5344CB8AC3E}">
        <p14:creationId xmlns:p14="http://schemas.microsoft.com/office/powerpoint/2010/main" val="317615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magine con didascalia" type="picTx">
  <p:cSld name="Immagine con didascalia">
    <p:bg>
      <p:bgPr>
        <a:solidFill>
          <a:srgbClr val="FFFFFF"/>
        </a:solidFill>
        <a:effectLst/>
      </p:bgPr>
    </p:bg>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295400" y="255135"/>
            <a:ext cx="9601200" cy="1036800"/>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chemeClr val="lt1"/>
              </a:buClr>
              <a:buSzPts val="2400"/>
              <a:buFont typeface="Book Antiqua"/>
              <a:buNone/>
              <a:defRPr sz="32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r>
              <a:rPr lang="it-IT"/>
              <a:t>Fare clic per modificare lo stile del titolo dello schema</a:t>
            </a:r>
            <a:endParaRPr/>
          </a:p>
        </p:txBody>
      </p:sp>
      <p:sp>
        <p:nvSpPr>
          <p:cNvPr id="74" name="Google Shape;74;p11" descr="Segnaposto vuoto per aggiungere un'immagine. Fare clic sul segnaposto e selezionare l'immagine che si vuole aggiungere"/>
          <p:cNvSpPr>
            <a:spLocks noGrp="1"/>
          </p:cNvSpPr>
          <p:nvPr>
            <p:ph type="pic" idx="2"/>
          </p:nvPr>
        </p:nvSpPr>
        <p:spPr>
          <a:xfrm>
            <a:off x="4724400" y="1828801"/>
            <a:ext cx="6172000" cy="4343600"/>
          </a:xfrm>
          <a:prstGeom prst="rect">
            <a:avLst/>
          </a:prstGeom>
          <a:noFill/>
          <a:ln>
            <a:noFill/>
          </a:ln>
        </p:spPr>
        <p:txBody>
          <a:bodyPr spcFirstLastPara="1" wrap="square" lIns="68575" tIns="205725" rIns="68575" bIns="34275" anchor="t" anchorCtr="0"/>
          <a:lstStyle>
            <a:lvl1pPr marR="0" lvl="0" algn="ctr" rtl="0">
              <a:lnSpc>
                <a:spcPct val="90000"/>
              </a:lnSpc>
              <a:spcBef>
                <a:spcPts val="1867"/>
              </a:spcBef>
              <a:spcAft>
                <a:spcPts val="0"/>
              </a:spcAft>
              <a:buClr>
                <a:schemeClr val="dk1"/>
              </a:buClr>
              <a:buSzPts val="1800"/>
              <a:buFont typeface="Arial"/>
              <a:buNone/>
              <a:defRPr sz="2400" b="0" i="0" u="none" strike="noStrike" cap="none">
                <a:solidFill>
                  <a:schemeClr val="dk1"/>
                </a:solidFill>
                <a:latin typeface="Book Antiqua"/>
                <a:ea typeface="Book Antiqua"/>
                <a:cs typeface="Book Antiqua"/>
                <a:sym typeface="Book Antiqua"/>
              </a:defRPr>
            </a:lvl1pPr>
            <a:lvl2pPr marR="0" lvl="1" algn="l" rtl="0">
              <a:lnSpc>
                <a:spcPct val="90000"/>
              </a:lnSpc>
              <a:spcBef>
                <a:spcPts val="1067"/>
              </a:spcBef>
              <a:spcAft>
                <a:spcPts val="0"/>
              </a:spcAft>
              <a:buClr>
                <a:schemeClr val="dk1"/>
              </a:buClr>
              <a:buSzPts val="2100"/>
              <a:buFont typeface="Arial"/>
              <a:buNone/>
              <a:defRPr sz="2800" b="0" i="0" u="none" strike="noStrike" cap="none">
                <a:solidFill>
                  <a:schemeClr val="dk1"/>
                </a:solidFill>
                <a:latin typeface="Book Antiqua"/>
                <a:ea typeface="Book Antiqua"/>
                <a:cs typeface="Book Antiqua"/>
                <a:sym typeface="Book Antiqua"/>
              </a:defRPr>
            </a:lvl2pPr>
            <a:lvl3pPr marR="0" lvl="2" algn="l" rtl="0">
              <a:lnSpc>
                <a:spcPct val="90000"/>
              </a:lnSpc>
              <a:spcBef>
                <a:spcPts val="800"/>
              </a:spcBef>
              <a:spcAft>
                <a:spcPts val="0"/>
              </a:spcAft>
              <a:buClr>
                <a:schemeClr val="dk1"/>
              </a:buClr>
              <a:buSzPts val="1800"/>
              <a:buFont typeface="Arial"/>
              <a:buNone/>
              <a:defRPr sz="2400" b="0" i="0" u="none" strike="noStrike" cap="none">
                <a:solidFill>
                  <a:schemeClr val="dk1"/>
                </a:solidFill>
                <a:latin typeface="Book Antiqua"/>
                <a:ea typeface="Book Antiqua"/>
                <a:cs typeface="Book Antiqua"/>
                <a:sym typeface="Book Antiqua"/>
              </a:defRPr>
            </a:lvl3pPr>
            <a:lvl4pPr marR="0" lvl="3" algn="l" rtl="0">
              <a:lnSpc>
                <a:spcPct val="90000"/>
              </a:lnSpc>
              <a:spcBef>
                <a:spcPts val="800"/>
              </a:spcBef>
              <a:spcAft>
                <a:spcPts val="0"/>
              </a:spcAft>
              <a:buClr>
                <a:schemeClr val="dk1"/>
              </a:buClr>
              <a:buSzPts val="1500"/>
              <a:buFont typeface="Arial"/>
              <a:buNone/>
              <a:defRPr sz="2000" b="0" i="0" u="none" strike="noStrike" cap="none">
                <a:solidFill>
                  <a:schemeClr val="dk1"/>
                </a:solidFill>
                <a:latin typeface="Book Antiqua"/>
                <a:ea typeface="Book Antiqua"/>
                <a:cs typeface="Book Antiqua"/>
                <a:sym typeface="Book Antiqua"/>
              </a:defRPr>
            </a:lvl4pPr>
            <a:lvl5pPr marR="0" lvl="4" algn="l" rtl="0">
              <a:lnSpc>
                <a:spcPct val="90000"/>
              </a:lnSpc>
              <a:spcBef>
                <a:spcPts val="800"/>
              </a:spcBef>
              <a:spcAft>
                <a:spcPts val="0"/>
              </a:spcAft>
              <a:buClr>
                <a:schemeClr val="dk1"/>
              </a:buClr>
              <a:buSzPts val="1500"/>
              <a:buFont typeface="Arial"/>
              <a:buNone/>
              <a:defRPr sz="2000" b="0" i="0" u="none" strike="noStrike" cap="none">
                <a:solidFill>
                  <a:schemeClr val="dk1"/>
                </a:solidFill>
                <a:latin typeface="Book Antiqua"/>
                <a:ea typeface="Book Antiqua"/>
                <a:cs typeface="Book Antiqua"/>
                <a:sym typeface="Book Antiqua"/>
              </a:defRPr>
            </a:lvl5pPr>
            <a:lvl6pPr marR="0" lvl="5" algn="l" rtl="0">
              <a:lnSpc>
                <a:spcPct val="90000"/>
              </a:lnSpc>
              <a:spcBef>
                <a:spcPts val="800"/>
              </a:spcBef>
              <a:spcAft>
                <a:spcPts val="0"/>
              </a:spcAft>
              <a:buClr>
                <a:schemeClr val="dk1"/>
              </a:buClr>
              <a:buSzPts val="1500"/>
              <a:buFont typeface="Arial"/>
              <a:buNone/>
              <a:defRPr sz="2000" b="0" i="0" u="none" strike="noStrike" cap="none">
                <a:solidFill>
                  <a:schemeClr val="dk1"/>
                </a:solidFill>
                <a:latin typeface="Book Antiqua"/>
                <a:ea typeface="Book Antiqua"/>
                <a:cs typeface="Book Antiqua"/>
                <a:sym typeface="Book Antiqua"/>
              </a:defRPr>
            </a:lvl6pPr>
            <a:lvl7pPr marR="0" lvl="6" algn="l" rtl="0">
              <a:lnSpc>
                <a:spcPct val="90000"/>
              </a:lnSpc>
              <a:spcBef>
                <a:spcPts val="800"/>
              </a:spcBef>
              <a:spcAft>
                <a:spcPts val="0"/>
              </a:spcAft>
              <a:buClr>
                <a:schemeClr val="dk1"/>
              </a:buClr>
              <a:buSzPts val="1500"/>
              <a:buFont typeface="Arial"/>
              <a:buNone/>
              <a:defRPr sz="2000" b="0" i="0" u="none" strike="noStrike" cap="none">
                <a:solidFill>
                  <a:schemeClr val="dk1"/>
                </a:solidFill>
                <a:latin typeface="Book Antiqua"/>
                <a:ea typeface="Book Antiqua"/>
                <a:cs typeface="Book Antiqua"/>
                <a:sym typeface="Book Antiqua"/>
              </a:defRPr>
            </a:lvl7pPr>
            <a:lvl8pPr marR="0" lvl="7" algn="l" rtl="0">
              <a:lnSpc>
                <a:spcPct val="90000"/>
              </a:lnSpc>
              <a:spcBef>
                <a:spcPts val="800"/>
              </a:spcBef>
              <a:spcAft>
                <a:spcPts val="0"/>
              </a:spcAft>
              <a:buClr>
                <a:schemeClr val="dk1"/>
              </a:buClr>
              <a:buSzPts val="1500"/>
              <a:buFont typeface="Arial"/>
              <a:buNone/>
              <a:defRPr sz="2000" b="0" i="0" u="none" strike="noStrike" cap="none">
                <a:solidFill>
                  <a:schemeClr val="dk1"/>
                </a:solidFill>
                <a:latin typeface="Book Antiqua"/>
                <a:ea typeface="Book Antiqua"/>
                <a:cs typeface="Book Antiqua"/>
                <a:sym typeface="Book Antiqua"/>
              </a:defRPr>
            </a:lvl8pPr>
            <a:lvl9pPr marR="0" lvl="8" algn="l" rtl="0">
              <a:lnSpc>
                <a:spcPct val="90000"/>
              </a:lnSpc>
              <a:spcBef>
                <a:spcPts val="800"/>
              </a:spcBef>
              <a:spcAft>
                <a:spcPts val="0"/>
              </a:spcAft>
              <a:buClr>
                <a:schemeClr val="dk1"/>
              </a:buClr>
              <a:buSzPts val="1500"/>
              <a:buFont typeface="Arial"/>
              <a:buNone/>
              <a:defRPr sz="2000" b="0" i="0" u="none" strike="noStrike" cap="none">
                <a:solidFill>
                  <a:schemeClr val="dk1"/>
                </a:solidFill>
                <a:latin typeface="Book Antiqua"/>
                <a:ea typeface="Book Antiqua"/>
                <a:cs typeface="Book Antiqua"/>
                <a:sym typeface="Book Antiqua"/>
              </a:defRPr>
            </a:lvl9pPr>
          </a:lstStyle>
          <a:p>
            <a:r>
              <a:rPr lang="it-IT"/>
              <a:t>Fare clic sull'icona per inserire un'immagine</a:t>
            </a:r>
            <a:endParaRPr/>
          </a:p>
        </p:txBody>
      </p:sp>
      <p:sp>
        <p:nvSpPr>
          <p:cNvPr id="75" name="Google Shape;75;p11"/>
          <p:cNvSpPr txBox="1">
            <a:spLocks noGrp="1"/>
          </p:cNvSpPr>
          <p:nvPr>
            <p:ph type="body" idx="1"/>
          </p:nvPr>
        </p:nvSpPr>
        <p:spPr>
          <a:xfrm>
            <a:off x="1295400" y="1828800"/>
            <a:ext cx="3017600" cy="4343600"/>
          </a:xfrm>
          <a:prstGeom prst="rect">
            <a:avLst/>
          </a:prstGeom>
          <a:noFill/>
          <a:ln>
            <a:noFill/>
          </a:ln>
        </p:spPr>
        <p:txBody>
          <a:bodyPr spcFirstLastPara="1" wrap="square" lIns="68575" tIns="34275" rIns="68575" bIns="34275" anchor="ctr" anchorCtr="0"/>
          <a:lstStyle>
            <a:lvl1pPr marL="609585" lvl="0" indent="-304792" algn="l">
              <a:lnSpc>
                <a:spcPct val="90000"/>
              </a:lnSpc>
              <a:spcBef>
                <a:spcPts val="1200"/>
              </a:spcBef>
              <a:spcAft>
                <a:spcPts val="0"/>
              </a:spcAft>
              <a:buClr>
                <a:schemeClr val="dk1"/>
              </a:buClr>
              <a:buSzPts val="1500"/>
              <a:buNone/>
              <a:defRPr sz="2000"/>
            </a:lvl1pPr>
            <a:lvl2pPr marL="1219170" lvl="1" indent="-304792" algn="l">
              <a:lnSpc>
                <a:spcPct val="90000"/>
              </a:lnSpc>
              <a:spcBef>
                <a:spcPts val="1067"/>
              </a:spcBef>
              <a:spcAft>
                <a:spcPts val="0"/>
              </a:spcAft>
              <a:buClr>
                <a:schemeClr val="dk1"/>
              </a:buClr>
              <a:buSzPts val="1100"/>
              <a:buNone/>
              <a:defRPr sz="1467"/>
            </a:lvl2pPr>
            <a:lvl3pPr marL="1828754" lvl="2" indent="-304792" algn="l">
              <a:lnSpc>
                <a:spcPct val="90000"/>
              </a:lnSpc>
              <a:spcBef>
                <a:spcPts val="800"/>
              </a:spcBef>
              <a:spcAft>
                <a:spcPts val="0"/>
              </a:spcAft>
              <a:buClr>
                <a:schemeClr val="dk1"/>
              </a:buClr>
              <a:buSzPts val="900"/>
              <a:buNone/>
              <a:defRPr sz="1200"/>
            </a:lvl3pPr>
            <a:lvl4pPr marL="2438339" lvl="3" indent="-304792" algn="l">
              <a:lnSpc>
                <a:spcPct val="90000"/>
              </a:lnSpc>
              <a:spcBef>
                <a:spcPts val="800"/>
              </a:spcBef>
              <a:spcAft>
                <a:spcPts val="0"/>
              </a:spcAft>
              <a:buClr>
                <a:schemeClr val="dk1"/>
              </a:buClr>
              <a:buSzPts val="800"/>
              <a:buNone/>
              <a:defRPr sz="1067"/>
            </a:lvl4pPr>
            <a:lvl5pPr marL="3047924" lvl="4" indent="-304792" algn="l">
              <a:lnSpc>
                <a:spcPct val="90000"/>
              </a:lnSpc>
              <a:spcBef>
                <a:spcPts val="800"/>
              </a:spcBef>
              <a:spcAft>
                <a:spcPts val="0"/>
              </a:spcAft>
              <a:buClr>
                <a:schemeClr val="dk1"/>
              </a:buClr>
              <a:buSzPts val="800"/>
              <a:buNone/>
              <a:defRPr sz="1067"/>
            </a:lvl5pPr>
            <a:lvl6pPr marL="3657509" lvl="5" indent="-304792" algn="l">
              <a:lnSpc>
                <a:spcPct val="90000"/>
              </a:lnSpc>
              <a:spcBef>
                <a:spcPts val="800"/>
              </a:spcBef>
              <a:spcAft>
                <a:spcPts val="0"/>
              </a:spcAft>
              <a:buClr>
                <a:schemeClr val="dk1"/>
              </a:buClr>
              <a:buSzPts val="800"/>
              <a:buNone/>
              <a:defRPr sz="1067"/>
            </a:lvl6pPr>
            <a:lvl7pPr marL="4267093" lvl="6" indent="-304792" algn="l">
              <a:lnSpc>
                <a:spcPct val="90000"/>
              </a:lnSpc>
              <a:spcBef>
                <a:spcPts val="800"/>
              </a:spcBef>
              <a:spcAft>
                <a:spcPts val="0"/>
              </a:spcAft>
              <a:buClr>
                <a:schemeClr val="dk1"/>
              </a:buClr>
              <a:buSzPts val="800"/>
              <a:buNone/>
              <a:defRPr sz="1067"/>
            </a:lvl7pPr>
            <a:lvl8pPr marL="4876678" lvl="7" indent="-304792" algn="l">
              <a:lnSpc>
                <a:spcPct val="90000"/>
              </a:lnSpc>
              <a:spcBef>
                <a:spcPts val="800"/>
              </a:spcBef>
              <a:spcAft>
                <a:spcPts val="0"/>
              </a:spcAft>
              <a:buClr>
                <a:schemeClr val="dk1"/>
              </a:buClr>
              <a:buSzPts val="800"/>
              <a:buNone/>
              <a:defRPr sz="1067"/>
            </a:lvl8pPr>
            <a:lvl9pPr marL="5486263" lvl="8" indent="-304792" algn="l">
              <a:lnSpc>
                <a:spcPct val="90000"/>
              </a:lnSpc>
              <a:spcBef>
                <a:spcPts val="800"/>
              </a:spcBef>
              <a:spcAft>
                <a:spcPts val="0"/>
              </a:spcAft>
              <a:buClr>
                <a:schemeClr val="dk1"/>
              </a:buClr>
              <a:buSzPts val="800"/>
              <a:buNone/>
              <a:defRPr sz="1067"/>
            </a:lvl9pPr>
          </a:lstStyle>
          <a:p>
            <a:pPr lvl="0"/>
            <a:r>
              <a:rPr lang="it-IT"/>
              <a:t>Fare clic per modificare gli stili del testo dello schema</a:t>
            </a:r>
          </a:p>
        </p:txBody>
      </p:sp>
      <p:sp>
        <p:nvSpPr>
          <p:cNvPr id="76" name="Google Shape;76;p11"/>
          <p:cNvSpPr txBox="1">
            <a:spLocks noGrp="1"/>
          </p:cNvSpPr>
          <p:nvPr>
            <p:ph type="ftr" idx="11"/>
          </p:nvPr>
        </p:nvSpPr>
        <p:spPr>
          <a:xfrm>
            <a:off x="1295399" y="6374999"/>
            <a:ext cx="6243200" cy="274400"/>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lang="it-IT"/>
          </a:p>
        </p:txBody>
      </p:sp>
      <p:sp>
        <p:nvSpPr>
          <p:cNvPr id="77" name="Google Shape;77;p11"/>
          <p:cNvSpPr txBox="1">
            <a:spLocks noGrp="1"/>
          </p:cNvSpPr>
          <p:nvPr>
            <p:ph type="dt" idx="10"/>
          </p:nvPr>
        </p:nvSpPr>
        <p:spPr>
          <a:xfrm>
            <a:off x="7791449" y="6374999"/>
            <a:ext cx="1480800" cy="274400"/>
          </a:xfrm>
          <a:prstGeom prst="rect">
            <a:avLst/>
          </a:prstGeom>
          <a:noFill/>
          <a:ln>
            <a:noFill/>
          </a:ln>
        </p:spPr>
        <p:txBody>
          <a:bodyPr spcFirstLastPara="1" wrap="square" lIns="68575" tIns="34275" rIns="68575" bIns="34275" anchor="ctr"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lang="it-IT"/>
          </a:p>
        </p:txBody>
      </p:sp>
      <p:sp>
        <p:nvSpPr>
          <p:cNvPr id="78" name="Google Shape;78;p11"/>
          <p:cNvSpPr txBox="1">
            <a:spLocks noGrp="1"/>
          </p:cNvSpPr>
          <p:nvPr>
            <p:ph type="sldNum" idx="12"/>
          </p:nvPr>
        </p:nvSpPr>
        <p:spPr>
          <a:xfrm>
            <a:off x="9525000" y="6374999"/>
            <a:ext cx="1371600" cy="2744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smtClean="0"/>
              <a:pPr marL="0" lvl="0" indent="0" algn="r" rtl="0">
                <a:spcBef>
                  <a:spcPts val="0"/>
                </a:spcBef>
                <a:spcAft>
                  <a:spcPts val="0"/>
                </a:spcAft>
                <a:buNone/>
              </a:pPr>
              <a:t>‹N›</a:t>
            </a:fld>
            <a:endParaRPr lang="it-IT"/>
          </a:p>
        </p:txBody>
      </p:sp>
    </p:spTree>
    <p:extLst>
      <p:ext uri="{BB962C8B-B14F-4D97-AF65-F5344CB8AC3E}">
        <p14:creationId xmlns:p14="http://schemas.microsoft.com/office/powerpoint/2010/main" val="32108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ue immagini con didascalie">
  <p:cSld name="Due immagini con didascalie">
    <p:bg>
      <p:bgPr>
        <a:solidFill>
          <a:srgbClr val="FFFFFF"/>
        </a:solidFill>
        <a:effectLst/>
      </p:bgPr>
    </p:bg>
    <p:spTree>
      <p:nvGrpSpPr>
        <p:cNvPr id="1" name="Shape 79"/>
        <p:cNvGrpSpPr/>
        <p:nvPr/>
      </p:nvGrpSpPr>
      <p:grpSpPr>
        <a:xfrm>
          <a:off x="0" y="0"/>
          <a:ext cx="0" cy="0"/>
          <a:chOff x="0" y="0"/>
          <a:chExt cx="0" cy="0"/>
        </a:xfrm>
      </p:grpSpPr>
      <p:sp>
        <p:nvSpPr>
          <p:cNvPr id="80" name="Google Shape;80;p12"/>
          <p:cNvSpPr/>
          <p:nvPr/>
        </p:nvSpPr>
        <p:spPr>
          <a:xfrm>
            <a:off x="1295400" y="5257800"/>
            <a:ext cx="4572000" cy="914400"/>
          </a:xfrm>
          <a:prstGeom prst="rect">
            <a:avLst/>
          </a:prstGeom>
          <a:solidFill>
            <a:schemeClr val="dk1"/>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7" b="0" i="0" u="none" strike="noStrike" cap="none">
              <a:solidFill>
                <a:schemeClr val="lt1"/>
              </a:solidFill>
              <a:latin typeface="Book Antiqua"/>
              <a:ea typeface="Book Antiqua"/>
              <a:cs typeface="Book Antiqua"/>
              <a:sym typeface="Book Antiqua"/>
            </a:endParaRPr>
          </a:p>
        </p:txBody>
      </p:sp>
      <p:sp>
        <p:nvSpPr>
          <p:cNvPr id="81" name="Google Shape;81;p12"/>
          <p:cNvSpPr/>
          <p:nvPr/>
        </p:nvSpPr>
        <p:spPr>
          <a:xfrm>
            <a:off x="6324599" y="5257800"/>
            <a:ext cx="4572000" cy="914400"/>
          </a:xfrm>
          <a:prstGeom prst="rect">
            <a:avLst/>
          </a:prstGeom>
          <a:solidFill>
            <a:schemeClr val="dk1"/>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7" b="0" i="0" u="none" strike="noStrike" cap="none">
              <a:solidFill>
                <a:schemeClr val="lt1"/>
              </a:solidFill>
              <a:latin typeface="Book Antiqua"/>
              <a:ea typeface="Book Antiqua"/>
              <a:cs typeface="Book Antiqua"/>
              <a:sym typeface="Book Antiqua"/>
            </a:endParaRPr>
          </a:p>
        </p:txBody>
      </p:sp>
      <p:sp>
        <p:nvSpPr>
          <p:cNvPr id="82" name="Google Shape;82;p12"/>
          <p:cNvSpPr/>
          <p:nvPr/>
        </p:nvSpPr>
        <p:spPr>
          <a:xfrm>
            <a:off x="1295400" y="5257800"/>
            <a:ext cx="4572000" cy="54800"/>
          </a:xfrm>
          <a:prstGeom prst="rect">
            <a:avLst/>
          </a:prstGeom>
          <a:solidFill>
            <a:schemeClr val="accent2"/>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7" b="0" i="0" u="none" strike="noStrike" cap="none">
              <a:solidFill>
                <a:schemeClr val="lt1"/>
              </a:solidFill>
              <a:latin typeface="Book Antiqua"/>
              <a:ea typeface="Book Antiqua"/>
              <a:cs typeface="Book Antiqua"/>
              <a:sym typeface="Book Antiqua"/>
            </a:endParaRPr>
          </a:p>
        </p:txBody>
      </p:sp>
      <p:sp>
        <p:nvSpPr>
          <p:cNvPr id="83" name="Google Shape;83;p12"/>
          <p:cNvSpPr/>
          <p:nvPr/>
        </p:nvSpPr>
        <p:spPr>
          <a:xfrm>
            <a:off x="6324599" y="5257800"/>
            <a:ext cx="4572000" cy="54800"/>
          </a:xfrm>
          <a:prstGeom prst="rect">
            <a:avLst/>
          </a:prstGeom>
          <a:solidFill>
            <a:schemeClr val="accent2"/>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7" b="0" i="0" u="none" strike="noStrike" cap="none">
              <a:solidFill>
                <a:schemeClr val="lt1"/>
              </a:solidFill>
              <a:latin typeface="Book Antiqua"/>
              <a:ea typeface="Book Antiqua"/>
              <a:cs typeface="Book Antiqua"/>
              <a:sym typeface="Book Antiqua"/>
            </a:endParaRPr>
          </a:p>
        </p:txBody>
      </p:sp>
      <p:sp>
        <p:nvSpPr>
          <p:cNvPr id="84" name="Google Shape;84;p12"/>
          <p:cNvSpPr txBox="1">
            <a:spLocks noGrp="1"/>
          </p:cNvSpPr>
          <p:nvPr>
            <p:ph type="title"/>
          </p:nvPr>
        </p:nvSpPr>
        <p:spPr>
          <a:xfrm>
            <a:off x="1295400" y="255135"/>
            <a:ext cx="9601200" cy="1036800"/>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chemeClr val="lt1"/>
              </a:buClr>
              <a:buSzPts val="2400"/>
              <a:buFont typeface="Book Antiqua"/>
              <a:buNone/>
              <a:defRPr sz="32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r>
              <a:rPr lang="it-IT"/>
              <a:t>Fare clic per modificare lo stile del titolo dello schema</a:t>
            </a:r>
            <a:endParaRPr/>
          </a:p>
        </p:txBody>
      </p:sp>
      <p:sp>
        <p:nvSpPr>
          <p:cNvPr id="85" name="Google Shape;85;p12" descr="Segnaposto vuoto per aggiungere un'immagine. Fare clic sul segnaposto e selezionare l'immagine che si vuole aggiungere"/>
          <p:cNvSpPr>
            <a:spLocks noGrp="1"/>
          </p:cNvSpPr>
          <p:nvPr>
            <p:ph type="pic" idx="2"/>
          </p:nvPr>
        </p:nvSpPr>
        <p:spPr>
          <a:xfrm>
            <a:off x="1298448" y="1828801"/>
            <a:ext cx="4572000" cy="3428800"/>
          </a:xfrm>
          <a:prstGeom prst="rect">
            <a:avLst/>
          </a:prstGeom>
          <a:noFill/>
          <a:ln>
            <a:noFill/>
          </a:ln>
        </p:spPr>
        <p:txBody>
          <a:bodyPr spcFirstLastPara="1" wrap="square" lIns="68575" tIns="205725" rIns="68575" bIns="34275" anchor="t" anchorCtr="0"/>
          <a:lstStyle>
            <a:lvl1pPr marR="0" lvl="0" algn="ctr" rtl="0">
              <a:lnSpc>
                <a:spcPct val="90000"/>
              </a:lnSpc>
              <a:spcBef>
                <a:spcPts val="1867"/>
              </a:spcBef>
              <a:spcAft>
                <a:spcPts val="0"/>
              </a:spcAft>
              <a:buClr>
                <a:schemeClr val="dk1"/>
              </a:buClr>
              <a:buSzPts val="1800"/>
              <a:buFont typeface="Arial"/>
              <a:buNone/>
              <a:defRPr sz="2400" b="0" i="0" u="none" strike="noStrike" cap="none">
                <a:solidFill>
                  <a:schemeClr val="dk1"/>
                </a:solidFill>
                <a:latin typeface="Book Antiqua"/>
                <a:ea typeface="Book Antiqua"/>
                <a:cs typeface="Book Antiqua"/>
                <a:sym typeface="Book Antiqua"/>
              </a:defRPr>
            </a:lvl1pPr>
            <a:lvl2pPr marR="0" lvl="1" algn="l" rtl="0">
              <a:lnSpc>
                <a:spcPct val="90000"/>
              </a:lnSpc>
              <a:spcBef>
                <a:spcPts val="1067"/>
              </a:spcBef>
              <a:spcAft>
                <a:spcPts val="0"/>
              </a:spcAft>
              <a:buClr>
                <a:schemeClr val="dk1"/>
              </a:buClr>
              <a:buSzPts val="2100"/>
              <a:buFont typeface="Arial"/>
              <a:buNone/>
              <a:defRPr sz="2800" b="0" i="0" u="none" strike="noStrike" cap="none">
                <a:solidFill>
                  <a:schemeClr val="dk1"/>
                </a:solidFill>
                <a:latin typeface="Book Antiqua"/>
                <a:ea typeface="Book Antiqua"/>
                <a:cs typeface="Book Antiqua"/>
                <a:sym typeface="Book Antiqua"/>
              </a:defRPr>
            </a:lvl2pPr>
            <a:lvl3pPr marR="0" lvl="2" algn="l" rtl="0">
              <a:lnSpc>
                <a:spcPct val="90000"/>
              </a:lnSpc>
              <a:spcBef>
                <a:spcPts val="800"/>
              </a:spcBef>
              <a:spcAft>
                <a:spcPts val="0"/>
              </a:spcAft>
              <a:buClr>
                <a:schemeClr val="dk1"/>
              </a:buClr>
              <a:buSzPts val="1800"/>
              <a:buFont typeface="Arial"/>
              <a:buNone/>
              <a:defRPr sz="2400" b="0" i="0" u="none" strike="noStrike" cap="none">
                <a:solidFill>
                  <a:schemeClr val="dk1"/>
                </a:solidFill>
                <a:latin typeface="Book Antiqua"/>
                <a:ea typeface="Book Antiqua"/>
                <a:cs typeface="Book Antiqua"/>
                <a:sym typeface="Book Antiqua"/>
              </a:defRPr>
            </a:lvl3pPr>
            <a:lvl4pPr marR="0" lvl="3" algn="l" rtl="0">
              <a:lnSpc>
                <a:spcPct val="90000"/>
              </a:lnSpc>
              <a:spcBef>
                <a:spcPts val="800"/>
              </a:spcBef>
              <a:spcAft>
                <a:spcPts val="0"/>
              </a:spcAft>
              <a:buClr>
                <a:schemeClr val="dk1"/>
              </a:buClr>
              <a:buSzPts val="1500"/>
              <a:buFont typeface="Arial"/>
              <a:buNone/>
              <a:defRPr sz="2000" b="0" i="0" u="none" strike="noStrike" cap="none">
                <a:solidFill>
                  <a:schemeClr val="dk1"/>
                </a:solidFill>
                <a:latin typeface="Book Antiqua"/>
                <a:ea typeface="Book Antiqua"/>
                <a:cs typeface="Book Antiqua"/>
                <a:sym typeface="Book Antiqua"/>
              </a:defRPr>
            </a:lvl4pPr>
            <a:lvl5pPr marR="0" lvl="4" algn="l" rtl="0">
              <a:lnSpc>
                <a:spcPct val="90000"/>
              </a:lnSpc>
              <a:spcBef>
                <a:spcPts val="800"/>
              </a:spcBef>
              <a:spcAft>
                <a:spcPts val="0"/>
              </a:spcAft>
              <a:buClr>
                <a:schemeClr val="dk1"/>
              </a:buClr>
              <a:buSzPts val="1500"/>
              <a:buFont typeface="Arial"/>
              <a:buNone/>
              <a:defRPr sz="2000" b="0" i="0" u="none" strike="noStrike" cap="none">
                <a:solidFill>
                  <a:schemeClr val="dk1"/>
                </a:solidFill>
                <a:latin typeface="Book Antiqua"/>
                <a:ea typeface="Book Antiqua"/>
                <a:cs typeface="Book Antiqua"/>
                <a:sym typeface="Book Antiqua"/>
              </a:defRPr>
            </a:lvl5pPr>
            <a:lvl6pPr marR="0" lvl="5" algn="l" rtl="0">
              <a:lnSpc>
                <a:spcPct val="90000"/>
              </a:lnSpc>
              <a:spcBef>
                <a:spcPts val="800"/>
              </a:spcBef>
              <a:spcAft>
                <a:spcPts val="0"/>
              </a:spcAft>
              <a:buClr>
                <a:schemeClr val="dk1"/>
              </a:buClr>
              <a:buSzPts val="1500"/>
              <a:buFont typeface="Arial"/>
              <a:buNone/>
              <a:defRPr sz="2000" b="0" i="0" u="none" strike="noStrike" cap="none">
                <a:solidFill>
                  <a:schemeClr val="dk1"/>
                </a:solidFill>
                <a:latin typeface="Book Antiqua"/>
                <a:ea typeface="Book Antiqua"/>
                <a:cs typeface="Book Antiqua"/>
                <a:sym typeface="Book Antiqua"/>
              </a:defRPr>
            </a:lvl6pPr>
            <a:lvl7pPr marR="0" lvl="6" algn="l" rtl="0">
              <a:lnSpc>
                <a:spcPct val="90000"/>
              </a:lnSpc>
              <a:spcBef>
                <a:spcPts val="800"/>
              </a:spcBef>
              <a:spcAft>
                <a:spcPts val="0"/>
              </a:spcAft>
              <a:buClr>
                <a:schemeClr val="dk1"/>
              </a:buClr>
              <a:buSzPts val="1500"/>
              <a:buFont typeface="Arial"/>
              <a:buNone/>
              <a:defRPr sz="2000" b="0" i="0" u="none" strike="noStrike" cap="none">
                <a:solidFill>
                  <a:schemeClr val="dk1"/>
                </a:solidFill>
                <a:latin typeface="Book Antiqua"/>
                <a:ea typeface="Book Antiqua"/>
                <a:cs typeface="Book Antiqua"/>
                <a:sym typeface="Book Antiqua"/>
              </a:defRPr>
            </a:lvl7pPr>
            <a:lvl8pPr marR="0" lvl="7" algn="l" rtl="0">
              <a:lnSpc>
                <a:spcPct val="90000"/>
              </a:lnSpc>
              <a:spcBef>
                <a:spcPts val="800"/>
              </a:spcBef>
              <a:spcAft>
                <a:spcPts val="0"/>
              </a:spcAft>
              <a:buClr>
                <a:schemeClr val="dk1"/>
              </a:buClr>
              <a:buSzPts val="1500"/>
              <a:buFont typeface="Arial"/>
              <a:buNone/>
              <a:defRPr sz="2000" b="0" i="0" u="none" strike="noStrike" cap="none">
                <a:solidFill>
                  <a:schemeClr val="dk1"/>
                </a:solidFill>
                <a:latin typeface="Book Antiqua"/>
                <a:ea typeface="Book Antiqua"/>
                <a:cs typeface="Book Antiqua"/>
                <a:sym typeface="Book Antiqua"/>
              </a:defRPr>
            </a:lvl8pPr>
            <a:lvl9pPr marR="0" lvl="8" algn="l" rtl="0">
              <a:lnSpc>
                <a:spcPct val="90000"/>
              </a:lnSpc>
              <a:spcBef>
                <a:spcPts val="800"/>
              </a:spcBef>
              <a:spcAft>
                <a:spcPts val="0"/>
              </a:spcAft>
              <a:buClr>
                <a:schemeClr val="dk1"/>
              </a:buClr>
              <a:buSzPts val="1500"/>
              <a:buFont typeface="Arial"/>
              <a:buNone/>
              <a:defRPr sz="2000" b="0" i="0" u="none" strike="noStrike" cap="none">
                <a:solidFill>
                  <a:schemeClr val="dk1"/>
                </a:solidFill>
                <a:latin typeface="Book Antiqua"/>
                <a:ea typeface="Book Antiqua"/>
                <a:cs typeface="Book Antiqua"/>
                <a:sym typeface="Book Antiqua"/>
              </a:defRPr>
            </a:lvl9pPr>
          </a:lstStyle>
          <a:p>
            <a:r>
              <a:rPr lang="it-IT"/>
              <a:t>Fare clic sull'icona per inserire un'immagine</a:t>
            </a:r>
            <a:endParaRPr/>
          </a:p>
        </p:txBody>
      </p:sp>
      <p:sp>
        <p:nvSpPr>
          <p:cNvPr id="86" name="Google Shape;86;p12"/>
          <p:cNvSpPr txBox="1">
            <a:spLocks noGrp="1"/>
          </p:cNvSpPr>
          <p:nvPr>
            <p:ph type="body" idx="1"/>
          </p:nvPr>
        </p:nvSpPr>
        <p:spPr>
          <a:xfrm>
            <a:off x="1371273" y="5333099"/>
            <a:ext cx="4420400" cy="839200"/>
          </a:xfrm>
          <a:prstGeom prst="rect">
            <a:avLst/>
          </a:prstGeom>
          <a:noFill/>
          <a:ln>
            <a:noFill/>
          </a:ln>
        </p:spPr>
        <p:txBody>
          <a:bodyPr spcFirstLastPara="1" wrap="square" lIns="68575" tIns="34275" rIns="68575" bIns="34275" anchor="t" anchorCtr="0"/>
          <a:lstStyle>
            <a:lvl1pPr marL="609585" lvl="0" indent="-304792" algn="l">
              <a:lnSpc>
                <a:spcPct val="90000"/>
              </a:lnSpc>
              <a:spcBef>
                <a:spcPts val="0"/>
              </a:spcBef>
              <a:spcAft>
                <a:spcPts val="0"/>
              </a:spcAft>
              <a:buClr>
                <a:schemeClr val="lt1"/>
              </a:buClr>
              <a:buSzPts val="1400"/>
              <a:buNone/>
              <a:defRPr sz="1867">
                <a:solidFill>
                  <a:schemeClr val="lt1"/>
                </a:solidFill>
              </a:defRPr>
            </a:lvl1pPr>
            <a:lvl2pPr marL="1219170" lvl="1" indent="-304792" algn="l">
              <a:lnSpc>
                <a:spcPct val="90000"/>
              </a:lnSpc>
              <a:spcBef>
                <a:spcPts val="1067"/>
              </a:spcBef>
              <a:spcAft>
                <a:spcPts val="0"/>
              </a:spcAft>
              <a:buClr>
                <a:schemeClr val="dk1"/>
              </a:buClr>
              <a:buSzPts val="1100"/>
              <a:buNone/>
              <a:defRPr sz="1467"/>
            </a:lvl2pPr>
            <a:lvl3pPr marL="1828754" lvl="2" indent="-304792" algn="l">
              <a:lnSpc>
                <a:spcPct val="90000"/>
              </a:lnSpc>
              <a:spcBef>
                <a:spcPts val="800"/>
              </a:spcBef>
              <a:spcAft>
                <a:spcPts val="0"/>
              </a:spcAft>
              <a:buClr>
                <a:schemeClr val="dk1"/>
              </a:buClr>
              <a:buSzPts val="900"/>
              <a:buNone/>
              <a:defRPr sz="1200"/>
            </a:lvl3pPr>
            <a:lvl4pPr marL="2438339" lvl="3" indent="-304792" algn="l">
              <a:lnSpc>
                <a:spcPct val="90000"/>
              </a:lnSpc>
              <a:spcBef>
                <a:spcPts val="800"/>
              </a:spcBef>
              <a:spcAft>
                <a:spcPts val="0"/>
              </a:spcAft>
              <a:buClr>
                <a:schemeClr val="dk1"/>
              </a:buClr>
              <a:buSzPts val="800"/>
              <a:buNone/>
              <a:defRPr sz="1067"/>
            </a:lvl4pPr>
            <a:lvl5pPr marL="3047924" lvl="4" indent="-304792" algn="l">
              <a:lnSpc>
                <a:spcPct val="90000"/>
              </a:lnSpc>
              <a:spcBef>
                <a:spcPts val="800"/>
              </a:spcBef>
              <a:spcAft>
                <a:spcPts val="0"/>
              </a:spcAft>
              <a:buClr>
                <a:schemeClr val="dk1"/>
              </a:buClr>
              <a:buSzPts val="800"/>
              <a:buNone/>
              <a:defRPr sz="1067"/>
            </a:lvl5pPr>
            <a:lvl6pPr marL="3657509" lvl="5" indent="-304792" algn="l">
              <a:lnSpc>
                <a:spcPct val="90000"/>
              </a:lnSpc>
              <a:spcBef>
                <a:spcPts val="800"/>
              </a:spcBef>
              <a:spcAft>
                <a:spcPts val="0"/>
              </a:spcAft>
              <a:buClr>
                <a:schemeClr val="dk1"/>
              </a:buClr>
              <a:buSzPts val="800"/>
              <a:buNone/>
              <a:defRPr sz="1067"/>
            </a:lvl6pPr>
            <a:lvl7pPr marL="4267093" lvl="6" indent="-304792" algn="l">
              <a:lnSpc>
                <a:spcPct val="90000"/>
              </a:lnSpc>
              <a:spcBef>
                <a:spcPts val="800"/>
              </a:spcBef>
              <a:spcAft>
                <a:spcPts val="0"/>
              </a:spcAft>
              <a:buClr>
                <a:schemeClr val="dk1"/>
              </a:buClr>
              <a:buSzPts val="800"/>
              <a:buNone/>
              <a:defRPr sz="1067"/>
            </a:lvl7pPr>
            <a:lvl8pPr marL="4876678" lvl="7" indent="-304792" algn="l">
              <a:lnSpc>
                <a:spcPct val="90000"/>
              </a:lnSpc>
              <a:spcBef>
                <a:spcPts val="800"/>
              </a:spcBef>
              <a:spcAft>
                <a:spcPts val="0"/>
              </a:spcAft>
              <a:buClr>
                <a:schemeClr val="dk1"/>
              </a:buClr>
              <a:buSzPts val="800"/>
              <a:buNone/>
              <a:defRPr sz="1067"/>
            </a:lvl8pPr>
            <a:lvl9pPr marL="5486263" lvl="8" indent="-304792" algn="l">
              <a:lnSpc>
                <a:spcPct val="90000"/>
              </a:lnSpc>
              <a:spcBef>
                <a:spcPts val="800"/>
              </a:spcBef>
              <a:spcAft>
                <a:spcPts val="0"/>
              </a:spcAft>
              <a:buClr>
                <a:schemeClr val="dk1"/>
              </a:buClr>
              <a:buSzPts val="800"/>
              <a:buNone/>
              <a:defRPr sz="1067"/>
            </a:lvl9pPr>
          </a:lstStyle>
          <a:p>
            <a:pPr lvl="0"/>
            <a:r>
              <a:rPr lang="it-IT"/>
              <a:t>Fare clic per modificare gli stili del testo dello schema</a:t>
            </a:r>
          </a:p>
        </p:txBody>
      </p:sp>
      <p:sp>
        <p:nvSpPr>
          <p:cNvPr id="87" name="Google Shape;87;p12" descr="Segnaposto vuoto per aggiungere un'immagine. Fare clic sul segnaposto e selezionare l'immagine che si vuole aggiungere"/>
          <p:cNvSpPr>
            <a:spLocks noGrp="1"/>
          </p:cNvSpPr>
          <p:nvPr>
            <p:ph type="pic" idx="3"/>
          </p:nvPr>
        </p:nvSpPr>
        <p:spPr>
          <a:xfrm>
            <a:off x="6324600" y="1828801"/>
            <a:ext cx="4572000" cy="3428800"/>
          </a:xfrm>
          <a:prstGeom prst="rect">
            <a:avLst/>
          </a:prstGeom>
          <a:noFill/>
          <a:ln>
            <a:noFill/>
          </a:ln>
        </p:spPr>
        <p:txBody>
          <a:bodyPr spcFirstLastPara="1" wrap="square" lIns="68575" tIns="205725" rIns="68575" bIns="34275" anchor="t" anchorCtr="0"/>
          <a:lstStyle>
            <a:lvl1pPr marR="0" lvl="0" algn="ctr" rtl="0">
              <a:lnSpc>
                <a:spcPct val="90000"/>
              </a:lnSpc>
              <a:spcBef>
                <a:spcPts val="1867"/>
              </a:spcBef>
              <a:spcAft>
                <a:spcPts val="0"/>
              </a:spcAft>
              <a:buClr>
                <a:schemeClr val="dk1"/>
              </a:buClr>
              <a:buSzPts val="1800"/>
              <a:buFont typeface="Arial"/>
              <a:buNone/>
              <a:defRPr sz="2400" b="0" i="0" u="none" strike="noStrike" cap="none">
                <a:solidFill>
                  <a:schemeClr val="dk1"/>
                </a:solidFill>
                <a:latin typeface="Book Antiqua"/>
                <a:ea typeface="Book Antiqua"/>
                <a:cs typeface="Book Antiqua"/>
                <a:sym typeface="Book Antiqua"/>
              </a:defRPr>
            </a:lvl1pPr>
            <a:lvl2pPr marR="0" lvl="1" algn="l" rtl="0">
              <a:lnSpc>
                <a:spcPct val="90000"/>
              </a:lnSpc>
              <a:spcBef>
                <a:spcPts val="1067"/>
              </a:spcBef>
              <a:spcAft>
                <a:spcPts val="0"/>
              </a:spcAft>
              <a:buClr>
                <a:schemeClr val="dk1"/>
              </a:buClr>
              <a:buSzPts val="2100"/>
              <a:buFont typeface="Arial"/>
              <a:buNone/>
              <a:defRPr sz="2800" b="0" i="0" u="none" strike="noStrike" cap="none">
                <a:solidFill>
                  <a:schemeClr val="dk1"/>
                </a:solidFill>
                <a:latin typeface="Book Antiqua"/>
                <a:ea typeface="Book Antiqua"/>
                <a:cs typeface="Book Antiqua"/>
                <a:sym typeface="Book Antiqua"/>
              </a:defRPr>
            </a:lvl2pPr>
            <a:lvl3pPr marR="0" lvl="2" algn="l" rtl="0">
              <a:lnSpc>
                <a:spcPct val="90000"/>
              </a:lnSpc>
              <a:spcBef>
                <a:spcPts val="800"/>
              </a:spcBef>
              <a:spcAft>
                <a:spcPts val="0"/>
              </a:spcAft>
              <a:buClr>
                <a:schemeClr val="dk1"/>
              </a:buClr>
              <a:buSzPts val="1800"/>
              <a:buFont typeface="Arial"/>
              <a:buNone/>
              <a:defRPr sz="2400" b="0" i="0" u="none" strike="noStrike" cap="none">
                <a:solidFill>
                  <a:schemeClr val="dk1"/>
                </a:solidFill>
                <a:latin typeface="Book Antiqua"/>
                <a:ea typeface="Book Antiqua"/>
                <a:cs typeface="Book Antiqua"/>
                <a:sym typeface="Book Antiqua"/>
              </a:defRPr>
            </a:lvl3pPr>
            <a:lvl4pPr marR="0" lvl="3" algn="l" rtl="0">
              <a:lnSpc>
                <a:spcPct val="90000"/>
              </a:lnSpc>
              <a:spcBef>
                <a:spcPts val="800"/>
              </a:spcBef>
              <a:spcAft>
                <a:spcPts val="0"/>
              </a:spcAft>
              <a:buClr>
                <a:schemeClr val="dk1"/>
              </a:buClr>
              <a:buSzPts val="1500"/>
              <a:buFont typeface="Arial"/>
              <a:buNone/>
              <a:defRPr sz="2000" b="0" i="0" u="none" strike="noStrike" cap="none">
                <a:solidFill>
                  <a:schemeClr val="dk1"/>
                </a:solidFill>
                <a:latin typeface="Book Antiqua"/>
                <a:ea typeface="Book Antiqua"/>
                <a:cs typeface="Book Antiqua"/>
                <a:sym typeface="Book Antiqua"/>
              </a:defRPr>
            </a:lvl4pPr>
            <a:lvl5pPr marR="0" lvl="4" algn="l" rtl="0">
              <a:lnSpc>
                <a:spcPct val="90000"/>
              </a:lnSpc>
              <a:spcBef>
                <a:spcPts val="800"/>
              </a:spcBef>
              <a:spcAft>
                <a:spcPts val="0"/>
              </a:spcAft>
              <a:buClr>
                <a:schemeClr val="dk1"/>
              </a:buClr>
              <a:buSzPts val="1500"/>
              <a:buFont typeface="Arial"/>
              <a:buNone/>
              <a:defRPr sz="2000" b="0" i="0" u="none" strike="noStrike" cap="none">
                <a:solidFill>
                  <a:schemeClr val="dk1"/>
                </a:solidFill>
                <a:latin typeface="Book Antiqua"/>
                <a:ea typeface="Book Antiqua"/>
                <a:cs typeface="Book Antiqua"/>
                <a:sym typeface="Book Antiqua"/>
              </a:defRPr>
            </a:lvl5pPr>
            <a:lvl6pPr marR="0" lvl="5" algn="l" rtl="0">
              <a:lnSpc>
                <a:spcPct val="90000"/>
              </a:lnSpc>
              <a:spcBef>
                <a:spcPts val="800"/>
              </a:spcBef>
              <a:spcAft>
                <a:spcPts val="0"/>
              </a:spcAft>
              <a:buClr>
                <a:schemeClr val="dk1"/>
              </a:buClr>
              <a:buSzPts val="1500"/>
              <a:buFont typeface="Arial"/>
              <a:buNone/>
              <a:defRPr sz="2000" b="0" i="0" u="none" strike="noStrike" cap="none">
                <a:solidFill>
                  <a:schemeClr val="dk1"/>
                </a:solidFill>
                <a:latin typeface="Book Antiqua"/>
                <a:ea typeface="Book Antiqua"/>
                <a:cs typeface="Book Antiqua"/>
                <a:sym typeface="Book Antiqua"/>
              </a:defRPr>
            </a:lvl6pPr>
            <a:lvl7pPr marR="0" lvl="6" algn="l" rtl="0">
              <a:lnSpc>
                <a:spcPct val="90000"/>
              </a:lnSpc>
              <a:spcBef>
                <a:spcPts val="800"/>
              </a:spcBef>
              <a:spcAft>
                <a:spcPts val="0"/>
              </a:spcAft>
              <a:buClr>
                <a:schemeClr val="dk1"/>
              </a:buClr>
              <a:buSzPts val="1500"/>
              <a:buFont typeface="Arial"/>
              <a:buNone/>
              <a:defRPr sz="2000" b="0" i="0" u="none" strike="noStrike" cap="none">
                <a:solidFill>
                  <a:schemeClr val="dk1"/>
                </a:solidFill>
                <a:latin typeface="Book Antiqua"/>
                <a:ea typeface="Book Antiqua"/>
                <a:cs typeface="Book Antiqua"/>
                <a:sym typeface="Book Antiqua"/>
              </a:defRPr>
            </a:lvl7pPr>
            <a:lvl8pPr marR="0" lvl="7" algn="l" rtl="0">
              <a:lnSpc>
                <a:spcPct val="90000"/>
              </a:lnSpc>
              <a:spcBef>
                <a:spcPts val="800"/>
              </a:spcBef>
              <a:spcAft>
                <a:spcPts val="0"/>
              </a:spcAft>
              <a:buClr>
                <a:schemeClr val="dk1"/>
              </a:buClr>
              <a:buSzPts val="1500"/>
              <a:buFont typeface="Arial"/>
              <a:buNone/>
              <a:defRPr sz="2000" b="0" i="0" u="none" strike="noStrike" cap="none">
                <a:solidFill>
                  <a:schemeClr val="dk1"/>
                </a:solidFill>
                <a:latin typeface="Book Antiqua"/>
                <a:ea typeface="Book Antiqua"/>
                <a:cs typeface="Book Antiqua"/>
                <a:sym typeface="Book Antiqua"/>
              </a:defRPr>
            </a:lvl8pPr>
            <a:lvl9pPr marR="0" lvl="8" algn="l" rtl="0">
              <a:lnSpc>
                <a:spcPct val="90000"/>
              </a:lnSpc>
              <a:spcBef>
                <a:spcPts val="800"/>
              </a:spcBef>
              <a:spcAft>
                <a:spcPts val="0"/>
              </a:spcAft>
              <a:buClr>
                <a:schemeClr val="dk1"/>
              </a:buClr>
              <a:buSzPts val="1500"/>
              <a:buFont typeface="Arial"/>
              <a:buNone/>
              <a:defRPr sz="2000" b="0" i="0" u="none" strike="noStrike" cap="none">
                <a:solidFill>
                  <a:schemeClr val="dk1"/>
                </a:solidFill>
                <a:latin typeface="Book Antiqua"/>
                <a:ea typeface="Book Antiqua"/>
                <a:cs typeface="Book Antiqua"/>
                <a:sym typeface="Book Antiqua"/>
              </a:defRPr>
            </a:lvl9pPr>
          </a:lstStyle>
          <a:p>
            <a:r>
              <a:rPr lang="it-IT"/>
              <a:t>Fare clic sull'icona per inserire un'immagine</a:t>
            </a:r>
            <a:endParaRPr/>
          </a:p>
        </p:txBody>
      </p:sp>
      <p:sp>
        <p:nvSpPr>
          <p:cNvPr id="88" name="Google Shape;88;p12"/>
          <p:cNvSpPr txBox="1">
            <a:spLocks noGrp="1"/>
          </p:cNvSpPr>
          <p:nvPr>
            <p:ph type="body" idx="4"/>
          </p:nvPr>
        </p:nvSpPr>
        <p:spPr>
          <a:xfrm>
            <a:off x="6412953" y="5333099"/>
            <a:ext cx="4420400" cy="839200"/>
          </a:xfrm>
          <a:prstGeom prst="rect">
            <a:avLst/>
          </a:prstGeom>
          <a:noFill/>
          <a:ln>
            <a:noFill/>
          </a:ln>
        </p:spPr>
        <p:txBody>
          <a:bodyPr spcFirstLastPara="1" wrap="square" lIns="68575" tIns="34275" rIns="68575" bIns="34275" anchor="t" anchorCtr="0"/>
          <a:lstStyle>
            <a:lvl1pPr marL="609585" lvl="0" indent="-304792" algn="l">
              <a:lnSpc>
                <a:spcPct val="90000"/>
              </a:lnSpc>
              <a:spcBef>
                <a:spcPts val="0"/>
              </a:spcBef>
              <a:spcAft>
                <a:spcPts val="0"/>
              </a:spcAft>
              <a:buClr>
                <a:schemeClr val="lt1"/>
              </a:buClr>
              <a:buSzPts val="1400"/>
              <a:buNone/>
              <a:defRPr sz="1867">
                <a:solidFill>
                  <a:schemeClr val="lt1"/>
                </a:solidFill>
              </a:defRPr>
            </a:lvl1pPr>
            <a:lvl2pPr marL="1219170" lvl="1" indent="-304792" algn="l">
              <a:lnSpc>
                <a:spcPct val="90000"/>
              </a:lnSpc>
              <a:spcBef>
                <a:spcPts val="1067"/>
              </a:spcBef>
              <a:spcAft>
                <a:spcPts val="0"/>
              </a:spcAft>
              <a:buClr>
                <a:schemeClr val="dk1"/>
              </a:buClr>
              <a:buSzPts val="1100"/>
              <a:buNone/>
              <a:defRPr sz="1467"/>
            </a:lvl2pPr>
            <a:lvl3pPr marL="1828754" lvl="2" indent="-304792" algn="l">
              <a:lnSpc>
                <a:spcPct val="90000"/>
              </a:lnSpc>
              <a:spcBef>
                <a:spcPts val="800"/>
              </a:spcBef>
              <a:spcAft>
                <a:spcPts val="0"/>
              </a:spcAft>
              <a:buClr>
                <a:schemeClr val="dk1"/>
              </a:buClr>
              <a:buSzPts val="900"/>
              <a:buNone/>
              <a:defRPr sz="1200"/>
            </a:lvl3pPr>
            <a:lvl4pPr marL="2438339" lvl="3" indent="-304792" algn="l">
              <a:lnSpc>
                <a:spcPct val="90000"/>
              </a:lnSpc>
              <a:spcBef>
                <a:spcPts val="800"/>
              </a:spcBef>
              <a:spcAft>
                <a:spcPts val="0"/>
              </a:spcAft>
              <a:buClr>
                <a:schemeClr val="dk1"/>
              </a:buClr>
              <a:buSzPts val="800"/>
              <a:buNone/>
              <a:defRPr sz="1067"/>
            </a:lvl4pPr>
            <a:lvl5pPr marL="3047924" lvl="4" indent="-304792" algn="l">
              <a:lnSpc>
                <a:spcPct val="90000"/>
              </a:lnSpc>
              <a:spcBef>
                <a:spcPts val="800"/>
              </a:spcBef>
              <a:spcAft>
                <a:spcPts val="0"/>
              </a:spcAft>
              <a:buClr>
                <a:schemeClr val="dk1"/>
              </a:buClr>
              <a:buSzPts val="800"/>
              <a:buNone/>
              <a:defRPr sz="1067"/>
            </a:lvl5pPr>
            <a:lvl6pPr marL="3657509" lvl="5" indent="-304792" algn="l">
              <a:lnSpc>
                <a:spcPct val="90000"/>
              </a:lnSpc>
              <a:spcBef>
                <a:spcPts val="800"/>
              </a:spcBef>
              <a:spcAft>
                <a:spcPts val="0"/>
              </a:spcAft>
              <a:buClr>
                <a:schemeClr val="dk1"/>
              </a:buClr>
              <a:buSzPts val="800"/>
              <a:buNone/>
              <a:defRPr sz="1067"/>
            </a:lvl6pPr>
            <a:lvl7pPr marL="4267093" lvl="6" indent="-304792" algn="l">
              <a:lnSpc>
                <a:spcPct val="90000"/>
              </a:lnSpc>
              <a:spcBef>
                <a:spcPts val="800"/>
              </a:spcBef>
              <a:spcAft>
                <a:spcPts val="0"/>
              </a:spcAft>
              <a:buClr>
                <a:schemeClr val="dk1"/>
              </a:buClr>
              <a:buSzPts val="800"/>
              <a:buNone/>
              <a:defRPr sz="1067"/>
            </a:lvl7pPr>
            <a:lvl8pPr marL="4876678" lvl="7" indent="-304792" algn="l">
              <a:lnSpc>
                <a:spcPct val="90000"/>
              </a:lnSpc>
              <a:spcBef>
                <a:spcPts val="800"/>
              </a:spcBef>
              <a:spcAft>
                <a:spcPts val="0"/>
              </a:spcAft>
              <a:buClr>
                <a:schemeClr val="dk1"/>
              </a:buClr>
              <a:buSzPts val="800"/>
              <a:buNone/>
              <a:defRPr sz="1067"/>
            </a:lvl8pPr>
            <a:lvl9pPr marL="5486263" lvl="8" indent="-304792" algn="l">
              <a:lnSpc>
                <a:spcPct val="90000"/>
              </a:lnSpc>
              <a:spcBef>
                <a:spcPts val="800"/>
              </a:spcBef>
              <a:spcAft>
                <a:spcPts val="0"/>
              </a:spcAft>
              <a:buClr>
                <a:schemeClr val="dk1"/>
              </a:buClr>
              <a:buSzPts val="800"/>
              <a:buNone/>
              <a:defRPr sz="1067"/>
            </a:lvl9pPr>
          </a:lstStyle>
          <a:p>
            <a:pPr lvl="0"/>
            <a:r>
              <a:rPr lang="it-IT"/>
              <a:t>Fare clic per modificare gli stili del testo dello schema</a:t>
            </a:r>
          </a:p>
        </p:txBody>
      </p:sp>
      <p:sp>
        <p:nvSpPr>
          <p:cNvPr id="89" name="Google Shape;89;p12"/>
          <p:cNvSpPr txBox="1">
            <a:spLocks noGrp="1"/>
          </p:cNvSpPr>
          <p:nvPr>
            <p:ph type="ftr" idx="11"/>
          </p:nvPr>
        </p:nvSpPr>
        <p:spPr>
          <a:xfrm>
            <a:off x="1295399" y="6374999"/>
            <a:ext cx="6243200" cy="274400"/>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lang="it-IT"/>
          </a:p>
        </p:txBody>
      </p:sp>
      <p:sp>
        <p:nvSpPr>
          <p:cNvPr id="90" name="Google Shape;90;p12"/>
          <p:cNvSpPr txBox="1">
            <a:spLocks noGrp="1"/>
          </p:cNvSpPr>
          <p:nvPr>
            <p:ph type="dt" idx="10"/>
          </p:nvPr>
        </p:nvSpPr>
        <p:spPr>
          <a:xfrm>
            <a:off x="7791449" y="6374999"/>
            <a:ext cx="1480800" cy="274400"/>
          </a:xfrm>
          <a:prstGeom prst="rect">
            <a:avLst/>
          </a:prstGeom>
          <a:noFill/>
          <a:ln>
            <a:noFill/>
          </a:ln>
        </p:spPr>
        <p:txBody>
          <a:bodyPr spcFirstLastPara="1" wrap="square" lIns="68575" tIns="34275" rIns="68575" bIns="34275" anchor="ctr"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lang="it-IT"/>
          </a:p>
        </p:txBody>
      </p:sp>
      <p:sp>
        <p:nvSpPr>
          <p:cNvPr id="91" name="Google Shape;91;p12"/>
          <p:cNvSpPr txBox="1">
            <a:spLocks noGrp="1"/>
          </p:cNvSpPr>
          <p:nvPr>
            <p:ph type="sldNum" idx="12"/>
          </p:nvPr>
        </p:nvSpPr>
        <p:spPr>
          <a:xfrm>
            <a:off x="9525000" y="6374999"/>
            <a:ext cx="1371600" cy="2744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smtClean="0"/>
              <a:pPr marL="0" lvl="0" indent="0" algn="r" rtl="0">
                <a:spcBef>
                  <a:spcPts val="0"/>
                </a:spcBef>
                <a:spcAft>
                  <a:spcPts val="0"/>
                </a:spcAft>
                <a:buNone/>
              </a:pPr>
              <a:t>‹N›</a:t>
            </a:fld>
            <a:endParaRPr lang="it-IT"/>
          </a:p>
        </p:txBody>
      </p:sp>
    </p:spTree>
    <p:extLst>
      <p:ext uri="{BB962C8B-B14F-4D97-AF65-F5344CB8AC3E}">
        <p14:creationId xmlns:p14="http://schemas.microsoft.com/office/powerpoint/2010/main" val="1062764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olo e testo verticale" type="vertTx">
  <p:cSld name="Titolo e testo verticale">
    <p:bg>
      <p:bgPr>
        <a:solidFill>
          <a:srgbClr val="FFFFFF"/>
        </a:solidFill>
        <a:effectLst/>
      </p:bgPr>
    </p:bg>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295400" y="255135"/>
            <a:ext cx="9601200" cy="1036800"/>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r>
              <a:rPr lang="it-IT"/>
              <a:t>Fare clic per modificare lo stile del titolo dello schema</a:t>
            </a:r>
            <a:endParaRPr/>
          </a:p>
        </p:txBody>
      </p:sp>
      <p:sp>
        <p:nvSpPr>
          <p:cNvPr id="94" name="Google Shape;94;p13"/>
          <p:cNvSpPr txBox="1">
            <a:spLocks noGrp="1"/>
          </p:cNvSpPr>
          <p:nvPr>
            <p:ph type="body" idx="1"/>
          </p:nvPr>
        </p:nvSpPr>
        <p:spPr>
          <a:xfrm rot="5400000">
            <a:off x="3924200" y="-800000"/>
            <a:ext cx="4343600" cy="9601200"/>
          </a:xfrm>
          <a:prstGeom prst="rect">
            <a:avLst/>
          </a:prstGeom>
          <a:noFill/>
          <a:ln>
            <a:noFill/>
          </a:ln>
        </p:spPr>
        <p:txBody>
          <a:bodyPr spcFirstLastPara="1" wrap="square" lIns="68575" tIns="34275" rIns="68575" bIns="34275" anchor="t" anchorCtr="0"/>
          <a:lstStyle>
            <a:lvl1pPr marL="609585" lvl="0" indent="-423323" algn="l">
              <a:lnSpc>
                <a:spcPct val="90000"/>
              </a:lnSpc>
              <a:spcBef>
                <a:spcPts val="1867"/>
              </a:spcBef>
              <a:spcAft>
                <a:spcPts val="0"/>
              </a:spcAft>
              <a:buClr>
                <a:schemeClr val="dk1"/>
              </a:buClr>
              <a:buSzPts val="1400"/>
              <a:buChar char="•"/>
              <a:defRPr/>
            </a:lvl1pPr>
            <a:lvl2pPr marL="1219170" lvl="1" indent="-423323" algn="l">
              <a:lnSpc>
                <a:spcPct val="90000"/>
              </a:lnSpc>
              <a:spcBef>
                <a:spcPts val="1067"/>
              </a:spcBef>
              <a:spcAft>
                <a:spcPts val="0"/>
              </a:spcAft>
              <a:buClr>
                <a:schemeClr val="dk1"/>
              </a:buClr>
              <a:buSzPts val="1400"/>
              <a:buChar char="•"/>
              <a:defRPr/>
            </a:lvl2pPr>
            <a:lvl3pPr marL="1828754" lvl="2" indent="-423323" algn="l">
              <a:lnSpc>
                <a:spcPct val="90000"/>
              </a:lnSpc>
              <a:spcBef>
                <a:spcPts val="800"/>
              </a:spcBef>
              <a:spcAft>
                <a:spcPts val="0"/>
              </a:spcAft>
              <a:buClr>
                <a:schemeClr val="dk1"/>
              </a:buClr>
              <a:buSzPts val="1400"/>
              <a:buChar char="•"/>
              <a:defRPr/>
            </a:lvl3pPr>
            <a:lvl4pPr marL="2438339" lvl="3" indent="-423323" algn="l">
              <a:lnSpc>
                <a:spcPct val="90000"/>
              </a:lnSpc>
              <a:spcBef>
                <a:spcPts val="800"/>
              </a:spcBef>
              <a:spcAft>
                <a:spcPts val="0"/>
              </a:spcAft>
              <a:buClr>
                <a:schemeClr val="dk1"/>
              </a:buClr>
              <a:buSzPts val="1400"/>
              <a:buChar char="•"/>
              <a:defRPr/>
            </a:lvl4pPr>
            <a:lvl5pPr marL="3047924" lvl="4" indent="-423323" algn="l">
              <a:lnSpc>
                <a:spcPct val="90000"/>
              </a:lnSpc>
              <a:spcBef>
                <a:spcPts val="800"/>
              </a:spcBef>
              <a:spcAft>
                <a:spcPts val="0"/>
              </a:spcAft>
              <a:buClr>
                <a:schemeClr val="dk1"/>
              </a:buClr>
              <a:buSzPts val="1400"/>
              <a:buChar char="•"/>
              <a:defRPr/>
            </a:lvl5pPr>
            <a:lvl6pPr marL="3657509" lvl="5" indent="-423323" algn="l">
              <a:lnSpc>
                <a:spcPct val="90000"/>
              </a:lnSpc>
              <a:spcBef>
                <a:spcPts val="800"/>
              </a:spcBef>
              <a:spcAft>
                <a:spcPts val="0"/>
              </a:spcAft>
              <a:buClr>
                <a:schemeClr val="dk1"/>
              </a:buClr>
              <a:buSzPts val="1400"/>
              <a:buChar char="•"/>
              <a:defRPr/>
            </a:lvl6pPr>
            <a:lvl7pPr marL="4267093" lvl="6" indent="-423323" algn="l">
              <a:lnSpc>
                <a:spcPct val="90000"/>
              </a:lnSpc>
              <a:spcBef>
                <a:spcPts val="800"/>
              </a:spcBef>
              <a:spcAft>
                <a:spcPts val="0"/>
              </a:spcAft>
              <a:buClr>
                <a:schemeClr val="dk1"/>
              </a:buClr>
              <a:buSzPts val="1400"/>
              <a:buChar char="•"/>
              <a:defRPr/>
            </a:lvl7pPr>
            <a:lvl8pPr marL="4876678" lvl="7" indent="-423323" algn="l">
              <a:lnSpc>
                <a:spcPct val="90000"/>
              </a:lnSpc>
              <a:spcBef>
                <a:spcPts val="800"/>
              </a:spcBef>
              <a:spcAft>
                <a:spcPts val="0"/>
              </a:spcAft>
              <a:buClr>
                <a:schemeClr val="dk1"/>
              </a:buClr>
              <a:buSzPts val="1400"/>
              <a:buChar char="•"/>
              <a:defRPr/>
            </a:lvl8pPr>
            <a:lvl9pPr marL="5486263" lvl="8" indent="-423323" algn="l">
              <a:lnSpc>
                <a:spcPct val="90000"/>
              </a:lnSpc>
              <a:spcBef>
                <a:spcPts val="800"/>
              </a:spcBef>
              <a:spcAft>
                <a:spcPts val="0"/>
              </a:spcAft>
              <a:buClr>
                <a:schemeClr val="dk1"/>
              </a:buClr>
              <a:buSzPts val="1400"/>
              <a:buChar char="•"/>
              <a:defRPr/>
            </a:lvl9pPr>
          </a:lstStyle>
          <a:p>
            <a:pPr lvl="0"/>
            <a:r>
              <a:rPr lang="it-IT"/>
              <a:t>Fare clic per modificare gli stili del testo dello schema</a:t>
            </a:r>
          </a:p>
        </p:txBody>
      </p:sp>
      <p:sp>
        <p:nvSpPr>
          <p:cNvPr id="95" name="Google Shape;95;p13"/>
          <p:cNvSpPr txBox="1">
            <a:spLocks noGrp="1"/>
          </p:cNvSpPr>
          <p:nvPr>
            <p:ph type="ftr" idx="11"/>
          </p:nvPr>
        </p:nvSpPr>
        <p:spPr>
          <a:xfrm>
            <a:off x="1295399" y="6374999"/>
            <a:ext cx="6243200" cy="274400"/>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lang="it-IT"/>
          </a:p>
        </p:txBody>
      </p:sp>
      <p:sp>
        <p:nvSpPr>
          <p:cNvPr id="96" name="Google Shape;96;p13"/>
          <p:cNvSpPr txBox="1">
            <a:spLocks noGrp="1"/>
          </p:cNvSpPr>
          <p:nvPr>
            <p:ph type="dt" idx="10"/>
          </p:nvPr>
        </p:nvSpPr>
        <p:spPr>
          <a:xfrm>
            <a:off x="7791449" y="6374999"/>
            <a:ext cx="1480800" cy="274400"/>
          </a:xfrm>
          <a:prstGeom prst="rect">
            <a:avLst/>
          </a:prstGeom>
          <a:noFill/>
          <a:ln>
            <a:noFill/>
          </a:ln>
        </p:spPr>
        <p:txBody>
          <a:bodyPr spcFirstLastPara="1" wrap="square" lIns="68575" tIns="34275" rIns="68575" bIns="34275" anchor="ctr"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lang="it-IT"/>
          </a:p>
        </p:txBody>
      </p:sp>
      <p:sp>
        <p:nvSpPr>
          <p:cNvPr id="97" name="Google Shape;97;p13"/>
          <p:cNvSpPr txBox="1">
            <a:spLocks noGrp="1"/>
          </p:cNvSpPr>
          <p:nvPr>
            <p:ph type="sldNum" idx="12"/>
          </p:nvPr>
        </p:nvSpPr>
        <p:spPr>
          <a:xfrm>
            <a:off x="9525000" y="6374999"/>
            <a:ext cx="1371600" cy="2744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smtClean="0"/>
              <a:pPr marL="0" lvl="0" indent="0" algn="r" rtl="0">
                <a:spcBef>
                  <a:spcPts val="0"/>
                </a:spcBef>
                <a:spcAft>
                  <a:spcPts val="0"/>
                </a:spcAft>
                <a:buNone/>
              </a:pPr>
              <a:t>‹N›</a:t>
            </a:fld>
            <a:endParaRPr lang="it-IT"/>
          </a:p>
        </p:txBody>
      </p:sp>
    </p:spTree>
    <p:extLst>
      <p:ext uri="{BB962C8B-B14F-4D97-AF65-F5344CB8AC3E}">
        <p14:creationId xmlns:p14="http://schemas.microsoft.com/office/powerpoint/2010/main" val="1983154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olo verticale e testo" type="vertTitleAndTx">
  <p:cSld name="Titolo verticale e testo">
    <p:bg>
      <p:bgPr>
        <a:solidFill>
          <a:srgbClr val="FFFFFF"/>
        </a:solidFill>
        <a:effectLst/>
      </p:bgPr>
    </p:bg>
    <p:spTree>
      <p:nvGrpSpPr>
        <p:cNvPr id="1" name="Shape 98"/>
        <p:cNvGrpSpPr/>
        <p:nvPr/>
      </p:nvGrpSpPr>
      <p:grpSpPr>
        <a:xfrm>
          <a:off x="0" y="0"/>
          <a:ext cx="0" cy="0"/>
          <a:chOff x="0" y="0"/>
          <a:chExt cx="0" cy="0"/>
        </a:xfrm>
      </p:grpSpPr>
      <p:sp>
        <p:nvSpPr>
          <p:cNvPr id="99" name="Google Shape;99;p14"/>
          <p:cNvSpPr/>
          <p:nvPr/>
        </p:nvSpPr>
        <p:spPr>
          <a:xfrm rot="5400000">
            <a:off x="7562800" y="2228800"/>
            <a:ext cx="6858000" cy="2400400"/>
          </a:xfrm>
          <a:prstGeom prst="rect">
            <a:avLst/>
          </a:prstGeom>
          <a:solidFill>
            <a:schemeClr val="dk1"/>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7" b="0" i="0" u="none" strike="noStrike" cap="none">
              <a:solidFill>
                <a:schemeClr val="lt1"/>
              </a:solidFill>
              <a:latin typeface="Book Antiqua"/>
              <a:ea typeface="Book Antiqua"/>
              <a:cs typeface="Book Antiqua"/>
              <a:sym typeface="Book Antiqua"/>
            </a:endParaRPr>
          </a:p>
        </p:txBody>
      </p:sp>
      <p:sp>
        <p:nvSpPr>
          <p:cNvPr id="100" name="Google Shape;100;p14"/>
          <p:cNvSpPr/>
          <p:nvPr/>
        </p:nvSpPr>
        <p:spPr>
          <a:xfrm rot="5400000">
            <a:off x="6331321" y="3388000"/>
            <a:ext cx="6858000" cy="82000"/>
          </a:xfrm>
          <a:prstGeom prst="rect">
            <a:avLst/>
          </a:prstGeom>
          <a:solidFill>
            <a:schemeClr val="accent2"/>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7" b="0" i="0" u="none" strike="noStrike" cap="none">
              <a:solidFill>
                <a:schemeClr val="lt1"/>
              </a:solidFill>
              <a:latin typeface="Book Antiqua"/>
              <a:ea typeface="Book Antiqua"/>
              <a:cs typeface="Book Antiqua"/>
              <a:sym typeface="Book Antiqua"/>
            </a:endParaRPr>
          </a:p>
        </p:txBody>
      </p:sp>
      <p:sp>
        <p:nvSpPr>
          <p:cNvPr id="101" name="Google Shape;101;p14"/>
          <p:cNvSpPr/>
          <p:nvPr/>
        </p:nvSpPr>
        <p:spPr>
          <a:xfrm rot="5400000">
            <a:off x="6251705" y="3388000"/>
            <a:ext cx="6858000" cy="82000"/>
          </a:xfrm>
          <a:prstGeom prst="rect">
            <a:avLst/>
          </a:prstGeom>
          <a:solidFill>
            <a:schemeClr val="accent1"/>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7" b="0" i="0" u="none" strike="noStrike" cap="none">
              <a:solidFill>
                <a:schemeClr val="lt1"/>
              </a:solidFill>
              <a:latin typeface="Book Antiqua"/>
              <a:ea typeface="Book Antiqua"/>
              <a:cs typeface="Book Antiqua"/>
              <a:sym typeface="Book Antiqua"/>
            </a:endParaRPr>
          </a:p>
        </p:txBody>
      </p:sp>
      <p:sp>
        <p:nvSpPr>
          <p:cNvPr id="102" name="Google Shape;102;p14"/>
          <p:cNvSpPr txBox="1">
            <a:spLocks noGrp="1"/>
          </p:cNvSpPr>
          <p:nvPr>
            <p:ph type="title"/>
          </p:nvPr>
        </p:nvSpPr>
        <p:spPr>
          <a:xfrm rot="5400000">
            <a:off x="7644789" y="2912400"/>
            <a:ext cx="5486400" cy="1033200"/>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r>
              <a:rPr lang="it-IT"/>
              <a:t>Fare clic per modificare lo stile del titolo dello schema</a:t>
            </a:r>
            <a:endParaRPr/>
          </a:p>
        </p:txBody>
      </p:sp>
      <p:sp>
        <p:nvSpPr>
          <p:cNvPr id="103" name="Google Shape;103;p14"/>
          <p:cNvSpPr txBox="1">
            <a:spLocks noGrp="1"/>
          </p:cNvSpPr>
          <p:nvPr>
            <p:ph type="body" idx="1"/>
          </p:nvPr>
        </p:nvSpPr>
        <p:spPr>
          <a:xfrm rot="5400000">
            <a:off x="2540553" y="-559400"/>
            <a:ext cx="5486400" cy="7976800"/>
          </a:xfrm>
          <a:prstGeom prst="rect">
            <a:avLst/>
          </a:prstGeom>
          <a:noFill/>
          <a:ln>
            <a:noFill/>
          </a:ln>
        </p:spPr>
        <p:txBody>
          <a:bodyPr spcFirstLastPara="1" wrap="square" lIns="68575" tIns="34275" rIns="68575" bIns="34275" anchor="t" anchorCtr="0"/>
          <a:lstStyle>
            <a:lvl1pPr marL="609585" lvl="0" indent="-423323" algn="l">
              <a:lnSpc>
                <a:spcPct val="90000"/>
              </a:lnSpc>
              <a:spcBef>
                <a:spcPts val="1867"/>
              </a:spcBef>
              <a:spcAft>
                <a:spcPts val="0"/>
              </a:spcAft>
              <a:buClr>
                <a:schemeClr val="dk1"/>
              </a:buClr>
              <a:buSzPts val="1400"/>
              <a:buChar char="•"/>
              <a:defRPr/>
            </a:lvl1pPr>
            <a:lvl2pPr marL="1219170" lvl="1" indent="-423323" algn="l">
              <a:lnSpc>
                <a:spcPct val="90000"/>
              </a:lnSpc>
              <a:spcBef>
                <a:spcPts val="1067"/>
              </a:spcBef>
              <a:spcAft>
                <a:spcPts val="0"/>
              </a:spcAft>
              <a:buClr>
                <a:schemeClr val="dk1"/>
              </a:buClr>
              <a:buSzPts val="1400"/>
              <a:buChar char="•"/>
              <a:defRPr/>
            </a:lvl2pPr>
            <a:lvl3pPr marL="1828754" lvl="2" indent="-423323" algn="l">
              <a:lnSpc>
                <a:spcPct val="90000"/>
              </a:lnSpc>
              <a:spcBef>
                <a:spcPts val="800"/>
              </a:spcBef>
              <a:spcAft>
                <a:spcPts val="0"/>
              </a:spcAft>
              <a:buClr>
                <a:schemeClr val="dk1"/>
              </a:buClr>
              <a:buSzPts val="1400"/>
              <a:buChar char="•"/>
              <a:defRPr/>
            </a:lvl3pPr>
            <a:lvl4pPr marL="2438339" lvl="3" indent="-423323" algn="l">
              <a:lnSpc>
                <a:spcPct val="90000"/>
              </a:lnSpc>
              <a:spcBef>
                <a:spcPts val="800"/>
              </a:spcBef>
              <a:spcAft>
                <a:spcPts val="0"/>
              </a:spcAft>
              <a:buClr>
                <a:schemeClr val="dk1"/>
              </a:buClr>
              <a:buSzPts val="1400"/>
              <a:buChar char="•"/>
              <a:defRPr/>
            </a:lvl4pPr>
            <a:lvl5pPr marL="3047924" lvl="4" indent="-423323" algn="l">
              <a:lnSpc>
                <a:spcPct val="90000"/>
              </a:lnSpc>
              <a:spcBef>
                <a:spcPts val="800"/>
              </a:spcBef>
              <a:spcAft>
                <a:spcPts val="0"/>
              </a:spcAft>
              <a:buClr>
                <a:schemeClr val="dk1"/>
              </a:buClr>
              <a:buSzPts val="1400"/>
              <a:buChar char="•"/>
              <a:defRPr/>
            </a:lvl5pPr>
            <a:lvl6pPr marL="3657509" lvl="5" indent="-423323" algn="l">
              <a:lnSpc>
                <a:spcPct val="90000"/>
              </a:lnSpc>
              <a:spcBef>
                <a:spcPts val="800"/>
              </a:spcBef>
              <a:spcAft>
                <a:spcPts val="0"/>
              </a:spcAft>
              <a:buClr>
                <a:schemeClr val="dk1"/>
              </a:buClr>
              <a:buSzPts val="1400"/>
              <a:buChar char="•"/>
              <a:defRPr/>
            </a:lvl6pPr>
            <a:lvl7pPr marL="4267093" lvl="6" indent="-423323" algn="l">
              <a:lnSpc>
                <a:spcPct val="90000"/>
              </a:lnSpc>
              <a:spcBef>
                <a:spcPts val="800"/>
              </a:spcBef>
              <a:spcAft>
                <a:spcPts val="0"/>
              </a:spcAft>
              <a:buClr>
                <a:schemeClr val="dk1"/>
              </a:buClr>
              <a:buSzPts val="1400"/>
              <a:buChar char="•"/>
              <a:defRPr/>
            </a:lvl7pPr>
            <a:lvl8pPr marL="4876678" lvl="7" indent="-423323" algn="l">
              <a:lnSpc>
                <a:spcPct val="90000"/>
              </a:lnSpc>
              <a:spcBef>
                <a:spcPts val="800"/>
              </a:spcBef>
              <a:spcAft>
                <a:spcPts val="0"/>
              </a:spcAft>
              <a:buClr>
                <a:schemeClr val="dk1"/>
              </a:buClr>
              <a:buSzPts val="1400"/>
              <a:buChar char="•"/>
              <a:defRPr/>
            </a:lvl8pPr>
            <a:lvl9pPr marL="5486263" lvl="8" indent="-423323" algn="l">
              <a:lnSpc>
                <a:spcPct val="90000"/>
              </a:lnSpc>
              <a:spcBef>
                <a:spcPts val="800"/>
              </a:spcBef>
              <a:spcAft>
                <a:spcPts val="0"/>
              </a:spcAft>
              <a:buClr>
                <a:schemeClr val="dk1"/>
              </a:buClr>
              <a:buSzPts val="1400"/>
              <a:buChar char="•"/>
              <a:defRPr/>
            </a:lvl9pPr>
          </a:lstStyle>
          <a:p>
            <a:pPr lvl="0"/>
            <a:r>
              <a:rPr lang="it-IT"/>
              <a:t>Fare clic per modificare gli stili del testo dello schema</a:t>
            </a:r>
          </a:p>
        </p:txBody>
      </p:sp>
      <p:sp>
        <p:nvSpPr>
          <p:cNvPr id="104" name="Google Shape;104;p14"/>
          <p:cNvSpPr txBox="1">
            <a:spLocks noGrp="1"/>
          </p:cNvSpPr>
          <p:nvPr>
            <p:ph type="ftr" idx="11"/>
          </p:nvPr>
        </p:nvSpPr>
        <p:spPr>
          <a:xfrm>
            <a:off x="1295399" y="6374999"/>
            <a:ext cx="6243200" cy="274400"/>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lang="it-IT"/>
          </a:p>
        </p:txBody>
      </p:sp>
      <p:sp>
        <p:nvSpPr>
          <p:cNvPr id="105" name="Google Shape;105;p14"/>
          <p:cNvSpPr txBox="1">
            <a:spLocks noGrp="1"/>
          </p:cNvSpPr>
          <p:nvPr>
            <p:ph type="dt" idx="10"/>
          </p:nvPr>
        </p:nvSpPr>
        <p:spPr>
          <a:xfrm>
            <a:off x="7791449" y="6374999"/>
            <a:ext cx="1480800" cy="274400"/>
          </a:xfrm>
          <a:prstGeom prst="rect">
            <a:avLst/>
          </a:prstGeom>
          <a:noFill/>
          <a:ln>
            <a:noFill/>
          </a:ln>
        </p:spPr>
        <p:txBody>
          <a:bodyPr spcFirstLastPara="1" wrap="square" lIns="68575" tIns="34275" rIns="68575" bIns="34275" anchor="ctr"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lang="it-IT"/>
          </a:p>
        </p:txBody>
      </p:sp>
      <p:sp>
        <p:nvSpPr>
          <p:cNvPr id="106" name="Google Shape;106;p14"/>
          <p:cNvSpPr txBox="1">
            <a:spLocks noGrp="1"/>
          </p:cNvSpPr>
          <p:nvPr>
            <p:ph type="sldNum" idx="12"/>
          </p:nvPr>
        </p:nvSpPr>
        <p:spPr>
          <a:xfrm>
            <a:off x="9525000" y="6374999"/>
            <a:ext cx="1371600" cy="274400"/>
          </a:xfrm>
          <a:prstGeom prst="rect">
            <a:avLst/>
          </a:prstGeom>
          <a:noFill/>
          <a:ln>
            <a:noFill/>
          </a:ln>
        </p:spPr>
        <p:txBody>
          <a:bodyPr spcFirstLastPara="1" wrap="square" lIns="68575" tIns="34275" rIns="68575" bIns="34275" anchor="ctr" anchorCtr="0">
            <a:noAutofit/>
          </a:bodyPr>
          <a:lstStyle>
            <a:lvl1pPr marL="0" marR="0" lvl="0" indent="0" algn="r">
              <a:spcBef>
                <a:spcPts val="0"/>
              </a:spcBef>
              <a:buNone/>
              <a:defRPr sz="1067" b="0" i="0" u="none" strike="noStrike" cap="none">
                <a:solidFill>
                  <a:schemeClr val="lt1"/>
                </a:solidFill>
                <a:latin typeface="Book Antiqua"/>
                <a:ea typeface="Book Antiqua"/>
                <a:cs typeface="Book Antiqua"/>
                <a:sym typeface="Book Antiqua"/>
              </a:defRPr>
            </a:lvl1pPr>
            <a:lvl2pPr marL="0" marR="0" lvl="1" indent="0" algn="r">
              <a:spcBef>
                <a:spcPts val="0"/>
              </a:spcBef>
              <a:buNone/>
              <a:defRPr sz="1067" b="0" i="0" u="none" strike="noStrike" cap="none">
                <a:solidFill>
                  <a:schemeClr val="lt1"/>
                </a:solidFill>
                <a:latin typeface="Book Antiqua"/>
                <a:ea typeface="Book Antiqua"/>
                <a:cs typeface="Book Antiqua"/>
                <a:sym typeface="Book Antiqua"/>
              </a:defRPr>
            </a:lvl2pPr>
            <a:lvl3pPr marL="0" marR="0" lvl="2" indent="0" algn="r">
              <a:spcBef>
                <a:spcPts val="0"/>
              </a:spcBef>
              <a:buNone/>
              <a:defRPr sz="1067" b="0" i="0" u="none" strike="noStrike" cap="none">
                <a:solidFill>
                  <a:schemeClr val="lt1"/>
                </a:solidFill>
                <a:latin typeface="Book Antiqua"/>
                <a:ea typeface="Book Antiqua"/>
                <a:cs typeface="Book Antiqua"/>
                <a:sym typeface="Book Antiqua"/>
              </a:defRPr>
            </a:lvl3pPr>
            <a:lvl4pPr marL="0" marR="0" lvl="3" indent="0" algn="r">
              <a:spcBef>
                <a:spcPts val="0"/>
              </a:spcBef>
              <a:buNone/>
              <a:defRPr sz="1067" b="0" i="0" u="none" strike="noStrike" cap="none">
                <a:solidFill>
                  <a:schemeClr val="lt1"/>
                </a:solidFill>
                <a:latin typeface="Book Antiqua"/>
                <a:ea typeface="Book Antiqua"/>
                <a:cs typeface="Book Antiqua"/>
                <a:sym typeface="Book Antiqua"/>
              </a:defRPr>
            </a:lvl4pPr>
            <a:lvl5pPr marL="0" marR="0" lvl="4" indent="0" algn="r">
              <a:spcBef>
                <a:spcPts val="0"/>
              </a:spcBef>
              <a:buNone/>
              <a:defRPr sz="1067" b="0" i="0" u="none" strike="noStrike" cap="none">
                <a:solidFill>
                  <a:schemeClr val="lt1"/>
                </a:solidFill>
                <a:latin typeface="Book Antiqua"/>
                <a:ea typeface="Book Antiqua"/>
                <a:cs typeface="Book Antiqua"/>
                <a:sym typeface="Book Antiqua"/>
              </a:defRPr>
            </a:lvl5pPr>
            <a:lvl6pPr marL="0" marR="0" lvl="5" indent="0" algn="r">
              <a:spcBef>
                <a:spcPts val="0"/>
              </a:spcBef>
              <a:buNone/>
              <a:defRPr sz="1067" b="0" i="0" u="none" strike="noStrike" cap="none">
                <a:solidFill>
                  <a:schemeClr val="lt1"/>
                </a:solidFill>
                <a:latin typeface="Book Antiqua"/>
                <a:ea typeface="Book Antiqua"/>
                <a:cs typeface="Book Antiqua"/>
                <a:sym typeface="Book Antiqua"/>
              </a:defRPr>
            </a:lvl6pPr>
            <a:lvl7pPr marL="0" marR="0" lvl="6" indent="0" algn="r">
              <a:spcBef>
                <a:spcPts val="0"/>
              </a:spcBef>
              <a:buNone/>
              <a:defRPr sz="1067" b="0" i="0" u="none" strike="noStrike" cap="none">
                <a:solidFill>
                  <a:schemeClr val="lt1"/>
                </a:solidFill>
                <a:latin typeface="Book Antiqua"/>
                <a:ea typeface="Book Antiqua"/>
                <a:cs typeface="Book Antiqua"/>
                <a:sym typeface="Book Antiqua"/>
              </a:defRPr>
            </a:lvl7pPr>
            <a:lvl8pPr marL="0" marR="0" lvl="7" indent="0" algn="r">
              <a:spcBef>
                <a:spcPts val="0"/>
              </a:spcBef>
              <a:buNone/>
              <a:defRPr sz="1067" b="0" i="0" u="none" strike="noStrike" cap="none">
                <a:solidFill>
                  <a:schemeClr val="lt1"/>
                </a:solidFill>
                <a:latin typeface="Book Antiqua"/>
                <a:ea typeface="Book Antiqua"/>
                <a:cs typeface="Book Antiqua"/>
                <a:sym typeface="Book Antiqua"/>
              </a:defRPr>
            </a:lvl8pPr>
            <a:lvl9pPr marL="0" marR="0" lvl="8" indent="0" algn="r">
              <a:spcBef>
                <a:spcPts val="0"/>
              </a:spcBef>
              <a:buNone/>
              <a:defRPr sz="1067" b="0" i="0" u="none" strike="noStrike" cap="none">
                <a:solidFill>
                  <a:schemeClr val="lt1"/>
                </a:solidFill>
                <a:latin typeface="Book Antiqua"/>
                <a:ea typeface="Book Antiqua"/>
                <a:cs typeface="Book Antiqua"/>
                <a:sym typeface="Book Antiqua"/>
              </a:defRPr>
            </a:lvl9pPr>
          </a:lstStyle>
          <a:p>
            <a:pPr marL="0" lvl="0" indent="0" algn="r" rtl="0">
              <a:spcBef>
                <a:spcPts val="0"/>
              </a:spcBef>
              <a:spcAft>
                <a:spcPts val="0"/>
              </a:spcAft>
              <a:buNone/>
            </a:pPr>
            <a:fld id="{00000000-1234-1234-1234-123412341234}" type="slidenum">
              <a:rPr lang="it-IT" smtClean="0"/>
              <a:pPr marL="0" lvl="0" indent="0" algn="r" rtl="0">
                <a:spcBef>
                  <a:spcPts val="0"/>
                </a:spcBef>
                <a:spcAft>
                  <a:spcPts val="0"/>
                </a:spcAft>
                <a:buNone/>
              </a:pPr>
              <a:t>‹N›</a:t>
            </a:fld>
            <a:endParaRPr lang="it-IT"/>
          </a:p>
        </p:txBody>
      </p:sp>
    </p:spTree>
    <p:extLst>
      <p:ext uri="{BB962C8B-B14F-4D97-AF65-F5344CB8AC3E}">
        <p14:creationId xmlns:p14="http://schemas.microsoft.com/office/powerpoint/2010/main" val="697214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2"/>
        </a:solidFill>
        <a:effectLst/>
      </p:bgPr>
    </p:bg>
    <p:spTree>
      <p:nvGrpSpPr>
        <p:cNvPr id="1" name="Shape 107"/>
        <p:cNvGrpSpPr/>
        <p:nvPr/>
      </p:nvGrpSpPr>
      <p:grpSpPr>
        <a:xfrm>
          <a:off x="0" y="0"/>
          <a:ext cx="0" cy="0"/>
          <a:chOff x="0" y="0"/>
          <a:chExt cx="0" cy="0"/>
        </a:xfrm>
      </p:grpSpPr>
      <p:sp>
        <p:nvSpPr>
          <p:cNvPr id="108" name="Google Shape;108;p15"/>
          <p:cNvSpPr/>
          <p:nvPr/>
        </p:nvSpPr>
        <p:spPr>
          <a:xfrm flipH="1">
            <a:off x="4776800" y="2067600"/>
            <a:ext cx="7415200" cy="47904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 name="Google Shape;109;p15"/>
          <p:cNvSpPr/>
          <p:nvPr/>
        </p:nvSpPr>
        <p:spPr>
          <a:xfrm>
            <a:off x="41" y="3766000"/>
            <a:ext cx="9827200" cy="30920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 name="Google Shape;110;p15"/>
          <p:cNvSpPr/>
          <p:nvPr/>
        </p:nvSpPr>
        <p:spPr>
          <a:xfrm>
            <a:off x="270967" y="275000"/>
            <a:ext cx="11650000" cy="6308000"/>
          </a:xfrm>
          <a:prstGeom prst="rect">
            <a:avLst/>
          </a:prstGeom>
          <a:solidFill>
            <a:srgbClr val="FFFFFF"/>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1" name="Google Shape;111;p15"/>
          <p:cNvSpPr txBox="1">
            <a:spLocks noGrp="1"/>
          </p:cNvSpPr>
          <p:nvPr>
            <p:ph type="title"/>
          </p:nvPr>
        </p:nvSpPr>
        <p:spPr>
          <a:xfrm>
            <a:off x="1092200" y="1127467"/>
            <a:ext cx="10007600" cy="1272800"/>
          </a:xfrm>
          <a:prstGeom prst="rect">
            <a:avLst/>
          </a:prstGeom>
        </p:spPr>
        <p:txBody>
          <a:bodyPr spcFirstLastPara="1" wrap="square" lIns="68575" tIns="34275" rIns="68575" bIns="34275" anchor="b" anchorCtr="0"/>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it-IT"/>
              <a:t>Fare clic per modificare lo stile del titolo dello schema</a:t>
            </a:r>
            <a:endParaRPr/>
          </a:p>
        </p:txBody>
      </p:sp>
      <p:sp>
        <p:nvSpPr>
          <p:cNvPr id="112" name="Google Shape;112;p15"/>
          <p:cNvSpPr txBox="1">
            <a:spLocks noGrp="1"/>
          </p:cNvSpPr>
          <p:nvPr>
            <p:ph type="body" idx="1"/>
          </p:nvPr>
        </p:nvSpPr>
        <p:spPr>
          <a:xfrm>
            <a:off x="1092200" y="2654300"/>
            <a:ext cx="10007600" cy="3264000"/>
          </a:xfrm>
          <a:prstGeom prst="rect">
            <a:avLst/>
          </a:prstGeom>
        </p:spPr>
        <p:txBody>
          <a:bodyPr spcFirstLastPara="1" wrap="square" lIns="68575" tIns="34275" rIns="68575" bIns="34275" anchor="t" anchorCtr="0"/>
          <a:lstStyle>
            <a:lvl1pPr marL="609585" lvl="0" indent="-457189" rtl="0">
              <a:spcBef>
                <a:spcPts val="1867"/>
              </a:spcBef>
              <a:spcAft>
                <a:spcPts val="0"/>
              </a:spcAft>
              <a:buSzPts val="1800"/>
              <a:buChar char="•"/>
              <a:defRPr/>
            </a:lvl1pPr>
            <a:lvl2pPr marL="1219170" lvl="1" indent="-431789" rtl="0">
              <a:spcBef>
                <a:spcPts val="1067"/>
              </a:spcBef>
              <a:spcAft>
                <a:spcPts val="0"/>
              </a:spcAft>
              <a:buSzPts val="1500"/>
              <a:buChar char="•"/>
              <a:defRPr/>
            </a:lvl2pPr>
            <a:lvl3pPr marL="1828754" lvl="2" indent="-423323" rtl="0">
              <a:spcBef>
                <a:spcPts val="800"/>
              </a:spcBef>
              <a:spcAft>
                <a:spcPts val="0"/>
              </a:spcAft>
              <a:buSzPts val="1400"/>
              <a:buChar char="•"/>
              <a:defRPr/>
            </a:lvl3pPr>
            <a:lvl4pPr marL="2438339" lvl="3" indent="-406390" rtl="0">
              <a:spcBef>
                <a:spcPts val="800"/>
              </a:spcBef>
              <a:spcAft>
                <a:spcPts val="0"/>
              </a:spcAft>
              <a:buSzPts val="1200"/>
              <a:buChar char="•"/>
              <a:defRPr/>
            </a:lvl4pPr>
            <a:lvl5pPr marL="3047924" lvl="4" indent="-406390" rtl="0">
              <a:spcBef>
                <a:spcPts val="800"/>
              </a:spcBef>
              <a:spcAft>
                <a:spcPts val="0"/>
              </a:spcAft>
              <a:buSzPts val="1200"/>
              <a:buChar char="•"/>
              <a:defRPr/>
            </a:lvl5pPr>
            <a:lvl6pPr marL="3657509" lvl="5" indent="-406390" rtl="0">
              <a:spcBef>
                <a:spcPts val="800"/>
              </a:spcBef>
              <a:spcAft>
                <a:spcPts val="0"/>
              </a:spcAft>
              <a:buSzPts val="1200"/>
              <a:buChar char="•"/>
              <a:defRPr/>
            </a:lvl6pPr>
            <a:lvl7pPr marL="4267093" lvl="6" indent="-406390" rtl="0">
              <a:spcBef>
                <a:spcPts val="800"/>
              </a:spcBef>
              <a:spcAft>
                <a:spcPts val="0"/>
              </a:spcAft>
              <a:buSzPts val="1200"/>
              <a:buChar char="•"/>
              <a:defRPr/>
            </a:lvl7pPr>
            <a:lvl8pPr marL="4876678" lvl="7" indent="-406390" rtl="0">
              <a:spcBef>
                <a:spcPts val="800"/>
              </a:spcBef>
              <a:spcAft>
                <a:spcPts val="0"/>
              </a:spcAft>
              <a:buSzPts val="1200"/>
              <a:buChar char="•"/>
              <a:defRPr/>
            </a:lvl8pPr>
            <a:lvl9pPr marL="5486263" lvl="8" indent="-406390" rtl="0">
              <a:spcBef>
                <a:spcPts val="800"/>
              </a:spcBef>
              <a:spcAft>
                <a:spcPts val="0"/>
              </a:spcAft>
              <a:buSzPts val="1200"/>
              <a:buChar char="•"/>
              <a:defRPr/>
            </a:lvl9pPr>
          </a:lstStyle>
          <a:p>
            <a:pPr lvl="0"/>
            <a:r>
              <a:rPr lang="it-IT"/>
              <a:t>Fare clic per modificare gli stili del testo dello schema</a:t>
            </a:r>
          </a:p>
        </p:txBody>
      </p:sp>
      <p:sp>
        <p:nvSpPr>
          <p:cNvPr id="113" name="Google Shape;113;p15"/>
          <p:cNvSpPr txBox="1">
            <a:spLocks noGrp="1"/>
          </p:cNvSpPr>
          <p:nvPr>
            <p:ph type="sldNum" idx="12"/>
          </p:nvPr>
        </p:nvSpPr>
        <p:spPr>
          <a:xfrm>
            <a:off x="11187645" y="6058224"/>
            <a:ext cx="731600" cy="524800"/>
          </a:xfrm>
          <a:prstGeom prst="rect">
            <a:avLst/>
          </a:prstGeom>
        </p:spPr>
        <p:txBody>
          <a:bodyPr spcFirstLastPara="1" wrap="square" lIns="68575" tIns="34275" rIns="68575" bIns="3427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t-IT" smtClean="0"/>
              <a:pPr marL="0" lvl="0" indent="0" algn="r" rtl="0">
                <a:spcBef>
                  <a:spcPts val="0"/>
                </a:spcBef>
                <a:spcAft>
                  <a:spcPts val="0"/>
                </a:spcAft>
                <a:buNone/>
              </a:pPr>
              <a:t>‹N›</a:t>
            </a:fld>
            <a:endParaRPr lang="it-IT"/>
          </a:p>
        </p:txBody>
      </p:sp>
    </p:spTree>
    <p:extLst>
      <p:ext uri="{BB962C8B-B14F-4D97-AF65-F5344CB8AC3E}">
        <p14:creationId xmlns:p14="http://schemas.microsoft.com/office/powerpoint/2010/main" val="345509976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olo e contenuto" type="obj">
  <p:cSld name="Titolo e contenuto">
    <p:bg>
      <p:bgPr>
        <a:solidFill>
          <a:srgbClr val="FFFFFF"/>
        </a:soli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1295400" y="255135"/>
            <a:ext cx="9601200" cy="1036800"/>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r>
              <a:rPr lang="it-IT"/>
              <a:t>Fare clic per modificare lo stile del titolo dello schema</a:t>
            </a:r>
            <a:endParaRPr/>
          </a:p>
        </p:txBody>
      </p:sp>
      <p:sp>
        <p:nvSpPr>
          <p:cNvPr id="23" name="Google Shape;23;p3"/>
          <p:cNvSpPr txBox="1">
            <a:spLocks noGrp="1"/>
          </p:cNvSpPr>
          <p:nvPr>
            <p:ph type="body" idx="1"/>
          </p:nvPr>
        </p:nvSpPr>
        <p:spPr>
          <a:xfrm>
            <a:off x="1295400" y="1828800"/>
            <a:ext cx="9601200" cy="4343600"/>
          </a:xfrm>
          <a:prstGeom prst="rect">
            <a:avLst/>
          </a:prstGeom>
          <a:noFill/>
          <a:ln>
            <a:noFill/>
          </a:ln>
        </p:spPr>
        <p:txBody>
          <a:bodyPr spcFirstLastPara="1" wrap="square" lIns="68575" tIns="34275" rIns="68575" bIns="34275" anchor="t" anchorCtr="0"/>
          <a:lstStyle>
            <a:lvl1pPr marL="609585" lvl="0" indent="-423323" algn="l">
              <a:lnSpc>
                <a:spcPct val="90000"/>
              </a:lnSpc>
              <a:spcBef>
                <a:spcPts val="1867"/>
              </a:spcBef>
              <a:spcAft>
                <a:spcPts val="0"/>
              </a:spcAft>
              <a:buClr>
                <a:schemeClr val="dk1"/>
              </a:buClr>
              <a:buSzPts val="1400"/>
              <a:buChar char="•"/>
              <a:defRPr/>
            </a:lvl1pPr>
            <a:lvl2pPr marL="1219170" lvl="1" indent="-423323" algn="l">
              <a:lnSpc>
                <a:spcPct val="90000"/>
              </a:lnSpc>
              <a:spcBef>
                <a:spcPts val="1067"/>
              </a:spcBef>
              <a:spcAft>
                <a:spcPts val="0"/>
              </a:spcAft>
              <a:buClr>
                <a:schemeClr val="dk1"/>
              </a:buClr>
              <a:buSzPts val="1400"/>
              <a:buChar char="•"/>
              <a:defRPr/>
            </a:lvl2pPr>
            <a:lvl3pPr marL="1828754" lvl="2" indent="-423323" algn="l">
              <a:lnSpc>
                <a:spcPct val="90000"/>
              </a:lnSpc>
              <a:spcBef>
                <a:spcPts val="800"/>
              </a:spcBef>
              <a:spcAft>
                <a:spcPts val="0"/>
              </a:spcAft>
              <a:buClr>
                <a:schemeClr val="dk1"/>
              </a:buClr>
              <a:buSzPts val="1400"/>
              <a:buChar char="•"/>
              <a:defRPr/>
            </a:lvl3pPr>
            <a:lvl4pPr marL="2438339" lvl="3" indent="-423323" algn="l">
              <a:lnSpc>
                <a:spcPct val="90000"/>
              </a:lnSpc>
              <a:spcBef>
                <a:spcPts val="800"/>
              </a:spcBef>
              <a:spcAft>
                <a:spcPts val="0"/>
              </a:spcAft>
              <a:buClr>
                <a:schemeClr val="dk1"/>
              </a:buClr>
              <a:buSzPts val="1400"/>
              <a:buChar char="•"/>
              <a:defRPr/>
            </a:lvl4pPr>
            <a:lvl5pPr marL="3047924" lvl="4" indent="-423323" algn="l">
              <a:lnSpc>
                <a:spcPct val="90000"/>
              </a:lnSpc>
              <a:spcBef>
                <a:spcPts val="800"/>
              </a:spcBef>
              <a:spcAft>
                <a:spcPts val="0"/>
              </a:spcAft>
              <a:buClr>
                <a:schemeClr val="dk1"/>
              </a:buClr>
              <a:buSzPts val="1400"/>
              <a:buChar char="•"/>
              <a:defRPr/>
            </a:lvl5pPr>
            <a:lvl6pPr marL="3657509" lvl="5" indent="-423323" algn="l">
              <a:lnSpc>
                <a:spcPct val="90000"/>
              </a:lnSpc>
              <a:spcBef>
                <a:spcPts val="800"/>
              </a:spcBef>
              <a:spcAft>
                <a:spcPts val="0"/>
              </a:spcAft>
              <a:buClr>
                <a:schemeClr val="dk1"/>
              </a:buClr>
              <a:buSzPts val="1400"/>
              <a:buChar char="•"/>
              <a:defRPr/>
            </a:lvl6pPr>
            <a:lvl7pPr marL="4267093" lvl="6" indent="-423323" algn="l">
              <a:lnSpc>
                <a:spcPct val="90000"/>
              </a:lnSpc>
              <a:spcBef>
                <a:spcPts val="800"/>
              </a:spcBef>
              <a:spcAft>
                <a:spcPts val="0"/>
              </a:spcAft>
              <a:buClr>
                <a:schemeClr val="dk1"/>
              </a:buClr>
              <a:buSzPts val="1400"/>
              <a:buChar char="•"/>
              <a:defRPr/>
            </a:lvl7pPr>
            <a:lvl8pPr marL="4876678" lvl="7" indent="-423323" algn="l">
              <a:lnSpc>
                <a:spcPct val="90000"/>
              </a:lnSpc>
              <a:spcBef>
                <a:spcPts val="800"/>
              </a:spcBef>
              <a:spcAft>
                <a:spcPts val="0"/>
              </a:spcAft>
              <a:buClr>
                <a:schemeClr val="dk1"/>
              </a:buClr>
              <a:buSzPts val="1400"/>
              <a:buChar char="•"/>
              <a:defRPr/>
            </a:lvl8pPr>
            <a:lvl9pPr marL="5486263" lvl="8" indent="-423323" algn="l">
              <a:lnSpc>
                <a:spcPct val="90000"/>
              </a:lnSpc>
              <a:spcBef>
                <a:spcPts val="800"/>
              </a:spcBef>
              <a:spcAft>
                <a:spcPts val="0"/>
              </a:spcAft>
              <a:buClr>
                <a:schemeClr val="dk1"/>
              </a:buClr>
              <a:buSzPts val="1400"/>
              <a:buChar char="•"/>
              <a:defRPr/>
            </a:lvl9pPr>
          </a:lstStyle>
          <a:p>
            <a:pPr lvl="0"/>
            <a:r>
              <a:rPr lang="it-IT"/>
              <a:t>Fare clic per modificare gli stili del testo dello schema</a:t>
            </a:r>
          </a:p>
        </p:txBody>
      </p:sp>
      <p:sp>
        <p:nvSpPr>
          <p:cNvPr id="24" name="Google Shape;24;p3"/>
          <p:cNvSpPr txBox="1">
            <a:spLocks noGrp="1"/>
          </p:cNvSpPr>
          <p:nvPr>
            <p:ph type="ftr" idx="11"/>
          </p:nvPr>
        </p:nvSpPr>
        <p:spPr>
          <a:xfrm>
            <a:off x="1295399" y="6374999"/>
            <a:ext cx="6243200" cy="274400"/>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lang="it-IT"/>
          </a:p>
        </p:txBody>
      </p:sp>
      <p:sp>
        <p:nvSpPr>
          <p:cNvPr id="25" name="Google Shape;25;p3"/>
          <p:cNvSpPr txBox="1">
            <a:spLocks noGrp="1"/>
          </p:cNvSpPr>
          <p:nvPr>
            <p:ph type="dt" idx="10"/>
          </p:nvPr>
        </p:nvSpPr>
        <p:spPr>
          <a:xfrm>
            <a:off x="7791449" y="6374999"/>
            <a:ext cx="1480800" cy="274400"/>
          </a:xfrm>
          <a:prstGeom prst="rect">
            <a:avLst/>
          </a:prstGeom>
          <a:noFill/>
          <a:ln>
            <a:noFill/>
          </a:ln>
        </p:spPr>
        <p:txBody>
          <a:bodyPr spcFirstLastPara="1" wrap="square" lIns="68575" tIns="34275" rIns="68575" bIns="34275" anchor="ctr"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lang="it-IT"/>
          </a:p>
        </p:txBody>
      </p:sp>
      <p:sp>
        <p:nvSpPr>
          <p:cNvPr id="26" name="Google Shape;26;p3"/>
          <p:cNvSpPr txBox="1">
            <a:spLocks noGrp="1"/>
          </p:cNvSpPr>
          <p:nvPr>
            <p:ph type="sldNum" idx="12"/>
          </p:nvPr>
        </p:nvSpPr>
        <p:spPr>
          <a:xfrm>
            <a:off x="9525000" y="6374999"/>
            <a:ext cx="1371600" cy="2744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smtClean="0"/>
              <a:pPr marL="0" lvl="0" indent="0" algn="r" rtl="0">
                <a:spcBef>
                  <a:spcPts val="0"/>
                </a:spcBef>
                <a:spcAft>
                  <a:spcPts val="0"/>
                </a:spcAft>
                <a:buNone/>
              </a:pPr>
              <a:t>‹N›</a:t>
            </a:fld>
            <a:endParaRPr lang="it-IT"/>
          </a:p>
        </p:txBody>
      </p:sp>
    </p:spTree>
    <p:extLst>
      <p:ext uri="{BB962C8B-B14F-4D97-AF65-F5344CB8AC3E}">
        <p14:creationId xmlns:p14="http://schemas.microsoft.com/office/powerpoint/2010/main" val="3317727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ue contenuti" type="twoObj">
  <p:cSld name="Due contenuti">
    <p:bg>
      <p:bgPr>
        <a:solidFill>
          <a:srgbClr val="FFFFFF"/>
        </a:solidFill>
        <a:effectLst/>
      </p:bgPr>
    </p:bg>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1295400" y="255135"/>
            <a:ext cx="9601200" cy="1036800"/>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r>
              <a:rPr lang="it-IT"/>
              <a:t>Fare clic per modificare lo stile del titolo dello schema</a:t>
            </a:r>
            <a:endParaRPr/>
          </a:p>
        </p:txBody>
      </p:sp>
      <p:sp>
        <p:nvSpPr>
          <p:cNvPr id="29" name="Google Shape;29;p4"/>
          <p:cNvSpPr txBox="1">
            <a:spLocks noGrp="1"/>
          </p:cNvSpPr>
          <p:nvPr>
            <p:ph type="body" idx="1"/>
          </p:nvPr>
        </p:nvSpPr>
        <p:spPr>
          <a:xfrm>
            <a:off x="1295400" y="1828800"/>
            <a:ext cx="4572000" cy="4343600"/>
          </a:xfrm>
          <a:prstGeom prst="rect">
            <a:avLst/>
          </a:prstGeom>
          <a:noFill/>
          <a:ln>
            <a:noFill/>
          </a:ln>
        </p:spPr>
        <p:txBody>
          <a:bodyPr spcFirstLastPara="1" wrap="square" lIns="68575" tIns="34275" rIns="68575" bIns="34275" anchor="t" anchorCtr="0"/>
          <a:lstStyle>
            <a:lvl1pPr marL="609585" lvl="0" indent="-423323" algn="l">
              <a:lnSpc>
                <a:spcPct val="90000"/>
              </a:lnSpc>
              <a:spcBef>
                <a:spcPts val="1867"/>
              </a:spcBef>
              <a:spcAft>
                <a:spcPts val="0"/>
              </a:spcAft>
              <a:buClr>
                <a:schemeClr val="dk1"/>
              </a:buClr>
              <a:buSzPts val="1400"/>
              <a:buChar char="•"/>
              <a:defRPr/>
            </a:lvl1pPr>
            <a:lvl2pPr marL="1219170" lvl="1" indent="-423323" algn="l">
              <a:lnSpc>
                <a:spcPct val="90000"/>
              </a:lnSpc>
              <a:spcBef>
                <a:spcPts val="1067"/>
              </a:spcBef>
              <a:spcAft>
                <a:spcPts val="0"/>
              </a:spcAft>
              <a:buClr>
                <a:schemeClr val="dk1"/>
              </a:buClr>
              <a:buSzPts val="1400"/>
              <a:buChar char="•"/>
              <a:defRPr/>
            </a:lvl2pPr>
            <a:lvl3pPr marL="1828754" lvl="2" indent="-423323" algn="l">
              <a:lnSpc>
                <a:spcPct val="90000"/>
              </a:lnSpc>
              <a:spcBef>
                <a:spcPts val="800"/>
              </a:spcBef>
              <a:spcAft>
                <a:spcPts val="0"/>
              </a:spcAft>
              <a:buClr>
                <a:schemeClr val="dk1"/>
              </a:buClr>
              <a:buSzPts val="1400"/>
              <a:buChar char="•"/>
              <a:defRPr/>
            </a:lvl3pPr>
            <a:lvl4pPr marL="2438339" lvl="3" indent="-423323" algn="l">
              <a:lnSpc>
                <a:spcPct val="90000"/>
              </a:lnSpc>
              <a:spcBef>
                <a:spcPts val="800"/>
              </a:spcBef>
              <a:spcAft>
                <a:spcPts val="0"/>
              </a:spcAft>
              <a:buClr>
                <a:schemeClr val="dk1"/>
              </a:buClr>
              <a:buSzPts val="1400"/>
              <a:buChar char="•"/>
              <a:defRPr/>
            </a:lvl4pPr>
            <a:lvl5pPr marL="3047924" lvl="4" indent="-423323" algn="l">
              <a:lnSpc>
                <a:spcPct val="90000"/>
              </a:lnSpc>
              <a:spcBef>
                <a:spcPts val="800"/>
              </a:spcBef>
              <a:spcAft>
                <a:spcPts val="0"/>
              </a:spcAft>
              <a:buClr>
                <a:schemeClr val="dk1"/>
              </a:buClr>
              <a:buSzPts val="1400"/>
              <a:buChar char="•"/>
              <a:defRPr/>
            </a:lvl5pPr>
            <a:lvl6pPr marL="3657509" lvl="5" indent="-423323" algn="l">
              <a:lnSpc>
                <a:spcPct val="90000"/>
              </a:lnSpc>
              <a:spcBef>
                <a:spcPts val="800"/>
              </a:spcBef>
              <a:spcAft>
                <a:spcPts val="0"/>
              </a:spcAft>
              <a:buClr>
                <a:schemeClr val="dk1"/>
              </a:buClr>
              <a:buSzPts val="1400"/>
              <a:buChar char="•"/>
              <a:defRPr/>
            </a:lvl6pPr>
            <a:lvl7pPr marL="4267093" lvl="6" indent="-423323" algn="l">
              <a:lnSpc>
                <a:spcPct val="90000"/>
              </a:lnSpc>
              <a:spcBef>
                <a:spcPts val="800"/>
              </a:spcBef>
              <a:spcAft>
                <a:spcPts val="0"/>
              </a:spcAft>
              <a:buClr>
                <a:schemeClr val="dk1"/>
              </a:buClr>
              <a:buSzPts val="1400"/>
              <a:buChar char="•"/>
              <a:defRPr/>
            </a:lvl7pPr>
            <a:lvl8pPr marL="4876678" lvl="7" indent="-423323" algn="l">
              <a:lnSpc>
                <a:spcPct val="90000"/>
              </a:lnSpc>
              <a:spcBef>
                <a:spcPts val="800"/>
              </a:spcBef>
              <a:spcAft>
                <a:spcPts val="0"/>
              </a:spcAft>
              <a:buClr>
                <a:schemeClr val="dk1"/>
              </a:buClr>
              <a:buSzPts val="1400"/>
              <a:buChar char="•"/>
              <a:defRPr/>
            </a:lvl8pPr>
            <a:lvl9pPr marL="5486263" lvl="8" indent="-423323" algn="l">
              <a:lnSpc>
                <a:spcPct val="90000"/>
              </a:lnSpc>
              <a:spcBef>
                <a:spcPts val="800"/>
              </a:spcBef>
              <a:spcAft>
                <a:spcPts val="0"/>
              </a:spcAft>
              <a:buClr>
                <a:schemeClr val="dk1"/>
              </a:buClr>
              <a:buSzPts val="1400"/>
              <a:buChar char="•"/>
              <a:defRPr/>
            </a:lvl9pPr>
          </a:lstStyle>
          <a:p>
            <a:pPr lvl="0"/>
            <a:r>
              <a:rPr lang="it-IT"/>
              <a:t>Fare clic per modificare gli stili del testo dello schema</a:t>
            </a:r>
          </a:p>
        </p:txBody>
      </p:sp>
      <p:sp>
        <p:nvSpPr>
          <p:cNvPr id="30" name="Google Shape;30;p4"/>
          <p:cNvSpPr txBox="1">
            <a:spLocks noGrp="1"/>
          </p:cNvSpPr>
          <p:nvPr>
            <p:ph type="body" idx="2"/>
          </p:nvPr>
        </p:nvSpPr>
        <p:spPr>
          <a:xfrm>
            <a:off x="6324600" y="1828799"/>
            <a:ext cx="4572000" cy="4343600"/>
          </a:xfrm>
          <a:prstGeom prst="rect">
            <a:avLst/>
          </a:prstGeom>
          <a:noFill/>
          <a:ln>
            <a:noFill/>
          </a:ln>
        </p:spPr>
        <p:txBody>
          <a:bodyPr spcFirstLastPara="1" wrap="square" lIns="68575" tIns="34275" rIns="68575" bIns="34275" anchor="t" anchorCtr="0"/>
          <a:lstStyle>
            <a:lvl1pPr marL="609585" lvl="0" indent="-423323" algn="l">
              <a:lnSpc>
                <a:spcPct val="90000"/>
              </a:lnSpc>
              <a:spcBef>
                <a:spcPts val="1867"/>
              </a:spcBef>
              <a:spcAft>
                <a:spcPts val="0"/>
              </a:spcAft>
              <a:buClr>
                <a:schemeClr val="dk1"/>
              </a:buClr>
              <a:buSzPts val="1400"/>
              <a:buChar char="•"/>
              <a:defRPr/>
            </a:lvl1pPr>
            <a:lvl2pPr marL="1219170" lvl="1" indent="-423323" algn="l">
              <a:lnSpc>
                <a:spcPct val="90000"/>
              </a:lnSpc>
              <a:spcBef>
                <a:spcPts val="1067"/>
              </a:spcBef>
              <a:spcAft>
                <a:spcPts val="0"/>
              </a:spcAft>
              <a:buClr>
                <a:schemeClr val="dk1"/>
              </a:buClr>
              <a:buSzPts val="1400"/>
              <a:buChar char="•"/>
              <a:defRPr/>
            </a:lvl2pPr>
            <a:lvl3pPr marL="1828754" lvl="2" indent="-423323" algn="l">
              <a:lnSpc>
                <a:spcPct val="90000"/>
              </a:lnSpc>
              <a:spcBef>
                <a:spcPts val="800"/>
              </a:spcBef>
              <a:spcAft>
                <a:spcPts val="0"/>
              </a:spcAft>
              <a:buClr>
                <a:schemeClr val="dk1"/>
              </a:buClr>
              <a:buSzPts val="1400"/>
              <a:buChar char="•"/>
              <a:defRPr/>
            </a:lvl3pPr>
            <a:lvl4pPr marL="2438339" lvl="3" indent="-423323" algn="l">
              <a:lnSpc>
                <a:spcPct val="90000"/>
              </a:lnSpc>
              <a:spcBef>
                <a:spcPts val="800"/>
              </a:spcBef>
              <a:spcAft>
                <a:spcPts val="0"/>
              </a:spcAft>
              <a:buClr>
                <a:schemeClr val="dk1"/>
              </a:buClr>
              <a:buSzPts val="1400"/>
              <a:buChar char="•"/>
              <a:defRPr/>
            </a:lvl4pPr>
            <a:lvl5pPr marL="3047924" lvl="4" indent="-423323" algn="l">
              <a:lnSpc>
                <a:spcPct val="90000"/>
              </a:lnSpc>
              <a:spcBef>
                <a:spcPts val="800"/>
              </a:spcBef>
              <a:spcAft>
                <a:spcPts val="0"/>
              </a:spcAft>
              <a:buClr>
                <a:schemeClr val="dk1"/>
              </a:buClr>
              <a:buSzPts val="1400"/>
              <a:buChar char="•"/>
              <a:defRPr/>
            </a:lvl5pPr>
            <a:lvl6pPr marL="3657509" lvl="5" indent="-423323" algn="l">
              <a:lnSpc>
                <a:spcPct val="90000"/>
              </a:lnSpc>
              <a:spcBef>
                <a:spcPts val="800"/>
              </a:spcBef>
              <a:spcAft>
                <a:spcPts val="0"/>
              </a:spcAft>
              <a:buClr>
                <a:schemeClr val="dk1"/>
              </a:buClr>
              <a:buSzPts val="1400"/>
              <a:buChar char="•"/>
              <a:defRPr/>
            </a:lvl6pPr>
            <a:lvl7pPr marL="4267093" lvl="6" indent="-423323" algn="l">
              <a:lnSpc>
                <a:spcPct val="90000"/>
              </a:lnSpc>
              <a:spcBef>
                <a:spcPts val="800"/>
              </a:spcBef>
              <a:spcAft>
                <a:spcPts val="0"/>
              </a:spcAft>
              <a:buClr>
                <a:schemeClr val="dk1"/>
              </a:buClr>
              <a:buSzPts val="1400"/>
              <a:buChar char="•"/>
              <a:defRPr/>
            </a:lvl7pPr>
            <a:lvl8pPr marL="4876678" lvl="7" indent="-423323" algn="l">
              <a:lnSpc>
                <a:spcPct val="90000"/>
              </a:lnSpc>
              <a:spcBef>
                <a:spcPts val="800"/>
              </a:spcBef>
              <a:spcAft>
                <a:spcPts val="0"/>
              </a:spcAft>
              <a:buClr>
                <a:schemeClr val="dk1"/>
              </a:buClr>
              <a:buSzPts val="1400"/>
              <a:buChar char="•"/>
              <a:defRPr/>
            </a:lvl8pPr>
            <a:lvl9pPr marL="5486263" lvl="8" indent="-423323" algn="l">
              <a:lnSpc>
                <a:spcPct val="90000"/>
              </a:lnSpc>
              <a:spcBef>
                <a:spcPts val="800"/>
              </a:spcBef>
              <a:spcAft>
                <a:spcPts val="0"/>
              </a:spcAft>
              <a:buClr>
                <a:schemeClr val="dk1"/>
              </a:buClr>
              <a:buSzPts val="1400"/>
              <a:buChar char="•"/>
              <a:defRPr/>
            </a:lvl9pPr>
          </a:lstStyle>
          <a:p>
            <a:pPr lvl="0"/>
            <a:r>
              <a:rPr lang="it-IT"/>
              <a:t>Fare clic per modificare gli stili del testo dello schema</a:t>
            </a:r>
          </a:p>
        </p:txBody>
      </p:sp>
      <p:sp>
        <p:nvSpPr>
          <p:cNvPr id="31" name="Google Shape;31;p4"/>
          <p:cNvSpPr txBox="1">
            <a:spLocks noGrp="1"/>
          </p:cNvSpPr>
          <p:nvPr>
            <p:ph type="ftr" idx="11"/>
          </p:nvPr>
        </p:nvSpPr>
        <p:spPr>
          <a:xfrm>
            <a:off x="1295399" y="6374999"/>
            <a:ext cx="6243200" cy="274400"/>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lang="it-IT"/>
          </a:p>
        </p:txBody>
      </p:sp>
      <p:sp>
        <p:nvSpPr>
          <p:cNvPr id="32" name="Google Shape;32;p4"/>
          <p:cNvSpPr txBox="1">
            <a:spLocks noGrp="1"/>
          </p:cNvSpPr>
          <p:nvPr>
            <p:ph type="dt" idx="10"/>
          </p:nvPr>
        </p:nvSpPr>
        <p:spPr>
          <a:xfrm>
            <a:off x="7791449" y="6374999"/>
            <a:ext cx="1480800" cy="274400"/>
          </a:xfrm>
          <a:prstGeom prst="rect">
            <a:avLst/>
          </a:prstGeom>
          <a:noFill/>
          <a:ln>
            <a:noFill/>
          </a:ln>
        </p:spPr>
        <p:txBody>
          <a:bodyPr spcFirstLastPara="1" wrap="square" lIns="68575" tIns="34275" rIns="68575" bIns="34275" anchor="ctr"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lang="it-IT"/>
          </a:p>
        </p:txBody>
      </p:sp>
      <p:sp>
        <p:nvSpPr>
          <p:cNvPr id="33" name="Google Shape;33;p4"/>
          <p:cNvSpPr txBox="1">
            <a:spLocks noGrp="1"/>
          </p:cNvSpPr>
          <p:nvPr>
            <p:ph type="sldNum" idx="12"/>
          </p:nvPr>
        </p:nvSpPr>
        <p:spPr>
          <a:xfrm>
            <a:off x="9525000" y="6374999"/>
            <a:ext cx="1371600" cy="2744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smtClean="0"/>
              <a:pPr marL="0" lvl="0" indent="0" algn="r" rtl="0">
                <a:spcBef>
                  <a:spcPts val="0"/>
                </a:spcBef>
                <a:spcAft>
                  <a:spcPts val="0"/>
                </a:spcAft>
                <a:buNone/>
              </a:pPr>
              <a:t>‹N›</a:t>
            </a:fld>
            <a:endParaRPr lang="it-IT"/>
          </a:p>
        </p:txBody>
      </p:sp>
    </p:spTree>
    <p:extLst>
      <p:ext uri="{BB962C8B-B14F-4D97-AF65-F5344CB8AC3E}">
        <p14:creationId xmlns:p14="http://schemas.microsoft.com/office/powerpoint/2010/main" val="3133896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Diapositiva titolo" type="title">
  <p:cSld name="Diapositiva titolo">
    <p:bg>
      <p:bgPr>
        <a:solidFill>
          <a:srgbClr val="FFFFFF"/>
        </a:solidFill>
        <a:effectLst/>
      </p:bgPr>
    </p:bg>
    <p:spTree>
      <p:nvGrpSpPr>
        <p:cNvPr id="1" name="Shape 34"/>
        <p:cNvGrpSpPr/>
        <p:nvPr/>
      </p:nvGrpSpPr>
      <p:grpSpPr>
        <a:xfrm>
          <a:off x="0" y="0"/>
          <a:ext cx="0" cy="0"/>
          <a:chOff x="0" y="0"/>
          <a:chExt cx="0" cy="0"/>
        </a:xfrm>
      </p:grpSpPr>
      <p:sp>
        <p:nvSpPr>
          <p:cNvPr id="35" name="Google Shape;35;p5"/>
          <p:cNvSpPr/>
          <p:nvPr/>
        </p:nvSpPr>
        <p:spPr>
          <a:xfrm>
            <a:off x="8429021" y="0"/>
            <a:ext cx="3762979" cy="6858000"/>
          </a:xfrm>
          <a:custGeom>
            <a:avLst/>
            <a:gdLst/>
            <a:ahLst/>
            <a:cxnLst/>
            <a:rect l="l" t="t" r="r" b="b"/>
            <a:pathLst>
              <a:path w="3762978" h="6858000" extrusionOk="0">
                <a:moveTo>
                  <a:pt x="0" y="0"/>
                </a:moveTo>
                <a:lnTo>
                  <a:pt x="3762978" y="0"/>
                </a:lnTo>
                <a:lnTo>
                  <a:pt x="3762978" y="6858000"/>
                </a:lnTo>
                <a:lnTo>
                  <a:pt x="338667" y="6858000"/>
                </a:lnTo>
                <a:lnTo>
                  <a:pt x="1189567" y="4337050"/>
                </a:lnTo>
                <a:close/>
              </a:path>
            </a:pathLst>
          </a:custGeom>
          <a:solidFill>
            <a:schemeClr val="dk1"/>
          </a:solidFill>
          <a:ln>
            <a:noFill/>
          </a:ln>
        </p:spPr>
        <p:txBody>
          <a:bodyPr spcFirstLastPara="1" wrap="square" lIns="91433" tIns="45700" rIns="91433" bIns="45700" anchor="t" anchorCtr="0">
            <a:noAutofit/>
          </a:bodyPr>
          <a:lstStyle/>
          <a:p>
            <a:pPr marL="0" marR="0" lvl="0" indent="0" algn="l" rtl="0">
              <a:spcBef>
                <a:spcPts val="0"/>
              </a:spcBef>
              <a:spcAft>
                <a:spcPts val="0"/>
              </a:spcAft>
              <a:buNone/>
            </a:pPr>
            <a:endParaRPr sz="1867" b="0" i="0" u="none" strike="noStrike" cap="none">
              <a:solidFill>
                <a:schemeClr val="dk1"/>
              </a:solidFill>
              <a:latin typeface="Book Antiqua"/>
              <a:ea typeface="Book Antiqua"/>
              <a:cs typeface="Book Antiqua"/>
              <a:sym typeface="Book Antiqua"/>
            </a:endParaRPr>
          </a:p>
        </p:txBody>
      </p:sp>
      <p:sp>
        <p:nvSpPr>
          <p:cNvPr id="36" name="Google Shape;36;p5"/>
          <p:cNvSpPr/>
          <p:nvPr/>
        </p:nvSpPr>
        <p:spPr>
          <a:xfrm>
            <a:off x="8145386" y="0"/>
            <a:ext cx="1672169" cy="6858000"/>
          </a:xfrm>
          <a:custGeom>
            <a:avLst/>
            <a:gdLst/>
            <a:ahLst/>
            <a:cxnLst/>
            <a:rect l="l" t="t" r="r" b="b"/>
            <a:pathLst>
              <a:path w="1254127" h="6858000" extrusionOk="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p:spPr>
        <p:txBody>
          <a:bodyPr spcFirstLastPara="1" wrap="square" lIns="91433" tIns="45700" rIns="91433" bIns="45700" anchor="t" anchorCtr="0">
            <a:noAutofit/>
          </a:bodyPr>
          <a:lstStyle/>
          <a:p>
            <a:pPr marL="0" marR="0" lvl="0" indent="0" algn="l" rtl="0">
              <a:spcBef>
                <a:spcPts val="0"/>
              </a:spcBef>
              <a:spcAft>
                <a:spcPts val="0"/>
              </a:spcAft>
              <a:buNone/>
            </a:pPr>
            <a:endParaRPr sz="1867" b="0" i="0" u="none" strike="noStrike" cap="none">
              <a:solidFill>
                <a:schemeClr val="dk1"/>
              </a:solidFill>
              <a:latin typeface="Book Antiqua"/>
              <a:ea typeface="Book Antiqua"/>
              <a:cs typeface="Book Antiqua"/>
              <a:sym typeface="Book Antiqua"/>
            </a:endParaRPr>
          </a:p>
        </p:txBody>
      </p:sp>
      <p:sp>
        <p:nvSpPr>
          <p:cNvPr id="37" name="Google Shape;37;p5"/>
          <p:cNvSpPr/>
          <p:nvPr/>
        </p:nvSpPr>
        <p:spPr>
          <a:xfrm>
            <a:off x="7950653" y="0"/>
            <a:ext cx="1528232" cy="6858000"/>
          </a:xfrm>
          <a:custGeom>
            <a:avLst/>
            <a:gdLst/>
            <a:ahLst/>
            <a:cxnLst/>
            <a:rect l="l" t="t" r="r" b="b"/>
            <a:pathLst>
              <a:path w="1146174" h="6858000" extrusionOk="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p:spPr>
        <p:txBody>
          <a:bodyPr spcFirstLastPara="1" wrap="square" lIns="91433" tIns="45700" rIns="91433" bIns="45700" anchor="t" anchorCtr="0">
            <a:noAutofit/>
          </a:bodyPr>
          <a:lstStyle/>
          <a:p>
            <a:pPr marL="0" marR="0" lvl="0" indent="0" algn="l" rtl="0">
              <a:spcBef>
                <a:spcPts val="0"/>
              </a:spcBef>
              <a:spcAft>
                <a:spcPts val="0"/>
              </a:spcAft>
              <a:buNone/>
            </a:pPr>
            <a:endParaRPr sz="1867" b="0" i="0" u="none" strike="noStrike" cap="none">
              <a:solidFill>
                <a:schemeClr val="dk1"/>
              </a:solidFill>
              <a:latin typeface="Book Antiqua"/>
              <a:ea typeface="Book Antiqua"/>
              <a:cs typeface="Book Antiqua"/>
              <a:sym typeface="Book Antiqua"/>
            </a:endParaRPr>
          </a:p>
        </p:txBody>
      </p:sp>
      <p:sp>
        <p:nvSpPr>
          <p:cNvPr id="38" name="Google Shape;38;p5"/>
          <p:cNvSpPr txBox="1">
            <a:spLocks noGrp="1"/>
          </p:cNvSpPr>
          <p:nvPr>
            <p:ph type="ctrTitle"/>
          </p:nvPr>
        </p:nvSpPr>
        <p:spPr>
          <a:xfrm>
            <a:off x="1295400" y="1873584"/>
            <a:ext cx="6400800" cy="2560400"/>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chemeClr val="dk1"/>
              </a:buClr>
              <a:buSzPts val="3000"/>
              <a:buFont typeface="Book Antiqua"/>
              <a:buNone/>
              <a:defRPr sz="4000">
                <a:solidFill>
                  <a:schemeClr val="dk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r>
              <a:rPr lang="it-IT"/>
              <a:t>Fare clic per modificare lo stile del titolo dello schema</a:t>
            </a:r>
            <a:endParaRPr/>
          </a:p>
        </p:txBody>
      </p:sp>
      <p:sp>
        <p:nvSpPr>
          <p:cNvPr id="39" name="Google Shape;39;p5"/>
          <p:cNvSpPr txBox="1">
            <a:spLocks noGrp="1"/>
          </p:cNvSpPr>
          <p:nvPr>
            <p:ph type="subTitle" idx="1"/>
          </p:nvPr>
        </p:nvSpPr>
        <p:spPr>
          <a:xfrm>
            <a:off x="1295400" y="4572000"/>
            <a:ext cx="6400800" cy="1600000"/>
          </a:xfrm>
          <a:prstGeom prst="rect">
            <a:avLst/>
          </a:prstGeom>
          <a:noFill/>
          <a:ln>
            <a:noFill/>
          </a:ln>
        </p:spPr>
        <p:txBody>
          <a:bodyPr spcFirstLastPara="1" wrap="square" lIns="68575" tIns="34275" rIns="68575" bIns="34275" anchor="t" anchorCtr="0"/>
          <a:lstStyle>
            <a:lvl1pPr lvl="0" algn="l">
              <a:lnSpc>
                <a:spcPct val="90000"/>
              </a:lnSpc>
              <a:spcBef>
                <a:spcPts val="1200"/>
              </a:spcBef>
              <a:spcAft>
                <a:spcPts val="0"/>
              </a:spcAft>
              <a:buClr>
                <a:schemeClr val="dk1"/>
              </a:buClr>
              <a:buSzPts val="1800"/>
              <a:buNone/>
              <a:defRPr sz="2400"/>
            </a:lvl1pPr>
            <a:lvl2pPr lvl="1" algn="ctr">
              <a:lnSpc>
                <a:spcPct val="90000"/>
              </a:lnSpc>
              <a:spcBef>
                <a:spcPts val="1067"/>
              </a:spcBef>
              <a:spcAft>
                <a:spcPts val="0"/>
              </a:spcAft>
              <a:buClr>
                <a:schemeClr val="dk1"/>
              </a:buClr>
              <a:buSzPts val="1500"/>
              <a:buNone/>
              <a:defRPr sz="2000"/>
            </a:lvl2pPr>
            <a:lvl3pPr lvl="2" algn="ctr">
              <a:lnSpc>
                <a:spcPct val="90000"/>
              </a:lnSpc>
              <a:spcBef>
                <a:spcPts val="800"/>
              </a:spcBef>
              <a:spcAft>
                <a:spcPts val="0"/>
              </a:spcAft>
              <a:buClr>
                <a:schemeClr val="dk1"/>
              </a:buClr>
              <a:buSzPts val="1400"/>
              <a:buNone/>
              <a:defRPr sz="1867"/>
            </a:lvl3pPr>
            <a:lvl4pPr lvl="3" algn="ctr">
              <a:lnSpc>
                <a:spcPct val="90000"/>
              </a:lnSpc>
              <a:spcBef>
                <a:spcPts val="800"/>
              </a:spcBef>
              <a:spcAft>
                <a:spcPts val="0"/>
              </a:spcAft>
              <a:buClr>
                <a:schemeClr val="dk1"/>
              </a:buClr>
              <a:buSzPts val="1200"/>
              <a:buNone/>
              <a:defRPr sz="1600"/>
            </a:lvl4pPr>
            <a:lvl5pPr lvl="4" algn="ctr">
              <a:lnSpc>
                <a:spcPct val="90000"/>
              </a:lnSpc>
              <a:spcBef>
                <a:spcPts val="800"/>
              </a:spcBef>
              <a:spcAft>
                <a:spcPts val="0"/>
              </a:spcAft>
              <a:buClr>
                <a:schemeClr val="dk1"/>
              </a:buClr>
              <a:buSzPts val="1200"/>
              <a:buNone/>
              <a:defRPr sz="1600"/>
            </a:lvl5pPr>
            <a:lvl6pPr lvl="5" algn="ctr">
              <a:lnSpc>
                <a:spcPct val="90000"/>
              </a:lnSpc>
              <a:spcBef>
                <a:spcPts val="800"/>
              </a:spcBef>
              <a:spcAft>
                <a:spcPts val="0"/>
              </a:spcAft>
              <a:buClr>
                <a:schemeClr val="dk1"/>
              </a:buClr>
              <a:buSzPts val="1200"/>
              <a:buNone/>
              <a:defRPr sz="1600"/>
            </a:lvl6pPr>
            <a:lvl7pPr lvl="6" algn="ctr">
              <a:lnSpc>
                <a:spcPct val="90000"/>
              </a:lnSpc>
              <a:spcBef>
                <a:spcPts val="800"/>
              </a:spcBef>
              <a:spcAft>
                <a:spcPts val="0"/>
              </a:spcAft>
              <a:buClr>
                <a:schemeClr val="dk1"/>
              </a:buClr>
              <a:buSzPts val="1200"/>
              <a:buNone/>
              <a:defRPr sz="1600"/>
            </a:lvl7pPr>
            <a:lvl8pPr lvl="7" algn="ctr">
              <a:lnSpc>
                <a:spcPct val="90000"/>
              </a:lnSpc>
              <a:spcBef>
                <a:spcPts val="800"/>
              </a:spcBef>
              <a:spcAft>
                <a:spcPts val="0"/>
              </a:spcAft>
              <a:buClr>
                <a:schemeClr val="dk1"/>
              </a:buClr>
              <a:buSzPts val="1200"/>
              <a:buNone/>
              <a:defRPr sz="1600"/>
            </a:lvl8pPr>
            <a:lvl9pPr lvl="8" algn="ctr">
              <a:lnSpc>
                <a:spcPct val="90000"/>
              </a:lnSpc>
              <a:spcBef>
                <a:spcPts val="800"/>
              </a:spcBef>
              <a:spcAft>
                <a:spcPts val="0"/>
              </a:spcAft>
              <a:buClr>
                <a:schemeClr val="dk1"/>
              </a:buClr>
              <a:buSzPts val="1200"/>
              <a:buNone/>
              <a:defRPr sz="1600"/>
            </a:lvl9pPr>
          </a:lstStyle>
          <a:p>
            <a:r>
              <a:rPr lang="it-IT"/>
              <a:t>Fare clic per modificare lo stile del sottotitolo dello schema</a:t>
            </a:r>
            <a:endParaRPr/>
          </a:p>
        </p:txBody>
      </p:sp>
    </p:spTree>
    <p:extLst>
      <p:ext uri="{BB962C8B-B14F-4D97-AF65-F5344CB8AC3E}">
        <p14:creationId xmlns:p14="http://schemas.microsoft.com/office/powerpoint/2010/main" val="1959438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Intestazione sezione" type="secHead">
  <p:cSld name="Intestazione sezione">
    <p:bg>
      <p:bgPr>
        <a:solidFill>
          <a:srgbClr val="FFFFFF"/>
        </a:solidFill>
        <a:effectLst/>
      </p:bgPr>
    </p:bg>
    <p:spTree>
      <p:nvGrpSpPr>
        <p:cNvPr id="1" name="Shape 40"/>
        <p:cNvGrpSpPr/>
        <p:nvPr/>
      </p:nvGrpSpPr>
      <p:grpSpPr>
        <a:xfrm>
          <a:off x="0" y="0"/>
          <a:ext cx="0" cy="0"/>
          <a:chOff x="0" y="0"/>
          <a:chExt cx="0" cy="0"/>
        </a:xfrm>
      </p:grpSpPr>
      <p:sp>
        <p:nvSpPr>
          <p:cNvPr id="41" name="Google Shape;41;p6"/>
          <p:cNvSpPr/>
          <p:nvPr/>
        </p:nvSpPr>
        <p:spPr>
          <a:xfrm>
            <a:off x="9622368" y="0"/>
            <a:ext cx="2569632" cy="6858000"/>
          </a:xfrm>
          <a:custGeom>
            <a:avLst/>
            <a:gdLst/>
            <a:ahLst/>
            <a:cxnLst/>
            <a:rect l="l" t="t" r="r" b="b"/>
            <a:pathLst>
              <a:path w="1927224" h="6858000" extrusionOk="0">
                <a:moveTo>
                  <a:pt x="0" y="0"/>
                </a:moveTo>
                <a:lnTo>
                  <a:pt x="1927224" y="0"/>
                </a:lnTo>
                <a:lnTo>
                  <a:pt x="1927224" y="6858000"/>
                </a:lnTo>
                <a:lnTo>
                  <a:pt x="254000" y="6858000"/>
                </a:lnTo>
                <a:lnTo>
                  <a:pt x="892175" y="4337050"/>
                </a:lnTo>
                <a:close/>
              </a:path>
            </a:pathLst>
          </a:custGeom>
          <a:solidFill>
            <a:schemeClr val="dk1"/>
          </a:solidFill>
          <a:ln>
            <a:noFill/>
          </a:ln>
        </p:spPr>
        <p:txBody>
          <a:bodyPr spcFirstLastPara="1" wrap="square" lIns="91433" tIns="45700" rIns="91433" bIns="45700" anchor="t" anchorCtr="0">
            <a:noAutofit/>
          </a:bodyPr>
          <a:lstStyle/>
          <a:p>
            <a:pPr marL="0" marR="0" lvl="0" indent="0" algn="l" rtl="0">
              <a:spcBef>
                <a:spcPts val="0"/>
              </a:spcBef>
              <a:spcAft>
                <a:spcPts val="0"/>
              </a:spcAft>
              <a:buNone/>
            </a:pPr>
            <a:endParaRPr sz="1867" b="0" i="0" u="none" strike="noStrike" cap="none">
              <a:solidFill>
                <a:schemeClr val="dk1"/>
              </a:solidFill>
              <a:latin typeface="Book Antiqua"/>
              <a:ea typeface="Book Antiqua"/>
              <a:cs typeface="Book Antiqua"/>
              <a:sym typeface="Book Antiqua"/>
            </a:endParaRPr>
          </a:p>
        </p:txBody>
      </p:sp>
      <p:sp>
        <p:nvSpPr>
          <p:cNvPr id="42" name="Google Shape;42;p6"/>
          <p:cNvSpPr/>
          <p:nvPr/>
        </p:nvSpPr>
        <p:spPr>
          <a:xfrm>
            <a:off x="9237133" y="0"/>
            <a:ext cx="1672169" cy="6858000"/>
          </a:xfrm>
          <a:custGeom>
            <a:avLst/>
            <a:gdLst/>
            <a:ahLst/>
            <a:cxnLst/>
            <a:rect l="l" t="t" r="r" b="b"/>
            <a:pathLst>
              <a:path w="1254127" h="6858000" extrusionOk="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srgbClr val="000000">
                <a:alpha val="24705"/>
              </a:srgbClr>
            </a:outerShdw>
          </a:effectLst>
        </p:spPr>
        <p:txBody>
          <a:bodyPr spcFirstLastPara="1" wrap="square" lIns="91433" tIns="45700" rIns="91433" bIns="45700" anchor="t" anchorCtr="0">
            <a:noAutofit/>
          </a:bodyPr>
          <a:lstStyle/>
          <a:p>
            <a:pPr marL="0" marR="0" lvl="0" indent="0" algn="l" rtl="0">
              <a:spcBef>
                <a:spcPts val="0"/>
              </a:spcBef>
              <a:spcAft>
                <a:spcPts val="0"/>
              </a:spcAft>
              <a:buNone/>
            </a:pPr>
            <a:endParaRPr sz="1867" b="0" i="0" u="none" strike="noStrike" cap="none">
              <a:solidFill>
                <a:schemeClr val="dk1"/>
              </a:solidFill>
              <a:latin typeface="Book Antiqua"/>
              <a:ea typeface="Book Antiqua"/>
              <a:cs typeface="Book Antiqua"/>
              <a:sym typeface="Book Antiqua"/>
            </a:endParaRPr>
          </a:p>
        </p:txBody>
      </p:sp>
      <p:sp>
        <p:nvSpPr>
          <p:cNvPr id="43" name="Google Shape;43;p6"/>
          <p:cNvSpPr/>
          <p:nvPr/>
        </p:nvSpPr>
        <p:spPr>
          <a:xfrm>
            <a:off x="9173633" y="0"/>
            <a:ext cx="1460499" cy="6858000"/>
          </a:xfrm>
          <a:custGeom>
            <a:avLst/>
            <a:gdLst/>
            <a:ahLst/>
            <a:cxnLst/>
            <a:rect l="l" t="t" r="r" b="b"/>
            <a:pathLst>
              <a:path w="1095374" h="6858000" extrusionOk="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srgbClr val="000000">
                <a:alpha val="24705"/>
              </a:srgbClr>
            </a:outerShdw>
          </a:effectLst>
        </p:spPr>
        <p:txBody>
          <a:bodyPr spcFirstLastPara="1" wrap="square" lIns="91433" tIns="45700" rIns="91433" bIns="45700" anchor="t" anchorCtr="0">
            <a:noAutofit/>
          </a:bodyPr>
          <a:lstStyle/>
          <a:p>
            <a:pPr marL="0" marR="0" lvl="0" indent="0" algn="l" rtl="0">
              <a:spcBef>
                <a:spcPts val="0"/>
              </a:spcBef>
              <a:spcAft>
                <a:spcPts val="0"/>
              </a:spcAft>
              <a:buNone/>
            </a:pPr>
            <a:endParaRPr sz="1867" b="0" i="0" u="none" strike="noStrike" cap="none">
              <a:solidFill>
                <a:schemeClr val="dk1"/>
              </a:solidFill>
              <a:latin typeface="Book Antiqua"/>
              <a:ea typeface="Book Antiqua"/>
              <a:cs typeface="Book Antiqua"/>
              <a:sym typeface="Book Antiqua"/>
            </a:endParaRPr>
          </a:p>
        </p:txBody>
      </p:sp>
      <p:sp>
        <p:nvSpPr>
          <p:cNvPr id="44" name="Google Shape;44;p6"/>
          <p:cNvSpPr/>
          <p:nvPr/>
        </p:nvSpPr>
        <p:spPr>
          <a:xfrm>
            <a:off x="9173633" y="0"/>
            <a:ext cx="1460499" cy="6858000"/>
          </a:xfrm>
          <a:custGeom>
            <a:avLst/>
            <a:gdLst/>
            <a:ahLst/>
            <a:cxnLst/>
            <a:rect l="l" t="t" r="r" b="b"/>
            <a:pathLst>
              <a:path w="1095374" h="6858000" extrusionOk="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p:spPr>
        <p:txBody>
          <a:bodyPr spcFirstLastPara="1" wrap="square" lIns="91433" tIns="45700" rIns="91433" bIns="45700" anchor="t" anchorCtr="0">
            <a:noAutofit/>
          </a:bodyPr>
          <a:lstStyle/>
          <a:p>
            <a:pPr marL="0" marR="0" lvl="0" indent="0" algn="l" rtl="0">
              <a:spcBef>
                <a:spcPts val="0"/>
              </a:spcBef>
              <a:spcAft>
                <a:spcPts val="0"/>
              </a:spcAft>
              <a:buNone/>
            </a:pPr>
            <a:endParaRPr sz="1867" b="0" i="0" u="none" strike="noStrike" cap="none">
              <a:solidFill>
                <a:schemeClr val="dk1"/>
              </a:solidFill>
              <a:latin typeface="Book Antiqua"/>
              <a:ea typeface="Book Antiqua"/>
              <a:cs typeface="Book Antiqua"/>
              <a:sym typeface="Book Antiqua"/>
            </a:endParaRPr>
          </a:p>
        </p:txBody>
      </p:sp>
      <p:sp>
        <p:nvSpPr>
          <p:cNvPr id="45" name="Google Shape;45;p6"/>
          <p:cNvSpPr txBox="1">
            <a:spLocks noGrp="1"/>
          </p:cNvSpPr>
          <p:nvPr>
            <p:ph type="title"/>
          </p:nvPr>
        </p:nvSpPr>
        <p:spPr>
          <a:xfrm>
            <a:off x="1295399" y="2914651"/>
            <a:ext cx="8046800" cy="1557200"/>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chemeClr val="dk1"/>
              </a:buClr>
              <a:buSzPts val="2400"/>
              <a:buFont typeface="Book Antiqua"/>
              <a:buNone/>
              <a:defRPr sz="3200">
                <a:solidFill>
                  <a:schemeClr val="dk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r>
              <a:rPr lang="it-IT"/>
              <a:t>Fare clic per modificare lo stile del titolo dello schema</a:t>
            </a:r>
            <a:endParaRPr/>
          </a:p>
        </p:txBody>
      </p:sp>
      <p:sp>
        <p:nvSpPr>
          <p:cNvPr id="46" name="Google Shape;46;p6"/>
          <p:cNvSpPr txBox="1">
            <a:spLocks noGrp="1"/>
          </p:cNvSpPr>
          <p:nvPr>
            <p:ph type="body" idx="1"/>
          </p:nvPr>
        </p:nvSpPr>
        <p:spPr>
          <a:xfrm>
            <a:off x="1295399" y="4589463"/>
            <a:ext cx="8046800" cy="1011200"/>
          </a:xfrm>
          <a:prstGeom prst="rect">
            <a:avLst/>
          </a:prstGeom>
          <a:noFill/>
          <a:ln>
            <a:noFill/>
          </a:ln>
        </p:spPr>
        <p:txBody>
          <a:bodyPr spcFirstLastPara="1" wrap="square" lIns="68575" tIns="34275" rIns="68575" bIns="34275" anchor="t" anchorCtr="0"/>
          <a:lstStyle>
            <a:lvl1pPr marL="609585" lvl="0" indent="-304792" algn="l">
              <a:lnSpc>
                <a:spcPct val="90000"/>
              </a:lnSpc>
              <a:spcBef>
                <a:spcPts val="1200"/>
              </a:spcBef>
              <a:spcAft>
                <a:spcPts val="0"/>
              </a:spcAft>
              <a:buClr>
                <a:schemeClr val="dk1"/>
              </a:buClr>
              <a:buSzPts val="1800"/>
              <a:buNone/>
              <a:defRPr sz="2400">
                <a:solidFill>
                  <a:schemeClr val="dk1"/>
                </a:solidFill>
              </a:defRPr>
            </a:lvl1pPr>
            <a:lvl2pPr marL="1219170" lvl="1" indent="-304792" algn="l">
              <a:lnSpc>
                <a:spcPct val="90000"/>
              </a:lnSpc>
              <a:spcBef>
                <a:spcPts val="1067"/>
              </a:spcBef>
              <a:spcAft>
                <a:spcPts val="0"/>
              </a:spcAft>
              <a:buClr>
                <a:srgbClr val="999999"/>
              </a:buClr>
              <a:buSzPts val="1500"/>
              <a:buNone/>
              <a:defRPr sz="2000">
                <a:solidFill>
                  <a:srgbClr val="999999"/>
                </a:solidFill>
              </a:defRPr>
            </a:lvl2pPr>
            <a:lvl3pPr marL="1828754" lvl="2" indent="-304792" algn="l">
              <a:lnSpc>
                <a:spcPct val="90000"/>
              </a:lnSpc>
              <a:spcBef>
                <a:spcPts val="800"/>
              </a:spcBef>
              <a:spcAft>
                <a:spcPts val="0"/>
              </a:spcAft>
              <a:buClr>
                <a:srgbClr val="999999"/>
              </a:buClr>
              <a:buSzPts val="1400"/>
              <a:buNone/>
              <a:defRPr sz="1867">
                <a:solidFill>
                  <a:srgbClr val="999999"/>
                </a:solidFill>
              </a:defRPr>
            </a:lvl3pPr>
            <a:lvl4pPr marL="2438339" lvl="3" indent="-304792" algn="l">
              <a:lnSpc>
                <a:spcPct val="90000"/>
              </a:lnSpc>
              <a:spcBef>
                <a:spcPts val="800"/>
              </a:spcBef>
              <a:spcAft>
                <a:spcPts val="0"/>
              </a:spcAft>
              <a:buClr>
                <a:srgbClr val="999999"/>
              </a:buClr>
              <a:buSzPts val="1200"/>
              <a:buNone/>
              <a:defRPr sz="1600">
                <a:solidFill>
                  <a:srgbClr val="999999"/>
                </a:solidFill>
              </a:defRPr>
            </a:lvl4pPr>
            <a:lvl5pPr marL="3047924" lvl="4" indent="-304792" algn="l">
              <a:lnSpc>
                <a:spcPct val="90000"/>
              </a:lnSpc>
              <a:spcBef>
                <a:spcPts val="800"/>
              </a:spcBef>
              <a:spcAft>
                <a:spcPts val="0"/>
              </a:spcAft>
              <a:buClr>
                <a:srgbClr val="999999"/>
              </a:buClr>
              <a:buSzPts val="1200"/>
              <a:buNone/>
              <a:defRPr sz="1600">
                <a:solidFill>
                  <a:srgbClr val="999999"/>
                </a:solidFill>
              </a:defRPr>
            </a:lvl5pPr>
            <a:lvl6pPr marL="3657509" lvl="5" indent="-304792" algn="l">
              <a:lnSpc>
                <a:spcPct val="90000"/>
              </a:lnSpc>
              <a:spcBef>
                <a:spcPts val="800"/>
              </a:spcBef>
              <a:spcAft>
                <a:spcPts val="0"/>
              </a:spcAft>
              <a:buClr>
                <a:srgbClr val="999999"/>
              </a:buClr>
              <a:buSzPts val="1200"/>
              <a:buNone/>
              <a:defRPr sz="1600">
                <a:solidFill>
                  <a:srgbClr val="999999"/>
                </a:solidFill>
              </a:defRPr>
            </a:lvl6pPr>
            <a:lvl7pPr marL="4267093" lvl="6" indent="-304792" algn="l">
              <a:lnSpc>
                <a:spcPct val="90000"/>
              </a:lnSpc>
              <a:spcBef>
                <a:spcPts val="800"/>
              </a:spcBef>
              <a:spcAft>
                <a:spcPts val="0"/>
              </a:spcAft>
              <a:buClr>
                <a:srgbClr val="999999"/>
              </a:buClr>
              <a:buSzPts val="1200"/>
              <a:buNone/>
              <a:defRPr sz="1600">
                <a:solidFill>
                  <a:srgbClr val="999999"/>
                </a:solidFill>
              </a:defRPr>
            </a:lvl7pPr>
            <a:lvl8pPr marL="4876678" lvl="7" indent="-304792" algn="l">
              <a:lnSpc>
                <a:spcPct val="90000"/>
              </a:lnSpc>
              <a:spcBef>
                <a:spcPts val="800"/>
              </a:spcBef>
              <a:spcAft>
                <a:spcPts val="0"/>
              </a:spcAft>
              <a:buClr>
                <a:srgbClr val="999999"/>
              </a:buClr>
              <a:buSzPts val="1200"/>
              <a:buNone/>
              <a:defRPr sz="1600">
                <a:solidFill>
                  <a:srgbClr val="999999"/>
                </a:solidFill>
              </a:defRPr>
            </a:lvl8pPr>
            <a:lvl9pPr marL="5486263" lvl="8" indent="-304792" algn="l">
              <a:lnSpc>
                <a:spcPct val="90000"/>
              </a:lnSpc>
              <a:spcBef>
                <a:spcPts val="800"/>
              </a:spcBef>
              <a:spcAft>
                <a:spcPts val="0"/>
              </a:spcAft>
              <a:buClr>
                <a:srgbClr val="999999"/>
              </a:buClr>
              <a:buSzPts val="1200"/>
              <a:buNone/>
              <a:defRPr sz="1600">
                <a:solidFill>
                  <a:srgbClr val="999999"/>
                </a:solidFill>
              </a:defRPr>
            </a:lvl9pPr>
          </a:lstStyle>
          <a:p>
            <a:pPr lvl="0"/>
            <a:r>
              <a:rPr lang="it-IT"/>
              <a:t>Fare clic per modificare gli stili del testo dello schema</a:t>
            </a:r>
          </a:p>
        </p:txBody>
      </p:sp>
    </p:spTree>
    <p:extLst>
      <p:ext uri="{BB962C8B-B14F-4D97-AF65-F5344CB8AC3E}">
        <p14:creationId xmlns:p14="http://schemas.microsoft.com/office/powerpoint/2010/main" val="255996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fronto">
  <p:cSld name="Confronto">
    <p:bg>
      <p:bgPr>
        <a:solidFill>
          <a:srgbClr val="FFFFFF"/>
        </a:solidFill>
        <a:effectLst/>
      </p:bgPr>
    </p:bg>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1295400" y="255135"/>
            <a:ext cx="9601200" cy="1036800"/>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r>
              <a:rPr lang="it-IT"/>
              <a:t>Fare clic per modificare lo stile del titolo dello schema</a:t>
            </a:r>
            <a:endParaRPr/>
          </a:p>
        </p:txBody>
      </p:sp>
      <p:sp>
        <p:nvSpPr>
          <p:cNvPr id="49" name="Google Shape;49;p7"/>
          <p:cNvSpPr txBox="1">
            <a:spLocks noGrp="1"/>
          </p:cNvSpPr>
          <p:nvPr>
            <p:ph type="body" idx="1"/>
          </p:nvPr>
        </p:nvSpPr>
        <p:spPr>
          <a:xfrm>
            <a:off x="1295400" y="1828800"/>
            <a:ext cx="4572000" cy="850400"/>
          </a:xfrm>
          <a:prstGeom prst="rect">
            <a:avLst/>
          </a:prstGeom>
          <a:noFill/>
          <a:ln>
            <a:noFill/>
          </a:ln>
        </p:spPr>
        <p:txBody>
          <a:bodyPr spcFirstLastPara="1" wrap="square" lIns="68575" tIns="34275" rIns="68575" bIns="34275" anchor="ctr" anchorCtr="0"/>
          <a:lstStyle>
            <a:lvl1pPr marL="609585" lvl="0" indent="-304792" algn="l">
              <a:lnSpc>
                <a:spcPct val="90000"/>
              </a:lnSpc>
              <a:spcBef>
                <a:spcPts val="1867"/>
              </a:spcBef>
              <a:spcAft>
                <a:spcPts val="0"/>
              </a:spcAft>
              <a:buClr>
                <a:schemeClr val="dk1"/>
              </a:buClr>
              <a:buSzPts val="2000"/>
              <a:buNone/>
              <a:defRPr sz="2667" b="0"/>
            </a:lvl1pPr>
            <a:lvl2pPr marL="1219170" lvl="1" indent="-304792" algn="l">
              <a:lnSpc>
                <a:spcPct val="90000"/>
              </a:lnSpc>
              <a:spcBef>
                <a:spcPts val="1067"/>
              </a:spcBef>
              <a:spcAft>
                <a:spcPts val="0"/>
              </a:spcAft>
              <a:buClr>
                <a:schemeClr val="dk1"/>
              </a:buClr>
              <a:buSzPts val="1500"/>
              <a:buNone/>
              <a:defRPr sz="2000" b="1"/>
            </a:lvl2pPr>
            <a:lvl3pPr marL="1828754" lvl="2" indent="-304792" algn="l">
              <a:lnSpc>
                <a:spcPct val="90000"/>
              </a:lnSpc>
              <a:spcBef>
                <a:spcPts val="800"/>
              </a:spcBef>
              <a:spcAft>
                <a:spcPts val="0"/>
              </a:spcAft>
              <a:buClr>
                <a:schemeClr val="dk1"/>
              </a:buClr>
              <a:buSzPts val="1400"/>
              <a:buNone/>
              <a:defRPr sz="1867" b="1"/>
            </a:lvl3pPr>
            <a:lvl4pPr marL="2438339" lvl="3" indent="-304792" algn="l">
              <a:lnSpc>
                <a:spcPct val="90000"/>
              </a:lnSpc>
              <a:spcBef>
                <a:spcPts val="800"/>
              </a:spcBef>
              <a:spcAft>
                <a:spcPts val="0"/>
              </a:spcAft>
              <a:buClr>
                <a:schemeClr val="dk1"/>
              </a:buClr>
              <a:buSzPts val="1200"/>
              <a:buNone/>
              <a:defRPr sz="1600" b="1"/>
            </a:lvl4pPr>
            <a:lvl5pPr marL="3047924" lvl="4" indent="-304792" algn="l">
              <a:lnSpc>
                <a:spcPct val="90000"/>
              </a:lnSpc>
              <a:spcBef>
                <a:spcPts val="800"/>
              </a:spcBef>
              <a:spcAft>
                <a:spcPts val="0"/>
              </a:spcAft>
              <a:buClr>
                <a:schemeClr val="dk1"/>
              </a:buClr>
              <a:buSzPts val="1200"/>
              <a:buNone/>
              <a:defRPr sz="1600" b="1"/>
            </a:lvl5pPr>
            <a:lvl6pPr marL="3657509" lvl="5" indent="-304792" algn="l">
              <a:lnSpc>
                <a:spcPct val="90000"/>
              </a:lnSpc>
              <a:spcBef>
                <a:spcPts val="800"/>
              </a:spcBef>
              <a:spcAft>
                <a:spcPts val="0"/>
              </a:spcAft>
              <a:buClr>
                <a:schemeClr val="dk1"/>
              </a:buClr>
              <a:buSzPts val="1200"/>
              <a:buNone/>
              <a:defRPr sz="1600" b="1"/>
            </a:lvl6pPr>
            <a:lvl7pPr marL="4267093" lvl="6" indent="-304792" algn="l">
              <a:lnSpc>
                <a:spcPct val="90000"/>
              </a:lnSpc>
              <a:spcBef>
                <a:spcPts val="800"/>
              </a:spcBef>
              <a:spcAft>
                <a:spcPts val="0"/>
              </a:spcAft>
              <a:buClr>
                <a:schemeClr val="dk1"/>
              </a:buClr>
              <a:buSzPts val="1200"/>
              <a:buNone/>
              <a:defRPr sz="1600" b="1"/>
            </a:lvl7pPr>
            <a:lvl8pPr marL="4876678" lvl="7" indent="-304792" algn="l">
              <a:lnSpc>
                <a:spcPct val="90000"/>
              </a:lnSpc>
              <a:spcBef>
                <a:spcPts val="800"/>
              </a:spcBef>
              <a:spcAft>
                <a:spcPts val="0"/>
              </a:spcAft>
              <a:buClr>
                <a:schemeClr val="dk1"/>
              </a:buClr>
              <a:buSzPts val="1200"/>
              <a:buNone/>
              <a:defRPr sz="1600" b="1"/>
            </a:lvl8pPr>
            <a:lvl9pPr marL="5486263" lvl="8" indent="-304792" algn="l">
              <a:lnSpc>
                <a:spcPct val="90000"/>
              </a:lnSpc>
              <a:spcBef>
                <a:spcPts val="800"/>
              </a:spcBef>
              <a:spcAft>
                <a:spcPts val="0"/>
              </a:spcAft>
              <a:buClr>
                <a:schemeClr val="dk1"/>
              </a:buClr>
              <a:buSzPts val="1200"/>
              <a:buNone/>
              <a:defRPr sz="1600" b="1"/>
            </a:lvl9pPr>
          </a:lstStyle>
          <a:p>
            <a:pPr lvl="0"/>
            <a:r>
              <a:rPr lang="it-IT"/>
              <a:t>Fare clic per modificare gli stili del testo dello schema</a:t>
            </a:r>
          </a:p>
        </p:txBody>
      </p:sp>
      <p:sp>
        <p:nvSpPr>
          <p:cNvPr id="50" name="Google Shape;50;p7"/>
          <p:cNvSpPr txBox="1">
            <a:spLocks noGrp="1"/>
          </p:cNvSpPr>
          <p:nvPr>
            <p:ph type="body" idx="2"/>
          </p:nvPr>
        </p:nvSpPr>
        <p:spPr>
          <a:xfrm>
            <a:off x="1295400" y="2705100"/>
            <a:ext cx="4572000" cy="3467200"/>
          </a:xfrm>
          <a:prstGeom prst="rect">
            <a:avLst/>
          </a:prstGeom>
          <a:noFill/>
          <a:ln>
            <a:noFill/>
          </a:ln>
        </p:spPr>
        <p:txBody>
          <a:bodyPr spcFirstLastPara="1" wrap="square" lIns="68575" tIns="34275" rIns="68575" bIns="34275" anchor="t" anchorCtr="0"/>
          <a:lstStyle>
            <a:lvl1pPr marL="609585" lvl="0" indent="-423323" algn="l">
              <a:lnSpc>
                <a:spcPct val="90000"/>
              </a:lnSpc>
              <a:spcBef>
                <a:spcPts val="1867"/>
              </a:spcBef>
              <a:spcAft>
                <a:spcPts val="0"/>
              </a:spcAft>
              <a:buClr>
                <a:schemeClr val="dk1"/>
              </a:buClr>
              <a:buSzPts val="1400"/>
              <a:buChar char="•"/>
              <a:defRPr/>
            </a:lvl1pPr>
            <a:lvl2pPr marL="1219170" lvl="1" indent="-423323" algn="l">
              <a:lnSpc>
                <a:spcPct val="90000"/>
              </a:lnSpc>
              <a:spcBef>
                <a:spcPts val="1067"/>
              </a:spcBef>
              <a:spcAft>
                <a:spcPts val="0"/>
              </a:spcAft>
              <a:buClr>
                <a:schemeClr val="dk1"/>
              </a:buClr>
              <a:buSzPts val="1400"/>
              <a:buChar char="•"/>
              <a:defRPr/>
            </a:lvl2pPr>
            <a:lvl3pPr marL="1828754" lvl="2" indent="-423323" algn="l">
              <a:lnSpc>
                <a:spcPct val="90000"/>
              </a:lnSpc>
              <a:spcBef>
                <a:spcPts val="800"/>
              </a:spcBef>
              <a:spcAft>
                <a:spcPts val="0"/>
              </a:spcAft>
              <a:buClr>
                <a:schemeClr val="dk1"/>
              </a:buClr>
              <a:buSzPts val="1400"/>
              <a:buChar char="•"/>
              <a:defRPr/>
            </a:lvl3pPr>
            <a:lvl4pPr marL="2438339" lvl="3" indent="-423323" algn="l">
              <a:lnSpc>
                <a:spcPct val="90000"/>
              </a:lnSpc>
              <a:spcBef>
                <a:spcPts val="800"/>
              </a:spcBef>
              <a:spcAft>
                <a:spcPts val="0"/>
              </a:spcAft>
              <a:buClr>
                <a:schemeClr val="dk1"/>
              </a:buClr>
              <a:buSzPts val="1400"/>
              <a:buChar char="•"/>
              <a:defRPr/>
            </a:lvl4pPr>
            <a:lvl5pPr marL="3047924" lvl="4" indent="-423323" algn="l">
              <a:lnSpc>
                <a:spcPct val="90000"/>
              </a:lnSpc>
              <a:spcBef>
                <a:spcPts val="800"/>
              </a:spcBef>
              <a:spcAft>
                <a:spcPts val="0"/>
              </a:spcAft>
              <a:buClr>
                <a:schemeClr val="dk1"/>
              </a:buClr>
              <a:buSzPts val="1400"/>
              <a:buChar char="•"/>
              <a:defRPr/>
            </a:lvl5pPr>
            <a:lvl6pPr marL="3657509" lvl="5" indent="-423323" algn="l">
              <a:lnSpc>
                <a:spcPct val="90000"/>
              </a:lnSpc>
              <a:spcBef>
                <a:spcPts val="800"/>
              </a:spcBef>
              <a:spcAft>
                <a:spcPts val="0"/>
              </a:spcAft>
              <a:buClr>
                <a:schemeClr val="dk1"/>
              </a:buClr>
              <a:buSzPts val="1400"/>
              <a:buChar char="•"/>
              <a:defRPr/>
            </a:lvl6pPr>
            <a:lvl7pPr marL="4267093" lvl="6" indent="-423323" algn="l">
              <a:lnSpc>
                <a:spcPct val="90000"/>
              </a:lnSpc>
              <a:spcBef>
                <a:spcPts val="800"/>
              </a:spcBef>
              <a:spcAft>
                <a:spcPts val="0"/>
              </a:spcAft>
              <a:buClr>
                <a:schemeClr val="dk1"/>
              </a:buClr>
              <a:buSzPts val="1400"/>
              <a:buChar char="•"/>
              <a:defRPr/>
            </a:lvl7pPr>
            <a:lvl8pPr marL="4876678" lvl="7" indent="-423323" algn="l">
              <a:lnSpc>
                <a:spcPct val="90000"/>
              </a:lnSpc>
              <a:spcBef>
                <a:spcPts val="800"/>
              </a:spcBef>
              <a:spcAft>
                <a:spcPts val="0"/>
              </a:spcAft>
              <a:buClr>
                <a:schemeClr val="dk1"/>
              </a:buClr>
              <a:buSzPts val="1400"/>
              <a:buChar char="•"/>
              <a:defRPr/>
            </a:lvl8pPr>
            <a:lvl9pPr marL="5486263" lvl="8" indent="-423323" algn="l">
              <a:lnSpc>
                <a:spcPct val="90000"/>
              </a:lnSpc>
              <a:spcBef>
                <a:spcPts val="800"/>
              </a:spcBef>
              <a:spcAft>
                <a:spcPts val="0"/>
              </a:spcAft>
              <a:buClr>
                <a:schemeClr val="dk1"/>
              </a:buClr>
              <a:buSzPts val="1400"/>
              <a:buChar char="•"/>
              <a:defRPr/>
            </a:lvl9pPr>
          </a:lstStyle>
          <a:p>
            <a:pPr lvl="0"/>
            <a:r>
              <a:rPr lang="it-IT"/>
              <a:t>Fare clic per modificare gli stili del testo dello schema</a:t>
            </a:r>
          </a:p>
        </p:txBody>
      </p:sp>
      <p:sp>
        <p:nvSpPr>
          <p:cNvPr id="51" name="Google Shape;51;p7"/>
          <p:cNvSpPr txBox="1">
            <a:spLocks noGrp="1"/>
          </p:cNvSpPr>
          <p:nvPr>
            <p:ph type="body" idx="3"/>
          </p:nvPr>
        </p:nvSpPr>
        <p:spPr>
          <a:xfrm>
            <a:off x="6324600" y="1828800"/>
            <a:ext cx="4572000" cy="847600"/>
          </a:xfrm>
          <a:prstGeom prst="rect">
            <a:avLst/>
          </a:prstGeom>
          <a:noFill/>
          <a:ln>
            <a:noFill/>
          </a:ln>
        </p:spPr>
        <p:txBody>
          <a:bodyPr spcFirstLastPara="1" wrap="square" lIns="68575" tIns="34275" rIns="68575" bIns="34275" anchor="ctr" anchorCtr="0"/>
          <a:lstStyle>
            <a:lvl1pPr marL="609585" lvl="0" indent="-304792" algn="l">
              <a:lnSpc>
                <a:spcPct val="90000"/>
              </a:lnSpc>
              <a:spcBef>
                <a:spcPts val="1867"/>
              </a:spcBef>
              <a:spcAft>
                <a:spcPts val="0"/>
              </a:spcAft>
              <a:buClr>
                <a:schemeClr val="dk1"/>
              </a:buClr>
              <a:buSzPts val="2000"/>
              <a:buNone/>
              <a:defRPr sz="2667" b="0"/>
            </a:lvl1pPr>
            <a:lvl2pPr marL="1219170" lvl="1" indent="-304792" algn="l">
              <a:lnSpc>
                <a:spcPct val="90000"/>
              </a:lnSpc>
              <a:spcBef>
                <a:spcPts val="1067"/>
              </a:spcBef>
              <a:spcAft>
                <a:spcPts val="0"/>
              </a:spcAft>
              <a:buClr>
                <a:schemeClr val="dk1"/>
              </a:buClr>
              <a:buSzPts val="1500"/>
              <a:buNone/>
              <a:defRPr sz="2000" b="1"/>
            </a:lvl2pPr>
            <a:lvl3pPr marL="1828754" lvl="2" indent="-304792" algn="l">
              <a:lnSpc>
                <a:spcPct val="90000"/>
              </a:lnSpc>
              <a:spcBef>
                <a:spcPts val="800"/>
              </a:spcBef>
              <a:spcAft>
                <a:spcPts val="0"/>
              </a:spcAft>
              <a:buClr>
                <a:schemeClr val="dk1"/>
              </a:buClr>
              <a:buSzPts val="1400"/>
              <a:buNone/>
              <a:defRPr sz="1867" b="1"/>
            </a:lvl3pPr>
            <a:lvl4pPr marL="2438339" lvl="3" indent="-304792" algn="l">
              <a:lnSpc>
                <a:spcPct val="90000"/>
              </a:lnSpc>
              <a:spcBef>
                <a:spcPts val="800"/>
              </a:spcBef>
              <a:spcAft>
                <a:spcPts val="0"/>
              </a:spcAft>
              <a:buClr>
                <a:schemeClr val="dk1"/>
              </a:buClr>
              <a:buSzPts val="1200"/>
              <a:buNone/>
              <a:defRPr sz="1600" b="1"/>
            </a:lvl4pPr>
            <a:lvl5pPr marL="3047924" lvl="4" indent="-304792" algn="l">
              <a:lnSpc>
                <a:spcPct val="90000"/>
              </a:lnSpc>
              <a:spcBef>
                <a:spcPts val="800"/>
              </a:spcBef>
              <a:spcAft>
                <a:spcPts val="0"/>
              </a:spcAft>
              <a:buClr>
                <a:schemeClr val="dk1"/>
              </a:buClr>
              <a:buSzPts val="1200"/>
              <a:buNone/>
              <a:defRPr sz="1600" b="1"/>
            </a:lvl5pPr>
            <a:lvl6pPr marL="3657509" lvl="5" indent="-304792" algn="l">
              <a:lnSpc>
                <a:spcPct val="90000"/>
              </a:lnSpc>
              <a:spcBef>
                <a:spcPts val="800"/>
              </a:spcBef>
              <a:spcAft>
                <a:spcPts val="0"/>
              </a:spcAft>
              <a:buClr>
                <a:schemeClr val="dk1"/>
              </a:buClr>
              <a:buSzPts val="1200"/>
              <a:buNone/>
              <a:defRPr sz="1600" b="1"/>
            </a:lvl6pPr>
            <a:lvl7pPr marL="4267093" lvl="6" indent="-304792" algn="l">
              <a:lnSpc>
                <a:spcPct val="90000"/>
              </a:lnSpc>
              <a:spcBef>
                <a:spcPts val="800"/>
              </a:spcBef>
              <a:spcAft>
                <a:spcPts val="0"/>
              </a:spcAft>
              <a:buClr>
                <a:schemeClr val="dk1"/>
              </a:buClr>
              <a:buSzPts val="1200"/>
              <a:buNone/>
              <a:defRPr sz="1600" b="1"/>
            </a:lvl7pPr>
            <a:lvl8pPr marL="4876678" lvl="7" indent="-304792" algn="l">
              <a:lnSpc>
                <a:spcPct val="90000"/>
              </a:lnSpc>
              <a:spcBef>
                <a:spcPts val="800"/>
              </a:spcBef>
              <a:spcAft>
                <a:spcPts val="0"/>
              </a:spcAft>
              <a:buClr>
                <a:schemeClr val="dk1"/>
              </a:buClr>
              <a:buSzPts val="1200"/>
              <a:buNone/>
              <a:defRPr sz="1600" b="1"/>
            </a:lvl8pPr>
            <a:lvl9pPr marL="5486263" lvl="8" indent="-304792" algn="l">
              <a:lnSpc>
                <a:spcPct val="90000"/>
              </a:lnSpc>
              <a:spcBef>
                <a:spcPts val="800"/>
              </a:spcBef>
              <a:spcAft>
                <a:spcPts val="0"/>
              </a:spcAft>
              <a:buClr>
                <a:schemeClr val="dk1"/>
              </a:buClr>
              <a:buSzPts val="1200"/>
              <a:buNone/>
              <a:defRPr sz="1600" b="1"/>
            </a:lvl9pPr>
          </a:lstStyle>
          <a:p>
            <a:pPr lvl="0"/>
            <a:r>
              <a:rPr lang="it-IT"/>
              <a:t>Fare clic per modificare gli stili del testo dello schema</a:t>
            </a:r>
          </a:p>
        </p:txBody>
      </p:sp>
      <p:sp>
        <p:nvSpPr>
          <p:cNvPr id="52" name="Google Shape;52;p7"/>
          <p:cNvSpPr txBox="1">
            <a:spLocks noGrp="1"/>
          </p:cNvSpPr>
          <p:nvPr>
            <p:ph type="body" idx="4"/>
          </p:nvPr>
        </p:nvSpPr>
        <p:spPr>
          <a:xfrm>
            <a:off x="6324600" y="2705100"/>
            <a:ext cx="4572000" cy="3467200"/>
          </a:xfrm>
          <a:prstGeom prst="rect">
            <a:avLst/>
          </a:prstGeom>
          <a:noFill/>
          <a:ln>
            <a:noFill/>
          </a:ln>
        </p:spPr>
        <p:txBody>
          <a:bodyPr spcFirstLastPara="1" wrap="square" lIns="68575" tIns="34275" rIns="68575" bIns="34275" anchor="t" anchorCtr="0"/>
          <a:lstStyle>
            <a:lvl1pPr marL="609585" lvl="0" indent="-423323" algn="l">
              <a:lnSpc>
                <a:spcPct val="90000"/>
              </a:lnSpc>
              <a:spcBef>
                <a:spcPts val="1867"/>
              </a:spcBef>
              <a:spcAft>
                <a:spcPts val="0"/>
              </a:spcAft>
              <a:buClr>
                <a:schemeClr val="dk1"/>
              </a:buClr>
              <a:buSzPts val="1400"/>
              <a:buChar char="•"/>
              <a:defRPr/>
            </a:lvl1pPr>
            <a:lvl2pPr marL="1219170" lvl="1" indent="-423323" algn="l">
              <a:lnSpc>
                <a:spcPct val="90000"/>
              </a:lnSpc>
              <a:spcBef>
                <a:spcPts val="1067"/>
              </a:spcBef>
              <a:spcAft>
                <a:spcPts val="0"/>
              </a:spcAft>
              <a:buClr>
                <a:schemeClr val="dk1"/>
              </a:buClr>
              <a:buSzPts val="1400"/>
              <a:buChar char="•"/>
              <a:defRPr/>
            </a:lvl2pPr>
            <a:lvl3pPr marL="1828754" lvl="2" indent="-423323" algn="l">
              <a:lnSpc>
                <a:spcPct val="90000"/>
              </a:lnSpc>
              <a:spcBef>
                <a:spcPts val="800"/>
              </a:spcBef>
              <a:spcAft>
                <a:spcPts val="0"/>
              </a:spcAft>
              <a:buClr>
                <a:schemeClr val="dk1"/>
              </a:buClr>
              <a:buSzPts val="1400"/>
              <a:buChar char="•"/>
              <a:defRPr/>
            </a:lvl3pPr>
            <a:lvl4pPr marL="2438339" lvl="3" indent="-423323" algn="l">
              <a:lnSpc>
                <a:spcPct val="90000"/>
              </a:lnSpc>
              <a:spcBef>
                <a:spcPts val="800"/>
              </a:spcBef>
              <a:spcAft>
                <a:spcPts val="0"/>
              </a:spcAft>
              <a:buClr>
                <a:schemeClr val="dk1"/>
              </a:buClr>
              <a:buSzPts val="1400"/>
              <a:buChar char="•"/>
              <a:defRPr/>
            </a:lvl4pPr>
            <a:lvl5pPr marL="3047924" lvl="4" indent="-423323" algn="l">
              <a:lnSpc>
                <a:spcPct val="90000"/>
              </a:lnSpc>
              <a:spcBef>
                <a:spcPts val="800"/>
              </a:spcBef>
              <a:spcAft>
                <a:spcPts val="0"/>
              </a:spcAft>
              <a:buClr>
                <a:schemeClr val="dk1"/>
              </a:buClr>
              <a:buSzPts val="1400"/>
              <a:buChar char="•"/>
              <a:defRPr/>
            </a:lvl5pPr>
            <a:lvl6pPr marL="3657509" lvl="5" indent="-423323" algn="l">
              <a:lnSpc>
                <a:spcPct val="90000"/>
              </a:lnSpc>
              <a:spcBef>
                <a:spcPts val="800"/>
              </a:spcBef>
              <a:spcAft>
                <a:spcPts val="0"/>
              </a:spcAft>
              <a:buClr>
                <a:schemeClr val="dk1"/>
              </a:buClr>
              <a:buSzPts val="1400"/>
              <a:buChar char="•"/>
              <a:defRPr/>
            </a:lvl6pPr>
            <a:lvl7pPr marL="4267093" lvl="6" indent="-423323" algn="l">
              <a:lnSpc>
                <a:spcPct val="90000"/>
              </a:lnSpc>
              <a:spcBef>
                <a:spcPts val="800"/>
              </a:spcBef>
              <a:spcAft>
                <a:spcPts val="0"/>
              </a:spcAft>
              <a:buClr>
                <a:schemeClr val="dk1"/>
              </a:buClr>
              <a:buSzPts val="1400"/>
              <a:buChar char="•"/>
              <a:defRPr/>
            </a:lvl7pPr>
            <a:lvl8pPr marL="4876678" lvl="7" indent="-423323" algn="l">
              <a:lnSpc>
                <a:spcPct val="90000"/>
              </a:lnSpc>
              <a:spcBef>
                <a:spcPts val="800"/>
              </a:spcBef>
              <a:spcAft>
                <a:spcPts val="0"/>
              </a:spcAft>
              <a:buClr>
                <a:schemeClr val="dk1"/>
              </a:buClr>
              <a:buSzPts val="1400"/>
              <a:buChar char="•"/>
              <a:defRPr/>
            </a:lvl8pPr>
            <a:lvl9pPr marL="5486263" lvl="8" indent="-423323" algn="l">
              <a:lnSpc>
                <a:spcPct val="90000"/>
              </a:lnSpc>
              <a:spcBef>
                <a:spcPts val="800"/>
              </a:spcBef>
              <a:spcAft>
                <a:spcPts val="0"/>
              </a:spcAft>
              <a:buClr>
                <a:schemeClr val="dk1"/>
              </a:buClr>
              <a:buSzPts val="1400"/>
              <a:buChar char="•"/>
              <a:defRPr/>
            </a:lvl9pPr>
          </a:lstStyle>
          <a:p>
            <a:pPr lvl="0"/>
            <a:r>
              <a:rPr lang="it-IT"/>
              <a:t>Fare clic per modificare gli stili del testo dello schema</a:t>
            </a:r>
          </a:p>
        </p:txBody>
      </p:sp>
      <p:sp>
        <p:nvSpPr>
          <p:cNvPr id="53" name="Google Shape;53;p7"/>
          <p:cNvSpPr txBox="1">
            <a:spLocks noGrp="1"/>
          </p:cNvSpPr>
          <p:nvPr>
            <p:ph type="ftr" idx="11"/>
          </p:nvPr>
        </p:nvSpPr>
        <p:spPr>
          <a:xfrm>
            <a:off x="1295399" y="6374999"/>
            <a:ext cx="6243200" cy="274400"/>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lang="it-IT"/>
          </a:p>
        </p:txBody>
      </p:sp>
      <p:sp>
        <p:nvSpPr>
          <p:cNvPr id="54" name="Google Shape;54;p7"/>
          <p:cNvSpPr txBox="1">
            <a:spLocks noGrp="1"/>
          </p:cNvSpPr>
          <p:nvPr>
            <p:ph type="dt" idx="10"/>
          </p:nvPr>
        </p:nvSpPr>
        <p:spPr>
          <a:xfrm>
            <a:off x="7791449" y="6374999"/>
            <a:ext cx="1480800" cy="274400"/>
          </a:xfrm>
          <a:prstGeom prst="rect">
            <a:avLst/>
          </a:prstGeom>
          <a:noFill/>
          <a:ln>
            <a:noFill/>
          </a:ln>
        </p:spPr>
        <p:txBody>
          <a:bodyPr spcFirstLastPara="1" wrap="square" lIns="68575" tIns="34275" rIns="68575" bIns="34275" anchor="ctr"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lang="it-IT"/>
          </a:p>
        </p:txBody>
      </p:sp>
      <p:sp>
        <p:nvSpPr>
          <p:cNvPr id="55" name="Google Shape;55;p7"/>
          <p:cNvSpPr txBox="1">
            <a:spLocks noGrp="1"/>
          </p:cNvSpPr>
          <p:nvPr>
            <p:ph type="sldNum" idx="12"/>
          </p:nvPr>
        </p:nvSpPr>
        <p:spPr>
          <a:xfrm>
            <a:off x="9525000" y="6374999"/>
            <a:ext cx="1371600" cy="2744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smtClean="0"/>
              <a:pPr marL="0" lvl="0" indent="0" algn="r" rtl="0">
                <a:spcBef>
                  <a:spcPts val="0"/>
                </a:spcBef>
                <a:spcAft>
                  <a:spcPts val="0"/>
                </a:spcAft>
                <a:buNone/>
              </a:pPr>
              <a:t>‹N›</a:t>
            </a:fld>
            <a:endParaRPr lang="it-IT"/>
          </a:p>
        </p:txBody>
      </p:sp>
    </p:spTree>
    <p:extLst>
      <p:ext uri="{BB962C8B-B14F-4D97-AF65-F5344CB8AC3E}">
        <p14:creationId xmlns:p14="http://schemas.microsoft.com/office/powerpoint/2010/main" val="3797579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titolo" type="titleOnly">
  <p:cSld name="Solo titolo">
    <p:bg>
      <p:bgPr>
        <a:solidFill>
          <a:srgbClr val="FFFFFF"/>
        </a:solidFill>
        <a:effectLst/>
      </p:bgPr>
    </p:bg>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1295400" y="255135"/>
            <a:ext cx="9601200" cy="1036800"/>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r>
              <a:rPr lang="it-IT"/>
              <a:t>Fare clic per modificare lo stile del titolo dello schema</a:t>
            </a:r>
            <a:endParaRPr/>
          </a:p>
        </p:txBody>
      </p:sp>
      <p:sp>
        <p:nvSpPr>
          <p:cNvPr id="58" name="Google Shape;58;p8"/>
          <p:cNvSpPr txBox="1">
            <a:spLocks noGrp="1"/>
          </p:cNvSpPr>
          <p:nvPr>
            <p:ph type="ftr" idx="11"/>
          </p:nvPr>
        </p:nvSpPr>
        <p:spPr>
          <a:xfrm>
            <a:off x="1295399" y="6374999"/>
            <a:ext cx="6243200" cy="274400"/>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lang="it-IT"/>
          </a:p>
        </p:txBody>
      </p:sp>
      <p:sp>
        <p:nvSpPr>
          <p:cNvPr id="59" name="Google Shape;59;p8"/>
          <p:cNvSpPr txBox="1">
            <a:spLocks noGrp="1"/>
          </p:cNvSpPr>
          <p:nvPr>
            <p:ph type="dt" idx="10"/>
          </p:nvPr>
        </p:nvSpPr>
        <p:spPr>
          <a:xfrm>
            <a:off x="7791449" y="6374999"/>
            <a:ext cx="1480800" cy="274400"/>
          </a:xfrm>
          <a:prstGeom prst="rect">
            <a:avLst/>
          </a:prstGeom>
          <a:noFill/>
          <a:ln>
            <a:noFill/>
          </a:ln>
        </p:spPr>
        <p:txBody>
          <a:bodyPr spcFirstLastPara="1" wrap="square" lIns="68575" tIns="34275" rIns="68575" bIns="34275" anchor="ctr"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lang="it-IT"/>
          </a:p>
        </p:txBody>
      </p:sp>
      <p:sp>
        <p:nvSpPr>
          <p:cNvPr id="60" name="Google Shape;60;p8"/>
          <p:cNvSpPr txBox="1">
            <a:spLocks noGrp="1"/>
          </p:cNvSpPr>
          <p:nvPr>
            <p:ph type="sldNum" idx="12"/>
          </p:nvPr>
        </p:nvSpPr>
        <p:spPr>
          <a:xfrm>
            <a:off x="9525000" y="6374999"/>
            <a:ext cx="1371600" cy="2744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smtClean="0"/>
              <a:pPr marL="0" lvl="0" indent="0" algn="r" rtl="0">
                <a:spcBef>
                  <a:spcPts val="0"/>
                </a:spcBef>
                <a:spcAft>
                  <a:spcPts val="0"/>
                </a:spcAft>
                <a:buNone/>
              </a:pPr>
              <a:t>‹N›</a:t>
            </a:fld>
            <a:endParaRPr lang="it-IT"/>
          </a:p>
        </p:txBody>
      </p:sp>
    </p:spTree>
    <p:extLst>
      <p:ext uri="{BB962C8B-B14F-4D97-AF65-F5344CB8AC3E}">
        <p14:creationId xmlns:p14="http://schemas.microsoft.com/office/powerpoint/2010/main" val="2398245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Vuoto" type="blank">
  <p:cSld name="Vuoto">
    <p:bg>
      <p:bgPr>
        <a:solidFill>
          <a:srgbClr val="FFFFFF"/>
        </a:solidFill>
        <a:effectLst/>
      </p:bgPr>
    </p:bg>
    <p:spTree>
      <p:nvGrpSpPr>
        <p:cNvPr id="1" name="Shape 61"/>
        <p:cNvGrpSpPr/>
        <p:nvPr/>
      </p:nvGrpSpPr>
      <p:grpSpPr>
        <a:xfrm>
          <a:off x="0" y="0"/>
          <a:ext cx="0" cy="0"/>
          <a:chOff x="0" y="0"/>
          <a:chExt cx="0" cy="0"/>
        </a:xfrm>
      </p:grpSpPr>
      <p:sp>
        <p:nvSpPr>
          <p:cNvPr id="62" name="Google Shape;62;p9"/>
          <p:cNvSpPr txBox="1">
            <a:spLocks noGrp="1"/>
          </p:cNvSpPr>
          <p:nvPr>
            <p:ph type="ftr" idx="11"/>
          </p:nvPr>
        </p:nvSpPr>
        <p:spPr>
          <a:xfrm>
            <a:off x="1295399" y="6374999"/>
            <a:ext cx="6243200" cy="274400"/>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lang="it-IT"/>
          </a:p>
        </p:txBody>
      </p:sp>
      <p:sp>
        <p:nvSpPr>
          <p:cNvPr id="63" name="Google Shape;63;p9"/>
          <p:cNvSpPr txBox="1">
            <a:spLocks noGrp="1"/>
          </p:cNvSpPr>
          <p:nvPr>
            <p:ph type="dt" idx="10"/>
          </p:nvPr>
        </p:nvSpPr>
        <p:spPr>
          <a:xfrm>
            <a:off x="7791449" y="6374999"/>
            <a:ext cx="1480800" cy="274400"/>
          </a:xfrm>
          <a:prstGeom prst="rect">
            <a:avLst/>
          </a:prstGeom>
          <a:noFill/>
          <a:ln>
            <a:noFill/>
          </a:ln>
        </p:spPr>
        <p:txBody>
          <a:bodyPr spcFirstLastPara="1" wrap="square" lIns="68575" tIns="34275" rIns="68575" bIns="34275" anchor="ctr"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lang="it-IT"/>
          </a:p>
        </p:txBody>
      </p:sp>
      <p:sp>
        <p:nvSpPr>
          <p:cNvPr id="64" name="Google Shape;64;p9"/>
          <p:cNvSpPr txBox="1">
            <a:spLocks noGrp="1"/>
          </p:cNvSpPr>
          <p:nvPr>
            <p:ph type="sldNum" idx="12"/>
          </p:nvPr>
        </p:nvSpPr>
        <p:spPr>
          <a:xfrm>
            <a:off x="9525000" y="6374999"/>
            <a:ext cx="1371600" cy="2744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smtClean="0"/>
              <a:pPr marL="0" lvl="0" indent="0" algn="r" rtl="0">
                <a:spcBef>
                  <a:spcPts val="0"/>
                </a:spcBef>
                <a:spcAft>
                  <a:spcPts val="0"/>
                </a:spcAft>
                <a:buNone/>
              </a:pPr>
              <a:t>‹N›</a:t>
            </a:fld>
            <a:endParaRPr lang="it-IT"/>
          </a:p>
        </p:txBody>
      </p:sp>
    </p:spTree>
    <p:extLst>
      <p:ext uri="{BB962C8B-B14F-4D97-AF65-F5344CB8AC3E}">
        <p14:creationId xmlns:p14="http://schemas.microsoft.com/office/powerpoint/2010/main" val="2698258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uto con didascalia" type="objTx">
  <p:cSld name="Contenuto con didascalia">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295400" y="255135"/>
            <a:ext cx="9601200" cy="1036800"/>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chemeClr val="lt1"/>
              </a:buClr>
              <a:buSzPts val="2400"/>
              <a:buFont typeface="Book Antiqua"/>
              <a:buNone/>
              <a:defRPr sz="32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r>
              <a:rPr lang="it-IT"/>
              <a:t>Fare clic per modificare lo stile del titolo dello schema</a:t>
            </a:r>
            <a:endParaRPr/>
          </a:p>
        </p:txBody>
      </p:sp>
      <p:sp>
        <p:nvSpPr>
          <p:cNvPr id="67" name="Google Shape;67;p10"/>
          <p:cNvSpPr txBox="1">
            <a:spLocks noGrp="1"/>
          </p:cNvSpPr>
          <p:nvPr>
            <p:ph type="body" idx="1"/>
          </p:nvPr>
        </p:nvSpPr>
        <p:spPr>
          <a:xfrm>
            <a:off x="4728209" y="1828800"/>
            <a:ext cx="6126400" cy="4343600"/>
          </a:xfrm>
          <a:prstGeom prst="rect">
            <a:avLst/>
          </a:prstGeom>
          <a:noFill/>
          <a:ln>
            <a:noFill/>
          </a:ln>
        </p:spPr>
        <p:txBody>
          <a:bodyPr spcFirstLastPara="1" wrap="square" lIns="68575" tIns="34275" rIns="68575" bIns="34275" anchor="t" anchorCtr="0"/>
          <a:lstStyle>
            <a:lvl1pPr marL="609585" lvl="0" indent="-457189" algn="l">
              <a:lnSpc>
                <a:spcPct val="90000"/>
              </a:lnSpc>
              <a:spcBef>
                <a:spcPts val="1867"/>
              </a:spcBef>
              <a:spcAft>
                <a:spcPts val="0"/>
              </a:spcAft>
              <a:buClr>
                <a:schemeClr val="dk1"/>
              </a:buClr>
              <a:buSzPts val="1800"/>
              <a:buChar char="•"/>
              <a:defRPr sz="2400"/>
            </a:lvl1pPr>
            <a:lvl2pPr marL="1219170" lvl="1" indent="-431789" algn="l">
              <a:lnSpc>
                <a:spcPct val="90000"/>
              </a:lnSpc>
              <a:spcBef>
                <a:spcPts val="1067"/>
              </a:spcBef>
              <a:spcAft>
                <a:spcPts val="0"/>
              </a:spcAft>
              <a:buClr>
                <a:schemeClr val="dk1"/>
              </a:buClr>
              <a:buSzPts val="1500"/>
              <a:buChar char="•"/>
              <a:defRPr sz="2000"/>
            </a:lvl2pPr>
            <a:lvl3pPr marL="1828754" lvl="2" indent="-423323" algn="l">
              <a:lnSpc>
                <a:spcPct val="90000"/>
              </a:lnSpc>
              <a:spcBef>
                <a:spcPts val="800"/>
              </a:spcBef>
              <a:spcAft>
                <a:spcPts val="0"/>
              </a:spcAft>
              <a:buClr>
                <a:schemeClr val="dk1"/>
              </a:buClr>
              <a:buSzPts val="1400"/>
              <a:buChar char="•"/>
              <a:defRPr sz="1867"/>
            </a:lvl3pPr>
            <a:lvl4pPr marL="2438339" lvl="3" indent="-406390" algn="l">
              <a:lnSpc>
                <a:spcPct val="90000"/>
              </a:lnSpc>
              <a:spcBef>
                <a:spcPts val="800"/>
              </a:spcBef>
              <a:spcAft>
                <a:spcPts val="0"/>
              </a:spcAft>
              <a:buClr>
                <a:schemeClr val="dk1"/>
              </a:buClr>
              <a:buSzPts val="1200"/>
              <a:buChar char="•"/>
              <a:defRPr sz="1600"/>
            </a:lvl4pPr>
            <a:lvl5pPr marL="3047924" lvl="4" indent="-406390" algn="l">
              <a:lnSpc>
                <a:spcPct val="90000"/>
              </a:lnSpc>
              <a:spcBef>
                <a:spcPts val="800"/>
              </a:spcBef>
              <a:spcAft>
                <a:spcPts val="0"/>
              </a:spcAft>
              <a:buClr>
                <a:schemeClr val="dk1"/>
              </a:buClr>
              <a:buSzPts val="1200"/>
              <a:buChar char="•"/>
              <a:defRPr sz="1600"/>
            </a:lvl5pPr>
            <a:lvl6pPr marL="3657509" lvl="5" indent="-431789" algn="l">
              <a:lnSpc>
                <a:spcPct val="90000"/>
              </a:lnSpc>
              <a:spcBef>
                <a:spcPts val="800"/>
              </a:spcBef>
              <a:spcAft>
                <a:spcPts val="0"/>
              </a:spcAft>
              <a:buClr>
                <a:schemeClr val="dk1"/>
              </a:buClr>
              <a:buSzPts val="1500"/>
              <a:buChar char="•"/>
              <a:defRPr sz="2000"/>
            </a:lvl6pPr>
            <a:lvl7pPr marL="4267093" lvl="6" indent="-431789" algn="l">
              <a:lnSpc>
                <a:spcPct val="90000"/>
              </a:lnSpc>
              <a:spcBef>
                <a:spcPts val="800"/>
              </a:spcBef>
              <a:spcAft>
                <a:spcPts val="0"/>
              </a:spcAft>
              <a:buClr>
                <a:schemeClr val="dk1"/>
              </a:buClr>
              <a:buSzPts val="1500"/>
              <a:buChar char="•"/>
              <a:defRPr sz="2000"/>
            </a:lvl7pPr>
            <a:lvl8pPr marL="4876678" lvl="7" indent="-431789" algn="l">
              <a:lnSpc>
                <a:spcPct val="90000"/>
              </a:lnSpc>
              <a:spcBef>
                <a:spcPts val="800"/>
              </a:spcBef>
              <a:spcAft>
                <a:spcPts val="0"/>
              </a:spcAft>
              <a:buClr>
                <a:schemeClr val="dk1"/>
              </a:buClr>
              <a:buSzPts val="1500"/>
              <a:buChar char="•"/>
              <a:defRPr sz="2000"/>
            </a:lvl8pPr>
            <a:lvl9pPr marL="5486263" lvl="8" indent="-431789" algn="l">
              <a:lnSpc>
                <a:spcPct val="90000"/>
              </a:lnSpc>
              <a:spcBef>
                <a:spcPts val="800"/>
              </a:spcBef>
              <a:spcAft>
                <a:spcPts val="0"/>
              </a:spcAft>
              <a:buClr>
                <a:schemeClr val="dk1"/>
              </a:buClr>
              <a:buSzPts val="1500"/>
              <a:buChar char="•"/>
              <a:defRPr sz="2000"/>
            </a:lvl9pPr>
          </a:lstStyle>
          <a:p>
            <a:pPr lvl="0"/>
            <a:r>
              <a:rPr lang="it-IT"/>
              <a:t>Fare clic per modificare gli stili del testo dello schema</a:t>
            </a:r>
          </a:p>
        </p:txBody>
      </p:sp>
      <p:sp>
        <p:nvSpPr>
          <p:cNvPr id="68" name="Google Shape;68;p10"/>
          <p:cNvSpPr txBox="1">
            <a:spLocks noGrp="1"/>
          </p:cNvSpPr>
          <p:nvPr>
            <p:ph type="body" idx="2"/>
          </p:nvPr>
        </p:nvSpPr>
        <p:spPr>
          <a:xfrm>
            <a:off x="1295400" y="1828800"/>
            <a:ext cx="3017600" cy="4343600"/>
          </a:xfrm>
          <a:prstGeom prst="rect">
            <a:avLst/>
          </a:prstGeom>
          <a:noFill/>
          <a:ln>
            <a:noFill/>
          </a:ln>
        </p:spPr>
        <p:txBody>
          <a:bodyPr spcFirstLastPara="1" wrap="square" lIns="68575" tIns="34275" rIns="68575" bIns="34275" anchor="ctr" anchorCtr="0"/>
          <a:lstStyle>
            <a:lvl1pPr marL="609585" lvl="0" indent="-304792" algn="l">
              <a:lnSpc>
                <a:spcPct val="90000"/>
              </a:lnSpc>
              <a:spcBef>
                <a:spcPts val="1200"/>
              </a:spcBef>
              <a:spcAft>
                <a:spcPts val="0"/>
              </a:spcAft>
              <a:buClr>
                <a:schemeClr val="dk1"/>
              </a:buClr>
              <a:buSzPts val="1500"/>
              <a:buNone/>
              <a:defRPr sz="2000"/>
            </a:lvl1pPr>
            <a:lvl2pPr marL="1219170" lvl="1" indent="-304792" algn="l">
              <a:lnSpc>
                <a:spcPct val="90000"/>
              </a:lnSpc>
              <a:spcBef>
                <a:spcPts val="1067"/>
              </a:spcBef>
              <a:spcAft>
                <a:spcPts val="0"/>
              </a:spcAft>
              <a:buClr>
                <a:schemeClr val="dk1"/>
              </a:buClr>
              <a:buSzPts val="1100"/>
              <a:buNone/>
              <a:defRPr sz="1467"/>
            </a:lvl2pPr>
            <a:lvl3pPr marL="1828754" lvl="2" indent="-304792" algn="l">
              <a:lnSpc>
                <a:spcPct val="90000"/>
              </a:lnSpc>
              <a:spcBef>
                <a:spcPts val="800"/>
              </a:spcBef>
              <a:spcAft>
                <a:spcPts val="0"/>
              </a:spcAft>
              <a:buClr>
                <a:schemeClr val="dk1"/>
              </a:buClr>
              <a:buSzPts val="900"/>
              <a:buNone/>
              <a:defRPr sz="1200"/>
            </a:lvl3pPr>
            <a:lvl4pPr marL="2438339" lvl="3" indent="-304792" algn="l">
              <a:lnSpc>
                <a:spcPct val="90000"/>
              </a:lnSpc>
              <a:spcBef>
                <a:spcPts val="800"/>
              </a:spcBef>
              <a:spcAft>
                <a:spcPts val="0"/>
              </a:spcAft>
              <a:buClr>
                <a:schemeClr val="dk1"/>
              </a:buClr>
              <a:buSzPts val="800"/>
              <a:buNone/>
              <a:defRPr sz="1067"/>
            </a:lvl4pPr>
            <a:lvl5pPr marL="3047924" lvl="4" indent="-304792" algn="l">
              <a:lnSpc>
                <a:spcPct val="90000"/>
              </a:lnSpc>
              <a:spcBef>
                <a:spcPts val="800"/>
              </a:spcBef>
              <a:spcAft>
                <a:spcPts val="0"/>
              </a:spcAft>
              <a:buClr>
                <a:schemeClr val="dk1"/>
              </a:buClr>
              <a:buSzPts val="800"/>
              <a:buNone/>
              <a:defRPr sz="1067"/>
            </a:lvl5pPr>
            <a:lvl6pPr marL="3657509" lvl="5" indent="-304792" algn="l">
              <a:lnSpc>
                <a:spcPct val="90000"/>
              </a:lnSpc>
              <a:spcBef>
                <a:spcPts val="800"/>
              </a:spcBef>
              <a:spcAft>
                <a:spcPts val="0"/>
              </a:spcAft>
              <a:buClr>
                <a:schemeClr val="dk1"/>
              </a:buClr>
              <a:buSzPts val="800"/>
              <a:buNone/>
              <a:defRPr sz="1067"/>
            </a:lvl6pPr>
            <a:lvl7pPr marL="4267093" lvl="6" indent="-304792" algn="l">
              <a:lnSpc>
                <a:spcPct val="90000"/>
              </a:lnSpc>
              <a:spcBef>
                <a:spcPts val="800"/>
              </a:spcBef>
              <a:spcAft>
                <a:spcPts val="0"/>
              </a:spcAft>
              <a:buClr>
                <a:schemeClr val="dk1"/>
              </a:buClr>
              <a:buSzPts val="800"/>
              <a:buNone/>
              <a:defRPr sz="1067"/>
            </a:lvl7pPr>
            <a:lvl8pPr marL="4876678" lvl="7" indent="-304792" algn="l">
              <a:lnSpc>
                <a:spcPct val="90000"/>
              </a:lnSpc>
              <a:spcBef>
                <a:spcPts val="800"/>
              </a:spcBef>
              <a:spcAft>
                <a:spcPts val="0"/>
              </a:spcAft>
              <a:buClr>
                <a:schemeClr val="dk1"/>
              </a:buClr>
              <a:buSzPts val="800"/>
              <a:buNone/>
              <a:defRPr sz="1067"/>
            </a:lvl8pPr>
            <a:lvl9pPr marL="5486263" lvl="8" indent="-304792" algn="l">
              <a:lnSpc>
                <a:spcPct val="90000"/>
              </a:lnSpc>
              <a:spcBef>
                <a:spcPts val="800"/>
              </a:spcBef>
              <a:spcAft>
                <a:spcPts val="0"/>
              </a:spcAft>
              <a:buClr>
                <a:schemeClr val="dk1"/>
              </a:buClr>
              <a:buSzPts val="800"/>
              <a:buNone/>
              <a:defRPr sz="1067"/>
            </a:lvl9pPr>
          </a:lstStyle>
          <a:p>
            <a:pPr lvl="0"/>
            <a:r>
              <a:rPr lang="it-IT"/>
              <a:t>Fare clic per modificare gli stili del testo dello schema</a:t>
            </a:r>
          </a:p>
        </p:txBody>
      </p:sp>
      <p:sp>
        <p:nvSpPr>
          <p:cNvPr id="69" name="Google Shape;69;p10"/>
          <p:cNvSpPr txBox="1">
            <a:spLocks noGrp="1"/>
          </p:cNvSpPr>
          <p:nvPr>
            <p:ph type="ftr" idx="11"/>
          </p:nvPr>
        </p:nvSpPr>
        <p:spPr>
          <a:xfrm>
            <a:off x="1295399" y="6374999"/>
            <a:ext cx="6243200" cy="274400"/>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lang="it-IT"/>
          </a:p>
        </p:txBody>
      </p:sp>
      <p:sp>
        <p:nvSpPr>
          <p:cNvPr id="70" name="Google Shape;70;p10"/>
          <p:cNvSpPr txBox="1">
            <a:spLocks noGrp="1"/>
          </p:cNvSpPr>
          <p:nvPr>
            <p:ph type="dt" idx="10"/>
          </p:nvPr>
        </p:nvSpPr>
        <p:spPr>
          <a:xfrm>
            <a:off x="7791449" y="6374999"/>
            <a:ext cx="1480800" cy="274400"/>
          </a:xfrm>
          <a:prstGeom prst="rect">
            <a:avLst/>
          </a:prstGeom>
          <a:noFill/>
          <a:ln>
            <a:noFill/>
          </a:ln>
        </p:spPr>
        <p:txBody>
          <a:bodyPr spcFirstLastPara="1" wrap="square" lIns="68575" tIns="34275" rIns="68575" bIns="34275" anchor="ctr"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lang="it-IT"/>
          </a:p>
        </p:txBody>
      </p:sp>
      <p:sp>
        <p:nvSpPr>
          <p:cNvPr id="71" name="Google Shape;71;p10"/>
          <p:cNvSpPr txBox="1">
            <a:spLocks noGrp="1"/>
          </p:cNvSpPr>
          <p:nvPr>
            <p:ph type="sldNum" idx="12"/>
          </p:nvPr>
        </p:nvSpPr>
        <p:spPr>
          <a:xfrm>
            <a:off x="9525000" y="6374999"/>
            <a:ext cx="1371600" cy="2744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smtClean="0"/>
              <a:pPr marL="0" lvl="0" indent="0" algn="r" rtl="0">
                <a:spcBef>
                  <a:spcPts val="0"/>
                </a:spcBef>
                <a:spcAft>
                  <a:spcPts val="0"/>
                </a:spcAft>
                <a:buNone/>
              </a:pPr>
              <a:t>‹N›</a:t>
            </a:fld>
            <a:endParaRPr lang="it-IT"/>
          </a:p>
        </p:txBody>
      </p:sp>
    </p:spTree>
    <p:extLst>
      <p:ext uri="{BB962C8B-B14F-4D97-AF65-F5344CB8AC3E}">
        <p14:creationId xmlns:p14="http://schemas.microsoft.com/office/powerpoint/2010/main" val="4041166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12192000" cy="1371600"/>
          </a:xfrm>
          <a:prstGeom prst="rect">
            <a:avLst/>
          </a:prstGeom>
          <a:solidFill>
            <a:schemeClr val="dk1"/>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7" b="0" i="0" u="none" strike="noStrike" cap="none">
              <a:solidFill>
                <a:schemeClr val="lt1"/>
              </a:solidFill>
              <a:latin typeface="Book Antiqua"/>
              <a:ea typeface="Book Antiqua"/>
              <a:cs typeface="Book Antiqua"/>
              <a:sym typeface="Book Antiqua"/>
            </a:endParaRPr>
          </a:p>
        </p:txBody>
      </p:sp>
      <p:sp>
        <p:nvSpPr>
          <p:cNvPr id="7" name="Google Shape;7;p1"/>
          <p:cNvSpPr/>
          <p:nvPr/>
        </p:nvSpPr>
        <p:spPr>
          <a:xfrm>
            <a:off x="0" y="1371600"/>
            <a:ext cx="12192000" cy="82000"/>
          </a:xfrm>
          <a:prstGeom prst="rect">
            <a:avLst/>
          </a:prstGeom>
          <a:solidFill>
            <a:schemeClr val="accent2"/>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7" b="0" i="0" u="none" strike="noStrike" cap="none">
              <a:solidFill>
                <a:schemeClr val="lt1"/>
              </a:solidFill>
              <a:latin typeface="Book Antiqua"/>
              <a:ea typeface="Book Antiqua"/>
              <a:cs typeface="Book Antiqua"/>
              <a:sym typeface="Book Antiqua"/>
            </a:endParaRPr>
          </a:p>
        </p:txBody>
      </p:sp>
      <p:sp>
        <p:nvSpPr>
          <p:cNvPr id="8" name="Google Shape;8;p1"/>
          <p:cNvSpPr/>
          <p:nvPr/>
        </p:nvSpPr>
        <p:spPr>
          <a:xfrm>
            <a:off x="0" y="1443005"/>
            <a:ext cx="12192000" cy="82000"/>
          </a:xfrm>
          <a:prstGeom prst="rect">
            <a:avLst/>
          </a:prstGeom>
          <a:solidFill>
            <a:schemeClr val="accent1"/>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7" b="0" i="0" u="none" strike="noStrike" cap="none">
              <a:solidFill>
                <a:schemeClr val="lt1"/>
              </a:solidFill>
              <a:latin typeface="Book Antiqua"/>
              <a:ea typeface="Book Antiqua"/>
              <a:cs typeface="Book Antiqua"/>
              <a:sym typeface="Book Antiqua"/>
            </a:endParaRPr>
          </a:p>
        </p:txBody>
      </p:sp>
      <p:sp>
        <p:nvSpPr>
          <p:cNvPr id="9" name="Google Shape;9;p1"/>
          <p:cNvSpPr txBox="1">
            <a:spLocks noGrp="1"/>
          </p:cNvSpPr>
          <p:nvPr>
            <p:ph type="title"/>
          </p:nvPr>
        </p:nvSpPr>
        <p:spPr>
          <a:xfrm>
            <a:off x="1295400" y="255135"/>
            <a:ext cx="9601200" cy="1036800"/>
          </a:xfrm>
          <a:prstGeom prst="rect">
            <a:avLst/>
          </a:prstGeom>
          <a:noFill/>
          <a:ln>
            <a:noFill/>
          </a:ln>
        </p:spPr>
        <p:txBody>
          <a:bodyPr spcFirstLastPara="1" wrap="square" lIns="68575" tIns="34275" rIns="68575" bIns="34275" anchor="b" anchorCtr="0"/>
          <a:lstStyle>
            <a:lvl1pPr marR="0" lvl="0" algn="l" rtl="0">
              <a:lnSpc>
                <a:spcPct val="90000"/>
              </a:lnSpc>
              <a:spcBef>
                <a:spcPts val="0"/>
              </a:spcBef>
              <a:spcAft>
                <a:spcPts val="0"/>
              </a:spcAft>
              <a:buClr>
                <a:schemeClr val="lt1"/>
              </a:buClr>
              <a:buSzPts val="2400"/>
              <a:buFont typeface="Book Antiqua"/>
              <a:buNone/>
              <a:defRPr sz="2400" b="0" i="0" u="none" strike="noStrike" cap="none">
                <a:solidFill>
                  <a:schemeClr val="lt1"/>
                </a:solidFill>
                <a:latin typeface="Book Antiqua"/>
                <a:ea typeface="Book Antiqua"/>
                <a:cs typeface="Book Antiqua"/>
                <a:sym typeface="Book Antiqua"/>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10" name="Google Shape;10;p1"/>
          <p:cNvSpPr txBox="1">
            <a:spLocks noGrp="1"/>
          </p:cNvSpPr>
          <p:nvPr>
            <p:ph type="body" idx="1"/>
          </p:nvPr>
        </p:nvSpPr>
        <p:spPr>
          <a:xfrm>
            <a:off x="1295400" y="1828800"/>
            <a:ext cx="9601200" cy="4343600"/>
          </a:xfrm>
          <a:prstGeom prst="rect">
            <a:avLst/>
          </a:prstGeom>
          <a:noFill/>
          <a:ln>
            <a:noFill/>
          </a:ln>
        </p:spPr>
        <p:txBody>
          <a:bodyPr spcFirstLastPara="1" wrap="square" lIns="68575" tIns="34275" rIns="68575" bIns="34275" anchor="t" anchorCtr="0"/>
          <a:lstStyle>
            <a:lvl1pPr marL="457200" marR="0" lvl="0" indent="-342900" algn="l" rtl="0">
              <a:lnSpc>
                <a:spcPct val="90000"/>
              </a:lnSpc>
              <a:spcBef>
                <a:spcPts val="1400"/>
              </a:spcBef>
              <a:spcAft>
                <a:spcPts val="0"/>
              </a:spcAft>
              <a:buClr>
                <a:schemeClr val="dk1"/>
              </a:buClr>
              <a:buSzPts val="1800"/>
              <a:buFont typeface="Arial"/>
              <a:buChar char="•"/>
              <a:defRPr sz="1800" b="0" i="0" u="none" strike="noStrike" cap="none">
                <a:solidFill>
                  <a:schemeClr val="dk1"/>
                </a:solidFill>
                <a:latin typeface="Book Antiqua"/>
                <a:ea typeface="Book Antiqua"/>
                <a:cs typeface="Book Antiqua"/>
                <a:sym typeface="Book Antiqua"/>
              </a:defRPr>
            </a:lvl1pPr>
            <a:lvl2pPr marL="914400" marR="0" lvl="1" indent="-323850" algn="l" rtl="0">
              <a:lnSpc>
                <a:spcPct val="90000"/>
              </a:lnSpc>
              <a:spcBef>
                <a:spcPts val="800"/>
              </a:spcBef>
              <a:spcAft>
                <a:spcPts val="0"/>
              </a:spcAft>
              <a:buClr>
                <a:schemeClr val="dk1"/>
              </a:buClr>
              <a:buSzPts val="1500"/>
              <a:buFont typeface="Arial"/>
              <a:buChar char="•"/>
              <a:defRPr sz="1500" b="0" i="0" u="none" strike="noStrike" cap="none">
                <a:solidFill>
                  <a:schemeClr val="dk1"/>
                </a:solidFill>
                <a:latin typeface="Book Antiqua"/>
                <a:ea typeface="Book Antiqua"/>
                <a:cs typeface="Book Antiqua"/>
                <a:sym typeface="Book Antiqua"/>
              </a:defRPr>
            </a:lvl2pPr>
            <a:lvl3pPr marL="1371600" marR="0" lvl="2" indent="-317500" algn="l" rtl="0">
              <a:lnSpc>
                <a:spcPct val="90000"/>
              </a:lnSpc>
              <a:spcBef>
                <a:spcPts val="600"/>
              </a:spcBef>
              <a:spcAft>
                <a:spcPts val="0"/>
              </a:spcAft>
              <a:buClr>
                <a:schemeClr val="dk1"/>
              </a:buClr>
              <a:buSzPts val="1400"/>
              <a:buFont typeface="Arial"/>
              <a:buChar char="•"/>
              <a:defRPr sz="1400" b="0" i="0" u="none" strike="noStrike" cap="none">
                <a:solidFill>
                  <a:schemeClr val="dk1"/>
                </a:solidFill>
                <a:latin typeface="Book Antiqua"/>
                <a:ea typeface="Book Antiqua"/>
                <a:cs typeface="Book Antiqua"/>
                <a:sym typeface="Book Antiqua"/>
              </a:defRPr>
            </a:lvl3pPr>
            <a:lvl4pPr marL="1828800" marR="0" lvl="3"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Book Antiqua"/>
                <a:ea typeface="Book Antiqua"/>
                <a:cs typeface="Book Antiqua"/>
                <a:sym typeface="Book Antiqua"/>
              </a:defRPr>
            </a:lvl4pPr>
            <a:lvl5pPr marL="2286000" marR="0" lvl="4"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Book Antiqua"/>
                <a:ea typeface="Book Antiqua"/>
                <a:cs typeface="Book Antiqua"/>
                <a:sym typeface="Book Antiqua"/>
              </a:defRPr>
            </a:lvl5pPr>
            <a:lvl6pPr marL="2743200" marR="0" lvl="5"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Book Antiqua"/>
                <a:ea typeface="Book Antiqua"/>
                <a:cs typeface="Book Antiqua"/>
                <a:sym typeface="Book Antiqua"/>
              </a:defRPr>
            </a:lvl6pPr>
            <a:lvl7pPr marL="3200400" marR="0" lvl="6"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Book Antiqua"/>
                <a:ea typeface="Book Antiqua"/>
                <a:cs typeface="Book Antiqua"/>
                <a:sym typeface="Book Antiqua"/>
              </a:defRPr>
            </a:lvl7pPr>
            <a:lvl8pPr marL="3657600" marR="0" lvl="7"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Book Antiqua"/>
                <a:ea typeface="Book Antiqua"/>
                <a:cs typeface="Book Antiqua"/>
                <a:sym typeface="Book Antiqua"/>
              </a:defRPr>
            </a:lvl8pPr>
            <a:lvl9pPr marL="4114800" marR="0" lvl="8"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Book Antiqua"/>
                <a:ea typeface="Book Antiqua"/>
                <a:cs typeface="Book Antiqua"/>
                <a:sym typeface="Book Antiqua"/>
              </a:defRPr>
            </a:lvl9pPr>
          </a:lstStyle>
          <a:p>
            <a:endParaRPr/>
          </a:p>
        </p:txBody>
      </p:sp>
      <p:sp>
        <p:nvSpPr>
          <p:cNvPr id="11" name="Google Shape;11;p1"/>
          <p:cNvSpPr txBox="1">
            <a:spLocks noGrp="1"/>
          </p:cNvSpPr>
          <p:nvPr>
            <p:ph type="ftr" idx="11"/>
          </p:nvPr>
        </p:nvSpPr>
        <p:spPr>
          <a:xfrm>
            <a:off x="1295399" y="6374999"/>
            <a:ext cx="6243200" cy="2744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1067" b="0" i="0" u="none" strike="noStrike" cap="none">
                <a:solidFill>
                  <a:schemeClr val="dk1"/>
                </a:solidFill>
                <a:latin typeface="Book Antiqua"/>
                <a:ea typeface="Book Antiqua"/>
                <a:cs typeface="Book Antiqua"/>
                <a:sym typeface="Book Antiqua"/>
              </a:defRPr>
            </a:lvl1pPr>
            <a:lvl2pPr marR="0" lvl="1" algn="l" rtl="0">
              <a:spcBef>
                <a:spcPts val="0"/>
              </a:spcBef>
              <a:spcAft>
                <a:spcPts val="0"/>
              </a:spcAft>
              <a:buSzPts val="1100"/>
              <a:buNone/>
              <a:defRPr sz="1867" b="0" i="0" u="none" strike="noStrike" cap="none">
                <a:solidFill>
                  <a:schemeClr val="dk1"/>
                </a:solidFill>
                <a:latin typeface="Book Antiqua"/>
                <a:ea typeface="Book Antiqua"/>
                <a:cs typeface="Book Antiqua"/>
                <a:sym typeface="Book Antiqua"/>
              </a:defRPr>
            </a:lvl2pPr>
            <a:lvl3pPr marR="0" lvl="2" algn="l" rtl="0">
              <a:spcBef>
                <a:spcPts val="0"/>
              </a:spcBef>
              <a:spcAft>
                <a:spcPts val="0"/>
              </a:spcAft>
              <a:buSzPts val="1100"/>
              <a:buNone/>
              <a:defRPr sz="1867" b="0" i="0" u="none" strike="noStrike" cap="none">
                <a:solidFill>
                  <a:schemeClr val="dk1"/>
                </a:solidFill>
                <a:latin typeface="Book Antiqua"/>
                <a:ea typeface="Book Antiqua"/>
                <a:cs typeface="Book Antiqua"/>
                <a:sym typeface="Book Antiqua"/>
              </a:defRPr>
            </a:lvl3pPr>
            <a:lvl4pPr marR="0" lvl="3" algn="l" rtl="0">
              <a:spcBef>
                <a:spcPts val="0"/>
              </a:spcBef>
              <a:spcAft>
                <a:spcPts val="0"/>
              </a:spcAft>
              <a:buSzPts val="1100"/>
              <a:buNone/>
              <a:defRPr sz="1867" b="0" i="0" u="none" strike="noStrike" cap="none">
                <a:solidFill>
                  <a:schemeClr val="dk1"/>
                </a:solidFill>
                <a:latin typeface="Book Antiqua"/>
                <a:ea typeface="Book Antiqua"/>
                <a:cs typeface="Book Antiqua"/>
                <a:sym typeface="Book Antiqua"/>
              </a:defRPr>
            </a:lvl4pPr>
            <a:lvl5pPr marR="0" lvl="4" algn="l" rtl="0">
              <a:spcBef>
                <a:spcPts val="0"/>
              </a:spcBef>
              <a:spcAft>
                <a:spcPts val="0"/>
              </a:spcAft>
              <a:buSzPts val="1100"/>
              <a:buNone/>
              <a:defRPr sz="1867" b="0" i="0" u="none" strike="noStrike" cap="none">
                <a:solidFill>
                  <a:schemeClr val="dk1"/>
                </a:solidFill>
                <a:latin typeface="Book Antiqua"/>
                <a:ea typeface="Book Antiqua"/>
                <a:cs typeface="Book Antiqua"/>
                <a:sym typeface="Book Antiqua"/>
              </a:defRPr>
            </a:lvl5pPr>
            <a:lvl6pPr marR="0" lvl="5" algn="l" rtl="0">
              <a:spcBef>
                <a:spcPts val="0"/>
              </a:spcBef>
              <a:spcAft>
                <a:spcPts val="0"/>
              </a:spcAft>
              <a:buSzPts val="1100"/>
              <a:buNone/>
              <a:defRPr sz="1867" b="0" i="0" u="none" strike="noStrike" cap="none">
                <a:solidFill>
                  <a:schemeClr val="dk1"/>
                </a:solidFill>
                <a:latin typeface="Book Antiqua"/>
                <a:ea typeface="Book Antiqua"/>
                <a:cs typeface="Book Antiqua"/>
                <a:sym typeface="Book Antiqua"/>
              </a:defRPr>
            </a:lvl6pPr>
            <a:lvl7pPr marR="0" lvl="6" algn="l" rtl="0">
              <a:spcBef>
                <a:spcPts val="0"/>
              </a:spcBef>
              <a:spcAft>
                <a:spcPts val="0"/>
              </a:spcAft>
              <a:buSzPts val="1100"/>
              <a:buNone/>
              <a:defRPr sz="1867" b="0" i="0" u="none" strike="noStrike" cap="none">
                <a:solidFill>
                  <a:schemeClr val="dk1"/>
                </a:solidFill>
                <a:latin typeface="Book Antiqua"/>
                <a:ea typeface="Book Antiqua"/>
                <a:cs typeface="Book Antiqua"/>
                <a:sym typeface="Book Antiqua"/>
              </a:defRPr>
            </a:lvl7pPr>
            <a:lvl8pPr marR="0" lvl="7" algn="l" rtl="0">
              <a:spcBef>
                <a:spcPts val="0"/>
              </a:spcBef>
              <a:spcAft>
                <a:spcPts val="0"/>
              </a:spcAft>
              <a:buSzPts val="1100"/>
              <a:buNone/>
              <a:defRPr sz="1867" b="0" i="0" u="none" strike="noStrike" cap="none">
                <a:solidFill>
                  <a:schemeClr val="dk1"/>
                </a:solidFill>
                <a:latin typeface="Book Antiqua"/>
                <a:ea typeface="Book Antiqua"/>
                <a:cs typeface="Book Antiqua"/>
                <a:sym typeface="Book Antiqua"/>
              </a:defRPr>
            </a:lvl8pPr>
            <a:lvl9pPr marR="0" lvl="8" algn="l" rtl="0">
              <a:spcBef>
                <a:spcPts val="0"/>
              </a:spcBef>
              <a:spcAft>
                <a:spcPts val="0"/>
              </a:spcAft>
              <a:buSzPts val="1100"/>
              <a:buNone/>
              <a:defRPr sz="1867" b="0" i="0" u="none" strike="noStrike" cap="none">
                <a:solidFill>
                  <a:schemeClr val="dk1"/>
                </a:solidFill>
                <a:latin typeface="Book Antiqua"/>
                <a:ea typeface="Book Antiqua"/>
                <a:cs typeface="Book Antiqua"/>
                <a:sym typeface="Book Antiqua"/>
              </a:defRPr>
            </a:lvl9pPr>
          </a:lstStyle>
          <a:p>
            <a:endParaRPr lang="it-IT"/>
          </a:p>
        </p:txBody>
      </p:sp>
      <p:sp>
        <p:nvSpPr>
          <p:cNvPr id="12" name="Google Shape;12;p1"/>
          <p:cNvSpPr txBox="1">
            <a:spLocks noGrp="1"/>
          </p:cNvSpPr>
          <p:nvPr>
            <p:ph type="dt" idx="10"/>
          </p:nvPr>
        </p:nvSpPr>
        <p:spPr>
          <a:xfrm>
            <a:off x="7791449" y="6374999"/>
            <a:ext cx="1480800" cy="2744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1067" b="0" i="0" u="none" strike="noStrike" cap="none">
                <a:solidFill>
                  <a:schemeClr val="dk1"/>
                </a:solidFill>
                <a:latin typeface="Book Antiqua"/>
                <a:ea typeface="Book Antiqua"/>
                <a:cs typeface="Book Antiqua"/>
                <a:sym typeface="Book Antiqua"/>
              </a:defRPr>
            </a:lvl1pPr>
            <a:lvl2pPr marR="0" lvl="1" algn="l" rtl="0">
              <a:spcBef>
                <a:spcPts val="0"/>
              </a:spcBef>
              <a:spcAft>
                <a:spcPts val="0"/>
              </a:spcAft>
              <a:buSzPts val="1100"/>
              <a:buNone/>
              <a:defRPr sz="1867" b="0" i="0" u="none" strike="noStrike" cap="none">
                <a:solidFill>
                  <a:schemeClr val="dk1"/>
                </a:solidFill>
                <a:latin typeface="Book Antiqua"/>
                <a:ea typeface="Book Antiqua"/>
                <a:cs typeface="Book Antiqua"/>
                <a:sym typeface="Book Antiqua"/>
              </a:defRPr>
            </a:lvl2pPr>
            <a:lvl3pPr marR="0" lvl="2" algn="l" rtl="0">
              <a:spcBef>
                <a:spcPts val="0"/>
              </a:spcBef>
              <a:spcAft>
                <a:spcPts val="0"/>
              </a:spcAft>
              <a:buSzPts val="1100"/>
              <a:buNone/>
              <a:defRPr sz="1867" b="0" i="0" u="none" strike="noStrike" cap="none">
                <a:solidFill>
                  <a:schemeClr val="dk1"/>
                </a:solidFill>
                <a:latin typeface="Book Antiqua"/>
                <a:ea typeface="Book Antiqua"/>
                <a:cs typeface="Book Antiqua"/>
                <a:sym typeface="Book Antiqua"/>
              </a:defRPr>
            </a:lvl3pPr>
            <a:lvl4pPr marR="0" lvl="3" algn="l" rtl="0">
              <a:spcBef>
                <a:spcPts val="0"/>
              </a:spcBef>
              <a:spcAft>
                <a:spcPts val="0"/>
              </a:spcAft>
              <a:buSzPts val="1100"/>
              <a:buNone/>
              <a:defRPr sz="1867" b="0" i="0" u="none" strike="noStrike" cap="none">
                <a:solidFill>
                  <a:schemeClr val="dk1"/>
                </a:solidFill>
                <a:latin typeface="Book Antiqua"/>
                <a:ea typeface="Book Antiqua"/>
                <a:cs typeface="Book Antiqua"/>
                <a:sym typeface="Book Antiqua"/>
              </a:defRPr>
            </a:lvl4pPr>
            <a:lvl5pPr marR="0" lvl="4" algn="l" rtl="0">
              <a:spcBef>
                <a:spcPts val="0"/>
              </a:spcBef>
              <a:spcAft>
                <a:spcPts val="0"/>
              </a:spcAft>
              <a:buSzPts val="1100"/>
              <a:buNone/>
              <a:defRPr sz="1867" b="0" i="0" u="none" strike="noStrike" cap="none">
                <a:solidFill>
                  <a:schemeClr val="dk1"/>
                </a:solidFill>
                <a:latin typeface="Book Antiqua"/>
                <a:ea typeface="Book Antiqua"/>
                <a:cs typeface="Book Antiqua"/>
                <a:sym typeface="Book Antiqua"/>
              </a:defRPr>
            </a:lvl5pPr>
            <a:lvl6pPr marR="0" lvl="5" algn="l" rtl="0">
              <a:spcBef>
                <a:spcPts val="0"/>
              </a:spcBef>
              <a:spcAft>
                <a:spcPts val="0"/>
              </a:spcAft>
              <a:buSzPts val="1100"/>
              <a:buNone/>
              <a:defRPr sz="1867" b="0" i="0" u="none" strike="noStrike" cap="none">
                <a:solidFill>
                  <a:schemeClr val="dk1"/>
                </a:solidFill>
                <a:latin typeface="Book Antiqua"/>
                <a:ea typeface="Book Antiqua"/>
                <a:cs typeface="Book Antiqua"/>
                <a:sym typeface="Book Antiqua"/>
              </a:defRPr>
            </a:lvl6pPr>
            <a:lvl7pPr marR="0" lvl="6" algn="l" rtl="0">
              <a:spcBef>
                <a:spcPts val="0"/>
              </a:spcBef>
              <a:spcAft>
                <a:spcPts val="0"/>
              </a:spcAft>
              <a:buSzPts val="1100"/>
              <a:buNone/>
              <a:defRPr sz="1867" b="0" i="0" u="none" strike="noStrike" cap="none">
                <a:solidFill>
                  <a:schemeClr val="dk1"/>
                </a:solidFill>
                <a:latin typeface="Book Antiqua"/>
                <a:ea typeface="Book Antiqua"/>
                <a:cs typeface="Book Antiqua"/>
                <a:sym typeface="Book Antiqua"/>
              </a:defRPr>
            </a:lvl7pPr>
            <a:lvl8pPr marR="0" lvl="7" algn="l" rtl="0">
              <a:spcBef>
                <a:spcPts val="0"/>
              </a:spcBef>
              <a:spcAft>
                <a:spcPts val="0"/>
              </a:spcAft>
              <a:buSzPts val="1100"/>
              <a:buNone/>
              <a:defRPr sz="1867" b="0" i="0" u="none" strike="noStrike" cap="none">
                <a:solidFill>
                  <a:schemeClr val="dk1"/>
                </a:solidFill>
                <a:latin typeface="Book Antiqua"/>
                <a:ea typeface="Book Antiqua"/>
                <a:cs typeface="Book Antiqua"/>
                <a:sym typeface="Book Antiqua"/>
              </a:defRPr>
            </a:lvl8pPr>
            <a:lvl9pPr marR="0" lvl="8" algn="l" rtl="0">
              <a:spcBef>
                <a:spcPts val="0"/>
              </a:spcBef>
              <a:spcAft>
                <a:spcPts val="0"/>
              </a:spcAft>
              <a:buSzPts val="1100"/>
              <a:buNone/>
              <a:defRPr sz="1867" b="0" i="0" u="none" strike="noStrike" cap="none">
                <a:solidFill>
                  <a:schemeClr val="dk1"/>
                </a:solidFill>
                <a:latin typeface="Book Antiqua"/>
                <a:ea typeface="Book Antiqua"/>
                <a:cs typeface="Book Antiqua"/>
                <a:sym typeface="Book Antiqua"/>
              </a:defRPr>
            </a:lvl9pPr>
          </a:lstStyle>
          <a:p>
            <a:endParaRPr lang="it-IT"/>
          </a:p>
        </p:txBody>
      </p:sp>
      <p:sp>
        <p:nvSpPr>
          <p:cNvPr id="13" name="Google Shape;13;p1"/>
          <p:cNvSpPr txBox="1">
            <a:spLocks noGrp="1"/>
          </p:cNvSpPr>
          <p:nvPr>
            <p:ph type="sldNum" idx="12"/>
          </p:nvPr>
        </p:nvSpPr>
        <p:spPr>
          <a:xfrm>
            <a:off x="9525000" y="6374999"/>
            <a:ext cx="1371600" cy="2744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1067" b="0" i="0" u="none" strike="noStrike" cap="none">
                <a:solidFill>
                  <a:schemeClr val="dk1"/>
                </a:solidFill>
                <a:latin typeface="Book Antiqua"/>
                <a:ea typeface="Book Antiqua"/>
                <a:cs typeface="Book Antiqua"/>
                <a:sym typeface="Book Antiqua"/>
              </a:defRPr>
            </a:lvl1pPr>
            <a:lvl2pPr marL="0" marR="0" lvl="1" indent="0" algn="r" rtl="0">
              <a:spcBef>
                <a:spcPts val="0"/>
              </a:spcBef>
              <a:buNone/>
              <a:defRPr sz="1067" b="0" i="0" u="none" strike="noStrike" cap="none">
                <a:solidFill>
                  <a:schemeClr val="dk1"/>
                </a:solidFill>
                <a:latin typeface="Book Antiqua"/>
                <a:ea typeface="Book Antiqua"/>
                <a:cs typeface="Book Antiqua"/>
                <a:sym typeface="Book Antiqua"/>
              </a:defRPr>
            </a:lvl2pPr>
            <a:lvl3pPr marL="0" marR="0" lvl="2" indent="0" algn="r" rtl="0">
              <a:spcBef>
                <a:spcPts val="0"/>
              </a:spcBef>
              <a:buNone/>
              <a:defRPr sz="1067" b="0" i="0" u="none" strike="noStrike" cap="none">
                <a:solidFill>
                  <a:schemeClr val="dk1"/>
                </a:solidFill>
                <a:latin typeface="Book Antiqua"/>
                <a:ea typeface="Book Antiqua"/>
                <a:cs typeface="Book Antiqua"/>
                <a:sym typeface="Book Antiqua"/>
              </a:defRPr>
            </a:lvl3pPr>
            <a:lvl4pPr marL="0" marR="0" lvl="3" indent="0" algn="r" rtl="0">
              <a:spcBef>
                <a:spcPts val="0"/>
              </a:spcBef>
              <a:buNone/>
              <a:defRPr sz="1067" b="0" i="0" u="none" strike="noStrike" cap="none">
                <a:solidFill>
                  <a:schemeClr val="dk1"/>
                </a:solidFill>
                <a:latin typeface="Book Antiqua"/>
                <a:ea typeface="Book Antiqua"/>
                <a:cs typeface="Book Antiqua"/>
                <a:sym typeface="Book Antiqua"/>
              </a:defRPr>
            </a:lvl4pPr>
            <a:lvl5pPr marL="0" marR="0" lvl="4" indent="0" algn="r" rtl="0">
              <a:spcBef>
                <a:spcPts val="0"/>
              </a:spcBef>
              <a:buNone/>
              <a:defRPr sz="1067" b="0" i="0" u="none" strike="noStrike" cap="none">
                <a:solidFill>
                  <a:schemeClr val="dk1"/>
                </a:solidFill>
                <a:latin typeface="Book Antiqua"/>
                <a:ea typeface="Book Antiqua"/>
                <a:cs typeface="Book Antiqua"/>
                <a:sym typeface="Book Antiqua"/>
              </a:defRPr>
            </a:lvl5pPr>
            <a:lvl6pPr marL="0" marR="0" lvl="5" indent="0" algn="r" rtl="0">
              <a:spcBef>
                <a:spcPts val="0"/>
              </a:spcBef>
              <a:buNone/>
              <a:defRPr sz="1067" b="0" i="0" u="none" strike="noStrike" cap="none">
                <a:solidFill>
                  <a:schemeClr val="dk1"/>
                </a:solidFill>
                <a:latin typeface="Book Antiqua"/>
                <a:ea typeface="Book Antiqua"/>
                <a:cs typeface="Book Antiqua"/>
                <a:sym typeface="Book Antiqua"/>
              </a:defRPr>
            </a:lvl6pPr>
            <a:lvl7pPr marL="0" marR="0" lvl="6" indent="0" algn="r" rtl="0">
              <a:spcBef>
                <a:spcPts val="0"/>
              </a:spcBef>
              <a:buNone/>
              <a:defRPr sz="1067" b="0" i="0" u="none" strike="noStrike" cap="none">
                <a:solidFill>
                  <a:schemeClr val="dk1"/>
                </a:solidFill>
                <a:latin typeface="Book Antiqua"/>
                <a:ea typeface="Book Antiqua"/>
                <a:cs typeface="Book Antiqua"/>
                <a:sym typeface="Book Antiqua"/>
              </a:defRPr>
            </a:lvl7pPr>
            <a:lvl8pPr marL="0" marR="0" lvl="7" indent="0" algn="r" rtl="0">
              <a:spcBef>
                <a:spcPts val="0"/>
              </a:spcBef>
              <a:buNone/>
              <a:defRPr sz="1067" b="0" i="0" u="none" strike="noStrike" cap="none">
                <a:solidFill>
                  <a:schemeClr val="dk1"/>
                </a:solidFill>
                <a:latin typeface="Book Antiqua"/>
                <a:ea typeface="Book Antiqua"/>
                <a:cs typeface="Book Antiqua"/>
                <a:sym typeface="Book Antiqua"/>
              </a:defRPr>
            </a:lvl8pPr>
            <a:lvl9pPr marL="0" marR="0" lvl="8" indent="0" algn="r" rtl="0">
              <a:spcBef>
                <a:spcPts val="0"/>
              </a:spcBef>
              <a:buNone/>
              <a:defRPr sz="1067" b="0" i="0" u="none" strike="noStrike" cap="none">
                <a:solidFill>
                  <a:schemeClr val="dk1"/>
                </a:solidFill>
                <a:latin typeface="Book Antiqua"/>
                <a:ea typeface="Book Antiqua"/>
                <a:cs typeface="Book Antiqua"/>
                <a:sym typeface="Book Antiqua"/>
              </a:defRPr>
            </a:lvl9pPr>
          </a:lstStyle>
          <a:p>
            <a:pPr marL="0" lvl="0" indent="0" algn="r" rtl="0">
              <a:spcBef>
                <a:spcPts val="0"/>
              </a:spcBef>
              <a:spcAft>
                <a:spcPts val="0"/>
              </a:spcAft>
              <a:buNone/>
            </a:pPr>
            <a:fld id="{00000000-1234-1234-1234-123412341234}" type="slidenum">
              <a:rPr lang="it-IT" smtClean="0"/>
              <a:pPr marL="0" lvl="0" indent="0" algn="r" rtl="0">
                <a:spcBef>
                  <a:spcPts val="0"/>
                </a:spcBef>
                <a:spcAft>
                  <a:spcPts val="0"/>
                </a:spcAft>
                <a:buNone/>
              </a:pPr>
              <a:t>‹N›</a:t>
            </a:fld>
            <a:endParaRPr lang="it-IT"/>
          </a:p>
        </p:txBody>
      </p:sp>
    </p:spTree>
    <p:extLst>
      <p:ext uri="{BB962C8B-B14F-4D97-AF65-F5344CB8AC3E}">
        <p14:creationId xmlns:p14="http://schemas.microsoft.com/office/powerpoint/2010/main" val="2858650732"/>
      </p:ext>
    </p:extLst>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9.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4.xml"/><Relationship Id="rId5" Type="http://schemas.openxmlformats.org/officeDocument/2006/relationships/image" Target="../media/image12.jp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g"/></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4.xml"/><Relationship Id="rId5" Type="http://schemas.openxmlformats.org/officeDocument/2006/relationships/image" Target="../media/image16.jp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image" Target="../media/image12.jp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22.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image" Target="../media/image5.jpg"/><Relationship Id="rId5" Type="http://schemas.openxmlformats.org/officeDocument/2006/relationships/image" Target="../media/image20.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8.xml"/><Relationship Id="rId1" Type="http://schemas.openxmlformats.org/officeDocument/2006/relationships/slideLayout" Target="../slideLayouts/slideLayout14.xml"/><Relationship Id="rId5"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9.xml"/><Relationship Id="rId1" Type="http://schemas.openxmlformats.org/officeDocument/2006/relationships/slideLayout" Target="../slideLayouts/slideLayout14.xml"/><Relationship Id="rId5" Type="http://schemas.openxmlformats.org/officeDocument/2006/relationships/image" Target="../media/image24.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0.xml"/><Relationship Id="rId1" Type="http://schemas.openxmlformats.org/officeDocument/2006/relationships/slideLayout" Target="../slideLayouts/slideLayout14.xml"/><Relationship Id="rId5" Type="http://schemas.openxmlformats.org/officeDocument/2006/relationships/image" Target="../media/image25.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4.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4.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hyperlink" Target="https://www.slideshare.net/AlessandroGiannetti3/visual-network-analysis-148780273/AlessandroGiannetti3/visual-network-analysis-148780273" TargetMode="External"/><Relationship Id="rId2" Type="http://schemas.openxmlformats.org/officeDocument/2006/relationships/hyperlink" Target="https://github.com/AlessandroGiannetti/VisualAnalytics" TargetMode="External"/><Relationship Id="rId1" Type="http://schemas.openxmlformats.org/officeDocument/2006/relationships/slideLayout" Target="../slideLayouts/slideLayout14.xml"/><Relationship Id="rId5" Type="http://schemas.openxmlformats.org/officeDocument/2006/relationships/hyperlink" Target="https://www.linkedin.com/in/gianluca-tasciotti-77124b174/" TargetMode="External"/><Relationship Id="rId4" Type="http://schemas.openxmlformats.org/officeDocument/2006/relationships/hyperlink" Target="https://www.linkedin.com/in/alessandro-giannetti-2b1864b4/"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4.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4.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5" name="Titolo 4">
            <a:extLst>
              <a:ext uri="{FF2B5EF4-FFF2-40B4-BE49-F238E27FC236}">
                <a16:creationId xmlns:a16="http://schemas.microsoft.com/office/drawing/2014/main" id="{58A1FA21-0345-457A-A3D9-D6CD065FB41C}"/>
              </a:ext>
            </a:extLst>
          </p:cNvPr>
          <p:cNvSpPr>
            <a:spLocks noGrp="1"/>
          </p:cNvSpPr>
          <p:nvPr>
            <p:ph type="ctrTitle"/>
          </p:nvPr>
        </p:nvSpPr>
        <p:spPr>
          <a:xfrm>
            <a:off x="1097280" y="1873584"/>
            <a:ext cx="6812280" cy="2698416"/>
          </a:xfrm>
        </p:spPr>
        <p:txBody>
          <a:bodyPr anchor="ctr"/>
          <a:lstStyle/>
          <a:p>
            <a:pPr algn="ctr"/>
            <a:r>
              <a:rPr lang="en-US" sz="4400" b="1"/>
              <a:t>Visual Network Analysis</a:t>
            </a:r>
            <a:endParaRPr lang="en-US" sz="2400" b="1"/>
          </a:p>
        </p:txBody>
      </p:sp>
      <p:sp>
        <p:nvSpPr>
          <p:cNvPr id="116" name="Google Shape;116;p16"/>
          <p:cNvSpPr txBox="1">
            <a:spLocks noGrp="1"/>
          </p:cNvSpPr>
          <p:nvPr>
            <p:ph type="subTitle" idx="1"/>
          </p:nvPr>
        </p:nvSpPr>
        <p:spPr>
          <a:xfrm>
            <a:off x="651203" y="4865114"/>
            <a:ext cx="7704433" cy="390525"/>
          </a:xfr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lvl="0"/>
            <a:r>
              <a:rPr lang="it-IT" sz="2400" dirty="0">
                <a:solidFill>
                  <a:schemeClr val="tx2">
                    <a:lumMod val="10000"/>
                  </a:schemeClr>
                </a:solidFill>
                <a:latin typeface="Book Antiqua" panose="02040602050305030304" pitchFamily="18" charset="0"/>
              </a:rPr>
              <a:t>Alessandro </a:t>
            </a:r>
            <a:r>
              <a:rPr lang="it-IT" sz="2400" b="1" dirty="0">
                <a:solidFill>
                  <a:schemeClr val="tx2">
                    <a:lumMod val="10000"/>
                  </a:schemeClr>
                </a:solidFill>
                <a:latin typeface="Book Antiqua" panose="02040602050305030304" pitchFamily="18" charset="0"/>
              </a:rPr>
              <a:t>Giannetti    </a:t>
            </a:r>
            <a:r>
              <a:rPr lang="it-IT" sz="2400" dirty="0">
                <a:solidFill>
                  <a:schemeClr val="tx2">
                    <a:lumMod val="10000"/>
                  </a:schemeClr>
                </a:solidFill>
                <a:latin typeface="Book Antiqua" panose="02040602050305030304" pitchFamily="18" charset="0"/>
              </a:rPr>
              <a:t>    	      Gianluca </a:t>
            </a:r>
            <a:r>
              <a:rPr lang="it-IT" sz="2400" b="1" dirty="0">
                <a:solidFill>
                  <a:schemeClr val="tx2">
                    <a:lumMod val="10000"/>
                  </a:schemeClr>
                </a:solidFill>
                <a:latin typeface="Book Antiqua" panose="02040602050305030304" pitchFamily="18" charset="0"/>
              </a:rPr>
              <a:t>Tasciotti</a:t>
            </a:r>
          </a:p>
        </p:txBody>
      </p:sp>
      <p:sp>
        <p:nvSpPr>
          <p:cNvPr id="6" name="Rettangolo 5">
            <a:extLst>
              <a:ext uri="{FF2B5EF4-FFF2-40B4-BE49-F238E27FC236}">
                <a16:creationId xmlns:a16="http://schemas.microsoft.com/office/drawing/2014/main" id="{9DE8F8DC-2712-4A19-AA1E-9E6F1D379C8F}"/>
              </a:ext>
            </a:extLst>
          </p:cNvPr>
          <p:cNvSpPr/>
          <p:nvPr/>
        </p:nvSpPr>
        <p:spPr>
          <a:xfrm>
            <a:off x="9827250" y="6550223"/>
            <a:ext cx="2364750" cy="307777"/>
          </a:xfrm>
          <a:prstGeom prst="rect">
            <a:avLst/>
          </a:prstGeom>
        </p:spPr>
        <p:txBody>
          <a:bodyPr wrap="none">
            <a:spAutoFit/>
          </a:bodyPr>
          <a:lstStyle/>
          <a:p>
            <a:r>
              <a:rPr lang="it-IT">
                <a:solidFill>
                  <a:schemeClr val="bg1"/>
                </a:solidFill>
                <a:latin typeface="Book Antiqua" panose="02040602050305030304" pitchFamily="18" charset="0"/>
              </a:rPr>
              <a:t>Visual Analytics 2018/2019</a:t>
            </a:r>
            <a:endParaRPr lang="en-US">
              <a:solidFill>
                <a:schemeClr val="bg1"/>
              </a:solidFill>
            </a:endParaRPr>
          </a:p>
        </p:txBody>
      </p:sp>
      <p:sp>
        <p:nvSpPr>
          <p:cNvPr id="7" name="Rettangolo 6">
            <a:extLst>
              <a:ext uri="{FF2B5EF4-FFF2-40B4-BE49-F238E27FC236}">
                <a16:creationId xmlns:a16="http://schemas.microsoft.com/office/drawing/2014/main" id="{C000F30B-8431-4C52-A1C1-1C8E2F9179BF}"/>
              </a:ext>
            </a:extLst>
          </p:cNvPr>
          <p:cNvSpPr/>
          <p:nvPr/>
        </p:nvSpPr>
        <p:spPr>
          <a:xfrm>
            <a:off x="3057351" y="124266"/>
            <a:ext cx="2892138" cy="400110"/>
          </a:xfrm>
          <a:prstGeom prst="rect">
            <a:avLst/>
          </a:prstGeom>
        </p:spPr>
        <p:txBody>
          <a:bodyPr wrap="none">
            <a:spAutoFit/>
          </a:bodyPr>
          <a:lstStyle/>
          <a:p>
            <a:r>
              <a:rPr lang="en-US" sz="2000">
                <a:solidFill>
                  <a:srgbClr val="1A323E"/>
                </a:solidFill>
                <a:latin typeface="Book Antiqua" panose="02040602050305030304" pitchFamily="18" charset="0"/>
              </a:rPr>
              <a:t>Visual Analytics Project</a:t>
            </a:r>
          </a:p>
        </p:txBody>
      </p:sp>
    </p:spTree>
    <p:extLst>
      <p:ext uri="{BB962C8B-B14F-4D97-AF65-F5344CB8AC3E}">
        <p14:creationId xmlns:p14="http://schemas.microsoft.com/office/powerpoint/2010/main" val="3843342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CA5F16-C54A-4F5A-A54D-5AE1E31DB0E8}"/>
              </a:ext>
            </a:extLst>
          </p:cNvPr>
          <p:cNvSpPr>
            <a:spLocks noGrp="1"/>
          </p:cNvSpPr>
          <p:nvPr>
            <p:ph type="title"/>
          </p:nvPr>
        </p:nvSpPr>
        <p:spPr>
          <a:xfrm>
            <a:off x="1970205" y="1127467"/>
            <a:ext cx="9129595" cy="621122"/>
          </a:xfrm>
        </p:spPr>
        <p:txBody>
          <a:bodyPr/>
          <a:lstStyle/>
          <a:p>
            <a:r>
              <a:rPr lang="en-US">
                <a:solidFill>
                  <a:srgbClr val="1A323E"/>
                </a:solidFill>
              </a:rPr>
              <a:t>Visualizations</a:t>
            </a:r>
          </a:p>
        </p:txBody>
      </p:sp>
      <p:sp>
        <p:nvSpPr>
          <p:cNvPr id="3" name="Segnaposto testo 2">
            <a:extLst>
              <a:ext uri="{FF2B5EF4-FFF2-40B4-BE49-F238E27FC236}">
                <a16:creationId xmlns:a16="http://schemas.microsoft.com/office/drawing/2014/main" id="{33132638-7B85-4787-B545-7FE5512A73BB}"/>
              </a:ext>
            </a:extLst>
          </p:cNvPr>
          <p:cNvSpPr>
            <a:spLocks noGrp="1"/>
          </p:cNvSpPr>
          <p:nvPr>
            <p:ph type="body" idx="1"/>
          </p:nvPr>
        </p:nvSpPr>
        <p:spPr>
          <a:xfrm>
            <a:off x="1092200" y="2038750"/>
            <a:ext cx="4105442" cy="3725537"/>
          </a:xfrm>
        </p:spPr>
        <p:txBody>
          <a:bodyPr anchor="t"/>
          <a:lstStyle/>
          <a:p>
            <a:r>
              <a:rPr lang="fr-FR" sz="2000" b="1" dirty="0"/>
              <a:t>Graph</a:t>
            </a:r>
          </a:p>
        </p:txBody>
      </p:sp>
      <p:pic>
        <p:nvPicPr>
          <p:cNvPr id="6" name="Immagine 5" descr="Immagine che contiene screenshot&#10;&#10;Descrizione generata automaticamente">
            <a:extLst>
              <a:ext uri="{FF2B5EF4-FFF2-40B4-BE49-F238E27FC236}">
                <a16:creationId xmlns:a16="http://schemas.microsoft.com/office/drawing/2014/main" id="{4AB50E20-389D-4370-A8BD-58B9D973CF23}"/>
              </a:ext>
            </a:extLst>
          </p:cNvPr>
          <p:cNvPicPr>
            <a:picLocks noChangeAspect="1"/>
          </p:cNvPicPr>
          <p:nvPr/>
        </p:nvPicPr>
        <p:blipFill rotWithShape="1">
          <a:blip r:embed="rId3">
            <a:extLst>
              <a:ext uri="{28A0092B-C50C-407E-A947-70E740481C1C}">
                <a14:useLocalDpi xmlns:a14="http://schemas.microsoft.com/office/drawing/2010/main" val="0"/>
              </a:ext>
            </a:extLst>
          </a:blip>
          <a:srcRect l="17916" t="21520" r="17663" b="31696"/>
          <a:stretch/>
        </p:blipFill>
        <p:spPr>
          <a:xfrm>
            <a:off x="1092200" y="1093712"/>
            <a:ext cx="878005" cy="688631"/>
          </a:xfrm>
          <a:prstGeom prst="rect">
            <a:avLst/>
          </a:prstGeom>
        </p:spPr>
      </p:pic>
      <p:sp>
        <p:nvSpPr>
          <p:cNvPr id="8" name="Connettore 7">
            <a:extLst>
              <a:ext uri="{FF2B5EF4-FFF2-40B4-BE49-F238E27FC236}">
                <a16:creationId xmlns:a16="http://schemas.microsoft.com/office/drawing/2014/main" id="{A98F156E-1294-4B17-AA16-6BE0E48EC15E}"/>
              </a:ext>
            </a:extLst>
          </p:cNvPr>
          <p:cNvSpPr/>
          <p:nvPr/>
        </p:nvSpPr>
        <p:spPr>
          <a:xfrm>
            <a:off x="5683668" y="2118484"/>
            <a:ext cx="352929" cy="348916"/>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Connettore 8">
            <a:extLst>
              <a:ext uri="{FF2B5EF4-FFF2-40B4-BE49-F238E27FC236}">
                <a16:creationId xmlns:a16="http://schemas.microsoft.com/office/drawing/2014/main" id="{53F7F6EB-D32A-4E9E-8546-E0B4DC51E458}"/>
              </a:ext>
            </a:extLst>
          </p:cNvPr>
          <p:cNvSpPr/>
          <p:nvPr/>
        </p:nvSpPr>
        <p:spPr>
          <a:xfrm>
            <a:off x="5683791" y="2626753"/>
            <a:ext cx="352929" cy="348916"/>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Connettore 9">
            <a:extLst>
              <a:ext uri="{FF2B5EF4-FFF2-40B4-BE49-F238E27FC236}">
                <a16:creationId xmlns:a16="http://schemas.microsoft.com/office/drawing/2014/main" id="{4DFA2F80-ACF7-4A98-9C7F-145CF3DD312B}"/>
              </a:ext>
            </a:extLst>
          </p:cNvPr>
          <p:cNvSpPr/>
          <p:nvPr/>
        </p:nvSpPr>
        <p:spPr>
          <a:xfrm>
            <a:off x="5683667" y="3132216"/>
            <a:ext cx="352929" cy="348916"/>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Connettore 10">
            <a:extLst>
              <a:ext uri="{FF2B5EF4-FFF2-40B4-BE49-F238E27FC236}">
                <a16:creationId xmlns:a16="http://schemas.microsoft.com/office/drawing/2014/main" id="{B1E9DFCB-74CE-416F-AE4C-83BEE86742A2}"/>
              </a:ext>
            </a:extLst>
          </p:cNvPr>
          <p:cNvSpPr/>
          <p:nvPr/>
        </p:nvSpPr>
        <p:spPr>
          <a:xfrm>
            <a:off x="6841830" y="2633705"/>
            <a:ext cx="352929" cy="348916"/>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Connettore 11">
            <a:extLst>
              <a:ext uri="{FF2B5EF4-FFF2-40B4-BE49-F238E27FC236}">
                <a16:creationId xmlns:a16="http://schemas.microsoft.com/office/drawing/2014/main" id="{46DE4ADB-A336-48A7-99BD-5E0BC29E5B95}"/>
              </a:ext>
            </a:extLst>
          </p:cNvPr>
          <p:cNvSpPr/>
          <p:nvPr/>
        </p:nvSpPr>
        <p:spPr>
          <a:xfrm>
            <a:off x="7916651" y="2111902"/>
            <a:ext cx="352929" cy="348916"/>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Connettore 12">
            <a:extLst>
              <a:ext uri="{FF2B5EF4-FFF2-40B4-BE49-F238E27FC236}">
                <a16:creationId xmlns:a16="http://schemas.microsoft.com/office/drawing/2014/main" id="{1A2CAD8C-7910-493B-8894-8FD1C29BFCFD}"/>
              </a:ext>
            </a:extLst>
          </p:cNvPr>
          <p:cNvSpPr/>
          <p:nvPr/>
        </p:nvSpPr>
        <p:spPr>
          <a:xfrm>
            <a:off x="7924793" y="3132216"/>
            <a:ext cx="352929" cy="348916"/>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15" name="Connettore diritto 14">
            <a:extLst>
              <a:ext uri="{FF2B5EF4-FFF2-40B4-BE49-F238E27FC236}">
                <a16:creationId xmlns:a16="http://schemas.microsoft.com/office/drawing/2014/main" id="{094688AA-2C8C-4385-BD00-3DA76662458F}"/>
              </a:ext>
            </a:extLst>
          </p:cNvPr>
          <p:cNvCxnSpPr>
            <a:cxnSpLocks/>
          </p:cNvCxnSpPr>
          <p:nvPr/>
        </p:nvCxnSpPr>
        <p:spPr>
          <a:xfrm>
            <a:off x="5868276" y="2286360"/>
            <a:ext cx="1145987" cy="552130"/>
          </a:xfrm>
          <a:prstGeom prst="line">
            <a:avLst/>
          </a:prstGeom>
          <a:ln w="1079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26" name="Connettore diritto 25">
            <a:extLst>
              <a:ext uri="{FF2B5EF4-FFF2-40B4-BE49-F238E27FC236}">
                <a16:creationId xmlns:a16="http://schemas.microsoft.com/office/drawing/2014/main" id="{900CE6AD-6D84-4D35-B0EE-7926AFCBD6DC}"/>
              </a:ext>
            </a:extLst>
          </p:cNvPr>
          <p:cNvCxnSpPr>
            <a:cxnSpLocks/>
          </p:cNvCxnSpPr>
          <p:nvPr/>
        </p:nvCxnSpPr>
        <p:spPr>
          <a:xfrm>
            <a:off x="5868276" y="2286360"/>
            <a:ext cx="2232903" cy="3077"/>
          </a:xfrm>
          <a:prstGeom prst="line">
            <a:avLst/>
          </a:prstGeom>
          <a:ln w="6350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29" name="Connettore diritto 28">
            <a:extLst>
              <a:ext uri="{FF2B5EF4-FFF2-40B4-BE49-F238E27FC236}">
                <a16:creationId xmlns:a16="http://schemas.microsoft.com/office/drawing/2014/main" id="{6C4BD222-51F2-4362-8677-E5A99B397EFB}"/>
              </a:ext>
            </a:extLst>
          </p:cNvPr>
          <p:cNvCxnSpPr>
            <a:cxnSpLocks/>
          </p:cNvCxnSpPr>
          <p:nvPr/>
        </p:nvCxnSpPr>
        <p:spPr>
          <a:xfrm flipV="1">
            <a:off x="5868276" y="2819009"/>
            <a:ext cx="1130535" cy="499496"/>
          </a:xfrm>
          <a:prstGeom prst="line">
            <a:avLst/>
          </a:prstGeom>
          <a:ln w="47625">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32" name="Connettore diritto 31">
            <a:extLst>
              <a:ext uri="{FF2B5EF4-FFF2-40B4-BE49-F238E27FC236}">
                <a16:creationId xmlns:a16="http://schemas.microsoft.com/office/drawing/2014/main" id="{4FF8EA0C-F4C2-4164-B86A-11D3DE8936DF}"/>
              </a:ext>
            </a:extLst>
          </p:cNvPr>
          <p:cNvCxnSpPr>
            <a:cxnSpLocks/>
          </p:cNvCxnSpPr>
          <p:nvPr/>
        </p:nvCxnSpPr>
        <p:spPr>
          <a:xfrm>
            <a:off x="5876296" y="2808163"/>
            <a:ext cx="1137967" cy="7438"/>
          </a:xfrm>
          <a:prstGeom prst="line">
            <a:avLst/>
          </a:prstGeom>
          <a:ln w="22225">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35" name="Connettore diritto 34">
            <a:extLst>
              <a:ext uri="{FF2B5EF4-FFF2-40B4-BE49-F238E27FC236}">
                <a16:creationId xmlns:a16="http://schemas.microsoft.com/office/drawing/2014/main" id="{EFDDC4A2-4815-491D-A7CC-2D3E66AD284D}"/>
              </a:ext>
            </a:extLst>
          </p:cNvPr>
          <p:cNvCxnSpPr>
            <a:cxnSpLocks/>
          </p:cNvCxnSpPr>
          <p:nvPr/>
        </p:nvCxnSpPr>
        <p:spPr>
          <a:xfrm>
            <a:off x="7018294" y="2806592"/>
            <a:ext cx="1095466" cy="498843"/>
          </a:xfrm>
          <a:prstGeom prst="line">
            <a:avLst/>
          </a:prstGeom>
          <a:ln w="1079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37" name="Connettore diritto 36">
            <a:extLst>
              <a:ext uri="{FF2B5EF4-FFF2-40B4-BE49-F238E27FC236}">
                <a16:creationId xmlns:a16="http://schemas.microsoft.com/office/drawing/2014/main" id="{9ACCE8CF-AC7D-49C3-B7BE-A5FC6E007360}"/>
              </a:ext>
            </a:extLst>
          </p:cNvPr>
          <p:cNvCxnSpPr>
            <a:cxnSpLocks/>
          </p:cNvCxnSpPr>
          <p:nvPr/>
        </p:nvCxnSpPr>
        <p:spPr>
          <a:xfrm flipV="1">
            <a:off x="7003845" y="2281898"/>
            <a:ext cx="1107033" cy="533703"/>
          </a:xfrm>
          <a:prstGeom prst="line">
            <a:avLst/>
          </a:prstGeom>
          <a:ln w="22225">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38275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22" presetClass="entr" presetSubtype="8" fill="hold" nodeType="withEffect">
                                  <p:stCondLst>
                                    <p:cond delay="50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1000"/>
                                        <p:tgtEl>
                                          <p:spTgt spid="15"/>
                                        </p:tgtEl>
                                      </p:cBhvr>
                                    </p:animEffect>
                                  </p:childTnLst>
                                </p:cTn>
                              </p:par>
                              <p:par>
                                <p:cTn id="29" presetID="22" presetClass="entr" presetSubtype="8" fill="hold" nodeType="withEffect">
                                  <p:stCondLst>
                                    <p:cond delay="500"/>
                                  </p:stCondLst>
                                  <p:childTnLst>
                                    <p:set>
                                      <p:cBhvr>
                                        <p:cTn id="30" dur="1" fill="hold">
                                          <p:stCondLst>
                                            <p:cond delay="0"/>
                                          </p:stCondLst>
                                        </p:cTn>
                                        <p:tgtEl>
                                          <p:spTgt spid="26"/>
                                        </p:tgtEl>
                                        <p:attrNameLst>
                                          <p:attrName>style.visibility</p:attrName>
                                        </p:attrNameLst>
                                      </p:cBhvr>
                                      <p:to>
                                        <p:strVal val="visible"/>
                                      </p:to>
                                    </p:set>
                                    <p:animEffect transition="in" filter="wipe(left)">
                                      <p:cBhvr>
                                        <p:cTn id="31" dur="1000"/>
                                        <p:tgtEl>
                                          <p:spTgt spid="26"/>
                                        </p:tgtEl>
                                      </p:cBhvr>
                                    </p:animEffect>
                                  </p:childTnLst>
                                </p:cTn>
                              </p:par>
                              <p:par>
                                <p:cTn id="32" presetID="22" presetClass="entr" presetSubtype="8" fill="hold" nodeType="withEffect">
                                  <p:stCondLst>
                                    <p:cond delay="500"/>
                                  </p:stCondLst>
                                  <p:childTnLst>
                                    <p:set>
                                      <p:cBhvr>
                                        <p:cTn id="33" dur="1" fill="hold">
                                          <p:stCondLst>
                                            <p:cond delay="0"/>
                                          </p:stCondLst>
                                        </p:cTn>
                                        <p:tgtEl>
                                          <p:spTgt spid="29"/>
                                        </p:tgtEl>
                                        <p:attrNameLst>
                                          <p:attrName>style.visibility</p:attrName>
                                        </p:attrNameLst>
                                      </p:cBhvr>
                                      <p:to>
                                        <p:strVal val="visible"/>
                                      </p:to>
                                    </p:set>
                                    <p:animEffect transition="in" filter="wipe(left)">
                                      <p:cBhvr>
                                        <p:cTn id="34" dur="1000"/>
                                        <p:tgtEl>
                                          <p:spTgt spid="29"/>
                                        </p:tgtEl>
                                      </p:cBhvr>
                                    </p:animEffect>
                                  </p:childTnLst>
                                </p:cTn>
                              </p:par>
                              <p:par>
                                <p:cTn id="35" presetID="22" presetClass="entr" presetSubtype="8" fill="hold" nodeType="withEffect">
                                  <p:stCondLst>
                                    <p:cond delay="500"/>
                                  </p:stCondLst>
                                  <p:childTnLst>
                                    <p:set>
                                      <p:cBhvr>
                                        <p:cTn id="36" dur="1" fill="hold">
                                          <p:stCondLst>
                                            <p:cond delay="0"/>
                                          </p:stCondLst>
                                        </p:cTn>
                                        <p:tgtEl>
                                          <p:spTgt spid="32"/>
                                        </p:tgtEl>
                                        <p:attrNameLst>
                                          <p:attrName>style.visibility</p:attrName>
                                        </p:attrNameLst>
                                      </p:cBhvr>
                                      <p:to>
                                        <p:strVal val="visible"/>
                                      </p:to>
                                    </p:set>
                                    <p:animEffect transition="in" filter="wipe(left)">
                                      <p:cBhvr>
                                        <p:cTn id="37" dur="1000"/>
                                        <p:tgtEl>
                                          <p:spTgt spid="32"/>
                                        </p:tgtEl>
                                      </p:cBhvr>
                                    </p:animEffect>
                                  </p:childTnLst>
                                </p:cTn>
                              </p:par>
                              <p:par>
                                <p:cTn id="38" presetID="22" presetClass="entr" presetSubtype="8" fill="hold" nodeType="withEffect">
                                  <p:stCondLst>
                                    <p:cond delay="500"/>
                                  </p:stCondLst>
                                  <p:childTnLst>
                                    <p:set>
                                      <p:cBhvr>
                                        <p:cTn id="39" dur="1" fill="hold">
                                          <p:stCondLst>
                                            <p:cond delay="0"/>
                                          </p:stCondLst>
                                        </p:cTn>
                                        <p:tgtEl>
                                          <p:spTgt spid="35"/>
                                        </p:tgtEl>
                                        <p:attrNameLst>
                                          <p:attrName>style.visibility</p:attrName>
                                        </p:attrNameLst>
                                      </p:cBhvr>
                                      <p:to>
                                        <p:strVal val="visible"/>
                                      </p:to>
                                    </p:set>
                                    <p:animEffect transition="in" filter="wipe(left)">
                                      <p:cBhvr>
                                        <p:cTn id="40" dur="1000"/>
                                        <p:tgtEl>
                                          <p:spTgt spid="35"/>
                                        </p:tgtEl>
                                      </p:cBhvr>
                                    </p:animEffect>
                                  </p:childTnLst>
                                </p:cTn>
                              </p:par>
                              <p:par>
                                <p:cTn id="41" presetID="22" presetClass="entr" presetSubtype="8" fill="hold" nodeType="withEffect">
                                  <p:stCondLst>
                                    <p:cond delay="500"/>
                                  </p:stCondLst>
                                  <p:childTnLst>
                                    <p:set>
                                      <p:cBhvr>
                                        <p:cTn id="42" dur="1" fill="hold">
                                          <p:stCondLst>
                                            <p:cond delay="0"/>
                                          </p:stCondLst>
                                        </p:cTn>
                                        <p:tgtEl>
                                          <p:spTgt spid="37"/>
                                        </p:tgtEl>
                                        <p:attrNameLst>
                                          <p:attrName>style.visibility</p:attrName>
                                        </p:attrNameLst>
                                      </p:cBhvr>
                                      <p:to>
                                        <p:strVal val="visible"/>
                                      </p:to>
                                    </p:set>
                                    <p:animEffect transition="in" filter="wipe(left)">
                                      <p:cBhvr>
                                        <p:cTn id="43"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D8072273-8B56-46B9-AE44-6025A9DF39B3}"/>
              </a:ext>
            </a:extLst>
          </p:cNvPr>
          <p:cNvPicPr>
            <a:picLocks noChangeAspect="1"/>
          </p:cNvPicPr>
          <p:nvPr/>
        </p:nvPicPr>
        <p:blipFill>
          <a:blip r:embed="rId3"/>
          <a:stretch>
            <a:fillRect/>
          </a:stretch>
        </p:blipFill>
        <p:spPr>
          <a:xfrm>
            <a:off x="6096000" y="2455740"/>
            <a:ext cx="5671107" cy="3344499"/>
          </a:xfrm>
          <a:prstGeom prst="rect">
            <a:avLst/>
          </a:prstGeom>
          <a:ln>
            <a:noFill/>
          </a:ln>
          <a:effectLst>
            <a:outerShdw blurRad="190500" algn="tl" rotWithShape="0">
              <a:srgbClr val="000000">
                <a:alpha val="70000"/>
              </a:srgbClr>
            </a:outerShdw>
          </a:effectLst>
        </p:spPr>
      </p:pic>
      <p:sp>
        <p:nvSpPr>
          <p:cNvPr id="2" name="Titolo 1">
            <a:extLst>
              <a:ext uri="{FF2B5EF4-FFF2-40B4-BE49-F238E27FC236}">
                <a16:creationId xmlns:a16="http://schemas.microsoft.com/office/drawing/2014/main" id="{95CA5F16-C54A-4F5A-A54D-5AE1E31DB0E8}"/>
              </a:ext>
            </a:extLst>
          </p:cNvPr>
          <p:cNvSpPr>
            <a:spLocks noGrp="1"/>
          </p:cNvSpPr>
          <p:nvPr>
            <p:ph type="title"/>
          </p:nvPr>
        </p:nvSpPr>
        <p:spPr>
          <a:xfrm>
            <a:off x="1970205" y="1127467"/>
            <a:ext cx="9129595" cy="621122"/>
          </a:xfrm>
        </p:spPr>
        <p:txBody>
          <a:bodyPr/>
          <a:lstStyle/>
          <a:p>
            <a:r>
              <a:rPr lang="en-US">
                <a:solidFill>
                  <a:srgbClr val="1A323E"/>
                </a:solidFill>
              </a:rPr>
              <a:t>Graph</a:t>
            </a:r>
          </a:p>
        </p:txBody>
      </p:sp>
      <p:sp>
        <p:nvSpPr>
          <p:cNvPr id="3" name="Segnaposto testo 2">
            <a:extLst>
              <a:ext uri="{FF2B5EF4-FFF2-40B4-BE49-F238E27FC236}">
                <a16:creationId xmlns:a16="http://schemas.microsoft.com/office/drawing/2014/main" id="{33132638-7B85-4787-B545-7FE5512A73BB}"/>
              </a:ext>
            </a:extLst>
          </p:cNvPr>
          <p:cNvSpPr>
            <a:spLocks noGrp="1"/>
          </p:cNvSpPr>
          <p:nvPr>
            <p:ph type="body" idx="1"/>
          </p:nvPr>
        </p:nvSpPr>
        <p:spPr>
          <a:xfrm>
            <a:off x="1028032" y="2465139"/>
            <a:ext cx="5003800" cy="3335100"/>
          </a:xfrm>
        </p:spPr>
        <p:txBody>
          <a:bodyPr anchor="ctr"/>
          <a:lstStyle/>
          <a:p>
            <a:r>
              <a:rPr lang="en-US" b="1"/>
              <a:t>Nodes</a:t>
            </a:r>
            <a:r>
              <a:rPr lang="en-US"/>
              <a:t>:	IP address</a:t>
            </a:r>
          </a:p>
          <a:p>
            <a:r>
              <a:rPr lang="en-US" b="1"/>
              <a:t>Edges</a:t>
            </a:r>
            <a:r>
              <a:rPr lang="fr-FR"/>
              <a:t>:	Packages </a:t>
            </a:r>
            <a:r>
              <a:rPr lang="fr-FR" err="1"/>
              <a:t>exchanged</a:t>
            </a:r>
            <a:r>
              <a:rPr lang="fr-FR"/>
              <a:t> </a:t>
            </a:r>
            <a:r>
              <a:rPr lang="en-US"/>
              <a:t>between</a:t>
            </a:r>
            <a:r>
              <a:rPr lang="fr-FR"/>
              <a:t> 		</a:t>
            </a:r>
            <a:r>
              <a:rPr lang="fr-FR" err="1"/>
              <a:t>two</a:t>
            </a:r>
            <a:r>
              <a:rPr lang="fr-FR"/>
              <a:t> parties</a:t>
            </a:r>
          </a:p>
          <a:p>
            <a:r>
              <a:rPr lang="en-US"/>
              <a:t>Bipartite Graph With 3 Layers:</a:t>
            </a:r>
          </a:p>
          <a:p>
            <a:pPr lvl="1">
              <a:buFont typeface="+mj-lt"/>
              <a:buAutoNum type="arabicPeriod"/>
            </a:pPr>
            <a:r>
              <a:rPr lang="en-US" sz="1800"/>
              <a:t>Attackers</a:t>
            </a:r>
          </a:p>
          <a:p>
            <a:pPr lvl="1">
              <a:buFont typeface="+mj-lt"/>
              <a:buAutoNum type="arabicPeriod"/>
            </a:pPr>
            <a:r>
              <a:rPr lang="en-US" sz="1800"/>
              <a:t>Firewall</a:t>
            </a:r>
          </a:p>
          <a:p>
            <a:pPr lvl="1">
              <a:buFont typeface="+mj-lt"/>
              <a:buAutoNum type="arabicPeriod"/>
            </a:pPr>
            <a:r>
              <a:rPr lang="en-US" sz="1800"/>
              <a:t>Targets</a:t>
            </a:r>
          </a:p>
        </p:txBody>
      </p:sp>
      <p:pic>
        <p:nvPicPr>
          <p:cNvPr id="6" name="Immagine 5" descr="Immagine che contiene screenshot&#10;&#10;Descrizione generata automaticamente">
            <a:extLst>
              <a:ext uri="{FF2B5EF4-FFF2-40B4-BE49-F238E27FC236}">
                <a16:creationId xmlns:a16="http://schemas.microsoft.com/office/drawing/2014/main" id="{4AB50E20-389D-4370-A8BD-58B9D973CF23}"/>
              </a:ext>
            </a:extLst>
          </p:cNvPr>
          <p:cNvPicPr>
            <a:picLocks noChangeAspect="1"/>
          </p:cNvPicPr>
          <p:nvPr/>
        </p:nvPicPr>
        <p:blipFill rotWithShape="1">
          <a:blip r:embed="rId4">
            <a:extLst>
              <a:ext uri="{28A0092B-C50C-407E-A947-70E740481C1C}">
                <a14:useLocalDpi xmlns:a14="http://schemas.microsoft.com/office/drawing/2010/main" val="0"/>
              </a:ext>
            </a:extLst>
          </a:blip>
          <a:srcRect l="17916" t="21520" r="17663" b="31696"/>
          <a:stretch/>
        </p:blipFill>
        <p:spPr>
          <a:xfrm>
            <a:off x="1092200" y="1093712"/>
            <a:ext cx="878005" cy="688631"/>
          </a:xfrm>
          <a:prstGeom prst="rect">
            <a:avLst/>
          </a:prstGeom>
        </p:spPr>
      </p:pic>
    </p:spTree>
    <p:extLst>
      <p:ext uri="{BB962C8B-B14F-4D97-AF65-F5344CB8AC3E}">
        <p14:creationId xmlns:p14="http://schemas.microsoft.com/office/powerpoint/2010/main" val="1649339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CA5F16-C54A-4F5A-A54D-5AE1E31DB0E8}"/>
              </a:ext>
            </a:extLst>
          </p:cNvPr>
          <p:cNvSpPr>
            <a:spLocks noGrp="1"/>
          </p:cNvSpPr>
          <p:nvPr>
            <p:ph type="title"/>
          </p:nvPr>
        </p:nvSpPr>
        <p:spPr>
          <a:xfrm>
            <a:off x="1970205" y="1127467"/>
            <a:ext cx="9129595" cy="621122"/>
          </a:xfrm>
        </p:spPr>
        <p:txBody>
          <a:bodyPr/>
          <a:lstStyle/>
          <a:p>
            <a:r>
              <a:rPr lang="en-US">
                <a:solidFill>
                  <a:srgbClr val="1A323E"/>
                </a:solidFill>
              </a:rPr>
              <a:t>Graph</a:t>
            </a:r>
          </a:p>
        </p:txBody>
      </p:sp>
      <p:sp>
        <p:nvSpPr>
          <p:cNvPr id="3" name="Segnaposto testo 2">
            <a:extLst>
              <a:ext uri="{FF2B5EF4-FFF2-40B4-BE49-F238E27FC236}">
                <a16:creationId xmlns:a16="http://schemas.microsoft.com/office/drawing/2014/main" id="{33132638-7B85-4787-B545-7FE5512A73BB}"/>
              </a:ext>
            </a:extLst>
          </p:cNvPr>
          <p:cNvSpPr>
            <a:spLocks noGrp="1"/>
          </p:cNvSpPr>
          <p:nvPr>
            <p:ph type="body" idx="1"/>
          </p:nvPr>
        </p:nvSpPr>
        <p:spPr>
          <a:xfrm>
            <a:off x="1028032" y="2472397"/>
            <a:ext cx="4952144" cy="3335100"/>
          </a:xfrm>
        </p:spPr>
        <p:txBody>
          <a:bodyPr anchor="ctr"/>
          <a:lstStyle/>
          <a:p>
            <a:r>
              <a:rPr lang="it-IT" b="1"/>
              <a:t>Colour Of </a:t>
            </a:r>
            <a:r>
              <a:rPr lang="it-IT" b="1" err="1"/>
              <a:t>Nodes</a:t>
            </a:r>
            <a:r>
              <a:rPr lang="it-IT" b="1"/>
              <a:t> </a:t>
            </a:r>
            <a:r>
              <a:rPr lang="it-IT"/>
              <a:t>: </a:t>
            </a:r>
            <a:br>
              <a:rPr lang="it-IT"/>
            </a:br>
            <a:r>
              <a:rPr lang="it-IT"/>
              <a:t>B</a:t>
            </a:r>
            <a:r>
              <a:rPr lang="en-US" err="1"/>
              <a:t>ased</a:t>
            </a:r>
            <a:r>
              <a:rPr lang="en-US"/>
              <a:t> on the number of </a:t>
            </a:r>
            <a:r>
              <a:rPr lang="en-US" b="1"/>
              <a:t>packets they sent and received</a:t>
            </a:r>
          </a:p>
          <a:p>
            <a:endParaRPr lang="en-US"/>
          </a:p>
          <a:p>
            <a:r>
              <a:rPr lang="en-US" b="1"/>
              <a:t>Edge Thickness </a:t>
            </a:r>
            <a:r>
              <a:rPr lang="en-US"/>
              <a:t>:</a:t>
            </a:r>
            <a:br>
              <a:rPr lang="en-US"/>
            </a:br>
            <a:r>
              <a:rPr lang="en-US"/>
              <a:t>Based on the number of </a:t>
            </a:r>
            <a:r>
              <a:rPr lang="en-US" b="1"/>
              <a:t>packets passing through the source and target</a:t>
            </a:r>
            <a:endParaRPr lang="en-US"/>
          </a:p>
        </p:txBody>
      </p:sp>
      <p:pic>
        <p:nvPicPr>
          <p:cNvPr id="6" name="Immagine 5" descr="Immagine che contiene screenshot&#10;&#10;Descrizione generata automaticamente">
            <a:extLst>
              <a:ext uri="{FF2B5EF4-FFF2-40B4-BE49-F238E27FC236}">
                <a16:creationId xmlns:a16="http://schemas.microsoft.com/office/drawing/2014/main" id="{4AB50E20-389D-4370-A8BD-58B9D973CF23}"/>
              </a:ext>
            </a:extLst>
          </p:cNvPr>
          <p:cNvPicPr>
            <a:picLocks noChangeAspect="1"/>
          </p:cNvPicPr>
          <p:nvPr/>
        </p:nvPicPr>
        <p:blipFill rotWithShape="1">
          <a:blip r:embed="rId3">
            <a:extLst>
              <a:ext uri="{28A0092B-C50C-407E-A947-70E740481C1C}">
                <a14:useLocalDpi xmlns:a14="http://schemas.microsoft.com/office/drawing/2010/main" val="0"/>
              </a:ext>
            </a:extLst>
          </a:blip>
          <a:srcRect l="17916" t="21520" r="17663" b="31696"/>
          <a:stretch/>
        </p:blipFill>
        <p:spPr>
          <a:xfrm>
            <a:off x="1092200" y="1093712"/>
            <a:ext cx="878005" cy="688631"/>
          </a:xfrm>
          <a:prstGeom prst="rect">
            <a:avLst/>
          </a:prstGeom>
        </p:spPr>
      </p:pic>
      <p:pic>
        <p:nvPicPr>
          <p:cNvPr id="7" name="Immagine 6">
            <a:extLst>
              <a:ext uri="{FF2B5EF4-FFF2-40B4-BE49-F238E27FC236}">
                <a16:creationId xmlns:a16="http://schemas.microsoft.com/office/drawing/2014/main" id="{8D94B2ED-01E0-4D3E-BB99-D7EE45A09E9A}"/>
              </a:ext>
            </a:extLst>
          </p:cNvPr>
          <p:cNvPicPr>
            <a:picLocks noChangeAspect="1"/>
          </p:cNvPicPr>
          <p:nvPr/>
        </p:nvPicPr>
        <p:blipFill rotWithShape="1">
          <a:blip r:embed="rId4"/>
          <a:srcRect l="11036" t="271" r="15279" b="543"/>
          <a:stretch/>
        </p:blipFill>
        <p:spPr>
          <a:xfrm rot="16200000">
            <a:off x="3517902" y="1771288"/>
            <a:ext cx="133349" cy="4641847"/>
          </a:xfrm>
          <a:prstGeom prst="rect">
            <a:avLst/>
          </a:prstGeom>
        </p:spPr>
      </p:pic>
      <p:pic>
        <p:nvPicPr>
          <p:cNvPr id="8" name="Immagine 7">
            <a:extLst>
              <a:ext uri="{FF2B5EF4-FFF2-40B4-BE49-F238E27FC236}">
                <a16:creationId xmlns:a16="http://schemas.microsoft.com/office/drawing/2014/main" id="{895059BD-402E-40C5-822C-8640513FE2BF}"/>
              </a:ext>
            </a:extLst>
          </p:cNvPr>
          <p:cNvPicPr>
            <a:picLocks noChangeAspect="1"/>
          </p:cNvPicPr>
          <p:nvPr/>
        </p:nvPicPr>
        <p:blipFill>
          <a:blip r:embed="rId5"/>
          <a:stretch>
            <a:fillRect/>
          </a:stretch>
        </p:blipFill>
        <p:spPr>
          <a:xfrm>
            <a:off x="6096000" y="2455740"/>
            <a:ext cx="5671107" cy="334449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80055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CA5F16-C54A-4F5A-A54D-5AE1E31DB0E8}"/>
              </a:ext>
            </a:extLst>
          </p:cNvPr>
          <p:cNvSpPr>
            <a:spLocks noGrp="1"/>
          </p:cNvSpPr>
          <p:nvPr>
            <p:ph type="title"/>
          </p:nvPr>
        </p:nvSpPr>
        <p:spPr>
          <a:xfrm>
            <a:off x="1970205" y="1127467"/>
            <a:ext cx="9129595" cy="621122"/>
          </a:xfrm>
        </p:spPr>
        <p:txBody>
          <a:bodyPr/>
          <a:lstStyle/>
          <a:p>
            <a:r>
              <a:rPr lang="en-US">
                <a:solidFill>
                  <a:srgbClr val="1A323E"/>
                </a:solidFill>
              </a:rPr>
              <a:t>Visualizations</a:t>
            </a:r>
          </a:p>
        </p:txBody>
      </p:sp>
      <p:sp>
        <p:nvSpPr>
          <p:cNvPr id="3" name="Segnaposto testo 2">
            <a:extLst>
              <a:ext uri="{FF2B5EF4-FFF2-40B4-BE49-F238E27FC236}">
                <a16:creationId xmlns:a16="http://schemas.microsoft.com/office/drawing/2014/main" id="{33132638-7B85-4787-B545-7FE5512A73BB}"/>
              </a:ext>
            </a:extLst>
          </p:cNvPr>
          <p:cNvSpPr>
            <a:spLocks noGrp="1"/>
          </p:cNvSpPr>
          <p:nvPr>
            <p:ph type="body" idx="1"/>
          </p:nvPr>
        </p:nvSpPr>
        <p:spPr>
          <a:xfrm>
            <a:off x="1092200" y="2038750"/>
            <a:ext cx="4105442" cy="3725537"/>
          </a:xfrm>
        </p:spPr>
        <p:txBody>
          <a:bodyPr anchor="t"/>
          <a:lstStyle/>
          <a:p>
            <a:r>
              <a:rPr lang="fr-FR" sz="2000" b="1" dirty="0"/>
              <a:t>Graph</a:t>
            </a:r>
          </a:p>
          <a:p>
            <a:r>
              <a:rPr lang="fr-FR" sz="2000" b="1" dirty="0"/>
              <a:t>PCA</a:t>
            </a:r>
          </a:p>
        </p:txBody>
      </p:sp>
      <p:pic>
        <p:nvPicPr>
          <p:cNvPr id="6" name="Immagine 5" descr="Immagine che contiene screenshot&#10;&#10;Descrizione generata automaticamente">
            <a:extLst>
              <a:ext uri="{FF2B5EF4-FFF2-40B4-BE49-F238E27FC236}">
                <a16:creationId xmlns:a16="http://schemas.microsoft.com/office/drawing/2014/main" id="{4AB50E20-389D-4370-A8BD-58B9D973CF23}"/>
              </a:ext>
            </a:extLst>
          </p:cNvPr>
          <p:cNvPicPr>
            <a:picLocks noChangeAspect="1"/>
          </p:cNvPicPr>
          <p:nvPr/>
        </p:nvPicPr>
        <p:blipFill rotWithShape="1">
          <a:blip r:embed="rId3">
            <a:extLst>
              <a:ext uri="{28A0092B-C50C-407E-A947-70E740481C1C}">
                <a14:useLocalDpi xmlns:a14="http://schemas.microsoft.com/office/drawing/2010/main" val="0"/>
              </a:ext>
            </a:extLst>
          </a:blip>
          <a:srcRect l="17916" t="21520" r="17663" b="31696"/>
          <a:stretch/>
        </p:blipFill>
        <p:spPr>
          <a:xfrm>
            <a:off x="1092200" y="1093712"/>
            <a:ext cx="878005" cy="688631"/>
          </a:xfrm>
          <a:prstGeom prst="rect">
            <a:avLst/>
          </a:prstGeom>
        </p:spPr>
      </p:pic>
      <p:sp>
        <p:nvSpPr>
          <p:cNvPr id="8" name="Connettore 7">
            <a:extLst>
              <a:ext uri="{FF2B5EF4-FFF2-40B4-BE49-F238E27FC236}">
                <a16:creationId xmlns:a16="http://schemas.microsoft.com/office/drawing/2014/main" id="{A98F156E-1294-4B17-AA16-6BE0E48EC15E}"/>
              </a:ext>
            </a:extLst>
          </p:cNvPr>
          <p:cNvSpPr/>
          <p:nvPr/>
        </p:nvSpPr>
        <p:spPr>
          <a:xfrm>
            <a:off x="5683668" y="2118484"/>
            <a:ext cx="352929" cy="348916"/>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Connettore 8">
            <a:extLst>
              <a:ext uri="{FF2B5EF4-FFF2-40B4-BE49-F238E27FC236}">
                <a16:creationId xmlns:a16="http://schemas.microsoft.com/office/drawing/2014/main" id="{53F7F6EB-D32A-4E9E-8546-E0B4DC51E458}"/>
              </a:ext>
            </a:extLst>
          </p:cNvPr>
          <p:cNvSpPr/>
          <p:nvPr/>
        </p:nvSpPr>
        <p:spPr>
          <a:xfrm>
            <a:off x="5683791" y="2626753"/>
            <a:ext cx="352929" cy="348916"/>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Connettore 9">
            <a:extLst>
              <a:ext uri="{FF2B5EF4-FFF2-40B4-BE49-F238E27FC236}">
                <a16:creationId xmlns:a16="http://schemas.microsoft.com/office/drawing/2014/main" id="{4DFA2F80-ACF7-4A98-9C7F-145CF3DD312B}"/>
              </a:ext>
            </a:extLst>
          </p:cNvPr>
          <p:cNvSpPr/>
          <p:nvPr/>
        </p:nvSpPr>
        <p:spPr>
          <a:xfrm>
            <a:off x="5683667" y="3132216"/>
            <a:ext cx="352929" cy="348916"/>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Connettore 10">
            <a:extLst>
              <a:ext uri="{FF2B5EF4-FFF2-40B4-BE49-F238E27FC236}">
                <a16:creationId xmlns:a16="http://schemas.microsoft.com/office/drawing/2014/main" id="{B1E9DFCB-74CE-416F-AE4C-83BEE86742A2}"/>
              </a:ext>
            </a:extLst>
          </p:cNvPr>
          <p:cNvSpPr/>
          <p:nvPr/>
        </p:nvSpPr>
        <p:spPr>
          <a:xfrm>
            <a:off x="6841830" y="2633705"/>
            <a:ext cx="352929" cy="348916"/>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Connettore 11">
            <a:extLst>
              <a:ext uri="{FF2B5EF4-FFF2-40B4-BE49-F238E27FC236}">
                <a16:creationId xmlns:a16="http://schemas.microsoft.com/office/drawing/2014/main" id="{46DE4ADB-A336-48A7-99BD-5E0BC29E5B95}"/>
              </a:ext>
            </a:extLst>
          </p:cNvPr>
          <p:cNvSpPr/>
          <p:nvPr/>
        </p:nvSpPr>
        <p:spPr>
          <a:xfrm>
            <a:off x="7916651" y="2111902"/>
            <a:ext cx="352929" cy="348916"/>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Connettore 12">
            <a:extLst>
              <a:ext uri="{FF2B5EF4-FFF2-40B4-BE49-F238E27FC236}">
                <a16:creationId xmlns:a16="http://schemas.microsoft.com/office/drawing/2014/main" id="{1A2CAD8C-7910-493B-8894-8FD1C29BFCFD}"/>
              </a:ext>
            </a:extLst>
          </p:cNvPr>
          <p:cNvSpPr/>
          <p:nvPr/>
        </p:nvSpPr>
        <p:spPr>
          <a:xfrm>
            <a:off x="7924793" y="3132216"/>
            <a:ext cx="352929" cy="348916"/>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15" name="Connettore diritto 14">
            <a:extLst>
              <a:ext uri="{FF2B5EF4-FFF2-40B4-BE49-F238E27FC236}">
                <a16:creationId xmlns:a16="http://schemas.microsoft.com/office/drawing/2014/main" id="{094688AA-2C8C-4385-BD00-3DA76662458F}"/>
              </a:ext>
            </a:extLst>
          </p:cNvPr>
          <p:cNvCxnSpPr>
            <a:cxnSpLocks/>
          </p:cNvCxnSpPr>
          <p:nvPr/>
        </p:nvCxnSpPr>
        <p:spPr>
          <a:xfrm>
            <a:off x="5868276" y="2286360"/>
            <a:ext cx="1145987" cy="552130"/>
          </a:xfrm>
          <a:prstGeom prst="line">
            <a:avLst/>
          </a:prstGeom>
          <a:ln w="1079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26" name="Connettore diritto 25">
            <a:extLst>
              <a:ext uri="{FF2B5EF4-FFF2-40B4-BE49-F238E27FC236}">
                <a16:creationId xmlns:a16="http://schemas.microsoft.com/office/drawing/2014/main" id="{900CE6AD-6D84-4D35-B0EE-7926AFCBD6DC}"/>
              </a:ext>
            </a:extLst>
          </p:cNvPr>
          <p:cNvCxnSpPr>
            <a:cxnSpLocks/>
          </p:cNvCxnSpPr>
          <p:nvPr/>
        </p:nvCxnSpPr>
        <p:spPr>
          <a:xfrm>
            <a:off x="5868276" y="2286360"/>
            <a:ext cx="2232903" cy="3077"/>
          </a:xfrm>
          <a:prstGeom prst="line">
            <a:avLst/>
          </a:prstGeom>
          <a:ln w="6350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29" name="Connettore diritto 28">
            <a:extLst>
              <a:ext uri="{FF2B5EF4-FFF2-40B4-BE49-F238E27FC236}">
                <a16:creationId xmlns:a16="http://schemas.microsoft.com/office/drawing/2014/main" id="{6C4BD222-51F2-4362-8677-E5A99B397EFB}"/>
              </a:ext>
            </a:extLst>
          </p:cNvPr>
          <p:cNvCxnSpPr>
            <a:cxnSpLocks/>
          </p:cNvCxnSpPr>
          <p:nvPr/>
        </p:nvCxnSpPr>
        <p:spPr>
          <a:xfrm flipV="1">
            <a:off x="5868276" y="2819009"/>
            <a:ext cx="1130535" cy="499496"/>
          </a:xfrm>
          <a:prstGeom prst="line">
            <a:avLst/>
          </a:prstGeom>
          <a:ln w="47625">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32" name="Connettore diritto 31">
            <a:extLst>
              <a:ext uri="{FF2B5EF4-FFF2-40B4-BE49-F238E27FC236}">
                <a16:creationId xmlns:a16="http://schemas.microsoft.com/office/drawing/2014/main" id="{4FF8EA0C-F4C2-4164-B86A-11D3DE8936DF}"/>
              </a:ext>
            </a:extLst>
          </p:cNvPr>
          <p:cNvCxnSpPr>
            <a:cxnSpLocks/>
          </p:cNvCxnSpPr>
          <p:nvPr/>
        </p:nvCxnSpPr>
        <p:spPr>
          <a:xfrm>
            <a:off x="5876296" y="2808163"/>
            <a:ext cx="1137967" cy="7438"/>
          </a:xfrm>
          <a:prstGeom prst="line">
            <a:avLst/>
          </a:prstGeom>
          <a:ln w="22225">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35" name="Connettore diritto 34">
            <a:extLst>
              <a:ext uri="{FF2B5EF4-FFF2-40B4-BE49-F238E27FC236}">
                <a16:creationId xmlns:a16="http://schemas.microsoft.com/office/drawing/2014/main" id="{EFDDC4A2-4815-491D-A7CC-2D3E66AD284D}"/>
              </a:ext>
            </a:extLst>
          </p:cNvPr>
          <p:cNvCxnSpPr>
            <a:cxnSpLocks/>
          </p:cNvCxnSpPr>
          <p:nvPr/>
        </p:nvCxnSpPr>
        <p:spPr>
          <a:xfrm>
            <a:off x="7018294" y="2806592"/>
            <a:ext cx="1095466" cy="498843"/>
          </a:xfrm>
          <a:prstGeom prst="line">
            <a:avLst/>
          </a:prstGeom>
          <a:ln w="1079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37" name="Connettore diritto 36">
            <a:extLst>
              <a:ext uri="{FF2B5EF4-FFF2-40B4-BE49-F238E27FC236}">
                <a16:creationId xmlns:a16="http://schemas.microsoft.com/office/drawing/2014/main" id="{9ACCE8CF-AC7D-49C3-B7BE-A5FC6E007360}"/>
              </a:ext>
            </a:extLst>
          </p:cNvPr>
          <p:cNvCxnSpPr>
            <a:cxnSpLocks/>
          </p:cNvCxnSpPr>
          <p:nvPr/>
        </p:nvCxnSpPr>
        <p:spPr>
          <a:xfrm flipV="1">
            <a:off x="7003845" y="2281898"/>
            <a:ext cx="1107033" cy="533703"/>
          </a:xfrm>
          <a:prstGeom prst="line">
            <a:avLst/>
          </a:prstGeom>
          <a:ln w="22225">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43" name="Connettore diritto 42">
            <a:extLst>
              <a:ext uri="{FF2B5EF4-FFF2-40B4-BE49-F238E27FC236}">
                <a16:creationId xmlns:a16="http://schemas.microsoft.com/office/drawing/2014/main" id="{6D530CAA-D309-42A2-AF56-ECA7D0CF4A3F}"/>
              </a:ext>
            </a:extLst>
          </p:cNvPr>
          <p:cNvCxnSpPr>
            <a:cxnSpLocks/>
          </p:cNvCxnSpPr>
          <p:nvPr/>
        </p:nvCxnSpPr>
        <p:spPr>
          <a:xfrm flipV="1">
            <a:off x="9527960" y="2250470"/>
            <a:ext cx="0" cy="1036439"/>
          </a:xfrm>
          <a:prstGeom prst="line">
            <a:avLst/>
          </a:prstGeom>
          <a:ln w="22225">
            <a:solidFill>
              <a:schemeClr val="dk1"/>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45" name="Connettore diritto 44">
            <a:extLst>
              <a:ext uri="{FF2B5EF4-FFF2-40B4-BE49-F238E27FC236}">
                <a16:creationId xmlns:a16="http://schemas.microsoft.com/office/drawing/2014/main" id="{94D41D1D-19B1-4AED-ADC5-3BCA5EC3FC01}"/>
              </a:ext>
            </a:extLst>
          </p:cNvPr>
          <p:cNvCxnSpPr>
            <a:cxnSpLocks/>
          </p:cNvCxnSpPr>
          <p:nvPr/>
        </p:nvCxnSpPr>
        <p:spPr>
          <a:xfrm flipV="1">
            <a:off x="10334162" y="2250469"/>
            <a:ext cx="0" cy="1036439"/>
          </a:xfrm>
          <a:prstGeom prst="line">
            <a:avLst/>
          </a:prstGeom>
          <a:ln w="22225">
            <a:solidFill>
              <a:schemeClr val="dk1"/>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46" name="Connettore diritto 45">
            <a:extLst>
              <a:ext uri="{FF2B5EF4-FFF2-40B4-BE49-F238E27FC236}">
                <a16:creationId xmlns:a16="http://schemas.microsoft.com/office/drawing/2014/main" id="{E017234D-A5F0-46A7-9344-054C85EFA0C7}"/>
              </a:ext>
            </a:extLst>
          </p:cNvPr>
          <p:cNvCxnSpPr>
            <a:cxnSpLocks/>
          </p:cNvCxnSpPr>
          <p:nvPr/>
        </p:nvCxnSpPr>
        <p:spPr>
          <a:xfrm flipV="1">
            <a:off x="11120573" y="2250468"/>
            <a:ext cx="0" cy="1036439"/>
          </a:xfrm>
          <a:prstGeom prst="line">
            <a:avLst/>
          </a:prstGeom>
          <a:ln w="22225">
            <a:solidFill>
              <a:schemeClr val="dk1"/>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47" name="Connettore diritto 46">
            <a:extLst>
              <a:ext uri="{FF2B5EF4-FFF2-40B4-BE49-F238E27FC236}">
                <a16:creationId xmlns:a16="http://schemas.microsoft.com/office/drawing/2014/main" id="{3E36658C-C19B-4212-B9CF-AE11DE0F0534}"/>
              </a:ext>
            </a:extLst>
          </p:cNvPr>
          <p:cNvCxnSpPr>
            <a:cxnSpLocks/>
          </p:cNvCxnSpPr>
          <p:nvPr/>
        </p:nvCxnSpPr>
        <p:spPr>
          <a:xfrm flipV="1">
            <a:off x="8733636" y="2259704"/>
            <a:ext cx="0" cy="1036439"/>
          </a:xfrm>
          <a:prstGeom prst="line">
            <a:avLst/>
          </a:prstGeom>
          <a:ln w="22225">
            <a:solidFill>
              <a:schemeClr val="dk1"/>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48" name="Connettore diritto 47">
            <a:extLst>
              <a:ext uri="{FF2B5EF4-FFF2-40B4-BE49-F238E27FC236}">
                <a16:creationId xmlns:a16="http://schemas.microsoft.com/office/drawing/2014/main" id="{269A79DA-677A-47F7-BFC1-57D7680C63EA}"/>
              </a:ext>
            </a:extLst>
          </p:cNvPr>
          <p:cNvCxnSpPr>
            <a:cxnSpLocks/>
          </p:cNvCxnSpPr>
          <p:nvPr/>
        </p:nvCxnSpPr>
        <p:spPr>
          <a:xfrm flipH="1" flipV="1">
            <a:off x="8733636" y="2460818"/>
            <a:ext cx="794324" cy="172887"/>
          </a:xfrm>
          <a:prstGeom prst="line">
            <a:avLst/>
          </a:prstGeom>
          <a:ln w="63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51" name="Connettore diritto 50">
            <a:extLst>
              <a:ext uri="{FF2B5EF4-FFF2-40B4-BE49-F238E27FC236}">
                <a16:creationId xmlns:a16="http://schemas.microsoft.com/office/drawing/2014/main" id="{8954865A-AD87-40FE-9D48-EE26938A1078}"/>
              </a:ext>
            </a:extLst>
          </p:cNvPr>
          <p:cNvCxnSpPr>
            <a:cxnSpLocks/>
          </p:cNvCxnSpPr>
          <p:nvPr/>
        </p:nvCxnSpPr>
        <p:spPr>
          <a:xfrm flipH="1" flipV="1">
            <a:off x="9520043" y="2633705"/>
            <a:ext cx="794324" cy="172887"/>
          </a:xfrm>
          <a:prstGeom prst="line">
            <a:avLst/>
          </a:prstGeom>
          <a:ln w="63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53" name="Connettore diritto 52">
            <a:extLst>
              <a:ext uri="{FF2B5EF4-FFF2-40B4-BE49-F238E27FC236}">
                <a16:creationId xmlns:a16="http://schemas.microsoft.com/office/drawing/2014/main" id="{A8C7E206-6A20-4E5C-8288-AFB42DE5923A}"/>
              </a:ext>
            </a:extLst>
          </p:cNvPr>
          <p:cNvCxnSpPr>
            <a:cxnSpLocks/>
          </p:cNvCxnSpPr>
          <p:nvPr/>
        </p:nvCxnSpPr>
        <p:spPr>
          <a:xfrm flipH="1">
            <a:off x="10318392" y="2720148"/>
            <a:ext cx="790298" cy="82635"/>
          </a:xfrm>
          <a:prstGeom prst="line">
            <a:avLst/>
          </a:prstGeom>
          <a:ln w="63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55" name="Connettore diritto 54">
            <a:extLst>
              <a:ext uri="{FF2B5EF4-FFF2-40B4-BE49-F238E27FC236}">
                <a16:creationId xmlns:a16="http://schemas.microsoft.com/office/drawing/2014/main" id="{0777256D-0B8C-463A-A025-A26B5AFF3204}"/>
              </a:ext>
            </a:extLst>
          </p:cNvPr>
          <p:cNvCxnSpPr>
            <a:cxnSpLocks/>
          </p:cNvCxnSpPr>
          <p:nvPr/>
        </p:nvCxnSpPr>
        <p:spPr>
          <a:xfrm flipH="1">
            <a:off x="8729227" y="2443101"/>
            <a:ext cx="786791" cy="243448"/>
          </a:xfrm>
          <a:prstGeom prst="line">
            <a:avLst/>
          </a:prstGeom>
          <a:ln w="63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57" name="Connettore diritto 56">
            <a:extLst>
              <a:ext uri="{FF2B5EF4-FFF2-40B4-BE49-F238E27FC236}">
                <a16:creationId xmlns:a16="http://schemas.microsoft.com/office/drawing/2014/main" id="{A4554C3D-1D3C-4524-9590-2BFE7DA5502D}"/>
              </a:ext>
            </a:extLst>
          </p:cNvPr>
          <p:cNvCxnSpPr>
            <a:cxnSpLocks/>
          </p:cNvCxnSpPr>
          <p:nvPr/>
        </p:nvCxnSpPr>
        <p:spPr>
          <a:xfrm flipH="1" flipV="1">
            <a:off x="9509887" y="2442088"/>
            <a:ext cx="812332" cy="122737"/>
          </a:xfrm>
          <a:prstGeom prst="line">
            <a:avLst/>
          </a:prstGeom>
          <a:ln w="63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59" name="Connettore diritto 58">
            <a:extLst>
              <a:ext uri="{FF2B5EF4-FFF2-40B4-BE49-F238E27FC236}">
                <a16:creationId xmlns:a16="http://schemas.microsoft.com/office/drawing/2014/main" id="{D27443BD-9BC2-4D5E-9EF2-2992115BA674}"/>
              </a:ext>
            </a:extLst>
          </p:cNvPr>
          <p:cNvCxnSpPr>
            <a:cxnSpLocks/>
          </p:cNvCxnSpPr>
          <p:nvPr/>
        </p:nvCxnSpPr>
        <p:spPr>
          <a:xfrm flipH="1" flipV="1">
            <a:off x="10309256" y="2558025"/>
            <a:ext cx="807286" cy="185294"/>
          </a:xfrm>
          <a:prstGeom prst="line">
            <a:avLst/>
          </a:prstGeom>
          <a:ln w="63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61" name="Connettore diritto 60">
            <a:extLst>
              <a:ext uri="{FF2B5EF4-FFF2-40B4-BE49-F238E27FC236}">
                <a16:creationId xmlns:a16="http://schemas.microsoft.com/office/drawing/2014/main" id="{941D120C-EB21-4B7A-B52B-B52938664428}"/>
              </a:ext>
            </a:extLst>
          </p:cNvPr>
          <p:cNvCxnSpPr>
            <a:cxnSpLocks/>
          </p:cNvCxnSpPr>
          <p:nvPr/>
        </p:nvCxnSpPr>
        <p:spPr>
          <a:xfrm flipH="1" flipV="1">
            <a:off x="8728602" y="2919986"/>
            <a:ext cx="794324" cy="172887"/>
          </a:xfrm>
          <a:prstGeom prst="line">
            <a:avLst/>
          </a:prstGeom>
          <a:ln w="63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62" name="Connettore diritto 61">
            <a:extLst>
              <a:ext uri="{FF2B5EF4-FFF2-40B4-BE49-F238E27FC236}">
                <a16:creationId xmlns:a16="http://schemas.microsoft.com/office/drawing/2014/main" id="{FB07596B-E849-45AE-ADC7-3915AED84EA1}"/>
              </a:ext>
            </a:extLst>
          </p:cNvPr>
          <p:cNvCxnSpPr>
            <a:cxnSpLocks/>
          </p:cNvCxnSpPr>
          <p:nvPr/>
        </p:nvCxnSpPr>
        <p:spPr>
          <a:xfrm flipH="1">
            <a:off x="9508710" y="2994105"/>
            <a:ext cx="825452" cy="85795"/>
          </a:xfrm>
          <a:prstGeom prst="line">
            <a:avLst/>
          </a:prstGeom>
          <a:ln w="63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64" name="Connettore diritto 63">
            <a:extLst>
              <a:ext uri="{FF2B5EF4-FFF2-40B4-BE49-F238E27FC236}">
                <a16:creationId xmlns:a16="http://schemas.microsoft.com/office/drawing/2014/main" id="{99DDE668-61B6-4BB8-B3C7-F62DF78551A5}"/>
              </a:ext>
            </a:extLst>
          </p:cNvPr>
          <p:cNvCxnSpPr>
            <a:cxnSpLocks/>
          </p:cNvCxnSpPr>
          <p:nvPr/>
        </p:nvCxnSpPr>
        <p:spPr>
          <a:xfrm flipH="1" flipV="1">
            <a:off x="10316652" y="2992961"/>
            <a:ext cx="811833" cy="86939"/>
          </a:xfrm>
          <a:prstGeom prst="line">
            <a:avLst/>
          </a:prstGeom>
          <a:ln w="63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66" name="Connettore diritto 65">
            <a:extLst>
              <a:ext uri="{FF2B5EF4-FFF2-40B4-BE49-F238E27FC236}">
                <a16:creationId xmlns:a16="http://schemas.microsoft.com/office/drawing/2014/main" id="{6EF05771-7F3E-4395-9EEB-24FD166F1994}"/>
              </a:ext>
            </a:extLst>
          </p:cNvPr>
          <p:cNvCxnSpPr>
            <a:cxnSpLocks/>
          </p:cNvCxnSpPr>
          <p:nvPr/>
        </p:nvCxnSpPr>
        <p:spPr>
          <a:xfrm flipH="1" flipV="1">
            <a:off x="9529943" y="2629897"/>
            <a:ext cx="802497" cy="518885"/>
          </a:xfrm>
          <a:prstGeom prst="line">
            <a:avLst/>
          </a:prstGeom>
          <a:ln w="63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69" name="Connettore diritto 68">
            <a:extLst>
              <a:ext uri="{FF2B5EF4-FFF2-40B4-BE49-F238E27FC236}">
                <a16:creationId xmlns:a16="http://schemas.microsoft.com/office/drawing/2014/main" id="{F4FA4BF7-D5DC-4AC9-849F-773150A8DE66}"/>
              </a:ext>
            </a:extLst>
          </p:cNvPr>
          <p:cNvCxnSpPr>
            <a:cxnSpLocks/>
          </p:cNvCxnSpPr>
          <p:nvPr/>
        </p:nvCxnSpPr>
        <p:spPr>
          <a:xfrm flipH="1">
            <a:off x="10332441" y="2895826"/>
            <a:ext cx="776249" cy="243156"/>
          </a:xfrm>
          <a:prstGeom prst="line">
            <a:avLst/>
          </a:prstGeom>
          <a:ln w="63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544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par>
                                <p:cTn id="11" presetID="10"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nodeType="with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par>
                                <p:cTn id="17" presetID="10" presetClass="entr" presetSubtype="0" fill="hold" nodeType="with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500"/>
                                        <p:tgtEl>
                                          <p:spTgt spid="47"/>
                                        </p:tgtEl>
                                      </p:cBhvr>
                                    </p:animEffect>
                                  </p:childTnLst>
                                </p:cTn>
                              </p:par>
                              <p:par>
                                <p:cTn id="20" presetID="22" presetClass="entr" presetSubtype="8" fill="hold"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wipe(left)">
                                      <p:cBhvr>
                                        <p:cTn id="22" dur="500"/>
                                        <p:tgtEl>
                                          <p:spTgt spid="48"/>
                                        </p:tgtEl>
                                      </p:cBhvr>
                                    </p:animEffect>
                                  </p:childTnLst>
                                </p:cTn>
                              </p:par>
                              <p:par>
                                <p:cTn id="23" presetID="22" presetClass="entr" presetSubtype="8" fill="hold" nodeType="withEffect">
                                  <p:stCondLst>
                                    <p:cond delay="250"/>
                                  </p:stCondLst>
                                  <p:childTnLst>
                                    <p:set>
                                      <p:cBhvr>
                                        <p:cTn id="24" dur="1" fill="hold">
                                          <p:stCondLst>
                                            <p:cond delay="0"/>
                                          </p:stCondLst>
                                        </p:cTn>
                                        <p:tgtEl>
                                          <p:spTgt spid="51"/>
                                        </p:tgtEl>
                                        <p:attrNameLst>
                                          <p:attrName>style.visibility</p:attrName>
                                        </p:attrNameLst>
                                      </p:cBhvr>
                                      <p:to>
                                        <p:strVal val="visible"/>
                                      </p:to>
                                    </p:set>
                                    <p:animEffect transition="in" filter="wipe(left)">
                                      <p:cBhvr>
                                        <p:cTn id="25" dur="500"/>
                                        <p:tgtEl>
                                          <p:spTgt spid="51"/>
                                        </p:tgtEl>
                                      </p:cBhvr>
                                    </p:animEffect>
                                  </p:childTnLst>
                                </p:cTn>
                              </p:par>
                              <p:par>
                                <p:cTn id="26" presetID="22" presetClass="entr" presetSubtype="8" fill="hold" nodeType="withEffect">
                                  <p:stCondLst>
                                    <p:cond delay="500"/>
                                  </p:stCondLst>
                                  <p:childTnLst>
                                    <p:set>
                                      <p:cBhvr>
                                        <p:cTn id="27" dur="1" fill="hold">
                                          <p:stCondLst>
                                            <p:cond delay="0"/>
                                          </p:stCondLst>
                                        </p:cTn>
                                        <p:tgtEl>
                                          <p:spTgt spid="53"/>
                                        </p:tgtEl>
                                        <p:attrNameLst>
                                          <p:attrName>style.visibility</p:attrName>
                                        </p:attrNameLst>
                                      </p:cBhvr>
                                      <p:to>
                                        <p:strVal val="visible"/>
                                      </p:to>
                                    </p:set>
                                    <p:animEffect transition="in" filter="wipe(left)">
                                      <p:cBhvr>
                                        <p:cTn id="28" dur="500"/>
                                        <p:tgtEl>
                                          <p:spTgt spid="53"/>
                                        </p:tgtEl>
                                      </p:cBhvr>
                                    </p:animEffect>
                                  </p:childTnLst>
                                </p:cTn>
                              </p:par>
                              <p:par>
                                <p:cTn id="29" presetID="22" presetClass="entr" presetSubtype="8" fill="hold" nodeType="with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wipe(left)">
                                      <p:cBhvr>
                                        <p:cTn id="31" dur="500"/>
                                        <p:tgtEl>
                                          <p:spTgt spid="55"/>
                                        </p:tgtEl>
                                      </p:cBhvr>
                                    </p:animEffect>
                                  </p:childTnLst>
                                </p:cTn>
                              </p:par>
                              <p:par>
                                <p:cTn id="32" presetID="22" presetClass="entr" presetSubtype="8" fill="hold" nodeType="withEffect">
                                  <p:stCondLst>
                                    <p:cond delay="250"/>
                                  </p:stCondLst>
                                  <p:childTnLst>
                                    <p:set>
                                      <p:cBhvr>
                                        <p:cTn id="33" dur="1" fill="hold">
                                          <p:stCondLst>
                                            <p:cond delay="0"/>
                                          </p:stCondLst>
                                        </p:cTn>
                                        <p:tgtEl>
                                          <p:spTgt spid="57"/>
                                        </p:tgtEl>
                                        <p:attrNameLst>
                                          <p:attrName>style.visibility</p:attrName>
                                        </p:attrNameLst>
                                      </p:cBhvr>
                                      <p:to>
                                        <p:strVal val="visible"/>
                                      </p:to>
                                    </p:set>
                                    <p:animEffect transition="in" filter="wipe(left)">
                                      <p:cBhvr>
                                        <p:cTn id="34" dur="500"/>
                                        <p:tgtEl>
                                          <p:spTgt spid="57"/>
                                        </p:tgtEl>
                                      </p:cBhvr>
                                    </p:animEffect>
                                  </p:childTnLst>
                                </p:cTn>
                              </p:par>
                              <p:par>
                                <p:cTn id="35" presetID="22" presetClass="entr" presetSubtype="8" fill="hold" nodeType="withEffect">
                                  <p:stCondLst>
                                    <p:cond delay="500"/>
                                  </p:stCondLst>
                                  <p:childTnLst>
                                    <p:set>
                                      <p:cBhvr>
                                        <p:cTn id="36" dur="1" fill="hold">
                                          <p:stCondLst>
                                            <p:cond delay="0"/>
                                          </p:stCondLst>
                                        </p:cTn>
                                        <p:tgtEl>
                                          <p:spTgt spid="59"/>
                                        </p:tgtEl>
                                        <p:attrNameLst>
                                          <p:attrName>style.visibility</p:attrName>
                                        </p:attrNameLst>
                                      </p:cBhvr>
                                      <p:to>
                                        <p:strVal val="visible"/>
                                      </p:to>
                                    </p:set>
                                    <p:animEffect transition="in" filter="wipe(left)">
                                      <p:cBhvr>
                                        <p:cTn id="37" dur="500"/>
                                        <p:tgtEl>
                                          <p:spTgt spid="59"/>
                                        </p:tgtEl>
                                      </p:cBhvr>
                                    </p:animEffect>
                                  </p:childTnLst>
                                </p:cTn>
                              </p:par>
                              <p:par>
                                <p:cTn id="38" presetID="22" presetClass="entr" presetSubtype="8" fill="hold" nodeType="with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wipe(left)">
                                      <p:cBhvr>
                                        <p:cTn id="40" dur="500"/>
                                        <p:tgtEl>
                                          <p:spTgt spid="61"/>
                                        </p:tgtEl>
                                      </p:cBhvr>
                                    </p:animEffect>
                                  </p:childTnLst>
                                </p:cTn>
                              </p:par>
                              <p:par>
                                <p:cTn id="41" presetID="22" presetClass="entr" presetSubtype="8" fill="hold" nodeType="withEffect">
                                  <p:stCondLst>
                                    <p:cond delay="250"/>
                                  </p:stCondLst>
                                  <p:childTnLst>
                                    <p:set>
                                      <p:cBhvr>
                                        <p:cTn id="42" dur="1" fill="hold">
                                          <p:stCondLst>
                                            <p:cond delay="0"/>
                                          </p:stCondLst>
                                        </p:cTn>
                                        <p:tgtEl>
                                          <p:spTgt spid="62"/>
                                        </p:tgtEl>
                                        <p:attrNameLst>
                                          <p:attrName>style.visibility</p:attrName>
                                        </p:attrNameLst>
                                      </p:cBhvr>
                                      <p:to>
                                        <p:strVal val="visible"/>
                                      </p:to>
                                    </p:set>
                                    <p:animEffect transition="in" filter="wipe(left)">
                                      <p:cBhvr>
                                        <p:cTn id="43" dur="500"/>
                                        <p:tgtEl>
                                          <p:spTgt spid="62"/>
                                        </p:tgtEl>
                                      </p:cBhvr>
                                    </p:animEffect>
                                  </p:childTnLst>
                                </p:cTn>
                              </p:par>
                              <p:par>
                                <p:cTn id="44" presetID="22" presetClass="entr" presetSubtype="8" fill="hold" nodeType="withEffect">
                                  <p:stCondLst>
                                    <p:cond delay="500"/>
                                  </p:stCondLst>
                                  <p:childTnLst>
                                    <p:set>
                                      <p:cBhvr>
                                        <p:cTn id="45" dur="1" fill="hold">
                                          <p:stCondLst>
                                            <p:cond delay="0"/>
                                          </p:stCondLst>
                                        </p:cTn>
                                        <p:tgtEl>
                                          <p:spTgt spid="64"/>
                                        </p:tgtEl>
                                        <p:attrNameLst>
                                          <p:attrName>style.visibility</p:attrName>
                                        </p:attrNameLst>
                                      </p:cBhvr>
                                      <p:to>
                                        <p:strVal val="visible"/>
                                      </p:to>
                                    </p:set>
                                    <p:animEffect transition="in" filter="wipe(left)">
                                      <p:cBhvr>
                                        <p:cTn id="46" dur="500"/>
                                        <p:tgtEl>
                                          <p:spTgt spid="64"/>
                                        </p:tgtEl>
                                      </p:cBhvr>
                                    </p:animEffect>
                                  </p:childTnLst>
                                </p:cTn>
                              </p:par>
                              <p:par>
                                <p:cTn id="47" presetID="22" presetClass="entr" presetSubtype="8" fill="hold" nodeType="withEffect">
                                  <p:stCondLst>
                                    <p:cond delay="250"/>
                                  </p:stCondLst>
                                  <p:childTnLst>
                                    <p:set>
                                      <p:cBhvr>
                                        <p:cTn id="48" dur="1" fill="hold">
                                          <p:stCondLst>
                                            <p:cond delay="0"/>
                                          </p:stCondLst>
                                        </p:cTn>
                                        <p:tgtEl>
                                          <p:spTgt spid="66"/>
                                        </p:tgtEl>
                                        <p:attrNameLst>
                                          <p:attrName>style.visibility</p:attrName>
                                        </p:attrNameLst>
                                      </p:cBhvr>
                                      <p:to>
                                        <p:strVal val="visible"/>
                                      </p:to>
                                    </p:set>
                                    <p:animEffect transition="in" filter="wipe(left)">
                                      <p:cBhvr>
                                        <p:cTn id="49" dur="500"/>
                                        <p:tgtEl>
                                          <p:spTgt spid="66"/>
                                        </p:tgtEl>
                                      </p:cBhvr>
                                    </p:animEffect>
                                  </p:childTnLst>
                                </p:cTn>
                              </p:par>
                              <p:par>
                                <p:cTn id="50" presetID="22" presetClass="entr" presetSubtype="8" fill="hold" nodeType="withEffect">
                                  <p:stCondLst>
                                    <p:cond delay="500"/>
                                  </p:stCondLst>
                                  <p:childTnLst>
                                    <p:set>
                                      <p:cBhvr>
                                        <p:cTn id="51" dur="1" fill="hold">
                                          <p:stCondLst>
                                            <p:cond delay="0"/>
                                          </p:stCondLst>
                                        </p:cTn>
                                        <p:tgtEl>
                                          <p:spTgt spid="69"/>
                                        </p:tgtEl>
                                        <p:attrNameLst>
                                          <p:attrName>style.visibility</p:attrName>
                                        </p:attrNameLst>
                                      </p:cBhvr>
                                      <p:to>
                                        <p:strVal val="visible"/>
                                      </p:to>
                                    </p:set>
                                    <p:animEffect transition="in" filter="wipe(left)">
                                      <p:cBhvr>
                                        <p:cTn id="52"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CA5F16-C54A-4F5A-A54D-5AE1E31DB0E8}"/>
              </a:ext>
            </a:extLst>
          </p:cNvPr>
          <p:cNvSpPr>
            <a:spLocks noGrp="1"/>
          </p:cNvSpPr>
          <p:nvPr>
            <p:ph type="title"/>
          </p:nvPr>
        </p:nvSpPr>
        <p:spPr>
          <a:xfrm>
            <a:off x="1970205" y="1127467"/>
            <a:ext cx="9129595" cy="621122"/>
          </a:xfrm>
        </p:spPr>
        <p:txBody>
          <a:bodyPr/>
          <a:lstStyle/>
          <a:p>
            <a:r>
              <a:rPr lang="en-US">
                <a:solidFill>
                  <a:srgbClr val="1A323E"/>
                </a:solidFill>
              </a:rPr>
              <a:t>PCA</a:t>
            </a:r>
          </a:p>
        </p:txBody>
      </p:sp>
      <p:sp>
        <p:nvSpPr>
          <p:cNvPr id="3" name="Segnaposto testo 2">
            <a:extLst>
              <a:ext uri="{FF2B5EF4-FFF2-40B4-BE49-F238E27FC236}">
                <a16:creationId xmlns:a16="http://schemas.microsoft.com/office/drawing/2014/main" id="{33132638-7B85-4787-B545-7FE5512A73BB}"/>
              </a:ext>
            </a:extLst>
          </p:cNvPr>
          <p:cNvSpPr>
            <a:spLocks noGrp="1"/>
          </p:cNvSpPr>
          <p:nvPr>
            <p:ph type="body" idx="1"/>
          </p:nvPr>
        </p:nvSpPr>
        <p:spPr>
          <a:xfrm>
            <a:off x="1028032" y="2356087"/>
            <a:ext cx="5003800" cy="3536713"/>
          </a:xfrm>
        </p:spPr>
        <p:txBody>
          <a:bodyPr anchor="t"/>
          <a:lstStyle/>
          <a:p>
            <a:r>
              <a:rPr lang="it-IT" b="1" err="1"/>
              <a:t>Axis</a:t>
            </a:r>
            <a:r>
              <a:rPr lang="it-IT"/>
              <a:t>: </a:t>
            </a:r>
          </a:p>
          <a:p>
            <a:pPr lvl="1"/>
            <a:r>
              <a:rPr lang="it-IT" sz="1600"/>
              <a:t>Source </a:t>
            </a:r>
          </a:p>
          <a:p>
            <a:pPr lvl="1"/>
            <a:r>
              <a:rPr lang="it-IT" sz="1600" err="1"/>
              <a:t>Destination</a:t>
            </a:r>
            <a:r>
              <a:rPr lang="it-IT" sz="1600"/>
              <a:t> Port</a:t>
            </a:r>
          </a:p>
          <a:p>
            <a:pPr lvl="1"/>
            <a:r>
              <a:rPr lang="it-IT" sz="1600"/>
              <a:t>Target</a:t>
            </a:r>
          </a:p>
          <a:p>
            <a:pPr lvl="1"/>
            <a:r>
              <a:rPr lang="it-IT" sz="1600"/>
              <a:t>Label</a:t>
            </a:r>
          </a:p>
          <a:p>
            <a:pPr marL="152396" indent="0">
              <a:buNone/>
            </a:pPr>
            <a:r>
              <a:rPr lang="en-US" b="1"/>
              <a:t>Each tuple </a:t>
            </a:r>
            <a:r>
              <a:rPr lang="en-US"/>
              <a:t>in the dataset has been represented by a line, where this line intersects a specific value of these four parameters. </a:t>
            </a:r>
          </a:p>
        </p:txBody>
      </p:sp>
      <p:pic>
        <p:nvPicPr>
          <p:cNvPr id="6" name="Immagine 5" descr="Immagine che contiene screenshot&#10;&#10;Descrizione generata automaticamente">
            <a:extLst>
              <a:ext uri="{FF2B5EF4-FFF2-40B4-BE49-F238E27FC236}">
                <a16:creationId xmlns:a16="http://schemas.microsoft.com/office/drawing/2014/main" id="{4AB50E20-389D-4370-A8BD-58B9D973CF23}"/>
              </a:ext>
            </a:extLst>
          </p:cNvPr>
          <p:cNvPicPr>
            <a:picLocks noChangeAspect="1"/>
          </p:cNvPicPr>
          <p:nvPr/>
        </p:nvPicPr>
        <p:blipFill rotWithShape="1">
          <a:blip r:embed="rId3">
            <a:extLst>
              <a:ext uri="{28A0092B-C50C-407E-A947-70E740481C1C}">
                <a14:useLocalDpi xmlns:a14="http://schemas.microsoft.com/office/drawing/2010/main" val="0"/>
              </a:ext>
            </a:extLst>
          </a:blip>
          <a:srcRect l="17916" t="21520" r="17663" b="31696"/>
          <a:stretch/>
        </p:blipFill>
        <p:spPr>
          <a:xfrm>
            <a:off x="1092200" y="1093712"/>
            <a:ext cx="878005" cy="688631"/>
          </a:xfrm>
          <a:prstGeom prst="rect">
            <a:avLst/>
          </a:prstGeom>
        </p:spPr>
      </p:pic>
      <p:pic>
        <p:nvPicPr>
          <p:cNvPr id="4" name="Immagine 3">
            <a:extLst>
              <a:ext uri="{FF2B5EF4-FFF2-40B4-BE49-F238E27FC236}">
                <a16:creationId xmlns:a16="http://schemas.microsoft.com/office/drawing/2014/main" id="{7F58D152-5DC3-492C-A548-DDEC409AE610}"/>
              </a:ext>
            </a:extLst>
          </p:cNvPr>
          <p:cNvPicPr>
            <a:picLocks noChangeAspect="1"/>
          </p:cNvPicPr>
          <p:nvPr/>
        </p:nvPicPr>
        <p:blipFill>
          <a:blip r:embed="rId4"/>
          <a:stretch>
            <a:fillRect/>
          </a:stretch>
        </p:blipFill>
        <p:spPr>
          <a:xfrm>
            <a:off x="6160170" y="2835600"/>
            <a:ext cx="5572124" cy="2577686"/>
          </a:xfrm>
          <a:prstGeom prst="rect">
            <a:avLst/>
          </a:prstGeom>
          <a:ln>
            <a:noFill/>
          </a:ln>
          <a:effectLst>
            <a:outerShdw blurRad="190500" algn="tl" rotWithShape="0">
              <a:srgbClr val="000000">
                <a:alpha val="70000"/>
              </a:srgbClr>
            </a:outerShdw>
          </a:effectLst>
        </p:spPr>
      </p:pic>
      <p:pic>
        <p:nvPicPr>
          <p:cNvPr id="8" name="Immagine 7">
            <a:extLst>
              <a:ext uri="{FF2B5EF4-FFF2-40B4-BE49-F238E27FC236}">
                <a16:creationId xmlns:a16="http://schemas.microsoft.com/office/drawing/2014/main" id="{97EC09C4-1933-4375-8266-410930972DA2}"/>
              </a:ext>
            </a:extLst>
          </p:cNvPr>
          <p:cNvPicPr>
            <a:picLocks noChangeAspect="1"/>
          </p:cNvPicPr>
          <p:nvPr/>
        </p:nvPicPr>
        <p:blipFill rotWithShape="1">
          <a:blip r:embed="rId5">
            <a:extLst>
              <a:ext uri="{28A0092B-C50C-407E-A947-70E740481C1C}">
                <a14:useLocalDpi xmlns:a14="http://schemas.microsoft.com/office/drawing/2010/main" val="0"/>
              </a:ext>
            </a:extLst>
          </a:blip>
          <a:srcRect l="27010" t="25989" r="65876" b="46091"/>
          <a:stretch/>
        </p:blipFill>
        <p:spPr>
          <a:xfrm>
            <a:off x="1277661" y="1244600"/>
            <a:ext cx="123527" cy="357579"/>
          </a:xfrm>
          <a:prstGeom prst="rect">
            <a:avLst/>
          </a:prstGeom>
        </p:spPr>
      </p:pic>
      <p:pic>
        <p:nvPicPr>
          <p:cNvPr id="9" name="Immagine 8">
            <a:extLst>
              <a:ext uri="{FF2B5EF4-FFF2-40B4-BE49-F238E27FC236}">
                <a16:creationId xmlns:a16="http://schemas.microsoft.com/office/drawing/2014/main" id="{48BA005B-F5F6-47D7-B366-A769AB4B996F}"/>
              </a:ext>
            </a:extLst>
          </p:cNvPr>
          <p:cNvPicPr>
            <a:picLocks noChangeAspect="1"/>
          </p:cNvPicPr>
          <p:nvPr/>
        </p:nvPicPr>
        <p:blipFill rotWithShape="1">
          <a:blip r:embed="rId5">
            <a:extLst>
              <a:ext uri="{28A0092B-C50C-407E-A947-70E740481C1C}">
                <a14:useLocalDpi xmlns:a14="http://schemas.microsoft.com/office/drawing/2010/main" val="0"/>
              </a:ext>
            </a:extLst>
          </a:blip>
          <a:srcRect l="27010" t="25989" r="65876" b="46091"/>
          <a:stretch/>
        </p:blipFill>
        <p:spPr>
          <a:xfrm>
            <a:off x="1403485" y="1244600"/>
            <a:ext cx="123527" cy="357579"/>
          </a:xfrm>
          <a:prstGeom prst="rect">
            <a:avLst/>
          </a:prstGeom>
        </p:spPr>
      </p:pic>
      <p:pic>
        <p:nvPicPr>
          <p:cNvPr id="10" name="Immagine 9">
            <a:extLst>
              <a:ext uri="{FF2B5EF4-FFF2-40B4-BE49-F238E27FC236}">
                <a16:creationId xmlns:a16="http://schemas.microsoft.com/office/drawing/2014/main" id="{D71D5C9D-C98B-4708-9C22-43BDA0607705}"/>
              </a:ext>
            </a:extLst>
          </p:cNvPr>
          <p:cNvPicPr>
            <a:picLocks noChangeAspect="1"/>
          </p:cNvPicPr>
          <p:nvPr/>
        </p:nvPicPr>
        <p:blipFill rotWithShape="1">
          <a:blip r:embed="rId5">
            <a:extLst>
              <a:ext uri="{28A0092B-C50C-407E-A947-70E740481C1C}">
                <a14:useLocalDpi xmlns:a14="http://schemas.microsoft.com/office/drawing/2010/main" val="0"/>
              </a:ext>
            </a:extLst>
          </a:blip>
          <a:srcRect l="27010" t="25989" r="65876" b="46091"/>
          <a:stretch/>
        </p:blipFill>
        <p:spPr>
          <a:xfrm>
            <a:off x="1515784" y="1244600"/>
            <a:ext cx="123527" cy="357579"/>
          </a:xfrm>
          <a:prstGeom prst="rect">
            <a:avLst/>
          </a:prstGeom>
        </p:spPr>
      </p:pic>
      <p:pic>
        <p:nvPicPr>
          <p:cNvPr id="11" name="Immagine 10">
            <a:extLst>
              <a:ext uri="{FF2B5EF4-FFF2-40B4-BE49-F238E27FC236}">
                <a16:creationId xmlns:a16="http://schemas.microsoft.com/office/drawing/2014/main" id="{E4E26D60-EA16-47F3-9743-27077926C9A6}"/>
              </a:ext>
            </a:extLst>
          </p:cNvPr>
          <p:cNvPicPr>
            <a:picLocks noChangeAspect="1"/>
          </p:cNvPicPr>
          <p:nvPr/>
        </p:nvPicPr>
        <p:blipFill rotWithShape="1">
          <a:blip r:embed="rId5">
            <a:extLst>
              <a:ext uri="{28A0092B-C50C-407E-A947-70E740481C1C}">
                <a14:useLocalDpi xmlns:a14="http://schemas.microsoft.com/office/drawing/2010/main" val="0"/>
              </a:ext>
            </a:extLst>
          </a:blip>
          <a:srcRect l="27010" t="25989" r="65876" b="46091"/>
          <a:stretch/>
        </p:blipFill>
        <p:spPr>
          <a:xfrm>
            <a:off x="1636433" y="1244600"/>
            <a:ext cx="123527" cy="357579"/>
          </a:xfrm>
          <a:prstGeom prst="rect">
            <a:avLst/>
          </a:prstGeom>
        </p:spPr>
      </p:pic>
    </p:spTree>
    <p:extLst>
      <p:ext uri="{BB962C8B-B14F-4D97-AF65-F5344CB8AC3E}">
        <p14:creationId xmlns:p14="http://schemas.microsoft.com/office/powerpoint/2010/main" val="120802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CA5F16-C54A-4F5A-A54D-5AE1E31DB0E8}"/>
              </a:ext>
            </a:extLst>
          </p:cNvPr>
          <p:cNvSpPr>
            <a:spLocks noGrp="1"/>
          </p:cNvSpPr>
          <p:nvPr>
            <p:ph type="title"/>
          </p:nvPr>
        </p:nvSpPr>
        <p:spPr>
          <a:xfrm>
            <a:off x="1970205" y="1127467"/>
            <a:ext cx="9129595" cy="621122"/>
          </a:xfrm>
        </p:spPr>
        <p:txBody>
          <a:bodyPr/>
          <a:lstStyle/>
          <a:p>
            <a:r>
              <a:rPr lang="en-US">
                <a:solidFill>
                  <a:srgbClr val="1A323E"/>
                </a:solidFill>
              </a:rPr>
              <a:t>Visualizations</a:t>
            </a:r>
          </a:p>
        </p:txBody>
      </p:sp>
      <p:sp>
        <p:nvSpPr>
          <p:cNvPr id="3" name="Segnaposto testo 2">
            <a:extLst>
              <a:ext uri="{FF2B5EF4-FFF2-40B4-BE49-F238E27FC236}">
                <a16:creationId xmlns:a16="http://schemas.microsoft.com/office/drawing/2014/main" id="{33132638-7B85-4787-B545-7FE5512A73BB}"/>
              </a:ext>
            </a:extLst>
          </p:cNvPr>
          <p:cNvSpPr>
            <a:spLocks noGrp="1"/>
          </p:cNvSpPr>
          <p:nvPr>
            <p:ph type="body" idx="1"/>
          </p:nvPr>
        </p:nvSpPr>
        <p:spPr>
          <a:xfrm>
            <a:off x="1092200" y="2038750"/>
            <a:ext cx="4105442" cy="3725537"/>
          </a:xfrm>
        </p:spPr>
        <p:txBody>
          <a:bodyPr anchor="t"/>
          <a:lstStyle/>
          <a:p>
            <a:r>
              <a:rPr lang="fr-FR" sz="2000" b="1" dirty="0"/>
              <a:t>Graph</a:t>
            </a:r>
          </a:p>
          <a:p>
            <a:r>
              <a:rPr lang="fr-FR" sz="2000" b="1" dirty="0"/>
              <a:t>PCA</a:t>
            </a:r>
          </a:p>
          <a:p>
            <a:r>
              <a:rPr lang="en-US" sz="2000" b="1" dirty="0"/>
              <a:t>Scatterplot of attacks </a:t>
            </a:r>
            <a:br>
              <a:rPr lang="en-US" sz="2000" b="1" dirty="0"/>
            </a:br>
            <a:r>
              <a:rPr lang="en-US" sz="2000" b="1" dirty="0"/>
              <a:t>(compared to time)</a:t>
            </a:r>
            <a:endParaRPr lang="fr-FR" sz="2000" b="1" dirty="0"/>
          </a:p>
        </p:txBody>
      </p:sp>
      <p:pic>
        <p:nvPicPr>
          <p:cNvPr id="6" name="Immagine 5" descr="Immagine che contiene screenshot&#10;&#10;Descrizione generata automaticamente">
            <a:extLst>
              <a:ext uri="{FF2B5EF4-FFF2-40B4-BE49-F238E27FC236}">
                <a16:creationId xmlns:a16="http://schemas.microsoft.com/office/drawing/2014/main" id="{4AB50E20-389D-4370-A8BD-58B9D973CF23}"/>
              </a:ext>
            </a:extLst>
          </p:cNvPr>
          <p:cNvPicPr>
            <a:picLocks noChangeAspect="1"/>
          </p:cNvPicPr>
          <p:nvPr/>
        </p:nvPicPr>
        <p:blipFill rotWithShape="1">
          <a:blip r:embed="rId3">
            <a:extLst>
              <a:ext uri="{28A0092B-C50C-407E-A947-70E740481C1C}">
                <a14:useLocalDpi xmlns:a14="http://schemas.microsoft.com/office/drawing/2010/main" val="0"/>
              </a:ext>
            </a:extLst>
          </a:blip>
          <a:srcRect l="17916" t="21520" r="17663" b="31696"/>
          <a:stretch/>
        </p:blipFill>
        <p:spPr>
          <a:xfrm>
            <a:off x="1092200" y="1093712"/>
            <a:ext cx="878005" cy="688631"/>
          </a:xfrm>
          <a:prstGeom prst="rect">
            <a:avLst/>
          </a:prstGeom>
        </p:spPr>
      </p:pic>
      <p:sp>
        <p:nvSpPr>
          <p:cNvPr id="8" name="Connettore 7">
            <a:extLst>
              <a:ext uri="{FF2B5EF4-FFF2-40B4-BE49-F238E27FC236}">
                <a16:creationId xmlns:a16="http://schemas.microsoft.com/office/drawing/2014/main" id="{A98F156E-1294-4B17-AA16-6BE0E48EC15E}"/>
              </a:ext>
            </a:extLst>
          </p:cNvPr>
          <p:cNvSpPr/>
          <p:nvPr/>
        </p:nvSpPr>
        <p:spPr>
          <a:xfrm>
            <a:off x="5683668" y="2118484"/>
            <a:ext cx="352929" cy="348916"/>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Connettore 8">
            <a:extLst>
              <a:ext uri="{FF2B5EF4-FFF2-40B4-BE49-F238E27FC236}">
                <a16:creationId xmlns:a16="http://schemas.microsoft.com/office/drawing/2014/main" id="{53F7F6EB-D32A-4E9E-8546-E0B4DC51E458}"/>
              </a:ext>
            </a:extLst>
          </p:cNvPr>
          <p:cNvSpPr/>
          <p:nvPr/>
        </p:nvSpPr>
        <p:spPr>
          <a:xfrm>
            <a:off x="5683791" y="2626753"/>
            <a:ext cx="352929" cy="348916"/>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Connettore 9">
            <a:extLst>
              <a:ext uri="{FF2B5EF4-FFF2-40B4-BE49-F238E27FC236}">
                <a16:creationId xmlns:a16="http://schemas.microsoft.com/office/drawing/2014/main" id="{4DFA2F80-ACF7-4A98-9C7F-145CF3DD312B}"/>
              </a:ext>
            </a:extLst>
          </p:cNvPr>
          <p:cNvSpPr/>
          <p:nvPr/>
        </p:nvSpPr>
        <p:spPr>
          <a:xfrm>
            <a:off x="5683667" y="3132216"/>
            <a:ext cx="352929" cy="348916"/>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Connettore 10">
            <a:extLst>
              <a:ext uri="{FF2B5EF4-FFF2-40B4-BE49-F238E27FC236}">
                <a16:creationId xmlns:a16="http://schemas.microsoft.com/office/drawing/2014/main" id="{B1E9DFCB-74CE-416F-AE4C-83BEE86742A2}"/>
              </a:ext>
            </a:extLst>
          </p:cNvPr>
          <p:cNvSpPr/>
          <p:nvPr/>
        </p:nvSpPr>
        <p:spPr>
          <a:xfrm>
            <a:off x="6841830" y="2633705"/>
            <a:ext cx="352929" cy="348916"/>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Connettore 11">
            <a:extLst>
              <a:ext uri="{FF2B5EF4-FFF2-40B4-BE49-F238E27FC236}">
                <a16:creationId xmlns:a16="http://schemas.microsoft.com/office/drawing/2014/main" id="{46DE4ADB-A336-48A7-99BD-5E0BC29E5B95}"/>
              </a:ext>
            </a:extLst>
          </p:cNvPr>
          <p:cNvSpPr/>
          <p:nvPr/>
        </p:nvSpPr>
        <p:spPr>
          <a:xfrm>
            <a:off x="7916651" y="2111902"/>
            <a:ext cx="352929" cy="348916"/>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Connettore 12">
            <a:extLst>
              <a:ext uri="{FF2B5EF4-FFF2-40B4-BE49-F238E27FC236}">
                <a16:creationId xmlns:a16="http://schemas.microsoft.com/office/drawing/2014/main" id="{1A2CAD8C-7910-493B-8894-8FD1C29BFCFD}"/>
              </a:ext>
            </a:extLst>
          </p:cNvPr>
          <p:cNvSpPr/>
          <p:nvPr/>
        </p:nvSpPr>
        <p:spPr>
          <a:xfrm>
            <a:off x="7924793" y="3132216"/>
            <a:ext cx="352929" cy="348916"/>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15" name="Connettore diritto 14">
            <a:extLst>
              <a:ext uri="{FF2B5EF4-FFF2-40B4-BE49-F238E27FC236}">
                <a16:creationId xmlns:a16="http://schemas.microsoft.com/office/drawing/2014/main" id="{094688AA-2C8C-4385-BD00-3DA76662458F}"/>
              </a:ext>
            </a:extLst>
          </p:cNvPr>
          <p:cNvCxnSpPr>
            <a:cxnSpLocks/>
          </p:cNvCxnSpPr>
          <p:nvPr/>
        </p:nvCxnSpPr>
        <p:spPr>
          <a:xfrm>
            <a:off x="5868276" y="2286360"/>
            <a:ext cx="1145987" cy="552130"/>
          </a:xfrm>
          <a:prstGeom prst="line">
            <a:avLst/>
          </a:prstGeom>
          <a:ln w="1079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26" name="Connettore diritto 25">
            <a:extLst>
              <a:ext uri="{FF2B5EF4-FFF2-40B4-BE49-F238E27FC236}">
                <a16:creationId xmlns:a16="http://schemas.microsoft.com/office/drawing/2014/main" id="{900CE6AD-6D84-4D35-B0EE-7926AFCBD6DC}"/>
              </a:ext>
            </a:extLst>
          </p:cNvPr>
          <p:cNvCxnSpPr>
            <a:cxnSpLocks/>
          </p:cNvCxnSpPr>
          <p:nvPr/>
        </p:nvCxnSpPr>
        <p:spPr>
          <a:xfrm>
            <a:off x="5868276" y="2286360"/>
            <a:ext cx="2232903" cy="3077"/>
          </a:xfrm>
          <a:prstGeom prst="line">
            <a:avLst/>
          </a:prstGeom>
          <a:ln w="6350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29" name="Connettore diritto 28">
            <a:extLst>
              <a:ext uri="{FF2B5EF4-FFF2-40B4-BE49-F238E27FC236}">
                <a16:creationId xmlns:a16="http://schemas.microsoft.com/office/drawing/2014/main" id="{6C4BD222-51F2-4362-8677-E5A99B397EFB}"/>
              </a:ext>
            </a:extLst>
          </p:cNvPr>
          <p:cNvCxnSpPr>
            <a:cxnSpLocks/>
          </p:cNvCxnSpPr>
          <p:nvPr/>
        </p:nvCxnSpPr>
        <p:spPr>
          <a:xfrm flipV="1">
            <a:off x="5868276" y="2819009"/>
            <a:ext cx="1130535" cy="499496"/>
          </a:xfrm>
          <a:prstGeom prst="line">
            <a:avLst/>
          </a:prstGeom>
          <a:ln w="47625">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32" name="Connettore diritto 31">
            <a:extLst>
              <a:ext uri="{FF2B5EF4-FFF2-40B4-BE49-F238E27FC236}">
                <a16:creationId xmlns:a16="http://schemas.microsoft.com/office/drawing/2014/main" id="{4FF8EA0C-F4C2-4164-B86A-11D3DE8936DF}"/>
              </a:ext>
            </a:extLst>
          </p:cNvPr>
          <p:cNvCxnSpPr>
            <a:cxnSpLocks/>
          </p:cNvCxnSpPr>
          <p:nvPr/>
        </p:nvCxnSpPr>
        <p:spPr>
          <a:xfrm>
            <a:off x="5876296" y="2808163"/>
            <a:ext cx="1137967" cy="7438"/>
          </a:xfrm>
          <a:prstGeom prst="line">
            <a:avLst/>
          </a:prstGeom>
          <a:ln w="22225">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35" name="Connettore diritto 34">
            <a:extLst>
              <a:ext uri="{FF2B5EF4-FFF2-40B4-BE49-F238E27FC236}">
                <a16:creationId xmlns:a16="http://schemas.microsoft.com/office/drawing/2014/main" id="{EFDDC4A2-4815-491D-A7CC-2D3E66AD284D}"/>
              </a:ext>
            </a:extLst>
          </p:cNvPr>
          <p:cNvCxnSpPr>
            <a:cxnSpLocks/>
          </p:cNvCxnSpPr>
          <p:nvPr/>
        </p:nvCxnSpPr>
        <p:spPr>
          <a:xfrm>
            <a:off x="7018294" y="2806592"/>
            <a:ext cx="1095466" cy="498843"/>
          </a:xfrm>
          <a:prstGeom prst="line">
            <a:avLst/>
          </a:prstGeom>
          <a:ln w="1079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37" name="Connettore diritto 36">
            <a:extLst>
              <a:ext uri="{FF2B5EF4-FFF2-40B4-BE49-F238E27FC236}">
                <a16:creationId xmlns:a16="http://schemas.microsoft.com/office/drawing/2014/main" id="{9ACCE8CF-AC7D-49C3-B7BE-A5FC6E007360}"/>
              </a:ext>
            </a:extLst>
          </p:cNvPr>
          <p:cNvCxnSpPr>
            <a:cxnSpLocks/>
          </p:cNvCxnSpPr>
          <p:nvPr/>
        </p:nvCxnSpPr>
        <p:spPr>
          <a:xfrm flipV="1">
            <a:off x="7003845" y="2281898"/>
            <a:ext cx="1107033" cy="533703"/>
          </a:xfrm>
          <a:prstGeom prst="line">
            <a:avLst/>
          </a:prstGeom>
          <a:ln w="22225">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43" name="Connettore diritto 42">
            <a:extLst>
              <a:ext uri="{FF2B5EF4-FFF2-40B4-BE49-F238E27FC236}">
                <a16:creationId xmlns:a16="http://schemas.microsoft.com/office/drawing/2014/main" id="{6D530CAA-D309-42A2-AF56-ECA7D0CF4A3F}"/>
              </a:ext>
            </a:extLst>
          </p:cNvPr>
          <p:cNvCxnSpPr>
            <a:cxnSpLocks/>
          </p:cNvCxnSpPr>
          <p:nvPr/>
        </p:nvCxnSpPr>
        <p:spPr>
          <a:xfrm flipV="1">
            <a:off x="9527960" y="2250470"/>
            <a:ext cx="0" cy="1036439"/>
          </a:xfrm>
          <a:prstGeom prst="line">
            <a:avLst/>
          </a:prstGeom>
          <a:ln w="22225">
            <a:solidFill>
              <a:schemeClr val="dk1"/>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45" name="Connettore diritto 44">
            <a:extLst>
              <a:ext uri="{FF2B5EF4-FFF2-40B4-BE49-F238E27FC236}">
                <a16:creationId xmlns:a16="http://schemas.microsoft.com/office/drawing/2014/main" id="{94D41D1D-19B1-4AED-ADC5-3BCA5EC3FC01}"/>
              </a:ext>
            </a:extLst>
          </p:cNvPr>
          <p:cNvCxnSpPr>
            <a:cxnSpLocks/>
          </p:cNvCxnSpPr>
          <p:nvPr/>
        </p:nvCxnSpPr>
        <p:spPr>
          <a:xfrm flipV="1">
            <a:off x="10334162" y="2250469"/>
            <a:ext cx="0" cy="1036439"/>
          </a:xfrm>
          <a:prstGeom prst="line">
            <a:avLst/>
          </a:prstGeom>
          <a:ln w="22225">
            <a:solidFill>
              <a:schemeClr val="dk1"/>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46" name="Connettore diritto 45">
            <a:extLst>
              <a:ext uri="{FF2B5EF4-FFF2-40B4-BE49-F238E27FC236}">
                <a16:creationId xmlns:a16="http://schemas.microsoft.com/office/drawing/2014/main" id="{E017234D-A5F0-46A7-9344-054C85EFA0C7}"/>
              </a:ext>
            </a:extLst>
          </p:cNvPr>
          <p:cNvCxnSpPr>
            <a:cxnSpLocks/>
          </p:cNvCxnSpPr>
          <p:nvPr/>
        </p:nvCxnSpPr>
        <p:spPr>
          <a:xfrm flipV="1">
            <a:off x="11120573" y="2250468"/>
            <a:ext cx="0" cy="1036439"/>
          </a:xfrm>
          <a:prstGeom prst="line">
            <a:avLst/>
          </a:prstGeom>
          <a:ln w="22225">
            <a:solidFill>
              <a:schemeClr val="dk1"/>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47" name="Connettore diritto 46">
            <a:extLst>
              <a:ext uri="{FF2B5EF4-FFF2-40B4-BE49-F238E27FC236}">
                <a16:creationId xmlns:a16="http://schemas.microsoft.com/office/drawing/2014/main" id="{3E36658C-C19B-4212-B9CF-AE11DE0F0534}"/>
              </a:ext>
            </a:extLst>
          </p:cNvPr>
          <p:cNvCxnSpPr>
            <a:cxnSpLocks/>
          </p:cNvCxnSpPr>
          <p:nvPr/>
        </p:nvCxnSpPr>
        <p:spPr>
          <a:xfrm flipV="1">
            <a:off x="8733636" y="2259704"/>
            <a:ext cx="0" cy="1036439"/>
          </a:xfrm>
          <a:prstGeom prst="line">
            <a:avLst/>
          </a:prstGeom>
          <a:ln w="22225">
            <a:solidFill>
              <a:schemeClr val="dk1"/>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48" name="Connettore diritto 47">
            <a:extLst>
              <a:ext uri="{FF2B5EF4-FFF2-40B4-BE49-F238E27FC236}">
                <a16:creationId xmlns:a16="http://schemas.microsoft.com/office/drawing/2014/main" id="{269A79DA-677A-47F7-BFC1-57D7680C63EA}"/>
              </a:ext>
            </a:extLst>
          </p:cNvPr>
          <p:cNvCxnSpPr>
            <a:cxnSpLocks/>
          </p:cNvCxnSpPr>
          <p:nvPr/>
        </p:nvCxnSpPr>
        <p:spPr>
          <a:xfrm flipH="1" flipV="1">
            <a:off x="8733636" y="2460818"/>
            <a:ext cx="794324" cy="172887"/>
          </a:xfrm>
          <a:prstGeom prst="line">
            <a:avLst/>
          </a:prstGeom>
          <a:ln w="63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51" name="Connettore diritto 50">
            <a:extLst>
              <a:ext uri="{FF2B5EF4-FFF2-40B4-BE49-F238E27FC236}">
                <a16:creationId xmlns:a16="http://schemas.microsoft.com/office/drawing/2014/main" id="{8954865A-AD87-40FE-9D48-EE26938A1078}"/>
              </a:ext>
            </a:extLst>
          </p:cNvPr>
          <p:cNvCxnSpPr>
            <a:cxnSpLocks/>
          </p:cNvCxnSpPr>
          <p:nvPr/>
        </p:nvCxnSpPr>
        <p:spPr>
          <a:xfrm flipH="1" flipV="1">
            <a:off x="9520043" y="2633705"/>
            <a:ext cx="794324" cy="172887"/>
          </a:xfrm>
          <a:prstGeom prst="line">
            <a:avLst/>
          </a:prstGeom>
          <a:ln w="63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53" name="Connettore diritto 52">
            <a:extLst>
              <a:ext uri="{FF2B5EF4-FFF2-40B4-BE49-F238E27FC236}">
                <a16:creationId xmlns:a16="http://schemas.microsoft.com/office/drawing/2014/main" id="{A8C7E206-6A20-4E5C-8288-AFB42DE5923A}"/>
              </a:ext>
            </a:extLst>
          </p:cNvPr>
          <p:cNvCxnSpPr>
            <a:cxnSpLocks/>
          </p:cNvCxnSpPr>
          <p:nvPr/>
        </p:nvCxnSpPr>
        <p:spPr>
          <a:xfrm flipH="1">
            <a:off x="10318392" y="2720148"/>
            <a:ext cx="790298" cy="82635"/>
          </a:xfrm>
          <a:prstGeom prst="line">
            <a:avLst/>
          </a:prstGeom>
          <a:ln w="63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55" name="Connettore diritto 54">
            <a:extLst>
              <a:ext uri="{FF2B5EF4-FFF2-40B4-BE49-F238E27FC236}">
                <a16:creationId xmlns:a16="http://schemas.microsoft.com/office/drawing/2014/main" id="{0777256D-0B8C-463A-A025-A26B5AFF3204}"/>
              </a:ext>
            </a:extLst>
          </p:cNvPr>
          <p:cNvCxnSpPr>
            <a:cxnSpLocks/>
          </p:cNvCxnSpPr>
          <p:nvPr/>
        </p:nvCxnSpPr>
        <p:spPr>
          <a:xfrm flipH="1">
            <a:off x="8729227" y="2443101"/>
            <a:ext cx="786791" cy="243448"/>
          </a:xfrm>
          <a:prstGeom prst="line">
            <a:avLst/>
          </a:prstGeom>
          <a:ln w="63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57" name="Connettore diritto 56">
            <a:extLst>
              <a:ext uri="{FF2B5EF4-FFF2-40B4-BE49-F238E27FC236}">
                <a16:creationId xmlns:a16="http://schemas.microsoft.com/office/drawing/2014/main" id="{A4554C3D-1D3C-4524-9590-2BFE7DA5502D}"/>
              </a:ext>
            </a:extLst>
          </p:cNvPr>
          <p:cNvCxnSpPr>
            <a:cxnSpLocks/>
          </p:cNvCxnSpPr>
          <p:nvPr/>
        </p:nvCxnSpPr>
        <p:spPr>
          <a:xfrm flipH="1" flipV="1">
            <a:off x="9509887" y="2442088"/>
            <a:ext cx="812332" cy="122737"/>
          </a:xfrm>
          <a:prstGeom prst="line">
            <a:avLst/>
          </a:prstGeom>
          <a:ln w="63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59" name="Connettore diritto 58">
            <a:extLst>
              <a:ext uri="{FF2B5EF4-FFF2-40B4-BE49-F238E27FC236}">
                <a16:creationId xmlns:a16="http://schemas.microsoft.com/office/drawing/2014/main" id="{D27443BD-9BC2-4D5E-9EF2-2992115BA674}"/>
              </a:ext>
            </a:extLst>
          </p:cNvPr>
          <p:cNvCxnSpPr>
            <a:cxnSpLocks/>
          </p:cNvCxnSpPr>
          <p:nvPr/>
        </p:nvCxnSpPr>
        <p:spPr>
          <a:xfrm flipH="1" flipV="1">
            <a:off x="10309256" y="2558025"/>
            <a:ext cx="807286" cy="185294"/>
          </a:xfrm>
          <a:prstGeom prst="line">
            <a:avLst/>
          </a:prstGeom>
          <a:ln w="63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61" name="Connettore diritto 60">
            <a:extLst>
              <a:ext uri="{FF2B5EF4-FFF2-40B4-BE49-F238E27FC236}">
                <a16:creationId xmlns:a16="http://schemas.microsoft.com/office/drawing/2014/main" id="{941D120C-EB21-4B7A-B52B-B52938664428}"/>
              </a:ext>
            </a:extLst>
          </p:cNvPr>
          <p:cNvCxnSpPr>
            <a:cxnSpLocks/>
          </p:cNvCxnSpPr>
          <p:nvPr/>
        </p:nvCxnSpPr>
        <p:spPr>
          <a:xfrm flipH="1" flipV="1">
            <a:off x="8728602" y="2919986"/>
            <a:ext cx="794324" cy="172887"/>
          </a:xfrm>
          <a:prstGeom prst="line">
            <a:avLst/>
          </a:prstGeom>
          <a:ln w="63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62" name="Connettore diritto 61">
            <a:extLst>
              <a:ext uri="{FF2B5EF4-FFF2-40B4-BE49-F238E27FC236}">
                <a16:creationId xmlns:a16="http://schemas.microsoft.com/office/drawing/2014/main" id="{FB07596B-E849-45AE-ADC7-3915AED84EA1}"/>
              </a:ext>
            </a:extLst>
          </p:cNvPr>
          <p:cNvCxnSpPr>
            <a:cxnSpLocks/>
          </p:cNvCxnSpPr>
          <p:nvPr/>
        </p:nvCxnSpPr>
        <p:spPr>
          <a:xfrm flipH="1">
            <a:off x="9508710" y="2994105"/>
            <a:ext cx="825452" cy="85795"/>
          </a:xfrm>
          <a:prstGeom prst="line">
            <a:avLst/>
          </a:prstGeom>
          <a:ln w="63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64" name="Connettore diritto 63">
            <a:extLst>
              <a:ext uri="{FF2B5EF4-FFF2-40B4-BE49-F238E27FC236}">
                <a16:creationId xmlns:a16="http://schemas.microsoft.com/office/drawing/2014/main" id="{99DDE668-61B6-4BB8-B3C7-F62DF78551A5}"/>
              </a:ext>
            </a:extLst>
          </p:cNvPr>
          <p:cNvCxnSpPr>
            <a:cxnSpLocks/>
          </p:cNvCxnSpPr>
          <p:nvPr/>
        </p:nvCxnSpPr>
        <p:spPr>
          <a:xfrm flipH="1" flipV="1">
            <a:off x="10316652" y="2992961"/>
            <a:ext cx="811833" cy="86939"/>
          </a:xfrm>
          <a:prstGeom prst="line">
            <a:avLst/>
          </a:prstGeom>
          <a:ln w="63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66" name="Connettore diritto 65">
            <a:extLst>
              <a:ext uri="{FF2B5EF4-FFF2-40B4-BE49-F238E27FC236}">
                <a16:creationId xmlns:a16="http://schemas.microsoft.com/office/drawing/2014/main" id="{6EF05771-7F3E-4395-9EEB-24FD166F1994}"/>
              </a:ext>
            </a:extLst>
          </p:cNvPr>
          <p:cNvCxnSpPr>
            <a:cxnSpLocks/>
          </p:cNvCxnSpPr>
          <p:nvPr/>
        </p:nvCxnSpPr>
        <p:spPr>
          <a:xfrm flipH="1" flipV="1">
            <a:off x="9529943" y="2629897"/>
            <a:ext cx="802497" cy="518885"/>
          </a:xfrm>
          <a:prstGeom prst="line">
            <a:avLst/>
          </a:prstGeom>
          <a:ln w="63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69" name="Connettore diritto 68">
            <a:extLst>
              <a:ext uri="{FF2B5EF4-FFF2-40B4-BE49-F238E27FC236}">
                <a16:creationId xmlns:a16="http://schemas.microsoft.com/office/drawing/2014/main" id="{F4FA4BF7-D5DC-4AC9-849F-773150A8DE66}"/>
              </a:ext>
            </a:extLst>
          </p:cNvPr>
          <p:cNvCxnSpPr>
            <a:cxnSpLocks/>
          </p:cNvCxnSpPr>
          <p:nvPr/>
        </p:nvCxnSpPr>
        <p:spPr>
          <a:xfrm flipH="1">
            <a:off x="10332441" y="2895826"/>
            <a:ext cx="776249" cy="243156"/>
          </a:xfrm>
          <a:prstGeom prst="line">
            <a:avLst/>
          </a:prstGeom>
          <a:ln w="63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sp>
        <p:nvSpPr>
          <p:cNvPr id="108" name="Connettore 107">
            <a:extLst>
              <a:ext uri="{FF2B5EF4-FFF2-40B4-BE49-F238E27FC236}">
                <a16:creationId xmlns:a16="http://schemas.microsoft.com/office/drawing/2014/main" id="{27352985-4C02-4E30-AFA8-09BC1E30FF91}"/>
              </a:ext>
            </a:extLst>
          </p:cNvPr>
          <p:cNvSpPr/>
          <p:nvPr/>
        </p:nvSpPr>
        <p:spPr>
          <a:xfrm>
            <a:off x="5761889" y="396833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109" name="Connettore diritto 108">
            <a:extLst>
              <a:ext uri="{FF2B5EF4-FFF2-40B4-BE49-F238E27FC236}">
                <a16:creationId xmlns:a16="http://schemas.microsoft.com/office/drawing/2014/main" id="{10E5ECFF-AD79-44D9-B2FA-79253A59669F}"/>
              </a:ext>
            </a:extLst>
          </p:cNvPr>
          <p:cNvCxnSpPr>
            <a:cxnSpLocks/>
          </p:cNvCxnSpPr>
          <p:nvPr/>
        </p:nvCxnSpPr>
        <p:spPr>
          <a:xfrm flipH="1">
            <a:off x="5692442" y="4183249"/>
            <a:ext cx="1033501" cy="0"/>
          </a:xfrm>
          <a:prstGeom prst="line">
            <a:avLst/>
          </a:prstGeom>
          <a:ln w="6350">
            <a:solidFill>
              <a:schemeClr val="dk1"/>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sp>
        <p:nvSpPr>
          <p:cNvPr id="110" name="Connettore 109">
            <a:extLst>
              <a:ext uri="{FF2B5EF4-FFF2-40B4-BE49-F238E27FC236}">
                <a16:creationId xmlns:a16="http://schemas.microsoft.com/office/drawing/2014/main" id="{226F2A4B-1CE0-49A4-8E68-30D7E4266865}"/>
              </a:ext>
            </a:extLst>
          </p:cNvPr>
          <p:cNvSpPr/>
          <p:nvPr/>
        </p:nvSpPr>
        <p:spPr>
          <a:xfrm>
            <a:off x="5802323" y="401561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1" name="Connettore 110">
            <a:extLst>
              <a:ext uri="{FF2B5EF4-FFF2-40B4-BE49-F238E27FC236}">
                <a16:creationId xmlns:a16="http://schemas.microsoft.com/office/drawing/2014/main" id="{6A2E7E63-DE78-4B44-A042-A13B38FB6EEF}"/>
              </a:ext>
            </a:extLst>
          </p:cNvPr>
          <p:cNvSpPr/>
          <p:nvPr/>
        </p:nvSpPr>
        <p:spPr>
          <a:xfrm>
            <a:off x="5825571" y="406697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2" name="Connettore 111">
            <a:extLst>
              <a:ext uri="{FF2B5EF4-FFF2-40B4-BE49-F238E27FC236}">
                <a16:creationId xmlns:a16="http://schemas.microsoft.com/office/drawing/2014/main" id="{43C0D81F-95C0-4C7A-96F3-11DE5022E558}"/>
              </a:ext>
            </a:extLst>
          </p:cNvPr>
          <p:cNvSpPr/>
          <p:nvPr/>
        </p:nvSpPr>
        <p:spPr>
          <a:xfrm>
            <a:off x="5848819" y="411794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3" name="Connettore 112">
            <a:extLst>
              <a:ext uri="{FF2B5EF4-FFF2-40B4-BE49-F238E27FC236}">
                <a16:creationId xmlns:a16="http://schemas.microsoft.com/office/drawing/2014/main" id="{DFBF698F-23F4-4A91-BF84-B8362588AC73}"/>
              </a:ext>
            </a:extLst>
          </p:cNvPr>
          <p:cNvSpPr/>
          <p:nvPr/>
        </p:nvSpPr>
        <p:spPr>
          <a:xfrm>
            <a:off x="5860831" y="416997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4" name="Connettore 113">
            <a:extLst>
              <a:ext uri="{FF2B5EF4-FFF2-40B4-BE49-F238E27FC236}">
                <a16:creationId xmlns:a16="http://schemas.microsoft.com/office/drawing/2014/main" id="{4572A447-7ACB-4375-8DD8-475F4F32958A}"/>
              </a:ext>
            </a:extLst>
          </p:cNvPr>
          <p:cNvSpPr/>
          <p:nvPr/>
        </p:nvSpPr>
        <p:spPr>
          <a:xfrm>
            <a:off x="5894803" y="4216484"/>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5" name="Connettore 114">
            <a:extLst>
              <a:ext uri="{FF2B5EF4-FFF2-40B4-BE49-F238E27FC236}">
                <a16:creationId xmlns:a16="http://schemas.microsoft.com/office/drawing/2014/main" id="{88E726D3-DEC4-4E0E-B037-F02020A43463}"/>
              </a:ext>
            </a:extLst>
          </p:cNvPr>
          <p:cNvSpPr/>
          <p:nvPr/>
        </p:nvSpPr>
        <p:spPr>
          <a:xfrm>
            <a:off x="5907327" y="427297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6" name="Connettore 115">
            <a:extLst>
              <a:ext uri="{FF2B5EF4-FFF2-40B4-BE49-F238E27FC236}">
                <a16:creationId xmlns:a16="http://schemas.microsoft.com/office/drawing/2014/main" id="{7EF529BD-2F60-4463-BED1-DBC2366BD094}"/>
              </a:ext>
            </a:extLst>
          </p:cNvPr>
          <p:cNvSpPr/>
          <p:nvPr/>
        </p:nvSpPr>
        <p:spPr>
          <a:xfrm>
            <a:off x="5953823" y="422895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7" name="Connettore 116">
            <a:extLst>
              <a:ext uri="{FF2B5EF4-FFF2-40B4-BE49-F238E27FC236}">
                <a16:creationId xmlns:a16="http://schemas.microsoft.com/office/drawing/2014/main" id="{53634556-B455-40C8-A5D2-68F073141A02}"/>
              </a:ext>
            </a:extLst>
          </p:cNvPr>
          <p:cNvSpPr/>
          <p:nvPr/>
        </p:nvSpPr>
        <p:spPr>
          <a:xfrm>
            <a:off x="5975271" y="416997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8" name="Connettore 117">
            <a:extLst>
              <a:ext uri="{FF2B5EF4-FFF2-40B4-BE49-F238E27FC236}">
                <a16:creationId xmlns:a16="http://schemas.microsoft.com/office/drawing/2014/main" id="{9A8397EE-2EF1-47E3-BC29-6C1D34604216}"/>
              </a:ext>
            </a:extLst>
          </p:cNvPr>
          <p:cNvSpPr/>
          <p:nvPr/>
        </p:nvSpPr>
        <p:spPr>
          <a:xfrm>
            <a:off x="5984435" y="410997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9" name="Connettore 118">
            <a:extLst>
              <a:ext uri="{FF2B5EF4-FFF2-40B4-BE49-F238E27FC236}">
                <a16:creationId xmlns:a16="http://schemas.microsoft.com/office/drawing/2014/main" id="{BC1D880D-8534-4339-BD23-16A82D0C38DF}"/>
              </a:ext>
            </a:extLst>
          </p:cNvPr>
          <p:cNvSpPr/>
          <p:nvPr/>
        </p:nvSpPr>
        <p:spPr>
          <a:xfrm>
            <a:off x="6523055" y="416997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0" name="Connettore 119">
            <a:extLst>
              <a:ext uri="{FF2B5EF4-FFF2-40B4-BE49-F238E27FC236}">
                <a16:creationId xmlns:a16="http://schemas.microsoft.com/office/drawing/2014/main" id="{48B66ACB-416C-4B7E-927C-74860C1AEB0A}"/>
              </a:ext>
            </a:extLst>
          </p:cNvPr>
          <p:cNvSpPr/>
          <p:nvPr/>
        </p:nvSpPr>
        <p:spPr>
          <a:xfrm>
            <a:off x="6600539" y="432966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1" name="Connettore 120">
            <a:extLst>
              <a:ext uri="{FF2B5EF4-FFF2-40B4-BE49-F238E27FC236}">
                <a16:creationId xmlns:a16="http://schemas.microsoft.com/office/drawing/2014/main" id="{4A05102C-A0DE-4F3C-BAE2-8901B302DD0A}"/>
              </a:ext>
            </a:extLst>
          </p:cNvPr>
          <p:cNvSpPr/>
          <p:nvPr/>
        </p:nvSpPr>
        <p:spPr>
          <a:xfrm>
            <a:off x="6573829" y="428112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2" name="Connettore 121">
            <a:extLst>
              <a:ext uri="{FF2B5EF4-FFF2-40B4-BE49-F238E27FC236}">
                <a16:creationId xmlns:a16="http://schemas.microsoft.com/office/drawing/2014/main" id="{0FC98DCF-7438-459A-8B48-16022C4F7556}"/>
              </a:ext>
            </a:extLst>
          </p:cNvPr>
          <p:cNvSpPr/>
          <p:nvPr/>
        </p:nvSpPr>
        <p:spPr>
          <a:xfrm>
            <a:off x="6539574" y="4226584"/>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3" name="Connettore 122">
            <a:extLst>
              <a:ext uri="{FF2B5EF4-FFF2-40B4-BE49-F238E27FC236}">
                <a16:creationId xmlns:a16="http://schemas.microsoft.com/office/drawing/2014/main" id="{BE4051A5-509D-47D2-84C2-90C299786EBA}"/>
              </a:ext>
            </a:extLst>
          </p:cNvPr>
          <p:cNvSpPr/>
          <p:nvPr/>
        </p:nvSpPr>
        <p:spPr>
          <a:xfrm>
            <a:off x="6415253" y="3967075"/>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4" name="Connettore 123">
            <a:extLst>
              <a:ext uri="{FF2B5EF4-FFF2-40B4-BE49-F238E27FC236}">
                <a16:creationId xmlns:a16="http://schemas.microsoft.com/office/drawing/2014/main" id="{5B079896-CA3E-4067-A886-0B067412C5EF}"/>
              </a:ext>
            </a:extLst>
          </p:cNvPr>
          <p:cNvSpPr/>
          <p:nvPr/>
        </p:nvSpPr>
        <p:spPr>
          <a:xfrm>
            <a:off x="6492737" y="412676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5" name="Connettore 124">
            <a:extLst>
              <a:ext uri="{FF2B5EF4-FFF2-40B4-BE49-F238E27FC236}">
                <a16:creationId xmlns:a16="http://schemas.microsoft.com/office/drawing/2014/main" id="{69DD9F2D-69A3-4D01-8816-494194745D5B}"/>
              </a:ext>
            </a:extLst>
          </p:cNvPr>
          <p:cNvSpPr/>
          <p:nvPr/>
        </p:nvSpPr>
        <p:spPr>
          <a:xfrm>
            <a:off x="6466027" y="407822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6" name="Connettore 125">
            <a:extLst>
              <a:ext uri="{FF2B5EF4-FFF2-40B4-BE49-F238E27FC236}">
                <a16:creationId xmlns:a16="http://schemas.microsoft.com/office/drawing/2014/main" id="{DCD5BC60-C332-4FF5-947B-CF17578CD3E3}"/>
              </a:ext>
            </a:extLst>
          </p:cNvPr>
          <p:cNvSpPr/>
          <p:nvPr/>
        </p:nvSpPr>
        <p:spPr>
          <a:xfrm>
            <a:off x="6431772" y="4023683"/>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7" name="Connettore 126">
            <a:extLst>
              <a:ext uri="{FF2B5EF4-FFF2-40B4-BE49-F238E27FC236}">
                <a16:creationId xmlns:a16="http://schemas.microsoft.com/office/drawing/2014/main" id="{469BF267-E871-47BB-8D08-3451F7ED789A}"/>
              </a:ext>
            </a:extLst>
          </p:cNvPr>
          <p:cNvSpPr/>
          <p:nvPr/>
        </p:nvSpPr>
        <p:spPr>
          <a:xfrm>
            <a:off x="6577815" y="4163293"/>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8" name="Connettore 127">
            <a:extLst>
              <a:ext uri="{FF2B5EF4-FFF2-40B4-BE49-F238E27FC236}">
                <a16:creationId xmlns:a16="http://schemas.microsoft.com/office/drawing/2014/main" id="{F17E5944-2BD4-4640-8870-BD2E3932BCF6}"/>
              </a:ext>
            </a:extLst>
          </p:cNvPr>
          <p:cNvSpPr/>
          <p:nvPr/>
        </p:nvSpPr>
        <p:spPr>
          <a:xfrm>
            <a:off x="6655299" y="432297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9" name="Connettore 128">
            <a:extLst>
              <a:ext uri="{FF2B5EF4-FFF2-40B4-BE49-F238E27FC236}">
                <a16:creationId xmlns:a16="http://schemas.microsoft.com/office/drawing/2014/main" id="{97619EDA-65B7-4483-B692-D6B86019526E}"/>
              </a:ext>
            </a:extLst>
          </p:cNvPr>
          <p:cNvSpPr/>
          <p:nvPr/>
        </p:nvSpPr>
        <p:spPr>
          <a:xfrm>
            <a:off x="6628589" y="427443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0" name="Connettore 129">
            <a:extLst>
              <a:ext uri="{FF2B5EF4-FFF2-40B4-BE49-F238E27FC236}">
                <a16:creationId xmlns:a16="http://schemas.microsoft.com/office/drawing/2014/main" id="{575E89A3-AD94-4AF5-9C46-EEEA12582DDA}"/>
              </a:ext>
            </a:extLst>
          </p:cNvPr>
          <p:cNvSpPr/>
          <p:nvPr/>
        </p:nvSpPr>
        <p:spPr>
          <a:xfrm>
            <a:off x="6594334" y="421990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1" name="Connettore 130">
            <a:extLst>
              <a:ext uri="{FF2B5EF4-FFF2-40B4-BE49-F238E27FC236}">
                <a16:creationId xmlns:a16="http://schemas.microsoft.com/office/drawing/2014/main" id="{6E6F00ED-EABB-4489-8330-8DD8767AC194}"/>
              </a:ext>
            </a:extLst>
          </p:cNvPr>
          <p:cNvSpPr/>
          <p:nvPr/>
        </p:nvSpPr>
        <p:spPr>
          <a:xfrm>
            <a:off x="6327397" y="397750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2" name="Connettore 131">
            <a:extLst>
              <a:ext uri="{FF2B5EF4-FFF2-40B4-BE49-F238E27FC236}">
                <a16:creationId xmlns:a16="http://schemas.microsoft.com/office/drawing/2014/main" id="{B2481225-247E-4BD4-AE2B-D36C2A893B06}"/>
              </a:ext>
            </a:extLst>
          </p:cNvPr>
          <p:cNvSpPr/>
          <p:nvPr/>
        </p:nvSpPr>
        <p:spPr>
          <a:xfrm>
            <a:off x="6367831" y="402477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3" name="Connettore 132">
            <a:extLst>
              <a:ext uri="{FF2B5EF4-FFF2-40B4-BE49-F238E27FC236}">
                <a16:creationId xmlns:a16="http://schemas.microsoft.com/office/drawing/2014/main" id="{4E4DB12F-1ACB-4C4A-8FDF-8B8B6FF2512D}"/>
              </a:ext>
            </a:extLst>
          </p:cNvPr>
          <p:cNvSpPr/>
          <p:nvPr/>
        </p:nvSpPr>
        <p:spPr>
          <a:xfrm>
            <a:off x="6391079" y="407614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4" name="Connettore 133">
            <a:extLst>
              <a:ext uri="{FF2B5EF4-FFF2-40B4-BE49-F238E27FC236}">
                <a16:creationId xmlns:a16="http://schemas.microsoft.com/office/drawing/2014/main" id="{75B37B10-8D24-479C-986E-E8BA9019F5DC}"/>
              </a:ext>
            </a:extLst>
          </p:cNvPr>
          <p:cNvSpPr/>
          <p:nvPr/>
        </p:nvSpPr>
        <p:spPr>
          <a:xfrm>
            <a:off x="6414327" y="412711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5" name="Connettore 134">
            <a:extLst>
              <a:ext uri="{FF2B5EF4-FFF2-40B4-BE49-F238E27FC236}">
                <a16:creationId xmlns:a16="http://schemas.microsoft.com/office/drawing/2014/main" id="{87404DCC-7C4D-4570-8006-03EF9F682FAE}"/>
              </a:ext>
            </a:extLst>
          </p:cNvPr>
          <p:cNvSpPr/>
          <p:nvPr/>
        </p:nvSpPr>
        <p:spPr>
          <a:xfrm>
            <a:off x="6437673" y="418005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6" name="Connettore 135">
            <a:extLst>
              <a:ext uri="{FF2B5EF4-FFF2-40B4-BE49-F238E27FC236}">
                <a16:creationId xmlns:a16="http://schemas.microsoft.com/office/drawing/2014/main" id="{B000C5A0-E27C-4A6A-A0E4-030154FEEBF8}"/>
              </a:ext>
            </a:extLst>
          </p:cNvPr>
          <p:cNvSpPr/>
          <p:nvPr/>
        </p:nvSpPr>
        <p:spPr>
          <a:xfrm>
            <a:off x="6478107" y="422732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7" name="Connettore 136">
            <a:extLst>
              <a:ext uri="{FF2B5EF4-FFF2-40B4-BE49-F238E27FC236}">
                <a16:creationId xmlns:a16="http://schemas.microsoft.com/office/drawing/2014/main" id="{81FF0599-86A9-4838-82DB-092DAD7532D6}"/>
              </a:ext>
            </a:extLst>
          </p:cNvPr>
          <p:cNvSpPr/>
          <p:nvPr/>
        </p:nvSpPr>
        <p:spPr>
          <a:xfrm>
            <a:off x="6501355" y="427869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8" name="Connettore 137">
            <a:extLst>
              <a:ext uri="{FF2B5EF4-FFF2-40B4-BE49-F238E27FC236}">
                <a16:creationId xmlns:a16="http://schemas.microsoft.com/office/drawing/2014/main" id="{56845F74-A1F2-4113-9EB9-58D13DA6CFE4}"/>
              </a:ext>
            </a:extLst>
          </p:cNvPr>
          <p:cNvSpPr/>
          <p:nvPr/>
        </p:nvSpPr>
        <p:spPr>
          <a:xfrm>
            <a:off x="6524603" y="432966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9" name="Connettore 138">
            <a:extLst>
              <a:ext uri="{FF2B5EF4-FFF2-40B4-BE49-F238E27FC236}">
                <a16:creationId xmlns:a16="http://schemas.microsoft.com/office/drawing/2014/main" id="{F0D551CE-D792-4651-9E97-DD70C9B20833}"/>
              </a:ext>
            </a:extLst>
          </p:cNvPr>
          <p:cNvSpPr/>
          <p:nvPr/>
        </p:nvSpPr>
        <p:spPr>
          <a:xfrm>
            <a:off x="6644499" y="4055664"/>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0" name="Connettore 139">
            <a:extLst>
              <a:ext uri="{FF2B5EF4-FFF2-40B4-BE49-F238E27FC236}">
                <a16:creationId xmlns:a16="http://schemas.microsoft.com/office/drawing/2014/main" id="{9C08A467-D980-4398-BF47-D051C62CA68F}"/>
              </a:ext>
            </a:extLst>
          </p:cNvPr>
          <p:cNvSpPr/>
          <p:nvPr/>
        </p:nvSpPr>
        <p:spPr>
          <a:xfrm>
            <a:off x="6661018" y="411227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1" name="Connettore 140">
            <a:extLst>
              <a:ext uri="{FF2B5EF4-FFF2-40B4-BE49-F238E27FC236}">
                <a16:creationId xmlns:a16="http://schemas.microsoft.com/office/drawing/2014/main" id="{2EA8E9C3-AF9D-4494-81EB-BA2D6F9B5B40}"/>
              </a:ext>
            </a:extLst>
          </p:cNvPr>
          <p:cNvSpPr/>
          <p:nvPr/>
        </p:nvSpPr>
        <p:spPr>
          <a:xfrm>
            <a:off x="6556643" y="406608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2" name="Connettore 141">
            <a:extLst>
              <a:ext uri="{FF2B5EF4-FFF2-40B4-BE49-F238E27FC236}">
                <a16:creationId xmlns:a16="http://schemas.microsoft.com/office/drawing/2014/main" id="{7513AE45-BB50-4C18-B7BC-E3DF8AEEF04E}"/>
              </a:ext>
            </a:extLst>
          </p:cNvPr>
          <p:cNvSpPr/>
          <p:nvPr/>
        </p:nvSpPr>
        <p:spPr>
          <a:xfrm>
            <a:off x="6597077" y="411336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144" name="Connettore diritto 143">
            <a:extLst>
              <a:ext uri="{FF2B5EF4-FFF2-40B4-BE49-F238E27FC236}">
                <a16:creationId xmlns:a16="http://schemas.microsoft.com/office/drawing/2014/main" id="{1D39BFE5-4504-4262-9B69-1E0B5E69DC94}"/>
              </a:ext>
            </a:extLst>
          </p:cNvPr>
          <p:cNvCxnSpPr>
            <a:cxnSpLocks/>
          </p:cNvCxnSpPr>
          <p:nvPr/>
        </p:nvCxnSpPr>
        <p:spPr>
          <a:xfrm flipH="1">
            <a:off x="5692442" y="4631410"/>
            <a:ext cx="1033501" cy="0"/>
          </a:xfrm>
          <a:prstGeom prst="line">
            <a:avLst/>
          </a:prstGeom>
          <a:ln w="6350">
            <a:solidFill>
              <a:schemeClr val="dk1"/>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sp>
        <p:nvSpPr>
          <p:cNvPr id="148" name="Connettore 147">
            <a:extLst>
              <a:ext uri="{FF2B5EF4-FFF2-40B4-BE49-F238E27FC236}">
                <a16:creationId xmlns:a16="http://schemas.microsoft.com/office/drawing/2014/main" id="{E9FB7344-0549-4AA6-8E06-5685A0F07BD5}"/>
              </a:ext>
            </a:extLst>
          </p:cNvPr>
          <p:cNvSpPr/>
          <p:nvPr/>
        </p:nvSpPr>
        <p:spPr>
          <a:xfrm>
            <a:off x="5860831" y="461813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9" name="Connettore 148">
            <a:extLst>
              <a:ext uri="{FF2B5EF4-FFF2-40B4-BE49-F238E27FC236}">
                <a16:creationId xmlns:a16="http://schemas.microsoft.com/office/drawing/2014/main" id="{8F14572D-B8B4-4CC0-97A6-3CEF50FB1B83}"/>
              </a:ext>
            </a:extLst>
          </p:cNvPr>
          <p:cNvSpPr/>
          <p:nvPr/>
        </p:nvSpPr>
        <p:spPr>
          <a:xfrm>
            <a:off x="5894803" y="4664645"/>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0" name="Connettore 149">
            <a:extLst>
              <a:ext uri="{FF2B5EF4-FFF2-40B4-BE49-F238E27FC236}">
                <a16:creationId xmlns:a16="http://schemas.microsoft.com/office/drawing/2014/main" id="{28A88CD1-068D-4223-911D-B53F454DC948}"/>
              </a:ext>
            </a:extLst>
          </p:cNvPr>
          <p:cNvSpPr/>
          <p:nvPr/>
        </p:nvSpPr>
        <p:spPr>
          <a:xfrm>
            <a:off x="5907327" y="4721133"/>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1" name="Connettore 150">
            <a:extLst>
              <a:ext uri="{FF2B5EF4-FFF2-40B4-BE49-F238E27FC236}">
                <a16:creationId xmlns:a16="http://schemas.microsoft.com/office/drawing/2014/main" id="{34FAA89A-F283-4553-A3A9-997FDF29898F}"/>
              </a:ext>
            </a:extLst>
          </p:cNvPr>
          <p:cNvSpPr/>
          <p:nvPr/>
        </p:nvSpPr>
        <p:spPr>
          <a:xfrm>
            <a:off x="5953823" y="467712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2" name="Connettore 151">
            <a:extLst>
              <a:ext uri="{FF2B5EF4-FFF2-40B4-BE49-F238E27FC236}">
                <a16:creationId xmlns:a16="http://schemas.microsoft.com/office/drawing/2014/main" id="{4A64387A-9B29-4EAF-BF7C-FB2DD768D1BC}"/>
              </a:ext>
            </a:extLst>
          </p:cNvPr>
          <p:cNvSpPr/>
          <p:nvPr/>
        </p:nvSpPr>
        <p:spPr>
          <a:xfrm>
            <a:off x="5975271" y="461813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3" name="Connettore 152">
            <a:extLst>
              <a:ext uri="{FF2B5EF4-FFF2-40B4-BE49-F238E27FC236}">
                <a16:creationId xmlns:a16="http://schemas.microsoft.com/office/drawing/2014/main" id="{23B41C27-399A-4401-B978-7DA27DA22743}"/>
              </a:ext>
            </a:extLst>
          </p:cNvPr>
          <p:cNvSpPr/>
          <p:nvPr/>
        </p:nvSpPr>
        <p:spPr>
          <a:xfrm>
            <a:off x="5984435" y="455813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4" name="Connettore 153">
            <a:extLst>
              <a:ext uri="{FF2B5EF4-FFF2-40B4-BE49-F238E27FC236}">
                <a16:creationId xmlns:a16="http://schemas.microsoft.com/office/drawing/2014/main" id="{8B5971D5-F10E-4CD0-A748-0AAA6B111EB1}"/>
              </a:ext>
            </a:extLst>
          </p:cNvPr>
          <p:cNvSpPr/>
          <p:nvPr/>
        </p:nvSpPr>
        <p:spPr>
          <a:xfrm>
            <a:off x="6523055" y="461813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5" name="Connettore 154">
            <a:extLst>
              <a:ext uri="{FF2B5EF4-FFF2-40B4-BE49-F238E27FC236}">
                <a16:creationId xmlns:a16="http://schemas.microsoft.com/office/drawing/2014/main" id="{9DE07B2F-E67C-4240-95AB-BCBE4BE7441C}"/>
              </a:ext>
            </a:extLst>
          </p:cNvPr>
          <p:cNvSpPr/>
          <p:nvPr/>
        </p:nvSpPr>
        <p:spPr>
          <a:xfrm>
            <a:off x="6600539" y="4777823"/>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6" name="Connettore 155">
            <a:extLst>
              <a:ext uri="{FF2B5EF4-FFF2-40B4-BE49-F238E27FC236}">
                <a16:creationId xmlns:a16="http://schemas.microsoft.com/office/drawing/2014/main" id="{FBC288F1-1423-4897-8213-AAF4FB7A83FE}"/>
              </a:ext>
            </a:extLst>
          </p:cNvPr>
          <p:cNvSpPr/>
          <p:nvPr/>
        </p:nvSpPr>
        <p:spPr>
          <a:xfrm>
            <a:off x="6573829" y="472928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7" name="Connettore 156">
            <a:extLst>
              <a:ext uri="{FF2B5EF4-FFF2-40B4-BE49-F238E27FC236}">
                <a16:creationId xmlns:a16="http://schemas.microsoft.com/office/drawing/2014/main" id="{DBF3BBB9-CB2E-4100-B25A-73AE256F3F19}"/>
              </a:ext>
            </a:extLst>
          </p:cNvPr>
          <p:cNvSpPr/>
          <p:nvPr/>
        </p:nvSpPr>
        <p:spPr>
          <a:xfrm>
            <a:off x="6539574" y="4674745"/>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8" name="Connettore 157">
            <a:extLst>
              <a:ext uri="{FF2B5EF4-FFF2-40B4-BE49-F238E27FC236}">
                <a16:creationId xmlns:a16="http://schemas.microsoft.com/office/drawing/2014/main" id="{F1C892AE-6F3C-4305-AEE2-A16EFCCBBC2E}"/>
              </a:ext>
            </a:extLst>
          </p:cNvPr>
          <p:cNvSpPr/>
          <p:nvPr/>
        </p:nvSpPr>
        <p:spPr>
          <a:xfrm>
            <a:off x="6415253" y="441523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9" name="Connettore 158">
            <a:extLst>
              <a:ext uri="{FF2B5EF4-FFF2-40B4-BE49-F238E27FC236}">
                <a16:creationId xmlns:a16="http://schemas.microsoft.com/office/drawing/2014/main" id="{8A40A639-E067-4FF1-9994-00C1F6E818E0}"/>
              </a:ext>
            </a:extLst>
          </p:cNvPr>
          <p:cNvSpPr/>
          <p:nvPr/>
        </p:nvSpPr>
        <p:spPr>
          <a:xfrm>
            <a:off x="6492737" y="457492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0" name="Connettore 159">
            <a:extLst>
              <a:ext uri="{FF2B5EF4-FFF2-40B4-BE49-F238E27FC236}">
                <a16:creationId xmlns:a16="http://schemas.microsoft.com/office/drawing/2014/main" id="{BFF94412-F78A-4A37-B68D-065DDFA3D63A}"/>
              </a:ext>
            </a:extLst>
          </p:cNvPr>
          <p:cNvSpPr/>
          <p:nvPr/>
        </p:nvSpPr>
        <p:spPr>
          <a:xfrm>
            <a:off x="6466027" y="452638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1" name="Connettore 160">
            <a:extLst>
              <a:ext uri="{FF2B5EF4-FFF2-40B4-BE49-F238E27FC236}">
                <a16:creationId xmlns:a16="http://schemas.microsoft.com/office/drawing/2014/main" id="{E1D1719B-F4C7-48F8-944C-ED1C4A6345E7}"/>
              </a:ext>
            </a:extLst>
          </p:cNvPr>
          <p:cNvSpPr/>
          <p:nvPr/>
        </p:nvSpPr>
        <p:spPr>
          <a:xfrm>
            <a:off x="6431772" y="4471844"/>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2" name="Connettore 161">
            <a:extLst>
              <a:ext uri="{FF2B5EF4-FFF2-40B4-BE49-F238E27FC236}">
                <a16:creationId xmlns:a16="http://schemas.microsoft.com/office/drawing/2014/main" id="{D234B906-6332-4909-9FEF-A4CC68A47EFB}"/>
              </a:ext>
            </a:extLst>
          </p:cNvPr>
          <p:cNvSpPr/>
          <p:nvPr/>
        </p:nvSpPr>
        <p:spPr>
          <a:xfrm>
            <a:off x="6577815" y="4611454"/>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3" name="Connettore 162">
            <a:extLst>
              <a:ext uri="{FF2B5EF4-FFF2-40B4-BE49-F238E27FC236}">
                <a16:creationId xmlns:a16="http://schemas.microsoft.com/office/drawing/2014/main" id="{36856E25-AC6E-457B-BE8D-5812F9844160}"/>
              </a:ext>
            </a:extLst>
          </p:cNvPr>
          <p:cNvSpPr/>
          <p:nvPr/>
        </p:nvSpPr>
        <p:spPr>
          <a:xfrm>
            <a:off x="6655299" y="477114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4" name="Connettore 163">
            <a:extLst>
              <a:ext uri="{FF2B5EF4-FFF2-40B4-BE49-F238E27FC236}">
                <a16:creationId xmlns:a16="http://schemas.microsoft.com/office/drawing/2014/main" id="{D3170A12-9774-41AD-8471-8AFEF478B32B}"/>
              </a:ext>
            </a:extLst>
          </p:cNvPr>
          <p:cNvSpPr/>
          <p:nvPr/>
        </p:nvSpPr>
        <p:spPr>
          <a:xfrm>
            <a:off x="6628589" y="472259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5" name="Connettore 164">
            <a:extLst>
              <a:ext uri="{FF2B5EF4-FFF2-40B4-BE49-F238E27FC236}">
                <a16:creationId xmlns:a16="http://schemas.microsoft.com/office/drawing/2014/main" id="{3FDCBE3D-2907-46F7-9FC8-CE4CC41508CE}"/>
              </a:ext>
            </a:extLst>
          </p:cNvPr>
          <p:cNvSpPr/>
          <p:nvPr/>
        </p:nvSpPr>
        <p:spPr>
          <a:xfrm>
            <a:off x="6594334" y="466806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6" name="Connettore 165">
            <a:extLst>
              <a:ext uri="{FF2B5EF4-FFF2-40B4-BE49-F238E27FC236}">
                <a16:creationId xmlns:a16="http://schemas.microsoft.com/office/drawing/2014/main" id="{3F3C0AD4-A443-45D8-BC84-A6519641DE3B}"/>
              </a:ext>
            </a:extLst>
          </p:cNvPr>
          <p:cNvSpPr/>
          <p:nvPr/>
        </p:nvSpPr>
        <p:spPr>
          <a:xfrm>
            <a:off x="6327397" y="442566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7" name="Connettore 166">
            <a:extLst>
              <a:ext uri="{FF2B5EF4-FFF2-40B4-BE49-F238E27FC236}">
                <a16:creationId xmlns:a16="http://schemas.microsoft.com/office/drawing/2014/main" id="{6C536117-D3B0-4D36-B720-A5FB66CB2B01}"/>
              </a:ext>
            </a:extLst>
          </p:cNvPr>
          <p:cNvSpPr/>
          <p:nvPr/>
        </p:nvSpPr>
        <p:spPr>
          <a:xfrm>
            <a:off x="6367831" y="447294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8" name="Connettore 167">
            <a:extLst>
              <a:ext uri="{FF2B5EF4-FFF2-40B4-BE49-F238E27FC236}">
                <a16:creationId xmlns:a16="http://schemas.microsoft.com/office/drawing/2014/main" id="{96D4446C-DDC2-48D1-B0FB-228806329F38}"/>
              </a:ext>
            </a:extLst>
          </p:cNvPr>
          <p:cNvSpPr/>
          <p:nvPr/>
        </p:nvSpPr>
        <p:spPr>
          <a:xfrm>
            <a:off x="6391079" y="452430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9" name="Connettore 168">
            <a:extLst>
              <a:ext uri="{FF2B5EF4-FFF2-40B4-BE49-F238E27FC236}">
                <a16:creationId xmlns:a16="http://schemas.microsoft.com/office/drawing/2014/main" id="{10C59E33-35BC-4B5F-9F5A-DD25280D0F85}"/>
              </a:ext>
            </a:extLst>
          </p:cNvPr>
          <p:cNvSpPr/>
          <p:nvPr/>
        </p:nvSpPr>
        <p:spPr>
          <a:xfrm>
            <a:off x="6414327" y="4575273"/>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0" name="Connettore 169">
            <a:extLst>
              <a:ext uri="{FF2B5EF4-FFF2-40B4-BE49-F238E27FC236}">
                <a16:creationId xmlns:a16="http://schemas.microsoft.com/office/drawing/2014/main" id="{A3C088E9-439F-4B58-89A9-2B5E6A942900}"/>
              </a:ext>
            </a:extLst>
          </p:cNvPr>
          <p:cNvSpPr/>
          <p:nvPr/>
        </p:nvSpPr>
        <p:spPr>
          <a:xfrm>
            <a:off x="6437673" y="462821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1" name="Connettore 170">
            <a:extLst>
              <a:ext uri="{FF2B5EF4-FFF2-40B4-BE49-F238E27FC236}">
                <a16:creationId xmlns:a16="http://schemas.microsoft.com/office/drawing/2014/main" id="{4E9002B1-4C93-4914-AAD2-7BB167339A15}"/>
              </a:ext>
            </a:extLst>
          </p:cNvPr>
          <p:cNvSpPr/>
          <p:nvPr/>
        </p:nvSpPr>
        <p:spPr>
          <a:xfrm>
            <a:off x="6478107" y="467549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2" name="Connettore 171">
            <a:extLst>
              <a:ext uri="{FF2B5EF4-FFF2-40B4-BE49-F238E27FC236}">
                <a16:creationId xmlns:a16="http://schemas.microsoft.com/office/drawing/2014/main" id="{AACA3B7A-B43D-4BE5-B0EA-D2F5FB6FA8FA}"/>
              </a:ext>
            </a:extLst>
          </p:cNvPr>
          <p:cNvSpPr/>
          <p:nvPr/>
        </p:nvSpPr>
        <p:spPr>
          <a:xfrm>
            <a:off x="6501355" y="472685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3" name="Connettore 172">
            <a:extLst>
              <a:ext uri="{FF2B5EF4-FFF2-40B4-BE49-F238E27FC236}">
                <a16:creationId xmlns:a16="http://schemas.microsoft.com/office/drawing/2014/main" id="{2E23CA19-9AB5-456A-9352-3BFE36A12405}"/>
              </a:ext>
            </a:extLst>
          </p:cNvPr>
          <p:cNvSpPr/>
          <p:nvPr/>
        </p:nvSpPr>
        <p:spPr>
          <a:xfrm>
            <a:off x="6524603" y="4777823"/>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8" name="Connettore 177">
            <a:extLst>
              <a:ext uri="{FF2B5EF4-FFF2-40B4-BE49-F238E27FC236}">
                <a16:creationId xmlns:a16="http://schemas.microsoft.com/office/drawing/2014/main" id="{94A6FED8-E56B-4681-80D4-77BC994467CB}"/>
              </a:ext>
            </a:extLst>
          </p:cNvPr>
          <p:cNvSpPr/>
          <p:nvPr/>
        </p:nvSpPr>
        <p:spPr>
          <a:xfrm>
            <a:off x="6297838" y="452584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9" name="Connettore 178">
            <a:extLst>
              <a:ext uri="{FF2B5EF4-FFF2-40B4-BE49-F238E27FC236}">
                <a16:creationId xmlns:a16="http://schemas.microsoft.com/office/drawing/2014/main" id="{F175BBEA-DC79-4F17-8BC6-16F7A9B57E17}"/>
              </a:ext>
            </a:extLst>
          </p:cNvPr>
          <p:cNvSpPr/>
          <p:nvPr/>
        </p:nvSpPr>
        <p:spPr>
          <a:xfrm>
            <a:off x="6321086" y="457721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0" name="Connettore 179">
            <a:extLst>
              <a:ext uri="{FF2B5EF4-FFF2-40B4-BE49-F238E27FC236}">
                <a16:creationId xmlns:a16="http://schemas.microsoft.com/office/drawing/2014/main" id="{AE46A27A-716E-4980-A419-E57354289C33}"/>
              </a:ext>
            </a:extLst>
          </p:cNvPr>
          <p:cNvSpPr/>
          <p:nvPr/>
        </p:nvSpPr>
        <p:spPr>
          <a:xfrm>
            <a:off x="6345587" y="463781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1" name="Connettore 180">
            <a:extLst>
              <a:ext uri="{FF2B5EF4-FFF2-40B4-BE49-F238E27FC236}">
                <a16:creationId xmlns:a16="http://schemas.microsoft.com/office/drawing/2014/main" id="{F9585D43-8FA1-4722-8C96-F1D7747D8D40}"/>
              </a:ext>
            </a:extLst>
          </p:cNvPr>
          <p:cNvSpPr/>
          <p:nvPr/>
        </p:nvSpPr>
        <p:spPr>
          <a:xfrm>
            <a:off x="6368835" y="468917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2" name="Connettore 181">
            <a:extLst>
              <a:ext uri="{FF2B5EF4-FFF2-40B4-BE49-F238E27FC236}">
                <a16:creationId xmlns:a16="http://schemas.microsoft.com/office/drawing/2014/main" id="{663FD73C-FF95-45DC-82B7-C1859D190EC3}"/>
              </a:ext>
            </a:extLst>
          </p:cNvPr>
          <p:cNvSpPr/>
          <p:nvPr/>
        </p:nvSpPr>
        <p:spPr>
          <a:xfrm>
            <a:off x="5831391" y="422125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3" name="Connettore 182">
            <a:extLst>
              <a:ext uri="{FF2B5EF4-FFF2-40B4-BE49-F238E27FC236}">
                <a16:creationId xmlns:a16="http://schemas.microsoft.com/office/drawing/2014/main" id="{703E3E2C-79B7-41CF-9CFA-81CA0F259E33}"/>
              </a:ext>
            </a:extLst>
          </p:cNvPr>
          <p:cNvSpPr/>
          <p:nvPr/>
        </p:nvSpPr>
        <p:spPr>
          <a:xfrm>
            <a:off x="5854639" y="427262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4" name="Connettore 183">
            <a:extLst>
              <a:ext uri="{FF2B5EF4-FFF2-40B4-BE49-F238E27FC236}">
                <a16:creationId xmlns:a16="http://schemas.microsoft.com/office/drawing/2014/main" id="{A8F413F2-396A-476E-AF4E-0A930B170F5F}"/>
              </a:ext>
            </a:extLst>
          </p:cNvPr>
          <p:cNvSpPr/>
          <p:nvPr/>
        </p:nvSpPr>
        <p:spPr>
          <a:xfrm>
            <a:off x="5766972" y="408867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5" name="Connettore 184">
            <a:extLst>
              <a:ext uri="{FF2B5EF4-FFF2-40B4-BE49-F238E27FC236}">
                <a16:creationId xmlns:a16="http://schemas.microsoft.com/office/drawing/2014/main" id="{3AC776BB-814D-4C0E-97AB-04B6988D760B}"/>
              </a:ext>
            </a:extLst>
          </p:cNvPr>
          <p:cNvSpPr/>
          <p:nvPr/>
        </p:nvSpPr>
        <p:spPr>
          <a:xfrm>
            <a:off x="5790220" y="414003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6" name="Connettore 185">
            <a:extLst>
              <a:ext uri="{FF2B5EF4-FFF2-40B4-BE49-F238E27FC236}">
                <a16:creationId xmlns:a16="http://schemas.microsoft.com/office/drawing/2014/main" id="{1276EAD1-DE7C-4D53-8A91-F3DEA7FEF29D}"/>
              </a:ext>
            </a:extLst>
          </p:cNvPr>
          <p:cNvSpPr/>
          <p:nvPr/>
        </p:nvSpPr>
        <p:spPr>
          <a:xfrm>
            <a:off x="5900483" y="408588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7" name="Connettore 186">
            <a:extLst>
              <a:ext uri="{FF2B5EF4-FFF2-40B4-BE49-F238E27FC236}">
                <a16:creationId xmlns:a16="http://schemas.microsoft.com/office/drawing/2014/main" id="{C28CD8CB-8AF4-4700-A2D0-D65E67F8CF76}"/>
              </a:ext>
            </a:extLst>
          </p:cNvPr>
          <p:cNvSpPr/>
          <p:nvPr/>
        </p:nvSpPr>
        <p:spPr>
          <a:xfrm>
            <a:off x="5923731" y="413724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188" name="Connettore diritto 187">
            <a:extLst>
              <a:ext uri="{FF2B5EF4-FFF2-40B4-BE49-F238E27FC236}">
                <a16:creationId xmlns:a16="http://schemas.microsoft.com/office/drawing/2014/main" id="{BB73CCC7-85FF-4692-B01E-E44AC147C03A}"/>
              </a:ext>
            </a:extLst>
          </p:cNvPr>
          <p:cNvCxnSpPr>
            <a:cxnSpLocks/>
          </p:cNvCxnSpPr>
          <p:nvPr/>
        </p:nvCxnSpPr>
        <p:spPr>
          <a:xfrm flipH="1">
            <a:off x="5694129" y="5124016"/>
            <a:ext cx="1033501" cy="0"/>
          </a:xfrm>
          <a:prstGeom prst="line">
            <a:avLst/>
          </a:prstGeom>
          <a:ln w="6350">
            <a:solidFill>
              <a:schemeClr val="dk1"/>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sp>
        <p:nvSpPr>
          <p:cNvPr id="189" name="Connettore 188">
            <a:extLst>
              <a:ext uri="{FF2B5EF4-FFF2-40B4-BE49-F238E27FC236}">
                <a16:creationId xmlns:a16="http://schemas.microsoft.com/office/drawing/2014/main" id="{72860FE8-B48B-471A-A2D0-10D92776BA65}"/>
              </a:ext>
            </a:extLst>
          </p:cNvPr>
          <p:cNvSpPr/>
          <p:nvPr/>
        </p:nvSpPr>
        <p:spPr>
          <a:xfrm>
            <a:off x="5862518" y="5110743"/>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0" name="Connettore 189">
            <a:extLst>
              <a:ext uri="{FF2B5EF4-FFF2-40B4-BE49-F238E27FC236}">
                <a16:creationId xmlns:a16="http://schemas.microsoft.com/office/drawing/2014/main" id="{D42F0D60-3F0F-4069-8975-48B6AB5FE716}"/>
              </a:ext>
            </a:extLst>
          </p:cNvPr>
          <p:cNvSpPr/>
          <p:nvPr/>
        </p:nvSpPr>
        <p:spPr>
          <a:xfrm>
            <a:off x="5896490" y="515725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1" name="Connettore 190">
            <a:extLst>
              <a:ext uri="{FF2B5EF4-FFF2-40B4-BE49-F238E27FC236}">
                <a16:creationId xmlns:a16="http://schemas.microsoft.com/office/drawing/2014/main" id="{8F2F9F75-EF4F-4258-9B79-8E414347680E}"/>
              </a:ext>
            </a:extLst>
          </p:cNvPr>
          <p:cNvSpPr/>
          <p:nvPr/>
        </p:nvSpPr>
        <p:spPr>
          <a:xfrm>
            <a:off x="5909014" y="521373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5" name="Connettore 194">
            <a:extLst>
              <a:ext uri="{FF2B5EF4-FFF2-40B4-BE49-F238E27FC236}">
                <a16:creationId xmlns:a16="http://schemas.microsoft.com/office/drawing/2014/main" id="{E993A936-8C9A-41DA-AFB6-03EFE89C7570}"/>
              </a:ext>
            </a:extLst>
          </p:cNvPr>
          <p:cNvSpPr/>
          <p:nvPr/>
        </p:nvSpPr>
        <p:spPr>
          <a:xfrm>
            <a:off x="6524742" y="5110743"/>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6" name="Connettore 195">
            <a:extLst>
              <a:ext uri="{FF2B5EF4-FFF2-40B4-BE49-F238E27FC236}">
                <a16:creationId xmlns:a16="http://schemas.microsoft.com/office/drawing/2014/main" id="{69F9D2EC-1B0B-4307-86CE-E76C2C04F77B}"/>
              </a:ext>
            </a:extLst>
          </p:cNvPr>
          <p:cNvSpPr/>
          <p:nvPr/>
        </p:nvSpPr>
        <p:spPr>
          <a:xfrm>
            <a:off x="6640322" y="527042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7" name="Connettore 196">
            <a:extLst>
              <a:ext uri="{FF2B5EF4-FFF2-40B4-BE49-F238E27FC236}">
                <a16:creationId xmlns:a16="http://schemas.microsoft.com/office/drawing/2014/main" id="{26524962-E5C0-4B6E-86DF-FEB3170AC722}"/>
              </a:ext>
            </a:extLst>
          </p:cNvPr>
          <p:cNvSpPr/>
          <p:nvPr/>
        </p:nvSpPr>
        <p:spPr>
          <a:xfrm>
            <a:off x="6575516" y="522188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8" name="Connettore 197">
            <a:extLst>
              <a:ext uri="{FF2B5EF4-FFF2-40B4-BE49-F238E27FC236}">
                <a16:creationId xmlns:a16="http://schemas.microsoft.com/office/drawing/2014/main" id="{E58149EA-A04D-4875-B01C-E99878634B2E}"/>
              </a:ext>
            </a:extLst>
          </p:cNvPr>
          <p:cNvSpPr/>
          <p:nvPr/>
        </p:nvSpPr>
        <p:spPr>
          <a:xfrm>
            <a:off x="6541261" y="516735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9" name="Connettore 198">
            <a:extLst>
              <a:ext uri="{FF2B5EF4-FFF2-40B4-BE49-F238E27FC236}">
                <a16:creationId xmlns:a16="http://schemas.microsoft.com/office/drawing/2014/main" id="{DC6A0FA6-324A-4B5F-A64B-091045488321}"/>
              </a:ext>
            </a:extLst>
          </p:cNvPr>
          <p:cNvSpPr/>
          <p:nvPr/>
        </p:nvSpPr>
        <p:spPr>
          <a:xfrm>
            <a:off x="6362177" y="490784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0" name="Connettore 199">
            <a:extLst>
              <a:ext uri="{FF2B5EF4-FFF2-40B4-BE49-F238E27FC236}">
                <a16:creationId xmlns:a16="http://schemas.microsoft.com/office/drawing/2014/main" id="{908EDFA3-5A19-4D71-B973-44987AC78D7A}"/>
              </a:ext>
            </a:extLst>
          </p:cNvPr>
          <p:cNvSpPr/>
          <p:nvPr/>
        </p:nvSpPr>
        <p:spPr>
          <a:xfrm>
            <a:off x="6494424" y="506752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1" name="Connettore 200">
            <a:extLst>
              <a:ext uri="{FF2B5EF4-FFF2-40B4-BE49-F238E27FC236}">
                <a16:creationId xmlns:a16="http://schemas.microsoft.com/office/drawing/2014/main" id="{F3599116-0258-47F0-9AAB-95BA913939DE}"/>
              </a:ext>
            </a:extLst>
          </p:cNvPr>
          <p:cNvSpPr/>
          <p:nvPr/>
        </p:nvSpPr>
        <p:spPr>
          <a:xfrm>
            <a:off x="6412951" y="501898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2" name="Connettore 201">
            <a:extLst>
              <a:ext uri="{FF2B5EF4-FFF2-40B4-BE49-F238E27FC236}">
                <a16:creationId xmlns:a16="http://schemas.microsoft.com/office/drawing/2014/main" id="{9DBE65AB-19CD-4DC1-B543-9763853E4E78}"/>
              </a:ext>
            </a:extLst>
          </p:cNvPr>
          <p:cNvSpPr/>
          <p:nvPr/>
        </p:nvSpPr>
        <p:spPr>
          <a:xfrm>
            <a:off x="6378696" y="496445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3" name="Connettore 202">
            <a:extLst>
              <a:ext uri="{FF2B5EF4-FFF2-40B4-BE49-F238E27FC236}">
                <a16:creationId xmlns:a16="http://schemas.microsoft.com/office/drawing/2014/main" id="{C204CF45-B5FB-4C04-92B1-C5BC96D3F57B}"/>
              </a:ext>
            </a:extLst>
          </p:cNvPr>
          <p:cNvSpPr/>
          <p:nvPr/>
        </p:nvSpPr>
        <p:spPr>
          <a:xfrm>
            <a:off x="6579502" y="510406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4" name="Connettore 203">
            <a:extLst>
              <a:ext uri="{FF2B5EF4-FFF2-40B4-BE49-F238E27FC236}">
                <a16:creationId xmlns:a16="http://schemas.microsoft.com/office/drawing/2014/main" id="{D3E2E53A-BA79-4AC8-BF67-15A7648D1139}"/>
              </a:ext>
            </a:extLst>
          </p:cNvPr>
          <p:cNvSpPr/>
          <p:nvPr/>
        </p:nvSpPr>
        <p:spPr>
          <a:xfrm>
            <a:off x="6695082" y="526374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5" name="Connettore 204">
            <a:extLst>
              <a:ext uri="{FF2B5EF4-FFF2-40B4-BE49-F238E27FC236}">
                <a16:creationId xmlns:a16="http://schemas.microsoft.com/office/drawing/2014/main" id="{2062B98E-9BD1-4E3F-B23F-CDEB9F710B4D}"/>
              </a:ext>
            </a:extLst>
          </p:cNvPr>
          <p:cNvSpPr/>
          <p:nvPr/>
        </p:nvSpPr>
        <p:spPr>
          <a:xfrm>
            <a:off x="6668372" y="5215205"/>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6" name="Connettore 205">
            <a:extLst>
              <a:ext uri="{FF2B5EF4-FFF2-40B4-BE49-F238E27FC236}">
                <a16:creationId xmlns:a16="http://schemas.microsoft.com/office/drawing/2014/main" id="{0D4F49C7-D3C6-471D-A17C-0C37497DB6AD}"/>
              </a:ext>
            </a:extLst>
          </p:cNvPr>
          <p:cNvSpPr/>
          <p:nvPr/>
        </p:nvSpPr>
        <p:spPr>
          <a:xfrm>
            <a:off x="6634117" y="516066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7" name="Connettore 206">
            <a:extLst>
              <a:ext uri="{FF2B5EF4-FFF2-40B4-BE49-F238E27FC236}">
                <a16:creationId xmlns:a16="http://schemas.microsoft.com/office/drawing/2014/main" id="{E3729065-1D11-4228-AA72-2F89913C3367}"/>
              </a:ext>
            </a:extLst>
          </p:cNvPr>
          <p:cNvSpPr/>
          <p:nvPr/>
        </p:nvSpPr>
        <p:spPr>
          <a:xfrm>
            <a:off x="6274321" y="491826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8" name="Connettore 207">
            <a:extLst>
              <a:ext uri="{FF2B5EF4-FFF2-40B4-BE49-F238E27FC236}">
                <a16:creationId xmlns:a16="http://schemas.microsoft.com/office/drawing/2014/main" id="{A179CD85-2199-4B20-AF8A-413E45A7A8F7}"/>
              </a:ext>
            </a:extLst>
          </p:cNvPr>
          <p:cNvSpPr/>
          <p:nvPr/>
        </p:nvSpPr>
        <p:spPr>
          <a:xfrm>
            <a:off x="6314755" y="496554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9" name="Connettore 208">
            <a:extLst>
              <a:ext uri="{FF2B5EF4-FFF2-40B4-BE49-F238E27FC236}">
                <a16:creationId xmlns:a16="http://schemas.microsoft.com/office/drawing/2014/main" id="{04D3E8B4-0372-442E-9784-F2ACF05DF687}"/>
              </a:ext>
            </a:extLst>
          </p:cNvPr>
          <p:cNvSpPr/>
          <p:nvPr/>
        </p:nvSpPr>
        <p:spPr>
          <a:xfrm>
            <a:off x="6338003" y="501690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0" name="Connettore 209">
            <a:extLst>
              <a:ext uri="{FF2B5EF4-FFF2-40B4-BE49-F238E27FC236}">
                <a16:creationId xmlns:a16="http://schemas.microsoft.com/office/drawing/2014/main" id="{4F37EAB8-670F-4C1A-AEE0-4E13BA8AEB12}"/>
              </a:ext>
            </a:extLst>
          </p:cNvPr>
          <p:cNvSpPr/>
          <p:nvPr/>
        </p:nvSpPr>
        <p:spPr>
          <a:xfrm>
            <a:off x="6361251" y="506787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1" name="Connettore 210">
            <a:extLst>
              <a:ext uri="{FF2B5EF4-FFF2-40B4-BE49-F238E27FC236}">
                <a16:creationId xmlns:a16="http://schemas.microsoft.com/office/drawing/2014/main" id="{61A1F84C-087F-4DC6-9800-C2140CF92CAD}"/>
              </a:ext>
            </a:extLst>
          </p:cNvPr>
          <p:cNvSpPr/>
          <p:nvPr/>
        </p:nvSpPr>
        <p:spPr>
          <a:xfrm>
            <a:off x="6384597" y="512081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2" name="Connettore 211">
            <a:extLst>
              <a:ext uri="{FF2B5EF4-FFF2-40B4-BE49-F238E27FC236}">
                <a16:creationId xmlns:a16="http://schemas.microsoft.com/office/drawing/2014/main" id="{EC0E8A9B-3CBD-448A-9BC8-052A4375FF12}"/>
              </a:ext>
            </a:extLst>
          </p:cNvPr>
          <p:cNvSpPr/>
          <p:nvPr/>
        </p:nvSpPr>
        <p:spPr>
          <a:xfrm>
            <a:off x="6425031" y="516809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3" name="Connettore 212">
            <a:extLst>
              <a:ext uri="{FF2B5EF4-FFF2-40B4-BE49-F238E27FC236}">
                <a16:creationId xmlns:a16="http://schemas.microsoft.com/office/drawing/2014/main" id="{075E714E-5CBF-4870-9C0D-8053EE2B0C4C}"/>
              </a:ext>
            </a:extLst>
          </p:cNvPr>
          <p:cNvSpPr/>
          <p:nvPr/>
        </p:nvSpPr>
        <p:spPr>
          <a:xfrm>
            <a:off x="6503042" y="521945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4" name="Connettore 213">
            <a:extLst>
              <a:ext uri="{FF2B5EF4-FFF2-40B4-BE49-F238E27FC236}">
                <a16:creationId xmlns:a16="http://schemas.microsoft.com/office/drawing/2014/main" id="{8A1BF7CD-4B54-4536-8C26-0BD15DF09B2E}"/>
              </a:ext>
            </a:extLst>
          </p:cNvPr>
          <p:cNvSpPr/>
          <p:nvPr/>
        </p:nvSpPr>
        <p:spPr>
          <a:xfrm>
            <a:off x="6526290" y="527042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5" name="Connettore 214">
            <a:extLst>
              <a:ext uri="{FF2B5EF4-FFF2-40B4-BE49-F238E27FC236}">
                <a16:creationId xmlns:a16="http://schemas.microsoft.com/office/drawing/2014/main" id="{AB520820-B844-4CBA-826C-77F839B73EE7}"/>
              </a:ext>
            </a:extLst>
          </p:cNvPr>
          <p:cNvSpPr/>
          <p:nvPr/>
        </p:nvSpPr>
        <p:spPr>
          <a:xfrm>
            <a:off x="6244762" y="5018454"/>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6" name="Connettore 215">
            <a:extLst>
              <a:ext uri="{FF2B5EF4-FFF2-40B4-BE49-F238E27FC236}">
                <a16:creationId xmlns:a16="http://schemas.microsoft.com/office/drawing/2014/main" id="{A824F730-A9CA-45B2-BD44-2F9AC54D67CF}"/>
              </a:ext>
            </a:extLst>
          </p:cNvPr>
          <p:cNvSpPr/>
          <p:nvPr/>
        </p:nvSpPr>
        <p:spPr>
          <a:xfrm>
            <a:off x="6268010" y="506981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7" name="Connettore 216">
            <a:extLst>
              <a:ext uri="{FF2B5EF4-FFF2-40B4-BE49-F238E27FC236}">
                <a16:creationId xmlns:a16="http://schemas.microsoft.com/office/drawing/2014/main" id="{C3BC1985-BDCA-4600-9114-298703765CBE}"/>
              </a:ext>
            </a:extLst>
          </p:cNvPr>
          <p:cNvSpPr/>
          <p:nvPr/>
        </p:nvSpPr>
        <p:spPr>
          <a:xfrm>
            <a:off x="6292511" y="513041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8" name="Connettore 217">
            <a:extLst>
              <a:ext uri="{FF2B5EF4-FFF2-40B4-BE49-F238E27FC236}">
                <a16:creationId xmlns:a16="http://schemas.microsoft.com/office/drawing/2014/main" id="{83B8165E-023E-4914-A1FE-B947660C5C17}"/>
              </a:ext>
            </a:extLst>
          </p:cNvPr>
          <p:cNvSpPr/>
          <p:nvPr/>
        </p:nvSpPr>
        <p:spPr>
          <a:xfrm>
            <a:off x="6315759" y="518177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9" name="Connettore 218">
            <a:extLst>
              <a:ext uri="{FF2B5EF4-FFF2-40B4-BE49-F238E27FC236}">
                <a16:creationId xmlns:a16="http://schemas.microsoft.com/office/drawing/2014/main" id="{8E4F7C9A-BB62-4424-8822-143ED94CBDEF}"/>
              </a:ext>
            </a:extLst>
          </p:cNvPr>
          <p:cNvSpPr/>
          <p:nvPr/>
        </p:nvSpPr>
        <p:spPr>
          <a:xfrm>
            <a:off x="5769097" y="489895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0" name="Connettore 219">
            <a:extLst>
              <a:ext uri="{FF2B5EF4-FFF2-40B4-BE49-F238E27FC236}">
                <a16:creationId xmlns:a16="http://schemas.microsoft.com/office/drawing/2014/main" id="{2C49DBFB-1F09-4B5D-BE7C-97C8340599FB}"/>
              </a:ext>
            </a:extLst>
          </p:cNvPr>
          <p:cNvSpPr/>
          <p:nvPr/>
        </p:nvSpPr>
        <p:spPr>
          <a:xfrm>
            <a:off x="5792345" y="495032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1" name="Connettore 220">
            <a:extLst>
              <a:ext uri="{FF2B5EF4-FFF2-40B4-BE49-F238E27FC236}">
                <a16:creationId xmlns:a16="http://schemas.microsoft.com/office/drawing/2014/main" id="{BFEE65A6-E9CF-4CA1-9D70-85D62D487860}"/>
              </a:ext>
            </a:extLst>
          </p:cNvPr>
          <p:cNvSpPr/>
          <p:nvPr/>
        </p:nvSpPr>
        <p:spPr>
          <a:xfrm>
            <a:off x="5816846" y="501092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2" name="Connettore 221">
            <a:extLst>
              <a:ext uri="{FF2B5EF4-FFF2-40B4-BE49-F238E27FC236}">
                <a16:creationId xmlns:a16="http://schemas.microsoft.com/office/drawing/2014/main" id="{C15A0655-8ACB-4F46-93C0-F8D3977DDB8D}"/>
              </a:ext>
            </a:extLst>
          </p:cNvPr>
          <p:cNvSpPr/>
          <p:nvPr/>
        </p:nvSpPr>
        <p:spPr>
          <a:xfrm>
            <a:off x="5840094" y="506228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3" name="Connettore 222">
            <a:extLst>
              <a:ext uri="{FF2B5EF4-FFF2-40B4-BE49-F238E27FC236}">
                <a16:creationId xmlns:a16="http://schemas.microsoft.com/office/drawing/2014/main" id="{6617CBC9-80AF-4A5B-891A-EE084A5D47BC}"/>
              </a:ext>
            </a:extLst>
          </p:cNvPr>
          <p:cNvSpPr/>
          <p:nvPr/>
        </p:nvSpPr>
        <p:spPr>
          <a:xfrm>
            <a:off x="5964026" y="520375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4" name="Connettore 223">
            <a:extLst>
              <a:ext uri="{FF2B5EF4-FFF2-40B4-BE49-F238E27FC236}">
                <a16:creationId xmlns:a16="http://schemas.microsoft.com/office/drawing/2014/main" id="{DF431063-4F07-4F59-BADC-885B65E1F61D}"/>
              </a:ext>
            </a:extLst>
          </p:cNvPr>
          <p:cNvSpPr/>
          <p:nvPr/>
        </p:nvSpPr>
        <p:spPr>
          <a:xfrm>
            <a:off x="5976550" y="526024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225" name="Connettore diritto 224">
            <a:extLst>
              <a:ext uri="{FF2B5EF4-FFF2-40B4-BE49-F238E27FC236}">
                <a16:creationId xmlns:a16="http://schemas.microsoft.com/office/drawing/2014/main" id="{5B51CC7A-0B28-45E1-AD5A-218C0FD2691E}"/>
              </a:ext>
            </a:extLst>
          </p:cNvPr>
          <p:cNvCxnSpPr>
            <a:cxnSpLocks/>
          </p:cNvCxnSpPr>
          <p:nvPr/>
        </p:nvCxnSpPr>
        <p:spPr>
          <a:xfrm flipH="1">
            <a:off x="5693125" y="5596665"/>
            <a:ext cx="1033501" cy="0"/>
          </a:xfrm>
          <a:prstGeom prst="line">
            <a:avLst/>
          </a:prstGeom>
          <a:ln w="6350">
            <a:solidFill>
              <a:schemeClr val="dk1"/>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sp>
        <p:nvSpPr>
          <p:cNvPr id="226" name="Connettore 225">
            <a:extLst>
              <a:ext uri="{FF2B5EF4-FFF2-40B4-BE49-F238E27FC236}">
                <a16:creationId xmlns:a16="http://schemas.microsoft.com/office/drawing/2014/main" id="{1617A1AC-AE0B-41F2-8B9B-743E8E777193}"/>
              </a:ext>
            </a:extLst>
          </p:cNvPr>
          <p:cNvSpPr/>
          <p:nvPr/>
        </p:nvSpPr>
        <p:spPr>
          <a:xfrm>
            <a:off x="5861514" y="558339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7" name="Connettore 226">
            <a:extLst>
              <a:ext uri="{FF2B5EF4-FFF2-40B4-BE49-F238E27FC236}">
                <a16:creationId xmlns:a16="http://schemas.microsoft.com/office/drawing/2014/main" id="{8ECC83EE-CAC8-4CA2-B0CD-9DA0CDE3DFDF}"/>
              </a:ext>
            </a:extLst>
          </p:cNvPr>
          <p:cNvSpPr/>
          <p:nvPr/>
        </p:nvSpPr>
        <p:spPr>
          <a:xfrm>
            <a:off x="5895486" y="562990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8" name="Connettore 227">
            <a:extLst>
              <a:ext uri="{FF2B5EF4-FFF2-40B4-BE49-F238E27FC236}">
                <a16:creationId xmlns:a16="http://schemas.microsoft.com/office/drawing/2014/main" id="{E3AA2443-671A-4AB4-B1AE-6298B281AD89}"/>
              </a:ext>
            </a:extLst>
          </p:cNvPr>
          <p:cNvSpPr/>
          <p:nvPr/>
        </p:nvSpPr>
        <p:spPr>
          <a:xfrm>
            <a:off x="5908010" y="568638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3" name="Connettore 252">
            <a:extLst>
              <a:ext uri="{FF2B5EF4-FFF2-40B4-BE49-F238E27FC236}">
                <a16:creationId xmlns:a16="http://schemas.microsoft.com/office/drawing/2014/main" id="{2A12F714-C297-4287-94FB-2DD730C58CD8}"/>
              </a:ext>
            </a:extLst>
          </p:cNvPr>
          <p:cNvSpPr/>
          <p:nvPr/>
        </p:nvSpPr>
        <p:spPr>
          <a:xfrm>
            <a:off x="5768093" y="537160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4" name="Connettore 253">
            <a:extLst>
              <a:ext uri="{FF2B5EF4-FFF2-40B4-BE49-F238E27FC236}">
                <a16:creationId xmlns:a16="http://schemas.microsoft.com/office/drawing/2014/main" id="{C68ABC38-182F-4B9C-8345-EBEBD40DCE94}"/>
              </a:ext>
            </a:extLst>
          </p:cNvPr>
          <p:cNvSpPr/>
          <p:nvPr/>
        </p:nvSpPr>
        <p:spPr>
          <a:xfrm>
            <a:off x="5791341" y="542296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5" name="Connettore 254">
            <a:extLst>
              <a:ext uri="{FF2B5EF4-FFF2-40B4-BE49-F238E27FC236}">
                <a16:creationId xmlns:a16="http://schemas.microsoft.com/office/drawing/2014/main" id="{FC2370F9-ED0C-45DA-80FA-4C6B32E6403E}"/>
              </a:ext>
            </a:extLst>
          </p:cNvPr>
          <p:cNvSpPr/>
          <p:nvPr/>
        </p:nvSpPr>
        <p:spPr>
          <a:xfrm>
            <a:off x="5815842" y="548356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6" name="Connettore 255">
            <a:extLst>
              <a:ext uri="{FF2B5EF4-FFF2-40B4-BE49-F238E27FC236}">
                <a16:creationId xmlns:a16="http://schemas.microsoft.com/office/drawing/2014/main" id="{67C40C62-9944-4657-933C-69084D8215B0}"/>
              </a:ext>
            </a:extLst>
          </p:cNvPr>
          <p:cNvSpPr/>
          <p:nvPr/>
        </p:nvSpPr>
        <p:spPr>
          <a:xfrm>
            <a:off x="5839090" y="553493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9" name="Connettore 258">
            <a:extLst>
              <a:ext uri="{FF2B5EF4-FFF2-40B4-BE49-F238E27FC236}">
                <a16:creationId xmlns:a16="http://schemas.microsoft.com/office/drawing/2014/main" id="{8BF2527C-C0FE-4E54-A9EF-3149CDABAE8C}"/>
              </a:ext>
            </a:extLst>
          </p:cNvPr>
          <p:cNvSpPr/>
          <p:nvPr/>
        </p:nvSpPr>
        <p:spPr>
          <a:xfrm>
            <a:off x="5917910" y="558339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0" name="Connettore 259">
            <a:extLst>
              <a:ext uri="{FF2B5EF4-FFF2-40B4-BE49-F238E27FC236}">
                <a16:creationId xmlns:a16="http://schemas.microsoft.com/office/drawing/2014/main" id="{58D887E3-1BB3-49D1-B4EB-E9E3E2D66875}"/>
              </a:ext>
            </a:extLst>
          </p:cNvPr>
          <p:cNvSpPr/>
          <p:nvPr/>
        </p:nvSpPr>
        <p:spPr>
          <a:xfrm>
            <a:off x="5951882" y="562990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1" name="Connettore 260">
            <a:extLst>
              <a:ext uri="{FF2B5EF4-FFF2-40B4-BE49-F238E27FC236}">
                <a16:creationId xmlns:a16="http://schemas.microsoft.com/office/drawing/2014/main" id="{D9DEEE4D-D59A-469C-9F16-DB53B1F14E80}"/>
              </a:ext>
            </a:extLst>
          </p:cNvPr>
          <p:cNvSpPr/>
          <p:nvPr/>
        </p:nvSpPr>
        <p:spPr>
          <a:xfrm>
            <a:off x="5964406" y="568638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2" name="Connettore 261">
            <a:extLst>
              <a:ext uri="{FF2B5EF4-FFF2-40B4-BE49-F238E27FC236}">
                <a16:creationId xmlns:a16="http://schemas.microsoft.com/office/drawing/2014/main" id="{88B94D33-A80F-449B-9F5C-FF77D78762CE}"/>
              </a:ext>
            </a:extLst>
          </p:cNvPr>
          <p:cNvSpPr/>
          <p:nvPr/>
        </p:nvSpPr>
        <p:spPr>
          <a:xfrm>
            <a:off x="5824489" y="537160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3" name="Connettore 262">
            <a:extLst>
              <a:ext uri="{FF2B5EF4-FFF2-40B4-BE49-F238E27FC236}">
                <a16:creationId xmlns:a16="http://schemas.microsoft.com/office/drawing/2014/main" id="{13AC2CAB-330C-4030-A1F2-CF1F41E32729}"/>
              </a:ext>
            </a:extLst>
          </p:cNvPr>
          <p:cNvSpPr/>
          <p:nvPr/>
        </p:nvSpPr>
        <p:spPr>
          <a:xfrm>
            <a:off x="5847737" y="542296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4" name="Connettore 263">
            <a:extLst>
              <a:ext uri="{FF2B5EF4-FFF2-40B4-BE49-F238E27FC236}">
                <a16:creationId xmlns:a16="http://schemas.microsoft.com/office/drawing/2014/main" id="{EE98ABFD-8120-4099-93E1-3890E84E3AD2}"/>
              </a:ext>
            </a:extLst>
          </p:cNvPr>
          <p:cNvSpPr/>
          <p:nvPr/>
        </p:nvSpPr>
        <p:spPr>
          <a:xfrm>
            <a:off x="5872238" y="548356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5" name="Connettore 264">
            <a:extLst>
              <a:ext uri="{FF2B5EF4-FFF2-40B4-BE49-F238E27FC236}">
                <a16:creationId xmlns:a16="http://schemas.microsoft.com/office/drawing/2014/main" id="{448FD6F2-20C2-43FD-8F51-E90B2CB76401}"/>
              </a:ext>
            </a:extLst>
          </p:cNvPr>
          <p:cNvSpPr/>
          <p:nvPr/>
        </p:nvSpPr>
        <p:spPr>
          <a:xfrm>
            <a:off x="5895486" y="553493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6" name="Connettore 265">
            <a:extLst>
              <a:ext uri="{FF2B5EF4-FFF2-40B4-BE49-F238E27FC236}">
                <a16:creationId xmlns:a16="http://schemas.microsoft.com/office/drawing/2014/main" id="{C297FCE7-FC5B-4E9A-8EA9-3ADFB83BFDAE}"/>
              </a:ext>
            </a:extLst>
          </p:cNvPr>
          <p:cNvSpPr/>
          <p:nvPr/>
        </p:nvSpPr>
        <p:spPr>
          <a:xfrm>
            <a:off x="5974024" y="5583294"/>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7" name="Connettore 266">
            <a:extLst>
              <a:ext uri="{FF2B5EF4-FFF2-40B4-BE49-F238E27FC236}">
                <a16:creationId xmlns:a16="http://schemas.microsoft.com/office/drawing/2014/main" id="{9D1F00B3-0EF1-43B0-92F1-7957500F035A}"/>
              </a:ext>
            </a:extLst>
          </p:cNvPr>
          <p:cNvSpPr/>
          <p:nvPr/>
        </p:nvSpPr>
        <p:spPr>
          <a:xfrm>
            <a:off x="6007996" y="562980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8" name="Connettore 267">
            <a:extLst>
              <a:ext uri="{FF2B5EF4-FFF2-40B4-BE49-F238E27FC236}">
                <a16:creationId xmlns:a16="http://schemas.microsoft.com/office/drawing/2014/main" id="{7A0290B1-1627-4322-9D7D-1A03B42249D7}"/>
              </a:ext>
            </a:extLst>
          </p:cNvPr>
          <p:cNvSpPr/>
          <p:nvPr/>
        </p:nvSpPr>
        <p:spPr>
          <a:xfrm>
            <a:off x="6020520" y="568629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9" name="Connettore 268">
            <a:extLst>
              <a:ext uri="{FF2B5EF4-FFF2-40B4-BE49-F238E27FC236}">
                <a16:creationId xmlns:a16="http://schemas.microsoft.com/office/drawing/2014/main" id="{346237E7-9052-4C07-803C-80386D405268}"/>
              </a:ext>
            </a:extLst>
          </p:cNvPr>
          <p:cNvSpPr/>
          <p:nvPr/>
        </p:nvSpPr>
        <p:spPr>
          <a:xfrm>
            <a:off x="5880603" y="537150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0" name="Connettore 269">
            <a:extLst>
              <a:ext uri="{FF2B5EF4-FFF2-40B4-BE49-F238E27FC236}">
                <a16:creationId xmlns:a16="http://schemas.microsoft.com/office/drawing/2014/main" id="{5A066A49-7F55-435A-8D63-DE6EDFEEA4D1}"/>
              </a:ext>
            </a:extLst>
          </p:cNvPr>
          <p:cNvSpPr/>
          <p:nvPr/>
        </p:nvSpPr>
        <p:spPr>
          <a:xfrm>
            <a:off x="5903851" y="542287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1" name="Connettore 270">
            <a:extLst>
              <a:ext uri="{FF2B5EF4-FFF2-40B4-BE49-F238E27FC236}">
                <a16:creationId xmlns:a16="http://schemas.microsoft.com/office/drawing/2014/main" id="{D109358A-1955-45E8-AD57-16A8A918BF2F}"/>
              </a:ext>
            </a:extLst>
          </p:cNvPr>
          <p:cNvSpPr/>
          <p:nvPr/>
        </p:nvSpPr>
        <p:spPr>
          <a:xfrm>
            <a:off x="5928352" y="548347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2" name="Connettore 271">
            <a:extLst>
              <a:ext uri="{FF2B5EF4-FFF2-40B4-BE49-F238E27FC236}">
                <a16:creationId xmlns:a16="http://schemas.microsoft.com/office/drawing/2014/main" id="{26C7B1D4-0D95-4629-ABAA-4B2E2DF78444}"/>
              </a:ext>
            </a:extLst>
          </p:cNvPr>
          <p:cNvSpPr/>
          <p:nvPr/>
        </p:nvSpPr>
        <p:spPr>
          <a:xfrm>
            <a:off x="5951600" y="5534833"/>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3" name="Connettore 272">
            <a:extLst>
              <a:ext uri="{FF2B5EF4-FFF2-40B4-BE49-F238E27FC236}">
                <a16:creationId xmlns:a16="http://schemas.microsoft.com/office/drawing/2014/main" id="{6C026788-74E8-4CDD-8561-8B1B153BA37D}"/>
              </a:ext>
            </a:extLst>
          </p:cNvPr>
          <p:cNvSpPr/>
          <p:nvPr/>
        </p:nvSpPr>
        <p:spPr>
          <a:xfrm>
            <a:off x="5808512" y="5596665"/>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4" name="Connettore 273">
            <a:extLst>
              <a:ext uri="{FF2B5EF4-FFF2-40B4-BE49-F238E27FC236}">
                <a16:creationId xmlns:a16="http://schemas.microsoft.com/office/drawing/2014/main" id="{658FB746-8EB6-436C-A027-539E44E92129}"/>
              </a:ext>
            </a:extLst>
          </p:cNvPr>
          <p:cNvSpPr/>
          <p:nvPr/>
        </p:nvSpPr>
        <p:spPr>
          <a:xfrm>
            <a:off x="5842484" y="5643173"/>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5" name="Connettore 274">
            <a:extLst>
              <a:ext uri="{FF2B5EF4-FFF2-40B4-BE49-F238E27FC236}">
                <a16:creationId xmlns:a16="http://schemas.microsoft.com/office/drawing/2014/main" id="{A668E932-EE8F-4178-B057-0E2A8A64B0A2}"/>
              </a:ext>
            </a:extLst>
          </p:cNvPr>
          <p:cNvSpPr/>
          <p:nvPr/>
        </p:nvSpPr>
        <p:spPr>
          <a:xfrm>
            <a:off x="5855008" y="569966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7" name="Connettore 276">
            <a:extLst>
              <a:ext uri="{FF2B5EF4-FFF2-40B4-BE49-F238E27FC236}">
                <a16:creationId xmlns:a16="http://schemas.microsoft.com/office/drawing/2014/main" id="{8F6F98E2-001D-4894-9447-581691A56287}"/>
              </a:ext>
            </a:extLst>
          </p:cNvPr>
          <p:cNvSpPr/>
          <p:nvPr/>
        </p:nvSpPr>
        <p:spPr>
          <a:xfrm>
            <a:off x="5738339" y="543624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8" name="Connettore 277">
            <a:extLst>
              <a:ext uri="{FF2B5EF4-FFF2-40B4-BE49-F238E27FC236}">
                <a16:creationId xmlns:a16="http://schemas.microsoft.com/office/drawing/2014/main" id="{CA6B4508-A6A4-4D78-AD89-3DF685CAADA3}"/>
              </a:ext>
            </a:extLst>
          </p:cNvPr>
          <p:cNvSpPr/>
          <p:nvPr/>
        </p:nvSpPr>
        <p:spPr>
          <a:xfrm>
            <a:off x="5762840" y="549684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9" name="Connettore 278">
            <a:extLst>
              <a:ext uri="{FF2B5EF4-FFF2-40B4-BE49-F238E27FC236}">
                <a16:creationId xmlns:a16="http://schemas.microsoft.com/office/drawing/2014/main" id="{724BBE25-3A5B-4BF7-A11A-7955681FA490}"/>
              </a:ext>
            </a:extLst>
          </p:cNvPr>
          <p:cNvSpPr/>
          <p:nvPr/>
        </p:nvSpPr>
        <p:spPr>
          <a:xfrm>
            <a:off x="5786088" y="5548204"/>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5" name="Connettore 284">
            <a:extLst>
              <a:ext uri="{FF2B5EF4-FFF2-40B4-BE49-F238E27FC236}">
                <a16:creationId xmlns:a16="http://schemas.microsoft.com/office/drawing/2014/main" id="{D8783B74-BC9D-4642-8C11-FED57ED2DF34}"/>
              </a:ext>
            </a:extLst>
          </p:cNvPr>
          <p:cNvSpPr/>
          <p:nvPr/>
        </p:nvSpPr>
        <p:spPr>
          <a:xfrm>
            <a:off x="5928352" y="573988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6" name="Connettore 285">
            <a:extLst>
              <a:ext uri="{FF2B5EF4-FFF2-40B4-BE49-F238E27FC236}">
                <a16:creationId xmlns:a16="http://schemas.microsoft.com/office/drawing/2014/main" id="{B803EB2F-89E8-4599-9F9B-D19F416FA597}"/>
              </a:ext>
            </a:extLst>
          </p:cNvPr>
          <p:cNvSpPr/>
          <p:nvPr/>
        </p:nvSpPr>
        <p:spPr>
          <a:xfrm>
            <a:off x="5940876" y="579637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7" name="Connettore 286">
            <a:extLst>
              <a:ext uri="{FF2B5EF4-FFF2-40B4-BE49-F238E27FC236}">
                <a16:creationId xmlns:a16="http://schemas.microsoft.com/office/drawing/2014/main" id="{965A1EE3-8A0B-440E-8D55-5B61DD46E93F}"/>
              </a:ext>
            </a:extLst>
          </p:cNvPr>
          <p:cNvSpPr/>
          <p:nvPr/>
        </p:nvSpPr>
        <p:spPr>
          <a:xfrm>
            <a:off x="5984748" y="573988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8" name="Connettore 287">
            <a:extLst>
              <a:ext uri="{FF2B5EF4-FFF2-40B4-BE49-F238E27FC236}">
                <a16:creationId xmlns:a16="http://schemas.microsoft.com/office/drawing/2014/main" id="{859160E2-EF80-467B-B255-9473BD9B8DF9}"/>
              </a:ext>
            </a:extLst>
          </p:cNvPr>
          <p:cNvSpPr/>
          <p:nvPr/>
        </p:nvSpPr>
        <p:spPr>
          <a:xfrm>
            <a:off x="5997272" y="579637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9" name="Connettore 288">
            <a:extLst>
              <a:ext uri="{FF2B5EF4-FFF2-40B4-BE49-F238E27FC236}">
                <a16:creationId xmlns:a16="http://schemas.microsoft.com/office/drawing/2014/main" id="{4260134B-6B7C-434C-8E7F-17AC4F3AC91C}"/>
              </a:ext>
            </a:extLst>
          </p:cNvPr>
          <p:cNvSpPr/>
          <p:nvPr/>
        </p:nvSpPr>
        <p:spPr>
          <a:xfrm>
            <a:off x="6040862" y="573979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0" name="Connettore 289">
            <a:extLst>
              <a:ext uri="{FF2B5EF4-FFF2-40B4-BE49-F238E27FC236}">
                <a16:creationId xmlns:a16="http://schemas.microsoft.com/office/drawing/2014/main" id="{D89BEA4B-F2A3-455B-B488-D21EFC9199F3}"/>
              </a:ext>
            </a:extLst>
          </p:cNvPr>
          <p:cNvSpPr/>
          <p:nvPr/>
        </p:nvSpPr>
        <p:spPr>
          <a:xfrm>
            <a:off x="6053386" y="579627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1" name="Connettore 290">
            <a:extLst>
              <a:ext uri="{FF2B5EF4-FFF2-40B4-BE49-F238E27FC236}">
                <a16:creationId xmlns:a16="http://schemas.microsoft.com/office/drawing/2014/main" id="{EB4FB616-F72A-4087-8FE4-F797EA58AE26}"/>
              </a:ext>
            </a:extLst>
          </p:cNvPr>
          <p:cNvSpPr/>
          <p:nvPr/>
        </p:nvSpPr>
        <p:spPr>
          <a:xfrm>
            <a:off x="5875350" y="575316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2" name="Connettore 291">
            <a:extLst>
              <a:ext uri="{FF2B5EF4-FFF2-40B4-BE49-F238E27FC236}">
                <a16:creationId xmlns:a16="http://schemas.microsoft.com/office/drawing/2014/main" id="{E458DF84-A657-4933-9BA2-01B5D23365E0}"/>
              </a:ext>
            </a:extLst>
          </p:cNvPr>
          <p:cNvSpPr/>
          <p:nvPr/>
        </p:nvSpPr>
        <p:spPr>
          <a:xfrm>
            <a:off x="5887874" y="580964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3" name="Connettore 292">
            <a:extLst>
              <a:ext uri="{FF2B5EF4-FFF2-40B4-BE49-F238E27FC236}">
                <a16:creationId xmlns:a16="http://schemas.microsoft.com/office/drawing/2014/main" id="{5BC79CAE-270C-4625-8DE3-8F3A68222807}"/>
              </a:ext>
            </a:extLst>
          </p:cNvPr>
          <p:cNvSpPr/>
          <p:nvPr/>
        </p:nvSpPr>
        <p:spPr>
          <a:xfrm>
            <a:off x="6087027" y="557911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4" name="Connettore 293">
            <a:extLst>
              <a:ext uri="{FF2B5EF4-FFF2-40B4-BE49-F238E27FC236}">
                <a16:creationId xmlns:a16="http://schemas.microsoft.com/office/drawing/2014/main" id="{DEE028D5-D8D4-465C-93CE-02DAAC58FC09}"/>
              </a:ext>
            </a:extLst>
          </p:cNvPr>
          <p:cNvSpPr/>
          <p:nvPr/>
        </p:nvSpPr>
        <p:spPr>
          <a:xfrm>
            <a:off x="6120999" y="562561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5" name="Connettore 294">
            <a:extLst>
              <a:ext uri="{FF2B5EF4-FFF2-40B4-BE49-F238E27FC236}">
                <a16:creationId xmlns:a16="http://schemas.microsoft.com/office/drawing/2014/main" id="{B70316A3-BB1B-4DD8-93EE-27BAD394648D}"/>
              </a:ext>
            </a:extLst>
          </p:cNvPr>
          <p:cNvSpPr/>
          <p:nvPr/>
        </p:nvSpPr>
        <p:spPr>
          <a:xfrm>
            <a:off x="6133523" y="568210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6" name="Connettore 295">
            <a:extLst>
              <a:ext uri="{FF2B5EF4-FFF2-40B4-BE49-F238E27FC236}">
                <a16:creationId xmlns:a16="http://schemas.microsoft.com/office/drawing/2014/main" id="{07351E2B-DBE9-4639-9ACF-71E4A03ADCD4}"/>
              </a:ext>
            </a:extLst>
          </p:cNvPr>
          <p:cNvSpPr/>
          <p:nvPr/>
        </p:nvSpPr>
        <p:spPr>
          <a:xfrm>
            <a:off x="5993606" y="5367325"/>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7" name="Connettore 296">
            <a:extLst>
              <a:ext uri="{FF2B5EF4-FFF2-40B4-BE49-F238E27FC236}">
                <a16:creationId xmlns:a16="http://schemas.microsoft.com/office/drawing/2014/main" id="{3DF515D6-A7D2-42F8-A5F2-D230ADC4FB77}"/>
              </a:ext>
            </a:extLst>
          </p:cNvPr>
          <p:cNvSpPr/>
          <p:nvPr/>
        </p:nvSpPr>
        <p:spPr>
          <a:xfrm>
            <a:off x="6016854" y="541868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8" name="Connettore 297">
            <a:extLst>
              <a:ext uri="{FF2B5EF4-FFF2-40B4-BE49-F238E27FC236}">
                <a16:creationId xmlns:a16="http://schemas.microsoft.com/office/drawing/2014/main" id="{E6C0B940-0214-41FE-8549-25A2FC429062}"/>
              </a:ext>
            </a:extLst>
          </p:cNvPr>
          <p:cNvSpPr/>
          <p:nvPr/>
        </p:nvSpPr>
        <p:spPr>
          <a:xfrm>
            <a:off x="6041355" y="547928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9" name="Connettore 298">
            <a:extLst>
              <a:ext uri="{FF2B5EF4-FFF2-40B4-BE49-F238E27FC236}">
                <a16:creationId xmlns:a16="http://schemas.microsoft.com/office/drawing/2014/main" id="{25F1CF9C-B39F-44D0-84BD-67D1E993728C}"/>
              </a:ext>
            </a:extLst>
          </p:cNvPr>
          <p:cNvSpPr/>
          <p:nvPr/>
        </p:nvSpPr>
        <p:spPr>
          <a:xfrm>
            <a:off x="6064603" y="553064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0" name="Connettore 299">
            <a:extLst>
              <a:ext uri="{FF2B5EF4-FFF2-40B4-BE49-F238E27FC236}">
                <a16:creationId xmlns:a16="http://schemas.microsoft.com/office/drawing/2014/main" id="{F200EE24-5D4B-45C1-BE6F-0E46DB1177AF}"/>
              </a:ext>
            </a:extLst>
          </p:cNvPr>
          <p:cNvSpPr/>
          <p:nvPr/>
        </p:nvSpPr>
        <p:spPr>
          <a:xfrm>
            <a:off x="6143423" y="557911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1" name="Connettore 300">
            <a:extLst>
              <a:ext uri="{FF2B5EF4-FFF2-40B4-BE49-F238E27FC236}">
                <a16:creationId xmlns:a16="http://schemas.microsoft.com/office/drawing/2014/main" id="{B77121BB-24FE-45DB-A63D-39C98E3D31F3}"/>
              </a:ext>
            </a:extLst>
          </p:cNvPr>
          <p:cNvSpPr/>
          <p:nvPr/>
        </p:nvSpPr>
        <p:spPr>
          <a:xfrm>
            <a:off x="6177395" y="562561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2" name="Connettore 301">
            <a:extLst>
              <a:ext uri="{FF2B5EF4-FFF2-40B4-BE49-F238E27FC236}">
                <a16:creationId xmlns:a16="http://schemas.microsoft.com/office/drawing/2014/main" id="{6DA657BE-E0B3-4814-89A0-55161BBB1BC5}"/>
              </a:ext>
            </a:extLst>
          </p:cNvPr>
          <p:cNvSpPr/>
          <p:nvPr/>
        </p:nvSpPr>
        <p:spPr>
          <a:xfrm>
            <a:off x="6189919" y="568210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3" name="Connettore 302">
            <a:extLst>
              <a:ext uri="{FF2B5EF4-FFF2-40B4-BE49-F238E27FC236}">
                <a16:creationId xmlns:a16="http://schemas.microsoft.com/office/drawing/2014/main" id="{053B5CF8-F59E-4697-8DB9-8E981C69A29B}"/>
              </a:ext>
            </a:extLst>
          </p:cNvPr>
          <p:cNvSpPr/>
          <p:nvPr/>
        </p:nvSpPr>
        <p:spPr>
          <a:xfrm>
            <a:off x="6050002" y="5367325"/>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4" name="Connettore 303">
            <a:extLst>
              <a:ext uri="{FF2B5EF4-FFF2-40B4-BE49-F238E27FC236}">
                <a16:creationId xmlns:a16="http://schemas.microsoft.com/office/drawing/2014/main" id="{95EBCD08-C211-4104-9C24-4F737B76F7CF}"/>
              </a:ext>
            </a:extLst>
          </p:cNvPr>
          <p:cNvSpPr/>
          <p:nvPr/>
        </p:nvSpPr>
        <p:spPr>
          <a:xfrm>
            <a:off x="6073250" y="541868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5" name="Connettore 304">
            <a:extLst>
              <a:ext uri="{FF2B5EF4-FFF2-40B4-BE49-F238E27FC236}">
                <a16:creationId xmlns:a16="http://schemas.microsoft.com/office/drawing/2014/main" id="{3326B106-52A3-4F3C-9C55-2AA8EA3B6013}"/>
              </a:ext>
            </a:extLst>
          </p:cNvPr>
          <p:cNvSpPr/>
          <p:nvPr/>
        </p:nvSpPr>
        <p:spPr>
          <a:xfrm>
            <a:off x="6097751" y="547928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6" name="Connettore 305">
            <a:extLst>
              <a:ext uri="{FF2B5EF4-FFF2-40B4-BE49-F238E27FC236}">
                <a16:creationId xmlns:a16="http://schemas.microsoft.com/office/drawing/2014/main" id="{FE219C3A-92F0-4C66-8E6E-E4C19BCC5D60}"/>
              </a:ext>
            </a:extLst>
          </p:cNvPr>
          <p:cNvSpPr/>
          <p:nvPr/>
        </p:nvSpPr>
        <p:spPr>
          <a:xfrm>
            <a:off x="6120999" y="553064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7" name="Connettore 306">
            <a:extLst>
              <a:ext uri="{FF2B5EF4-FFF2-40B4-BE49-F238E27FC236}">
                <a16:creationId xmlns:a16="http://schemas.microsoft.com/office/drawing/2014/main" id="{7947EFA3-7C80-4D3C-8B1F-69CC24E7F57F}"/>
              </a:ext>
            </a:extLst>
          </p:cNvPr>
          <p:cNvSpPr/>
          <p:nvPr/>
        </p:nvSpPr>
        <p:spPr>
          <a:xfrm>
            <a:off x="6199537" y="557901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8" name="Connettore 307">
            <a:extLst>
              <a:ext uri="{FF2B5EF4-FFF2-40B4-BE49-F238E27FC236}">
                <a16:creationId xmlns:a16="http://schemas.microsoft.com/office/drawing/2014/main" id="{3624F9FA-B6FD-4B4D-B9D9-E322748CF462}"/>
              </a:ext>
            </a:extLst>
          </p:cNvPr>
          <p:cNvSpPr/>
          <p:nvPr/>
        </p:nvSpPr>
        <p:spPr>
          <a:xfrm>
            <a:off x="6233509" y="562552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9" name="Connettore 308">
            <a:extLst>
              <a:ext uri="{FF2B5EF4-FFF2-40B4-BE49-F238E27FC236}">
                <a16:creationId xmlns:a16="http://schemas.microsoft.com/office/drawing/2014/main" id="{7D0BA0CC-8A2F-4200-B90F-496B2974F561}"/>
              </a:ext>
            </a:extLst>
          </p:cNvPr>
          <p:cNvSpPr/>
          <p:nvPr/>
        </p:nvSpPr>
        <p:spPr>
          <a:xfrm>
            <a:off x="6246033" y="568200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0" name="Connettore 309">
            <a:extLst>
              <a:ext uri="{FF2B5EF4-FFF2-40B4-BE49-F238E27FC236}">
                <a16:creationId xmlns:a16="http://schemas.microsoft.com/office/drawing/2014/main" id="{176D7071-5A90-45DF-87A0-84E3C67AD98A}"/>
              </a:ext>
            </a:extLst>
          </p:cNvPr>
          <p:cNvSpPr/>
          <p:nvPr/>
        </p:nvSpPr>
        <p:spPr>
          <a:xfrm>
            <a:off x="6106116" y="536722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1" name="Connettore 310">
            <a:extLst>
              <a:ext uri="{FF2B5EF4-FFF2-40B4-BE49-F238E27FC236}">
                <a16:creationId xmlns:a16="http://schemas.microsoft.com/office/drawing/2014/main" id="{600961F9-622D-4FE2-99C2-E2A488FB503B}"/>
              </a:ext>
            </a:extLst>
          </p:cNvPr>
          <p:cNvSpPr/>
          <p:nvPr/>
        </p:nvSpPr>
        <p:spPr>
          <a:xfrm>
            <a:off x="6129364" y="541858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2" name="Connettore 311">
            <a:extLst>
              <a:ext uri="{FF2B5EF4-FFF2-40B4-BE49-F238E27FC236}">
                <a16:creationId xmlns:a16="http://schemas.microsoft.com/office/drawing/2014/main" id="{89FDEE1E-C478-419F-91A2-CEE394B5A826}"/>
              </a:ext>
            </a:extLst>
          </p:cNvPr>
          <p:cNvSpPr/>
          <p:nvPr/>
        </p:nvSpPr>
        <p:spPr>
          <a:xfrm>
            <a:off x="6153865" y="547918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3" name="Connettore 312">
            <a:extLst>
              <a:ext uri="{FF2B5EF4-FFF2-40B4-BE49-F238E27FC236}">
                <a16:creationId xmlns:a16="http://schemas.microsoft.com/office/drawing/2014/main" id="{8A9D0DEB-174B-40A5-BD54-6F8333467959}"/>
              </a:ext>
            </a:extLst>
          </p:cNvPr>
          <p:cNvSpPr/>
          <p:nvPr/>
        </p:nvSpPr>
        <p:spPr>
          <a:xfrm>
            <a:off x="6177113" y="553055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4" name="Connettore 313">
            <a:extLst>
              <a:ext uri="{FF2B5EF4-FFF2-40B4-BE49-F238E27FC236}">
                <a16:creationId xmlns:a16="http://schemas.microsoft.com/office/drawing/2014/main" id="{977A345F-EA73-444D-A7BC-7B5A1B078025}"/>
              </a:ext>
            </a:extLst>
          </p:cNvPr>
          <p:cNvSpPr/>
          <p:nvPr/>
        </p:nvSpPr>
        <p:spPr>
          <a:xfrm>
            <a:off x="6034025" y="5592383"/>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5" name="Connettore 314">
            <a:extLst>
              <a:ext uri="{FF2B5EF4-FFF2-40B4-BE49-F238E27FC236}">
                <a16:creationId xmlns:a16="http://schemas.microsoft.com/office/drawing/2014/main" id="{F7EB416B-7487-4E3B-9BDC-75D2A847E5C5}"/>
              </a:ext>
            </a:extLst>
          </p:cNvPr>
          <p:cNvSpPr/>
          <p:nvPr/>
        </p:nvSpPr>
        <p:spPr>
          <a:xfrm>
            <a:off x="6067997" y="563889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6" name="Connettore 315">
            <a:extLst>
              <a:ext uri="{FF2B5EF4-FFF2-40B4-BE49-F238E27FC236}">
                <a16:creationId xmlns:a16="http://schemas.microsoft.com/office/drawing/2014/main" id="{686D793B-A8DF-4EF1-ABE9-B7ED52E3D72E}"/>
              </a:ext>
            </a:extLst>
          </p:cNvPr>
          <p:cNvSpPr/>
          <p:nvPr/>
        </p:nvSpPr>
        <p:spPr>
          <a:xfrm>
            <a:off x="6080521" y="569537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7" name="Connettore 316">
            <a:extLst>
              <a:ext uri="{FF2B5EF4-FFF2-40B4-BE49-F238E27FC236}">
                <a16:creationId xmlns:a16="http://schemas.microsoft.com/office/drawing/2014/main" id="{83EDF70E-9AB9-4972-8357-FCBD2F7E40F4}"/>
              </a:ext>
            </a:extLst>
          </p:cNvPr>
          <p:cNvSpPr/>
          <p:nvPr/>
        </p:nvSpPr>
        <p:spPr>
          <a:xfrm>
            <a:off x="5940604" y="538059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8" name="Connettore 317">
            <a:extLst>
              <a:ext uri="{FF2B5EF4-FFF2-40B4-BE49-F238E27FC236}">
                <a16:creationId xmlns:a16="http://schemas.microsoft.com/office/drawing/2014/main" id="{803FB67D-39D6-445D-878C-A0F9E2BDDD74}"/>
              </a:ext>
            </a:extLst>
          </p:cNvPr>
          <p:cNvSpPr/>
          <p:nvPr/>
        </p:nvSpPr>
        <p:spPr>
          <a:xfrm>
            <a:off x="5963852" y="543196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9" name="Connettore 318">
            <a:extLst>
              <a:ext uri="{FF2B5EF4-FFF2-40B4-BE49-F238E27FC236}">
                <a16:creationId xmlns:a16="http://schemas.microsoft.com/office/drawing/2014/main" id="{6CBF8DC3-A671-4EE0-878C-124ECAB01732}"/>
              </a:ext>
            </a:extLst>
          </p:cNvPr>
          <p:cNvSpPr/>
          <p:nvPr/>
        </p:nvSpPr>
        <p:spPr>
          <a:xfrm>
            <a:off x="5988353" y="549256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0" name="Connettore 319">
            <a:extLst>
              <a:ext uri="{FF2B5EF4-FFF2-40B4-BE49-F238E27FC236}">
                <a16:creationId xmlns:a16="http://schemas.microsoft.com/office/drawing/2014/main" id="{67022480-10D6-4999-9EAE-CC77839DEEFD}"/>
              </a:ext>
            </a:extLst>
          </p:cNvPr>
          <p:cNvSpPr/>
          <p:nvPr/>
        </p:nvSpPr>
        <p:spPr>
          <a:xfrm>
            <a:off x="6011601" y="554392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1" name="Connettore 320">
            <a:extLst>
              <a:ext uri="{FF2B5EF4-FFF2-40B4-BE49-F238E27FC236}">
                <a16:creationId xmlns:a16="http://schemas.microsoft.com/office/drawing/2014/main" id="{EED531AA-C8AD-4A9D-924F-34DE1CA76CAC}"/>
              </a:ext>
            </a:extLst>
          </p:cNvPr>
          <p:cNvSpPr/>
          <p:nvPr/>
        </p:nvSpPr>
        <p:spPr>
          <a:xfrm>
            <a:off x="6153865" y="573560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2" name="Connettore 321">
            <a:extLst>
              <a:ext uri="{FF2B5EF4-FFF2-40B4-BE49-F238E27FC236}">
                <a16:creationId xmlns:a16="http://schemas.microsoft.com/office/drawing/2014/main" id="{0413667A-A612-4DF0-AB88-7F7E8A0A6574}"/>
              </a:ext>
            </a:extLst>
          </p:cNvPr>
          <p:cNvSpPr/>
          <p:nvPr/>
        </p:nvSpPr>
        <p:spPr>
          <a:xfrm>
            <a:off x="6166389" y="5792094"/>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3" name="Connettore 322">
            <a:extLst>
              <a:ext uri="{FF2B5EF4-FFF2-40B4-BE49-F238E27FC236}">
                <a16:creationId xmlns:a16="http://schemas.microsoft.com/office/drawing/2014/main" id="{52A1279D-F0A0-412C-A35D-DDE36946E4A8}"/>
              </a:ext>
            </a:extLst>
          </p:cNvPr>
          <p:cNvSpPr/>
          <p:nvPr/>
        </p:nvSpPr>
        <p:spPr>
          <a:xfrm>
            <a:off x="6210261" y="573560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4" name="Connettore 323">
            <a:extLst>
              <a:ext uri="{FF2B5EF4-FFF2-40B4-BE49-F238E27FC236}">
                <a16:creationId xmlns:a16="http://schemas.microsoft.com/office/drawing/2014/main" id="{E3246CA1-AB96-429A-AC34-31976010AB88}"/>
              </a:ext>
            </a:extLst>
          </p:cNvPr>
          <p:cNvSpPr/>
          <p:nvPr/>
        </p:nvSpPr>
        <p:spPr>
          <a:xfrm>
            <a:off x="6222785" y="5792094"/>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5" name="Connettore 324">
            <a:extLst>
              <a:ext uri="{FF2B5EF4-FFF2-40B4-BE49-F238E27FC236}">
                <a16:creationId xmlns:a16="http://schemas.microsoft.com/office/drawing/2014/main" id="{03563012-B30B-4EF6-B8A2-6FB59E3437DB}"/>
              </a:ext>
            </a:extLst>
          </p:cNvPr>
          <p:cNvSpPr/>
          <p:nvPr/>
        </p:nvSpPr>
        <p:spPr>
          <a:xfrm>
            <a:off x="6266375" y="573550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6" name="Connettore 325">
            <a:extLst>
              <a:ext uri="{FF2B5EF4-FFF2-40B4-BE49-F238E27FC236}">
                <a16:creationId xmlns:a16="http://schemas.microsoft.com/office/drawing/2014/main" id="{2C759FD9-513B-4CEF-9AC7-9919EE29AF75}"/>
              </a:ext>
            </a:extLst>
          </p:cNvPr>
          <p:cNvSpPr/>
          <p:nvPr/>
        </p:nvSpPr>
        <p:spPr>
          <a:xfrm>
            <a:off x="6278899" y="579199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7" name="Connettore 326">
            <a:extLst>
              <a:ext uri="{FF2B5EF4-FFF2-40B4-BE49-F238E27FC236}">
                <a16:creationId xmlns:a16="http://schemas.microsoft.com/office/drawing/2014/main" id="{30BBED2A-E2DE-4EE2-BE18-BEAB846E820D}"/>
              </a:ext>
            </a:extLst>
          </p:cNvPr>
          <p:cNvSpPr/>
          <p:nvPr/>
        </p:nvSpPr>
        <p:spPr>
          <a:xfrm>
            <a:off x="6100863" y="574887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8" name="Connettore 327">
            <a:extLst>
              <a:ext uri="{FF2B5EF4-FFF2-40B4-BE49-F238E27FC236}">
                <a16:creationId xmlns:a16="http://schemas.microsoft.com/office/drawing/2014/main" id="{53E1FC00-8FF5-482D-9EA7-5F0C51E3D67F}"/>
              </a:ext>
            </a:extLst>
          </p:cNvPr>
          <p:cNvSpPr/>
          <p:nvPr/>
        </p:nvSpPr>
        <p:spPr>
          <a:xfrm>
            <a:off x="6113387" y="580536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6588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5"/>
                                        </p:tgtEl>
                                        <p:attrNameLst>
                                          <p:attrName>style.visibility</p:attrName>
                                        </p:attrNameLst>
                                      </p:cBhvr>
                                      <p:to>
                                        <p:strVal val="visible"/>
                                      </p:to>
                                    </p:set>
                                    <p:animEffect transition="in" filter="fade">
                                      <p:cBhvr>
                                        <p:cTn id="10" dur="500"/>
                                        <p:tgtEl>
                                          <p:spTgt spid="225"/>
                                        </p:tgtEl>
                                      </p:cBhvr>
                                    </p:animEffect>
                                  </p:childTnLst>
                                </p:cTn>
                              </p:par>
                              <p:par>
                                <p:cTn id="11" presetID="10" presetClass="entr" presetSubtype="0" fill="hold" nodeType="withEffect">
                                  <p:stCondLst>
                                    <p:cond delay="0"/>
                                  </p:stCondLst>
                                  <p:childTnLst>
                                    <p:set>
                                      <p:cBhvr>
                                        <p:cTn id="12" dur="1" fill="hold">
                                          <p:stCondLst>
                                            <p:cond delay="0"/>
                                          </p:stCondLst>
                                        </p:cTn>
                                        <p:tgtEl>
                                          <p:spTgt spid="188"/>
                                        </p:tgtEl>
                                        <p:attrNameLst>
                                          <p:attrName>style.visibility</p:attrName>
                                        </p:attrNameLst>
                                      </p:cBhvr>
                                      <p:to>
                                        <p:strVal val="visible"/>
                                      </p:to>
                                    </p:set>
                                    <p:animEffect transition="in" filter="fade">
                                      <p:cBhvr>
                                        <p:cTn id="13" dur="500"/>
                                        <p:tgtEl>
                                          <p:spTgt spid="188"/>
                                        </p:tgtEl>
                                      </p:cBhvr>
                                    </p:animEffect>
                                  </p:childTnLst>
                                </p:cTn>
                              </p:par>
                              <p:par>
                                <p:cTn id="14" presetID="10" presetClass="entr" presetSubtype="0" fill="hold" nodeType="withEffect">
                                  <p:stCondLst>
                                    <p:cond delay="0"/>
                                  </p:stCondLst>
                                  <p:childTnLst>
                                    <p:set>
                                      <p:cBhvr>
                                        <p:cTn id="15" dur="1" fill="hold">
                                          <p:stCondLst>
                                            <p:cond delay="0"/>
                                          </p:stCondLst>
                                        </p:cTn>
                                        <p:tgtEl>
                                          <p:spTgt spid="144"/>
                                        </p:tgtEl>
                                        <p:attrNameLst>
                                          <p:attrName>style.visibility</p:attrName>
                                        </p:attrNameLst>
                                      </p:cBhvr>
                                      <p:to>
                                        <p:strVal val="visible"/>
                                      </p:to>
                                    </p:set>
                                    <p:animEffect transition="in" filter="fade">
                                      <p:cBhvr>
                                        <p:cTn id="16" dur="500"/>
                                        <p:tgtEl>
                                          <p:spTgt spid="144"/>
                                        </p:tgtEl>
                                      </p:cBhvr>
                                    </p:animEffect>
                                  </p:childTnLst>
                                </p:cTn>
                              </p:par>
                              <p:par>
                                <p:cTn id="17" presetID="10" presetClass="entr" presetSubtype="0" fill="hold" nodeType="withEffect">
                                  <p:stCondLst>
                                    <p:cond delay="0"/>
                                  </p:stCondLst>
                                  <p:childTnLst>
                                    <p:set>
                                      <p:cBhvr>
                                        <p:cTn id="18" dur="1" fill="hold">
                                          <p:stCondLst>
                                            <p:cond delay="0"/>
                                          </p:stCondLst>
                                        </p:cTn>
                                        <p:tgtEl>
                                          <p:spTgt spid="109"/>
                                        </p:tgtEl>
                                        <p:attrNameLst>
                                          <p:attrName>style.visibility</p:attrName>
                                        </p:attrNameLst>
                                      </p:cBhvr>
                                      <p:to>
                                        <p:strVal val="visible"/>
                                      </p:to>
                                    </p:set>
                                    <p:animEffect transition="in" filter="fade">
                                      <p:cBhvr>
                                        <p:cTn id="19" dur="500"/>
                                        <p:tgtEl>
                                          <p:spTgt spid="109"/>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108"/>
                                        </p:tgtEl>
                                        <p:attrNameLst>
                                          <p:attrName>style.visibility</p:attrName>
                                        </p:attrNameLst>
                                      </p:cBhvr>
                                      <p:to>
                                        <p:strVal val="visible"/>
                                      </p:to>
                                    </p:set>
                                    <p:animEffect transition="in" filter="fade">
                                      <p:cBhvr>
                                        <p:cTn id="22" dur="500"/>
                                        <p:tgtEl>
                                          <p:spTgt spid="108"/>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110"/>
                                        </p:tgtEl>
                                        <p:attrNameLst>
                                          <p:attrName>style.visibility</p:attrName>
                                        </p:attrNameLst>
                                      </p:cBhvr>
                                      <p:to>
                                        <p:strVal val="visible"/>
                                      </p:to>
                                    </p:set>
                                    <p:animEffect transition="in" filter="fade">
                                      <p:cBhvr>
                                        <p:cTn id="25" dur="500"/>
                                        <p:tgtEl>
                                          <p:spTgt spid="110"/>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111"/>
                                        </p:tgtEl>
                                        <p:attrNameLst>
                                          <p:attrName>style.visibility</p:attrName>
                                        </p:attrNameLst>
                                      </p:cBhvr>
                                      <p:to>
                                        <p:strVal val="visible"/>
                                      </p:to>
                                    </p:set>
                                    <p:animEffect transition="in" filter="fade">
                                      <p:cBhvr>
                                        <p:cTn id="28" dur="500"/>
                                        <p:tgtEl>
                                          <p:spTgt spid="111"/>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112"/>
                                        </p:tgtEl>
                                        <p:attrNameLst>
                                          <p:attrName>style.visibility</p:attrName>
                                        </p:attrNameLst>
                                      </p:cBhvr>
                                      <p:to>
                                        <p:strVal val="visible"/>
                                      </p:to>
                                    </p:set>
                                    <p:animEffect transition="in" filter="fade">
                                      <p:cBhvr>
                                        <p:cTn id="31" dur="500"/>
                                        <p:tgtEl>
                                          <p:spTgt spid="112"/>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113"/>
                                        </p:tgtEl>
                                        <p:attrNameLst>
                                          <p:attrName>style.visibility</p:attrName>
                                        </p:attrNameLst>
                                      </p:cBhvr>
                                      <p:to>
                                        <p:strVal val="visible"/>
                                      </p:to>
                                    </p:set>
                                    <p:animEffect transition="in" filter="fade">
                                      <p:cBhvr>
                                        <p:cTn id="34" dur="500"/>
                                        <p:tgtEl>
                                          <p:spTgt spid="113"/>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114"/>
                                        </p:tgtEl>
                                        <p:attrNameLst>
                                          <p:attrName>style.visibility</p:attrName>
                                        </p:attrNameLst>
                                      </p:cBhvr>
                                      <p:to>
                                        <p:strVal val="visible"/>
                                      </p:to>
                                    </p:set>
                                    <p:animEffect transition="in" filter="fade">
                                      <p:cBhvr>
                                        <p:cTn id="37" dur="500"/>
                                        <p:tgtEl>
                                          <p:spTgt spid="114"/>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115"/>
                                        </p:tgtEl>
                                        <p:attrNameLst>
                                          <p:attrName>style.visibility</p:attrName>
                                        </p:attrNameLst>
                                      </p:cBhvr>
                                      <p:to>
                                        <p:strVal val="visible"/>
                                      </p:to>
                                    </p:set>
                                    <p:animEffect transition="in" filter="fade">
                                      <p:cBhvr>
                                        <p:cTn id="40" dur="500"/>
                                        <p:tgtEl>
                                          <p:spTgt spid="115"/>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116"/>
                                        </p:tgtEl>
                                        <p:attrNameLst>
                                          <p:attrName>style.visibility</p:attrName>
                                        </p:attrNameLst>
                                      </p:cBhvr>
                                      <p:to>
                                        <p:strVal val="visible"/>
                                      </p:to>
                                    </p:set>
                                    <p:animEffect transition="in" filter="fade">
                                      <p:cBhvr>
                                        <p:cTn id="43" dur="500"/>
                                        <p:tgtEl>
                                          <p:spTgt spid="116"/>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117"/>
                                        </p:tgtEl>
                                        <p:attrNameLst>
                                          <p:attrName>style.visibility</p:attrName>
                                        </p:attrNameLst>
                                      </p:cBhvr>
                                      <p:to>
                                        <p:strVal val="visible"/>
                                      </p:to>
                                    </p:set>
                                    <p:animEffect transition="in" filter="fade">
                                      <p:cBhvr>
                                        <p:cTn id="46" dur="500"/>
                                        <p:tgtEl>
                                          <p:spTgt spid="117"/>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118"/>
                                        </p:tgtEl>
                                        <p:attrNameLst>
                                          <p:attrName>style.visibility</p:attrName>
                                        </p:attrNameLst>
                                      </p:cBhvr>
                                      <p:to>
                                        <p:strVal val="visible"/>
                                      </p:to>
                                    </p:set>
                                    <p:animEffect transition="in" filter="fade">
                                      <p:cBhvr>
                                        <p:cTn id="49" dur="500"/>
                                        <p:tgtEl>
                                          <p:spTgt spid="118"/>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119"/>
                                        </p:tgtEl>
                                        <p:attrNameLst>
                                          <p:attrName>style.visibility</p:attrName>
                                        </p:attrNameLst>
                                      </p:cBhvr>
                                      <p:to>
                                        <p:strVal val="visible"/>
                                      </p:to>
                                    </p:set>
                                    <p:animEffect transition="in" filter="fade">
                                      <p:cBhvr>
                                        <p:cTn id="52" dur="500"/>
                                        <p:tgtEl>
                                          <p:spTgt spid="119"/>
                                        </p:tgtEl>
                                      </p:cBhvr>
                                    </p:animEffect>
                                  </p:childTnLst>
                                </p:cTn>
                              </p:par>
                              <p:par>
                                <p:cTn id="53" presetID="10" presetClass="entr" presetSubtype="0" fill="hold" grpId="0" nodeType="withEffect">
                                  <p:stCondLst>
                                    <p:cond delay="500"/>
                                  </p:stCondLst>
                                  <p:childTnLst>
                                    <p:set>
                                      <p:cBhvr>
                                        <p:cTn id="54" dur="1" fill="hold">
                                          <p:stCondLst>
                                            <p:cond delay="0"/>
                                          </p:stCondLst>
                                        </p:cTn>
                                        <p:tgtEl>
                                          <p:spTgt spid="120"/>
                                        </p:tgtEl>
                                        <p:attrNameLst>
                                          <p:attrName>style.visibility</p:attrName>
                                        </p:attrNameLst>
                                      </p:cBhvr>
                                      <p:to>
                                        <p:strVal val="visible"/>
                                      </p:to>
                                    </p:set>
                                    <p:animEffect transition="in" filter="fade">
                                      <p:cBhvr>
                                        <p:cTn id="55" dur="500"/>
                                        <p:tgtEl>
                                          <p:spTgt spid="120"/>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121"/>
                                        </p:tgtEl>
                                        <p:attrNameLst>
                                          <p:attrName>style.visibility</p:attrName>
                                        </p:attrNameLst>
                                      </p:cBhvr>
                                      <p:to>
                                        <p:strVal val="visible"/>
                                      </p:to>
                                    </p:set>
                                    <p:animEffect transition="in" filter="fade">
                                      <p:cBhvr>
                                        <p:cTn id="58" dur="500"/>
                                        <p:tgtEl>
                                          <p:spTgt spid="121"/>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122"/>
                                        </p:tgtEl>
                                        <p:attrNameLst>
                                          <p:attrName>style.visibility</p:attrName>
                                        </p:attrNameLst>
                                      </p:cBhvr>
                                      <p:to>
                                        <p:strVal val="visible"/>
                                      </p:to>
                                    </p:set>
                                    <p:animEffect transition="in" filter="fade">
                                      <p:cBhvr>
                                        <p:cTn id="61" dur="500"/>
                                        <p:tgtEl>
                                          <p:spTgt spid="122"/>
                                        </p:tgtEl>
                                      </p:cBhvr>
                                    </p:animEffect>
                                  </p:childTnLst>
                                </p:cTn>
                              </p:par>
                              <p:par>
                                <p:cTn id="62" presetID="10" presetClass="entr" presetSubtype="0" fill="hold" grpId="0" nodeType="withEffect">
                                  <p:stCondLst>
                                    <p:cond delay="500"/>
                                  </p:stCondLst>
                                  <p:childTnLst>
                                    <p:set>
                                      <p:cBhvr>
                                        <p:cTn id="63" dur="1" fill="hold">
                                          <p:stCondLst>
                                            <p:cond delay="0"/>
                                          </p:stCondLst>
                                        </p:cTn>
                                        <p:tgtEl>
                                          <p:spTgt spid="123"/>
                                        </p:tgtEl>
                                        <p:attrNameLst>
                                          <p:attrName>style.visibility</p:attrName>
                                        </p:attrNameLst>
                                      </p:cBhvr>
                                      <p:to>
                                        <p:strVal val="visible"/>
                                      </p:to>
                                    </p:set>
                                    <p:animEffect transition="in" filter="fade">
                                      <p:cBhvr>
                                        <p:cTn id="64" dur="500"/>
                                        <p:tgtEl>
                                          <p:spTgt spid="123"/>
                                        </p:tgtEl>
                                      </p:cBhvr>
                                    </p:animEffect>
                                  </p:childTnLst>
                                </p:cTn>
                              </p:par>
                              <p:par>
                                <p:cTn id="65" presetID="10" presetClass="entr" presetSubtype="0" fill="hold" grpId="0" nodeType="withEffect">
                                  <p:stCondLst>
                                    <p:cond delay="500"/>
                                  </p:stCondLst>
                                  <p:childTnLst>
                                    <p:set>
                                      <p:cBhvr>
                                        <p:cTn id="66" dur="1" fill="hold">
                                          <p:stCondLst>
                                            <p:cond delay="0"/>
                                          </p:stCondLst>
                                        </p:cTn>
                                        <p:tgtEl>
                                          <p:spTgt spid="124"/>
                                        </p:tgtEl>
                                        <p:attrNameLst>
                                          <p:attrName>style.visibility</p:attrName>
                                        </p:attrNameLst>
                                      </p:cBhvr>
                                      <p:to>
                                        <p:strVal val="visible"/>
                                      </p:to>
                                    </p:set>
                                    <p:animEffect transition="in" filter="fade">
                                      <p:cBhvr>
                                        <p:cTn id="67" dur="500"/>
                                        <p:tgtEl>
                                          <p:spTgt spid="124"/>
                                        </p:tgtEl>
                                      </p:cBhvr>
                                    </p:animEffect>
                                  </p:childTnLst>
                                </p:cTn>
                              </p:par>
                              <p:par>
                                <p:cTn id="68" presetID="10" presetClass="entr" presetSubtype="0" fill="hold" grpId="0" nodeType="withEffect">
                                  <p:stCondLst>
                                    <p:cond delay="500"/>
                                  </p:stCondLst>
                                  <p:childTnLst>
                                    <p:set>
                                      <p:cBhvr>
                                        <p:cTn id="69" dur="1" fill="hold">
                                          <p:stCondLst>
                                            <p:cond delay="0"/>
                                          </p:stCondLst>
                                        </p:cTn>
                                        <p:tgtEl>
                                          <p:spTgt spid="125"/>
                                        </p:tgtEl>
                                        <p:attrNameLst>
                                          <p:attrName>style.visibility</p:attrName>
                                        </p:attrNameLst>
                                      </p:cBhvr>
                                      <p:to>
                                        <p:strVal val="visible"/>
                                      </p:to>
                                    </p:set>
                                    <p:animEffect transition="in" filter="fade">
                                      <p:cBhvr>
                                        <p:cTn id="70" dur="500"/>
                                        <p:tgtEl>
                                          <p:spTgt spid="125"/>
                                        </p:tgtEl>
                                      </p:cBhvr>
                                    </p:animEffect>
                                  </p:childTnLst>
                                </p:cTn>
                              </p:par>
                              <p:par>
                                <p:cTn id="71" presetID="10" presetClass="entr" presetSubtype="0" fill="hold" grpId="0" nodeType="withEffect">
                                  <p:stCondLst>
                                    <p:cond delay="500"/>
                                  </p:stCondLst>
                                  <p:childTnLst>
                                    <p:set>
                                      <p:cBhvr>
                                        <p:cTn id="72" dur="1" fill="hold">
                                          <p:stCondLst>
                                            <p:cond delay="0"/>
                                          </p:stCondLst>
                                        </p:cTn>
                                        <p:tgtEl>
                                          <p:spTgt spid="126"/>
                                        </p:tgtEl>
                                        <p:attrNameLst>
                                          <p:attrName>style.visibility</p:attrName>
                                        </p:attrNameLst>
                                      </p:cBhvr>
                                      <p:to>
                                        <p:strVal val="visible"/>
                                      </p:to>
                                    </p:set>
                                    <p:animEffect transition="in" filter="fade">
                                      <p:cBhvr>
                                        <p:cTn id="73" dur="500"/>
                                        <p:tgtEl>
                                          <p:spTgt spid="126"/>
                                        </p:tgtEl>
                                      </p:cBhvr>
                                    </p:animEffect>
                                  </p:childTnLst>
                                </p:cTn>
                              </p:par>
                              <p:par>
                                <p:cTn id="74" presetID="10" presetClass="entr" presetSubtype="0" fill="hold" grpId="0" nodeType="withEffect">
                                  <p:stCondLst>
                                    <p:cond delay="500"/>
                                  </p:stCondLst>
                                  <p:childTnLst>
                                    <p:set>
                                      <p:cBhvr>
                                        <p:cTn id="75" dur="1" fill="hold">
                                          <p:stCondLst>
                                            <p:cond delay="0"/>
                                          </p:stCondLst>
                                        </p:cTn>
                                        <p:tgtEl>
                                          <p:spTgt spid="127"/>
                                        </p:tgtEl>
                                        <p:attrNameLst>
                                          <p:attrName>style.visibility</p:attrName>
                                        </p:attrNameLst>
                                      </p:cBhvr>
                                      <p:to>
                                        <p:strVal val="visible"/>
                                      </p:to>
                                    </p:set>
                                    <p:animEffect transition="in" filter="fade">
                                      <p:cBhvr>
                                        <p:cTn id="76" dur="500"/>
                                        <p:tgtEl>
                                          <p:spTgt spid="127"/>
                                        </p:tgtEl>
                                      </p:cBhvr>
                                    </p:animEffect>
                                  </p:childTnLst>
                                </p:cTn>
                              </p:par>
                              <p:par>
                                <p:cTn id="77" presetID="10" presetClass="entr" presetSubtype="0" fill="hold" grpId="0" nodeType="withEffect">
                                  <p:stCondLst>
                                    <p:cond delay="500"/>
                                  </p:stCondLst>
                                  <p:childTnLst>
                                    <p:set>
                                      <p:cBhvr>
                                        <p:cTn id="78" dur="1" fill="hold">
                                          <p:stCondLst>
                                            <p:cond delay="0"/>
                                          </p:stCondLst>
                                        </p:cTn>
                                        <p:tgtEl>
                                          <p:spTgt spid="128"/>
                                        </p:tgtEl>
                                        <p:attrNameLst>
                                          <p:attrName>style.visibility</p:attrName>
                                        </p:attrNameLst>
                                      </p:cBhvr>
                                      <p:to>
                                        <p:strVal val="visible"/>
                                      </p:to>
                                    </p:set>
                                    <p:animEffect transition="in" filter="fade">
                                      <p:cBhvr>
                                        <p:cTn id="79" dur="500"/>
                                        <p:tgtEl>
                                          <p:spTgt spid="128"/>
                                        </p:tgtEl>
                                      </p:cBhvr>
                                    </p:animEffect>
                                  </p:childTnLst>
                                </p:cTn>
                              </p:par>
                              <p:par>
                                <p:cTn id="80" presetID="10" presetClass="entr" presetSubtype="0" fill="hold" grpId="0" nodeType="withEffect">
                                  <p:stCondLst>
                                    <p:cond delay="500"/>
                                  </p:stCondLst>
                                  <p:childTnLst>
                                    <p:set>
                                      <p:cBhvr>
                                        <p:cTn id="81" dur="1" fill="hold">
                                          <p:stCondLst>
                                            <p:cond delay="0"/>
                                          </p:stCondLst>
                                        </p:cTn>
                                        <p:tgtEl>
                                          <p:spTgt spid="129"/>
                                        </p:tgtEl>
                                        <p:attrNameLst>
                                          <p:attrName>style.visibility</p:attrName>
                                        </p:attrNameLst>
                                      </p:cBhvr>
                                      <p:to>
                                        <p:strVal val="visible"/>
                                      </p:to>
                                    </p:set>
                                    <p:animEffect transition="in" filter="fade">
                                      <p:cBhvr>
                                        <p:cTn id="82" dur="500"/>
                                        <p:tgtEl>
                                          <p:spTgt spid="129"/>
                                        </p:tgtEl>
                                      </p:cBhvr>
                                    </p:animEffect>
                                  </p:childTnLst>
                                </p:cTn>
                              </p:par>
                              <p:par>
                                <p:cTn id="83" presetID="10" presetClass="entr" presetSubtype="0" fill="hold" grpId="0" nodeType="withEffect">
                                  <p:stCondLst>
                                    <p:cond delay="500"/>
                                  </p:stCondLst>
                                  <p:childTnLst>
                                    <p:set>
                                      <p:cBhvr>
                                        <p:cTn id="84" dur="1" fill="hold">
                                          <p:stCondLst>
                                            <p:cond delay="0"/>
                                          </p:stCondLst>
                                        </p:cTn>
                                        <p:tgtEl>
                                          <p:spTgt spid="130"/>
                                        </p:tgtEl>
                                        <p:attrNameLst>
                                          <p:attrName>style.visibility</p:attrName>
                                        </p:attrNameLst>
                                      </p:cBhvr>
                                      <p:to>
                                        <p:strVal val="visible"/>
                                      </p:to>
                                    </p:set>
                                    <p:animEffect transition="in" filter="fade">
                                      <p:cBhvr>
                                        <p:cTn id="85" dur="500"/>
                                        <p:tgtEl>
                                          <p:spTgt spid="130"/>
                                        </p:tgtEl>
                                      </p:cBhvr>
                                    </p:animEffect>
                                  </p:childTnLst>
                                </p:cTn>
                              </p:par>
                              <p:par>
                                <p:cTn id="86" presetID="10" presetClass="entr" presetSubtype="0" fill="hold" grpId="0" nodeType="withEffect">
                                  <p:stCondLst>
                                    <p:cond delay="500"/>
                                  </p:stCondLst>
                                  <p:childTnLst>
                                    <p:set>
                                      <p:cBhvr>
                                        <p:cTn id="87" dur="1" fill="hold">
                                          <p:stCondLst>
                                            <p:cond delay="0"/>
                                          </p:stCondLst>
                                        </p:cTn>
                                        <p:tgtEl>
                                          <p:spTgt spid="131"/>
                                        </p:tgtEl>
                                        <p:attrNameLst>
                                          <p:attrName>style.visibility</p:attrName>
                                        </p:attrNameLst>
                                      </p:cBhvr>
                                      <p:to>
                                        <p:strVal val="visible"/>
                                      </p:to>
                                    </p:set>
                                    <p:animEffect transition="in" filter="fade">
                                      <p:cBhvr>
                                        <p:cTn id="88" dur="500"/>
                                        <p:tgtEl>
                                          <p:spTgt spid="131"/>
                                        </p:tgtEl>
                                      </p:cBhvr>
                                    </p:animEffect>
                                  </p:childTnLst>
                                </p:cTn>
                              </p:par>
                              <p:par>
                                <p:cTn id="89" presetID="10" presetClass="entr" presetSubtype="0" fill="hold" grpId="0" nodeType="withEffect">
                                  <p:stCondLst>
                                    <p:cond delay="500"/>
                                  </p:stCondLst>
                                  <p:childTnLst>
                                    <p:set>
                                      <p:cBhvr>
                                        <p:cTn id="90" dur="1" fill="hold">
                                          <p:stCondLst>
                                            <p:cond delay="0"/>
                                          </p:stCondLst>
                                        </p:cTn>
                                        <p:tgtEl>
                                          <p:spTgt spid="132"/>
                                        </p:tgtEl>
                                        <p:attrNameLst>
                                          <p:attrName>style.visibility</p:attrName>
                                        </p:attrNameLst>
                                      </p:cBhvr>
                                      <p:to>
                                        <p:strVal val="visible"/>
                                      </p:to>
                                    </p:set>
                                    <p:animEffect transition="in" filter="fade">
                                      <p:cBhvr>
                                        <p:cTn id="91" dur="500"/>
                                        <p:tgtEl>
                                          <p:spTgt spid="132"/>
                                        </p:tgtEl>
                                      </p:cBhvr>
                                    </p:animEffect>
                                  </p:childTnLst>
                                </p:cTn>
                              </p:par>
                              <p:par>
                                <p:cTn id="92" presetID="10" presetClass="entr" presetSubtype="0" fill="hold" grpId="0" nodeType="withEffect">
                                  <p:stCondLst>
                                    <p:cond delay="500"/>
                                  </p:stCondLst>
                                  <p:childTnLst>
                                    <p:set>
                                      <p:cBhvr>
                                        <p:cTn id="93" dur="1" fill="hold">
                                          <p:stCondLst>
                                            <p:cond delay="0"/>
                                          </p:stCondLst>
                                        </p:cTn>
                                        <p:tgtEl>
                                          <p:spTgt spid="133"/>
                                        </p:tgtEl>
                                        <p:attrNameLst>
                                          <p:attrName>style.visibility</p:attrName>
                                        </p:attrNameLst>
                                      </p:cBhvr>
                                      <p:to>
                                        <p:strVal val="visible"/>
                                      </p:to>
                                    </p:set>
                                    <p:animEffect transition="in" filter="fade">
                                      <p:cBhvr>
                                        <p:cTn id="94" dur="500"/>
                                        <p:tgtEl>
                                          <p:spTgt spid="133"/>
                                        </p:tgtEl>
                                      </p:cBhvr>
                                    </p:animEffect>
                                  </p:childTnLst>
                                </p:cTn>
                              </p:par>
                              <p:par>
                                <p:cTn id="95" presetID="10" presetClass="entr" presetSubtype="0" fill="hold" grpId="0" nodeType="withEffect">
                                  <p:stCondLst>
                                    <p:cond delay="500"/>
                                  </p:stCondLst>
                                  <p:childTnLst>
                                    <p:set>
                                      <p:cBhvr>
                                        <p:cTn id="96" dur="1" fill="hold">
                                          <p:stCondLst>
                                            <p:cond delay="0"/>
                                          </p:stCondLst>
                                        </p:cTn>
                                        <p:tgtEl>
                                          <p:spTgt spid="134"/>
                                        </p:tgtEl>
                                        <p:attrNameLst>
                                          <p:attrName>style.visibility</p:attrName>
                                        </p:attrNameLst>
                                      </p:cBhvr>
                                      <p:to>
                                        <p:strVal val="visible"/>
                                      </p:to>
                                    </p:set>
                                    <p:animEffect transition="in" filter="fade">
                                      <p:cBhvr>
                                        <p:cTn id="97" dur="500"/>
                                        <p:tgtEl>
                                          <p:spTgt spid="134"/>
                                        </p:tgtEl>
                                      </p:cBhvr>
                                    </p:animEffect>
                                  </p:childTnLst>
                                </p:cTn>
                              </p:par>
                              <p:par>
                                <p:cTn id="98" presetID="10" presetClass="entr" presetSubtype="0" fill="hold" grpId="0" nodeType="withEffect">
                                  <p:stCondLst>
                                    <p:cond delay="500"/>
                                  </p:stCondLst>
                                  <p:childTnLst>
                                    <p:set>
                                      <p:cBhvr>
                                        <p:cTn id="99" dur="1" fill="hold">
                                          <p:stCondLst>
                                            <p:cond delay="0"/>
                                          </p:stCondLst>
                                        </p:cTn>
                                        <p:tgtEl>
                                          <p:spTgt spid="135"/>
                                        </p:tgtEl>
                                        <p:attrNameLst>
                                          <p:attrName>style.visibility</p:attrName>
                                        </p:attrNameLst>
                                      </p:cBhvr>
                                      <p:to>
                                        <p:strVal val="visible"/>
                                      </p:to>
                                    </p:set>
                                    <p:animEffect transition="in" filter="fade">
                                      <p:cBhvr>
                                        <p:cTn id="100" dur="500"/>
                                        <p:tgtEl>
                                          <p:spTgt spid="135"/>
                                        </p:tgtEl>
                                      </p:cBhvr>
                                    </p:animEffect>
                                  </p:childTnLst>
                                </p:cTn>
                              </p:par>
                              <p:par>
                                <p:cTn id="101" presetID="10" presetClass="entr" presetSubtype="0" fill="hold" grpId="0" nodeType="withEffect">
                                  <p:stCondLst>
                                    <p:cond delay="500"/>
                                  </p:stCondLst>
                                  <p:childTnLst>
                                    <p:set>
                                      <p:cBhvr>
                                        <p:cTn id="102" dur="1" fill="hold">
                                          <p:stCondLst>
                                            <p:cond delay="0"/>
                                          </p:stCondLst>
                                        </p:cTn>
                                        <p:tgtEl>
                                          <p:spTgt spid="136"/>
                                        </p:tgtEl>
                                        <p:attrNameLst>
                                          <p:attrName>style.visibility</p:attrName>
                                        </p:attrNameLst>
                                      </p:cBhvr>
                                      <p:to>
                                        <p:strVal val="visible"/>
                                      </p:to>
                                    </p:set>
                                    <p:animEffect transition="in" filter="fade">
                                      <p:cBhvr>
                                        <p:cTn id="103" dur="500"/>
                                        <p:tgtEl>
                                          <p:spTgt spid="136"/>
                                        </p:tgtEl>
                                      </p:cBhvr>
                                    </p:animEffect>
                                  </p:childTnLst>
                                </p:cTn>
                              </p:par>
                              <p:par>
                                <p:cTn id="104" presetID="10" presetClass="entr" presetSubtype="0" fill="hold" grpId="0" nodeType="withEffect">
                                  <p:stCondLst>
                                    <p:cond delay="500"/>
                                  </p:stCondLst>
                                  <p:childTnLst>
                                    <p:set>
                                      <p:cBhvr>
                                        <p:cTn id="105" dur="1" fill="hold">
                                          <p:stCondLst>
                                            <p:cond delay="0"/>
                                          </p:stCondLst>
                                        </p:cTn>
                                        <p:tgtEl>
                                          <p:spTgt spid="137"/>
                                        </p:tgtEl>
                                        <p:attrNameLst>
                                          <p:attrName>style.visibility</p:attrName>
                                        </p:attrNameLst>
                                      </p:cBhvr>
                                      <p:to>
                                        <p:strVal val="visible"/>
                                      </p:to>
                                    </p:set>
                                    <p:animEffect transition="in" filter="fade">
                                      <p:cBhvr>
                                        <p:cTn id="106" dur="500"/>
                                        <p:tgtEl>
                                          <p:spTgt spid="137"/>
                                        </p:tgtEl>
                                      </p:cBhvr>
                                    </p:animEffect>
                                  </p:childTnLst>
                                </p:cTn>
                              </p:par>
                              <p:par>
                                <p:cTn id="107" presetID="10" presetClass="entr" presetSubtype="0" fill="hold" grpId="0" nodeType="withEffect">
                                  <p:stCondLst>
                                    <p:cond delay="500"/>
                                  </p:stCondLst>
                                  <p:childTnLst>
                                    <p:set>
                                      <p:cBhvr>
                                        <p:cTn id="108" dur="1" fill="hold">
                                          <p:stCondLst>
                                            <p:cond delay="0"/>
                                          </p:stCondLst>
                                        </p:cTn>
                                        <p:tgtEl>
                                          <p:spTgt spid="138"/>
                                        </p:tgtEl>
                                        <p:attrNameLst>
                                          <p:attrName>style.visibility</p:attrName>
                                        </p:attrNameLst>
                                      </p:cBhvr>
                                      <p:to>
                                        <p:strVal val="visible"/>
                                      </p:to>
                                    </p:set>
                                    <p:animEffect transition="in" filter="fade">
                                      <p:cBhvr>
                                        <p:cTn id="109" dur="500"/>
                                        <p:tgtEl>
                                          <p:spTgt spid="138"/>
                                        </p:tgtEl>
                                      </p:cBhvr>
                                    </p:animEffect>
                                  </p:childTnLst>
                                </p:cTn>
                              </p:par>
                              <p:par>
                                <p:cTn id="110" presetID="10" presetClass="entr" presetSubtype="0" fill="hold" grpId="0" nodeType="withEffect">
                                  <p:stCondLst>
                                    <p:cond delay="500"/>
                                  </p:stCondLst>
                                  <p:childTnLst>
                                    <p:set>
                                      <p:cBhvr>
                                        <p:cTn id="111" dur="1" fill="hold">
                                          <p:stCondLst>
                                            <p:cond delay="0"/>
                                          </p:stCondLst>
                                        </p:cTn>
                                        <p:tgtEl>
                                          <p:spTgt spid="139"/>
                                        </p:tgtEl>
                                        <p:attrNameLst>
                                          <p:attrName>style.visibility</p:attrName>
                                        </p:attrNameLst>
                                      </p:cBhvr>
                                      <p:to>
                                        <p:strVal val="visible"/>
                                      </p:to>
                                    </p:set>
                                    <p:animEffect transition="in" filter="fade">
                                      <p:cBhvr>
                                        <p:cTn id="112" dur="500"/>
                                        <p:tgtEl>
                                          <p:spTgt spid="139"/>
                                        </p:tgtEl>
                                      </p:cBhvr>
                                    </p:animEffect>
                                  </p:childTnLst>
                                </p:cTn>
                              </p:par>
                              <p:par>
                                <p:cTn id="113" presetID="10" presetClass="entr" presetSubtype="0" fill="hold" grpId="0" nodeType="withEffect">
                                  <p:stCondLst>
                                    <p:cond delay="500"/>
                                  </p:stCondLst>
                                  <p:childTnLst>
                                    <p:set>
                                      <p:cBhvr>
                                        <p:cTn id="114" dur="1" fill="hold">
                                          <p:stCondLst>
                                            <p:cond delay="0"/>
                                          </p:stCondLst>
                                        </p:cTn>
                                        <p:tgtEl>
                                          <p:spTgt spid="140"/>
                                        </p:tgtEl>
                                        <p:attrNameLst>
                                          <p:attrName>style.visibility</p:attrName>
                                        </p:attrNameLst>
                                      </p:cBhvr>
                                      <p:to>
                                        <p:strVal val="visible"/>
                                      </p:to>
                                    </p:set>
                                    <p:animEffect transition="in" filter="fade">
                                      <p:cBhvr>
                                        <p:cTn id="115" dur="500"/>
                                        <p:tgtEl>
                                          <p:spTgt spid="140"/>
                                        </p:tgtEl>
                                      </p:cBhvr>
                                    </p:animEffect>
                                  </p:childTnLst>
                                </p:cTn>
                              </p:par>
                              <p:par>
                                <p:cTn id="116" presetID="10" presetClass="entr" presetSubtype="0" fill="hold" grpId="0" nodeType="withEffect">
                                  <p:stCondLst>
                                    <p:cond delay="500"/>
                                  </p:stCondLst>
                                  <p:childTnLst>
                                    <p:set>
                                      <p:cBhvr>
                                        <p:cTn id="117" dur="1" fill="hold">
                                          <p:stCondLst>
                                            <p:cond delay="0"/>
                                          </p:stCondLst>
                                        </p:cTn>
                                        <p:tgtEl>
                                          <p:spTgt spid="141"/>
                                        </p:tgtEl>
                                        <p:attrNameLst>
                                          <p:attrName>style.visibility</p:attrName>
                                        </p:attrNameLst>
                                      </p:cBhvr>
                                      <p:to>
                                        <p:strVal val="visible"/>
                                      </p:to>
                                    </p:set>
                                    <p:animEffect transition="in" filter="fade">
                                      <p:cBhvr>
                                        <p:cTn id="118" dur="500"/>
                                        <p:tgtEl>
                                          <p:spTgt spid="141"/>
                                        </p:tgtEl>
                                      </p:cBhvr>
                                    </p:animEffect>
                                  </p:childTnLst>
                                </p:cTn>
                              </p:par>
                              <p:par>
                                <p:cTn id="119" presetID="10" presetClass="entr" presetSubtype="0" fill="hold" grpId="0" nodeType="withEffect">
                                  <p:stCondLst>
                                    <p:cond delay="500"/>
                                  </p:stCondLst>
                                  <p:childTnLst>
                                    <p:set>
                                      <p:cBhvr>
                                        <p:cTn id="120" dur="1" fill="hold">
                                          <p:stCondLst>
                                            <p:cond delay="0"/>
                                          </p:stCondLst>
                                        </p:cTn>
                                        <p:tgtEl>
                                          <p:spTgt spid="142"/>
                                        </p:tgtEl>
                                        <p:attrNameLst>
                                          <p:attrName>style.visibility</p:attrName>
                                        </p:attrNameLst>
                                      </p:cBhvr>
                                      <p:to>
                                        <p:strVal val="visible"/>
                                      </p:to>
                                    </p:set>
                                    <p:animEffect transition="in" filter="fade">
                                      <p:cBhvr>
                                        <p:cTn id="121" dur="500"/>
                                        <p:tgtEl>
                                          <p:spTgt spid="142"/>
                                        </p:tgtEl>
                                      </p:cBhvr>
                                    </p:animEffect>
                                  </p:childTnLst>
                                </p:cTn>
                              </p:par>
                              <p:par>
                                <p:cTn id="122" presetID="10" presetClass="entr" presetSubtype="0" fill="hold" grpId="0" nodeType="withEffect">
                                  <p:stCondLst>
                                    <p:cond delay="500"/>
                                  </p:stCondLst>
                                  <p:childTnLst>
                                    <p:set>
                                      <p:cBhvr>
                                        <p:cTn id="123" dur="1" fill="hold">
                                          <p:stCondLst>
                                            <p:cond delay="0"/>
                                          </p:stCondLst>
                                        </p:cTn>
                                        <p:tgtEl>
                                          <p:spTgt spid="148"/>
                                        </p:tgtEl>
                                        <p:attrNameLst>
                                          <p:attrName>style.visibility</p:attrName>
                                        </p:attrNameLst>
                                      </p:cBhvr>
                                      <p:to>
                                        <p:strVal val="visible"/>
                                      </p:to>
                                    </p:set>
                                    <p:animEffect transition="in" filter="fade">
                                      <p:cBhvr>
                                        <p:cTn id="124" dur="500"/>
                                        <p:tgtEl>
                                          <p:spTgt spid="148"/>
                                        </p:tgtEl>
                                      </p:cBhvr>
                                    </p:animEffect>
                                  </p:childTnLst>
                                </p:cTn>
                              </p:par>
                              <p:par>
                                <p:cTn id="125" presetID="10" presetClass="entr" presetSubtype="0" fill="hold" grpId="0" nodeType="withEffect">
                                  <p:stCondLst>
                                    <p:cond delay="500"/>
                                  </p:stCondLst>
                                  <p:childTnLst>
                                    <p:set>
                                      <p:cBhvr>
                                        <p:cTn id="126" dur="1" fill="hold">
                                          <p:stCondLst>
                                            <p:cond delay="0"/>
                                          </p:stCondLst>
                                        </p:cTn>
                                        <p:tgtEl>
                                          <p:spTgt spid="149"/>
                                        </p:tgtEl>
                                        <p:attrNameLst>
                                          <p:attrName>style.visibility</p:attrName>
                                        </p:attrNameLst>
                                      </p:cBhvr>
                                      <p:to>
                                        <p:strVal val="visible"/>
                                      </p:to>
                                    </p:set>
                                    <p:animEffect transition="in" filter="fade">
                                      <p:cBhvr>
                                        <p:cTn id="127" dur="500"/>
                                        <p:tgtEl>
                                          <p:spTgt spid="149"/>
                                        </p:tgtEl>
                                      </p:cBhvr>
                                    </p:animEffect>
                                  </p:childTnLst>
                                </p:cTn>
                              </p:par>
                              <p:par>
                                <p:cTn id="128" presetID="10" presetClass="entr" presetSubtype="0" fill="hold" grpId="0" nodeType="withEffect">
                                  <p:stCondLst>
                                    <p:cond delay="500"/>
                                  </p:stCondLst>
                                  <p:childTnLst>
                                    <p:set>
                                      <p:cBhvr>
                                        <p:cTn id="129" dur="1" fill="hold">
                                          <p:stCondLst>
                                            <p:cond delay="0"/>
                                          </p:stCondLst>
                                        </p:cTn>
                                        <p:tgtEl>
                                          <p:spTgt spid="150"/>
                                        </p:tgtEl>
                                        <p:attrNameLst>
                                          <p:attrName>style.visibility</p:attrName>
                                        </p:attrNameLst>
                                      </p:cBhvr>
                                      <p:to>
                                        <p:strVal val="visible"/>
                                      </p:to>
                                    </p:set>
                                    <p:animEffect transition="in" filter="fade">
                                      <p:cBhvr>
                                        <p:cTn id="130" dur="500"/>
                                        <p:tgtEl>
                                          <p:spTgt spid="150"/>
                                        </p:tgtEl>
                                      </p:cBhvr>
                                    </p:animEffect>
                                  </p:childTnLst>
                                </p:cTn>
                              </p:par>
                              <p:par>
                                <p:cTn id="131" presetID="10" presetClass="entr" presetSubtype="0" fill="hold" grpId="0" nodeType="withEffect">
                                  <p:stCondLst>
                                    <p:cond delay="500"/>
                                  </p:stCondLst>
                                  <p:childTnLst>
                                    <p:set>
                                      <p:cBhvr>
                                        <p:cTn id="132" dur="1" fill="hold">
                                          <p:stCondLst>
                                            <p:cond delay="0"/>
                                          </p:stCondLst>
                                        </p:cTn>
                                        <p:tgtEl>
                                          <p:spTgt spid="151"/>
                                        </p:tgtEl>
                                        <p:attrNameLst>
                                          <p:attrName>style.visibility</p:attrName>
                                        </p:attrNameLst>
                                      </p:cBhvr>
                                      <p:to>
                                        <p:strVal val="visible"/>
                                      </p:to>
                                    </p:set>
                                    <p:animEffect transition="in" filter="fade">
                                      <p:cBhvr>
                                        <p:cTn id="133" dur="500"/>
                                        <p:tgtEl>
                                          <p:spTgt spid="151"/>
                                        </p:tgtEl>
                                      </p:cBhvr>
                                    </p:animEffect>
                                  </p:childTnLst>
                                </p:cTn>
                              </p:par>
                              <p:par>
                                <p:cTn id="134" presetID="10" presetClass="entr" presetSubtype="0" fill="hold" grpId="0" nodeType="withEffect">
                                  <p:stCondLst>
                                    <p:cond delay="500"/>
                                  </p:stCondLst>
                                  <p:childTnLst>
                                    <p:set>
                                      <p:cBhvr>
                                        <p:cTn id="135" dur="1" fill="hold">
                                          <p:stCondLst>
                                            <p:cond delay="0"/>
                                          </p:stCondLst>
                                        </p:cTn>
                                        <p:tgtEl>
                                          <p:spTgt spid="152"/>
                                        </p:tgtEl>
                                        <p:attrNameLst>
                                          <p:attrName>style.visibility</p:attrName>
                                        </p:attrNameLst>
                                      </p:cBhvr>
                                      <p:to>
                                        <p:strVal val="visible"/>
                                      </p:to>
                                    </p:set>
                                    <p:animEffect transition="in" filter="fade">
                                      <p:cBhvr>
                                        <p:cTn id="136" dur="500"/>
                                        <p:tgtEl>
                                          <p:spTgt spid="152"/>
                                        </p:tgtEl>
                                      </p:cBhvr>
                                    </p:animEffect>
                                  </p:childTnLst>
                                </p:cTn>
                              </p:par>
                              <p:par>
                                <p:cTn id="137" presetID="10" presetClass="entr" presetSubtype="0" fill="hold" grpId="0" nodeType="withEffect">
                                  <p:stCondLst>
                                    <p:cond delay="500"/>
                                  </p:stCondLst>
                                  <p:childTnLst>
                                    <p:set>
                                      <p:cBhvr>
                                        <p:cTn id="138" dur="1" fill="hold">
                                          <p:stCondLst>
                                            <p:cond delay="0"/>
                                          </p:stCondLst>
                                        </p:cTn>
                                        <p:tgtEl>
                                          <p:spTgt spid="153"/>
                                        </p:tgtEl>
                                        <p:attrNameLst>
                                          <p:attrName>style.visibility</p:attrName>
                                        </p:attrNameLst>
                                      </p:cBhvr>
                                      <p:to>
                                        <p:strVal val="visible"/>
                                      </p:to>
                                    </p:set>
                                    <p:animEffect transition="in" filter="fade">
                                      <p:cBhvr>
                                        <p:cTn id="139" dur="500"/>
                                        <p:tgtEl>
                                          <p:spTgt spid="153"/>
                                        </p:tgtEl>
                                      </p:cBhvr>
                                    </p:animEffect>
                                  </p:childTnLst>
                                </p:cTn>
                              </p:par>
                              <p:par>
                                <p:cTn id="140" presetID="10" presetClass="entr" presetSubtype="0" fill="hold" grpId="0" nodeType="withEffect">
                                  <p:stCondLst>
                                    <p:cond delay="500"/>
                                  </p:stCondLst>
                                  <p:childTnLst>
                                    <p:set>
                                      <p:cBhvr>
                                        <p:cTn id="141" dur="1" fill="hold">
                                          <p:stCondLst>
                                            <p:cond delay="0"/>
                                          </p:stCondLst>
                                        </p:cTn>
                                        <p:tgtEl>
                                          <p:spTgt spid="154"/>
                                        </p:tgtEl>
                                        <p:attrNameLst>
                                          <p:attrName>style.visibility</p:attrName>
                                        </p:attrNameLst>
                                      </p:cBhvr>
                                      <p:to>
                                        <p:strVal val="visible"/>
                                      </p:to>
                                    </p:set>
                                    <p:animEffect transition="in" filter="fade">
                                      <p:cBhvr>
                                        <p:cTn id="142" dur="500"/>
                                        <p:tgtEl>
                                          <p:spTgt spid="154"/>
                                        </p:tgtEl>
                                      </p:cBhvr>
                                    </p:animEffect>
                                  </p:childTnLst>
                                </p:cTn>
                              </p:par>
                              <p:par>
                                <p:cTn id="143" presetID="10" presetClass="entr" presetSubtype="0" fill="hold" grpId="0" nodeType="withEffect">
                                  <p:stCondLst>
                                    <p:cond delay="500"/>
                                  </p:stCondLst>
                                  <p:childTnLst>
                                    <p:set>
                                      <p:cBhvr>
                                        <p:cTn id="144" dur="1" fill="hold">
                                          <p:stCondLst>
                                            <p:cond delay="0"/>
                                          </p:stCondLst>
                                        </p:cTn>
                                        <p:tgtEl>
                                          <p:spTgt spid="155"/>
                                        </p:tgtEl>
                                        <p:attrNameLst>
                                          <p:attrName>style.visibility</p:attrName>
                                        </p:attrNameLst>
                                      </p:cBhvr>
                                      <p:to>
                                        <p:strVal val="visible"/>
                                      </p:to>
                                    </p:set>
                                    <p:animEffect transition="in" filter="fade">
                                      <p:cBhvr>
                                        <p:cTn id="145" dur="500"/>
                                        <p:tgtEl>
                                          <p:spTgt spid="155"/>
                                        </p:tgtEl>
                                      </p:cBhvr>
                                    </p:animEffect>
                                  </p:childTnLst>
                                </p:cTn>
                              </p:par>
                              <p:par>
                                <p:cTn id="146" presetID="10" presetClass="entr" presetSubtype="0" fill="hold" grpId="0" nodeType="withEffect">
                                  <p:stCondLst>
                                    <p:cond delay="500"/>
                                  </p:stCondLst>
                                  <p:childTnLst>
                                    <p:set>
                                      <p:cBhvr>
                                        <p:cTn id="147" dur="1" fill="hold">
                                          <p:stCondLst>
                                            <p:cond delay="0"/>
                                          </p:stCondLst>
                                        </p:cTn>
                                        <p:tgtEl>
                                          <p:spTgt spid="156"/>
                                        </p:tgtEl>
                                        <p:attrNameLst>
                                          <p:attrName>style.visibility</p:attrName>
                                        </p:attrNameLst>
                                      </p:cBhvr>
                                      <p:to>
                                        <p:strVal val="visible"/>
                                      </p:to>
                                    </p:set>
                                    <p:animEffect transition="in" filter="fade">
                                      <p:cBhvr>
                                        <p:cTn id="148" dur="500"/>
                                        <p:tgtEl>
                                          <p:spTgt spid="156"/>
                                        </p:tgtEl>
                                      </p:cBhvr>
                                    </p:animEffect>
                                  </p:childTnLst>
                                </p:cTn>
                              </p:par>
                              <p:par>
                                <p:cTn id="149" presetID="10" presetClass="entr" presetSubtype="0" fill="hold" grpId="0" nodeType="withEffect">
                                  <p:stCondLst>
                                    <p:cond delay="500"/>
                                  </p:stCondLst>
                                  <p:childTnLst>
                                    <p:set>
                                      <p:cBhvr>
                                        <p:cTn id="150" dur="1" fill="hold">
                                          <p:stCondLst>
                                            <p:cond delay="0"/>
                                          </p:stCondLst>
                                        </p:cTn>
                                        <p:tgtEl>
                                          <p:spTgt spid="157"/>
                                        </p:tgtEl>
                                        <p:attrNameLst>
                                          <p:attrName>style.visibility</p:attrName>
                                        </p:attrNameLst>
                                      </p:cBhvr>
                                      <p:to>
                                        <p:strVal val="visible"/>
                                      </p:to>
                                    </p:set>
                                    <p:animEffect transition="in" filter="fade">
                                      <p:cBhvr>
                                        <p:cTn id="151" dur="500"/>
                                        <p:tgtEl>
                                          <p:spTgt spid="157"/>
                                        </p:tgtEl>
                                      </p:cBhvr>
                                    </p:animEffect>
                                  </p:childTnLst>
                                </p:cTn>
                              </p:par>
                              <p:par>
                                <p:cTn id="152" presetID="10" presetClass="entr" presetSubtype="0" fill="hold" grpId="0" nodeType="withEffect">
                                  <p:stCondLst>
                                    <p:cond delay="500"/>
                                  </p:stCondLst>
                                  <p:childTnLst>
                                    <p:set>
                                      <p:cBhvr>
                                        <p:cTn id="153" dur="1" fill="hold">
                                          <p:stCondLst>
                                            <p:cond delay="0"/>
                                          </p:stCondLst>
                                        </p:cTn>
                                        <p:tgtEl>
                                          <p:spTgt spid="158"/>
                                        </p:tgtEl>
                                        <p:attrNameLst>
                                          <p:attrName>style.visibility</p:attrName>
                                        </p:attrNameLst>
                                      </p:cBhvr>
                                      <p:to>
                                        <p:strVal val="visible"/>
                                      </p:to>
                                    </p:set>
                                    <p:animEffect transition="in" filter="fade">
                                      <p:cBhvr>
                                        <p:cTn id="154" dur="500"/>
                                        <p:tgtEl>
                                          <p:spTgt spid="158"/>
                                        </p:tgtEl>
                                      </p:cBhvr>
                                    </p:animEffect>
                                  </p:childTnLst>
                                </p:cTn>
                              </p:par>
                              <p:par>
                                <p:cTn id="155" presetID="10" presetClass="entr" presetSubtype="0" fill="hold" grpId="0" nodeType="withEffect">
                                  <p:stCondLst>
                                    <p:cond delay="500"/>
                                  </p:stCondLst>
                                  <p:childTnLst>
                                    <p:set>
                                      <p:cBhvr>
                                        <p:cTn id="156" dur="1" fill="hold">
                                          <p:stCondLst>
                                            <p:cond delay="0"/>
                                          </p:stCondLst>
                                        </p:cTn>
                                        <p:tgtEl>
                                          <p:spTgt spid="159"/>
                                        </p:tgtEl>
                                        <p:attrNameLst>
                                          <p:attrName>style.visibility</p:attrName>
                                        </p:attrNameLst>
                                      </p:cBhvr>
                                      <p:to>
                                        <p:strVal val="visible"/>
                                      </p:to>
                                    </p:set>
                                    <p:animEffect transition="in" filter="fade">
                                      <p:cBhvr>
                                        <p:cTn id="157" dur="500"/>
                                        <p:tgtEl>
                                          <p:spTgt spid="159"/>
                                        </p:tgtEl>
                                      </p:cBhvr>
                                    </p:animEffect>
                                  </p:childTnLst>
                                </p:cTn>
                              </p:par>
                              <p:par>
                                <p:cTn id="158" presetID="10" presetClass="entr" presetSubtype="0" fill="hold" grpId="0" nodeType="withEffect">
                                  <p:stCondLst>
                                    <p:cond delay="500"/>
                                  </p:stCondLst>
                                  <p:childTnLst>
                                    <p:set>
                                      <p:cBhvr>
                                        <p:cTn id="159" dur="1" fill="hold">
                                          <p:stCondLst>
                                            <p:cond delay="0"/>
                                          </p:stCondLst>
                                        </p:cTn>
                                        <p:tgtEl>
                                          <p:spTgt spid="160"/>
                                        </p:tgtEl>
                                        <p:attrNameLst>
                                          <p:attrName>style.visibility</p:attrName>
                                        </p:attrNameLst>
                                      </p:cBhvr>
                                      <p:to>
                                        <p:strVal val="visible"/>
                                      </p:to>
                                    </p:set>
                                    <p:animEffect transition="in" filter="fade">
                                      <p:cBhvr>
                                        <p:cTn id="160" dur="500"/>
                                        <p:tgtEl>
                                          <p:spTgt spid="160"/>
                                        </p:tgtEl>
                                      </p:cBhvr>
                                    </p:animEffect>
                                  </p:childTnLst>
                                </p:cTn>
                              </p:par>
                              <p:par>
                                <p:cTn id="161" presetID="10" presetClass="entr" presetSubtype="0" fill="hold" grpId="0" nodeType="withEffect">
                                  <p:stCondLst>
                                    <p:cond delay="500"/>
                                  </p:stCondLst>
                                  <p:childTnLst>
                                    <p:set>
                                      <p:cBhvr>
                                        <p:cTn id="162" dur="1" fill="hold">
                                          <p:stCondLst>
                                            <p:cond delay="0"/>
                                          </p:stCondLst>
                                        </p:cTn>
                                        <p:tgtEl>
                                          <p:spTgt spid="161"/>
                                        </p:tgtEl>
                                        <p:attrNameLst>
                                          <p:attrName>style.visibility</p:attrName>
                                        </p:attrNameLst>
                                      </p:cBhvr>
                                      <p:to>
                                        <p:strVal val="visible"/>
                                      </p:to>
                                    </p:set>
                                    <p:animEffect transition="in" filter="fade">
                                      <p:cBhvr>
                                        <p:cTn id="163" dur="500"/>
                                        <p:tgtEl>
                                          <p:spTgt spid="161"/>
                                        </p:tgtEl>
                                      </p:cBhvr>
                                    </p:animEffect>
                                  </p:childTnLst>
                                </p:cTn>
                              </p:par>
                              <p:par>
                                <p:cTn id="164" presetID="10" presetClass="entr" presetSubtype="0" fill="hold" grpId="0" nodeType="withEffect">
                                  <p:stCondLst>
                                    <p:cond delay="500"/>
                                  </p:stCondLst>
                                  <p:childTnLst>
                                    <p:set>
                                      <p:cBhvr>
                                        <p:cTn id="165" dur="1" fill="hold">
                                          <p:stCondLst>
                                            <p:cond delay="0"/>
                                          </p:stCondLst>
                                        </p:cTn>
                                        <p:tgtEl>
                                          <p:spTgt spid="162"/>
                                        </p:tgtEl>
                                        <p:attrNameLst>
                                          <p:attrName>style.visibility</p:attrName>
                                        </p:attrNameLst>
                                      </p:cBhvr>
                                      <p:to>
                                        <p:strVal val="visible"/>
                                      </p:to>
                                    </p:set>
                                    <p:animEffect transition="in" filter="fade">
                                      <p:cBhvr>
                                        <p:cTn id="166" dur="500"/>
                                        <p:tgtEl>
                                          <p:spTgt spid="162"/>
                                        </p:tgtEl>
                                      </p:cBhvr>
                                    </p:animEffect>
                                  </p:childTnLst>
                                </p:cTn>
                              </p:par>
                              <p:par>
                                <p:cTn id="167" presetID="10" presetClass="entr" presetSubtype="0" fill="hold" grpId="0" nodeType="withEffect">
                                  <p:stCondLst>
                                    <p:cond delay="500"/>
                                  </p:stCondLst>
                                  <p:childTnLst>
                                    <p:set>
                                      <p:cBhvr>
                                        <p:cTn id="168" dur="1" fill="hold">
                                          <p:stCondLst>
                                            <p:cond delay="0"/>
                                          </p:stCondLst>
                                        </p:cTn>
                                        <p:tgtEl>
                                          <p:spTgt spid="163"/>
                                        </p:tgtEl>
                                        <p:attrNameLst>
                                          <p:attrName>style.visibility</p:attrName>
                                        </p:attrNameLst>
                                      </p:cBhvr>
                                      <p:to>
                                        <p:strVal val="visible"/>
                                      </p:to>
                                    </p:set>
                                    <p:animEffect transition="in" filter="fade">
                                      <p:cBhvr>
                                        <p:cTn id="169" dur="500"/>
                                        <p:tgtEl>
                                          <p:spTgt spid="163"/>
                                        </p:tgtEl>
                                      </p:cBhvr>
                                    </p:animEffect>
                                  </p:childTnLst>
                                </p:cTn>
                              </p:par>
                              <p:par>
                                <p:cTn id="170" presetID="10" presetClass="entr" presetSubtype="0" fill="hold" grpId="0" nodeType="withEffect">
                                  <p:stCondLst>
                                    <p:cond delay="500"/>
                                  </p:stCondLst>
                                  <p:childTnLst>
                                    <p:set>
                                      <p:cBhvr>
                                        <p:cTn id="171" dur="1" fill="hold">
                                          <p:stCondLst>
                                            <p:cond delay="0"/>
                                          </p:stCondLst>
                                        </p:cTn>
                                        <p:tgtEl>
                                          <p:spTgt spid="164"/>
                                        </p:tgtEl>
                                        <p:attrNameLst>
                                          <p:attrName>style.visibility</p:attrName>
                                        </p:attrNameLst>
                                      </p:cBhvr>
                                      <p:to>
                                        <p:strVal val="visible"/>
                                      </p:to>
                                    </p:set>
                                    <p:animEffect transition="in" filter="fade">
                                      <p:cBhvr>
                                        <p:cTn id="172" dur="500"/>
                                        <p:tgtEl>
                                          <p:spTgt spid="164"/>
                                        </p:tgtEl>
                                      </p:cBhvr>
                                    </p:animEffect>
                                  </p:childTnLst>
                                </p:cTn>
                              </p:par>
                              <p:par>
                                <p:cTn id="173" presetID="10" presetClass="entr" presetSubtype="0" fill="hold" grpId="0" nodeType="withEffect">
                                  <p:stCondLst>
                                    <p:cond delay="500"/>
                                  </p:stCondLst>
                                  <p:childTnLst>
                                    <p:set>
                                      <p:cBhvr>
                                        <p:cTn id="174" dur="1" fill="hold">
                                          <p:stCondLst>
                                            <p:cond delay="0"/>
                                          </p:stCondLst>
                                        </p:cTn>
                                        <p:tgtEl>
                                          <p:spTgt spid="165"/>
                                        </p:tgtEl>
                                        <p:attrNameLst>
                                          <p:attrName>style.visibility</p:attrName>
                                        </p:attrNameLst>
                                      </p:cBhvr>
                                      <p:to>
                                        <p:strVal val="visible"/>
                                      </p:to>
                                    </p:set>
                                    <p:animEffect transition="in" filter="fade">
                                      <p:cBhvr>
                                        <p:cTn id="175" dur="500"/>
                                        <p:tgtEl>
                                          <p:spTgt spid="165"/>
                                        </p:tgtEl>
                                      </p:cBhvr>
                                    </p:animEffect>
                                  </p:childTnLst>
                                </p:cTn>
                              </p:par>
                              <p:par>
                                <p:cTn id="176" presetID="10" presetClass="entr" presetSubtype="0" fill="hold" grpId="0" nodeType="withEffect">
                                  <p:stCondLst>
                                    <p:cond delay="500"/>
                                  </p:stCondLst>
                                  <p:childTnLst>
                                    <p:set>
                                      <p:cBhvr>
                                        <p:cTn id="177" dur="1" fill="hold">
                                          <p:stCondLst>
                                            <p:cond delay="0"/>
                                          </p:stCondLst>
                                        </p:cTn>
                                        <p:tgtEl>
                                          <p:spTgt spid="166"/>
                                        </p:tgtEl>
                                        <p:attrNameLst>
                                          <p:attrName>style.visibility</p:attrName>
                                        </p:attrNameLst>
                                      </p:cBhvr>
                                      <p:to>
                                        <p:strVal val="visible"/>
                                      </p:to>
                                    </p:set>
                                    <p:animEffect transition="in" filter="fade">
                                      <p:cBhvr>
                                        <p:cTn id="178" dur="500"/>
                                        <p:tgtEl>
                                          <p:spTgt spid="166"/>
                                        </p:tgtEl>
                                      </p:cBhvr>
                                    </p:animEffect>
                                  </p:childTnLst>
                                </p:cTn>
                              </p:par>
                              <p:par>
                                <p:cTn id="179" presetID="10" presetClass="entr" presetSubtype="0" fill="hold" grpId="0" nodeType="withEffect">
                                  <p:stCondLst>
                                    <p:cond delay="500"/>
                                  </p:stCondLst>
                                  <p:childTnLst>
                                    <p:set>
                                      <p:cBhvr>
                                        <p:cTn id="180" dur="1" fill="hold">
                                          <p:stCondLst>
                                            <p:cond delay="0"/>
                                          </p:stCondLst>
                                        </p:cTn>
                                        <p:tgtEl>
                                          <p:spTgt spid="167"/>
                                        </p:tgtEl>
                                        <p:attrNameLst>
                                          <p:attrName>style.visibility</p:attrName>
                                        </p:attrNameLst>
                                      </p:cBhvr>
                                      <p:to>
                                        <p:strVal val="visible"/>
                                      </p:to>
                                    </p:set>
                                    <p:animEffect transition="in" filter="fade">
                                      <p:cBhvr>
                                        <p:cTn id="181" dur="500"/>
                                        <p:tgtEl>
                                          <p:spTgt spid="167"/>
                                        </p:tgtEl>
                                      </p:cBhvr>
                                    </p:animEffect>
                                  </p:childTnLst>
                                </p:cTn>
                              </p:par>
                              <p:par>
                                <p:cTn id="182" presetID="10" presetClass="entr" presetSubtype="0" fill="hold" grpId="0" nodeType="withEffect">
                                  <p:stCondLst>
                                    <p:cond delay="500"/>
                                  </p:stCondLst>
                                  <p:childTnLst>
                                    <p:set>
                                      <p:cBhvr>
                                        <p:cTn id="183" dur="1" fill="hold">
                                          <p:stCondLst>
                                            <p:cond delay="0"/>
                                          </p:stCondLst>
                                        </p:cTn>
                                        <p:tgtEl>
                                          <p:spTgt spid="168"/>
                                        </p:tgtEl>
                                        <p:attrNameLst>
                                          <p:attrName>style.visibility</p:attrName>
                                        </p:attrNameLst>
                                      </p:cBhvr>
                                      <p:to>
                                        <p:strVal val="visible"/>
                                      </p:to>
                                    </p:set>
                                    <p:animEffect transition="in" filter="fade">
                                      <p:cBhvr>
                                        <p:cTn id="184" dur="500"/>
                                        <p:tgtEl>
                                          <p:spTgt spid="168"/>
                                        </p:tgtEl>
                                      </p:cBhvr>
                                    </p:animEffect>
                                  </p:childTnLst>
                                </p:cTn>
                              </p:par>
                              <p:par>
                                <p:cTn id="185" presetID="10" presetClass="entr" presetSubtype="0" fill="hold" grpId="0" nodeType="withEffect">
                                  <p:stCondLst>
                                    <p:cond delay="500"/>
                                  </p:stCondLst>
                                  <p:childTnLst>
                                    <p:set>
                                      <p:cBhvr>
                                        <p:cTn id="186" dur="1" fill="hold">
                                          <p:stCondLst>
                                            <p:cond delay="0"/>
                                          </p:stCondLst>
                                        </p:cTn>
                                        <p:tgtEl>
                                          <p:spTgt spid="169"/>
                                        </p:tgtEl>
                                        <p:attrNameLst>
                                          <p:attrName>style.visibility</p:attrName>
                                        </p:attrNameLst>
                                      </p:cBhvr>
                                      <p:to>
                                        <p:strVal val="visible"/>
                                      </p:to>
                                    </p:set>
                                    <p:animEffect transition="in" filter="fade">
                                      <p:cBhvr>
                                        <p:cTn id="187" dur="500"/>
                                        <p:tgtEl>
                                          <p:spTgt spid="169"/>
                                        </p:tgtEl>
                                      </p:cBhvr>
                                    </p:animEffect>
                                  </p:childTnLst>
                                </p:cTn>
                              </p:par>
                              <p:par>
                                <p:cTn id="188" presetID="10" presetClass="entr" presetSubtype="0" fill="hold" grpId="0" nodeType="withEffect">
                                  <p:stCondLst>
                                    <p:cond delay="500"/>
                                  </p:stCondLst>
                                  <p:childTnLst>
                                    <p:set>
                                      <p:cBhvr>
                                        <p:cTn id="189" dur="1" fill="hold">
                                          <p:stCondLst>
                                            <p:cond delay="0"/>
                                          </p:stCondLst>
                                        </p:cTn>
                                        <p:tgtEl>
                                          <p:spTgt spid="170"/>
                                        </p:tgtEl>
                                        <p:attrNameLst>
                                          <p:attrName>style.visibility</p:attrName>
                                        </p:attrNameLst>
                                      </p:cBhvr>
                                      <p:to>
                                        <p:strVal val="visible"/>
                                      </p:to>
                                    </p:set>
                                    <p:animEffect transition="in" filter="fade">
                                      <p:cBhvr>
                                        <p:cTn id="190" dur="500"/>
                                        <p:tgtEl>
                                          <p:spTgt spid="170"/>
                                        </p:tgtEl>
                                      </p:cBhvr>
                                    </p:animEffect>
                                  </p:childTnLst>
                                </p:cTn>
                              </p:par>
                              <p:par>
                                <p:cTn id="191" presetID="10" presetClass="entr" presetSubtype="0" fill="hold" grpId="0" nodeType="withEffect">
                                  <p:stCondLst>
                                    <p:cond delay="500"/>
                                  </p:stCondLst>
                                  <p:childTnLst>
                                    <p:set>
                                      <p:cBhvr>
                                        <p:cTn id="192" dur="1" fill="hold">
                                          <p:stCondLst>
                                            <p:cond delay="0"/>
                                          </p:stCondLst>
                                        </p:cTn>
                                        <p:tgtEl>
                                          <p:spTgt spid="171"/>
                                        </p:tgtEl>
                                        <p:attrNameLst>
                                          <p:attrName>style.visibility</p:attrName>
                                        </p:attrNameLst>
                                      </p:cBhvr>
                                      <p:to>
                                        <p:strVal val="visible"/>
                                      </p:to>
                                    </p:set>
                                    <p:animEffect transition="in" filter="fade">
                                      <p:cBhvr>
                                        <p:cTn id="193" dur="500"/>
                                        <p:tgtEl>
                                          <p:spTgt spid="171"/>
                                        </p:tgtEl>
                                      </p:cBhvr>
                                    </p:animEffect>
                                  </p:childTnLst>
                                </p:cTn>
                              </p:par>
                              <p:par>
                                <p:cTn id="194" presetID="10" presetClass="entr" presetSubtype="0" fill="hold" grpId="0" nodeType="withEffect">
                                  <p:stCondLst>
                                    <p:cond delay="500"/>
                                  </p:stCondLst>
                                  <p:childTnLst>
                                    <p:set>
                                      <p:cBhvr>
                                        <p:cTn id="195" dur="1" fill="hold">
                                          <p:stCondLst>
                                            <p:cond delay="0"/>
                                          </p:stCondLst>
                                        </p:cTn>
                                        <p:tgtEl>
                                          <p:spTgt spid="172"/>
                                        </p:tgtEl>
                                        <p:attrNameLst>
                                          <p:attrName>style.visibility</p:attrName>
                                        </p:attrNameLst>
                                      </p:cBhvr>
                                      <p:to>
                                        <p:strVal val="visible"/>
                                      </p:to>
                                    </p:set>
                                    <p:animEffect transition="in" filter="fade">
                                      <p:cBhvr>
                                        <p:cTn id="196" dur="500"/>
                                        <p:tgtEl>
                                          <p:spTgt spid="172"/>
                                        </p:tgtEl>
                                      </p:cBhvr>
                                    </p:animEffect>
                                  </p:childTnLst>
                                </p:cTn>
                              </p:par>
                              <p:par>
                                <p:cTn id="197" presetID="10" presetClass="entr" presetSubtype="0" fill="hold" grpId="0" nodeType="withEffect">
                                  <p:stCondLst>
                                    <p:cond delay="500"/>
                                  </p:stCondLst>
                                  <p:childTnLst>
                                    <p:set>
                                      <p:cBhvr>
                                        <p:cTn id="198" dur="1" fill="hold">
                                          <p:stCondLst>
                                            <p:cond delay="0"/>
                                          </p:stCondLst>
                                        </p:cTn>
                                        <p:tgtEl>
                                          <p:spTgt spid="173"/>
                                        </p:tgtEl>
                                        <p:attrNameLst>
                                          <p:attrName>style.visibility</p:attrName>
                                        </p:attrNameLst>
                                      </p:cBhvr>
                                      <p:to>
                                        <p:strVal val="visible"/>
                                      </p:to>
                                    </p:set>
                                    <p:animEffect transition="in" filter="fade">
                                      <p:cBhvr>
                                        <p:cTn id="199" dur="500"/>
                                        <p:tgtEl>
                                          <p:spTgt spid="173"/>
                                        </p:tgtEl>
                                      </p:cBhvr>
                                    </p:animEffect>
                                  </p:childTnLst>
                                </p:cTn>
                              </p:par>
                              <p:par>
                                <p:cTn id="200" presetID="10" presetClass="entr" presetSubtype="0" fill="hold" grpId="0" nodeType="withEffect">
                                  <p:stCondLst>
                                    <p:cond delay="500"/>
                                  </p:stCondLst>
                                  <p:childTnLst>
                                    <p:set>
                                      <p:cBhvr>
                                        <p:cTn id="201" dur="1" fill="hold">
                                          <p:stCondLst>
                                            <p:cond delay="0"/>
                                          </p:stCondLst>
                                        </p:cTn>
                                        <p:tgtEl>
                                          <p:spTgt spid="178"/>
                                        </p:tgtEl>
                                        <p:attrNameLst>
                                          <p:attrName>style.visibility</p:attrName>
                                        </p:attrNameLst>
                                      </p:cBhvr>
                                      <p:to>
                                        <p:strVal val="visible"/>
                                      </p:to>
                                    </p:set>
                                    <p:animEffect transition="in" filter="fade">
                                      <p:cBhvr>
                                        <p:cTn id="202" dur="500"/>
                                        <p:tgtEl>
                                          <p:spTgt spid="178"/>
                                        </p:tgtEl>
                                      </p:cBhvr>
                                    </p:animEffect>
                                  </p:childTnLst>
                                </p:cTn>
                              </p:par>
                              <p:par>
                                <p:cTn id="203" presetID="10" presetClass="entr" presetSubtype="0" fill="hold" grpId="0" nodeType="withEffect">
                                  <p:stCondLst>
                                    <p:cond delay="500"/>
                                  </p:stCondLst>
                                  <p:childTnLst>
                                    <p:set>
                                      <p:cBhvr>
                                        <p:cTn id="204" dur="1" fill="hold">
                                          <p:stCondLst>
                                            <p:cond delay="0"/>
                                          </p:stCondLst>
                                        </p:cTn>
                                        <p:tgtEl>
                                          <p:spTgt spid="179"/>
                                        </p:tgtEl>
                                        <p:attrNameLst>
                                          <p:attrName>style.visibility</p:attrName>
                                        </p:attrNameLst>
                                      </p:cBhvr>
                                      <p:to>
                                        <p:strVal val="visible"/>
                                      </p:to>
                                    </p:set>
                                    <p:animEffect transition="in" filter="fade">
                                      <p:cBhvr>
                                        <p:cTn id="205" dur="500"/>
                                        <p:tgtEl>
                                          <p:spTgt spid="179"/>
                                        </p:tgtEl>
                                      </p:cBhvr>
                                    </p:animEffect>
                                  </p:childTnLst>
                                </p:cTn>
                              </p:par>
                              <p:par>
                                <p:cTn id="206" presetID="10" presetClass="entr" presetSubtype="0" fill="hold" grpId="0" nodeType="withEffect">
                                  <p:stCondLst>
                                    <p:cond delay="500"/>
                                  </p:stCondLst>
                                  <p:childTnLst>
                                    <p:set>
                                      <p:cBhvr>
                                        <p:cTn id="207" dur="1" fill="hold">
                                          <p:stCondLst>
                                            <p:cond delay="0"/>
                                          </p:stCondLst>
                                        </p:cTn>
                                        <p:tgtEl>
                                          <p:spTgt spid="180"/>
                                        </p:tgtEl>
                                        <p:attrNameLst>
                                          <p:attrName>style.visibility</p:attrName>
                                        </p:attrNameLst>
                                      </p:cBhvr>
                                      <p:to>
                                        <p:strVal val="visible"/>
                                      </p:to>
                                    </p:set>
                                    <p:animEffect transition="in" filter="fade">
                                      <p:cBhvr>
                                        <p:cTn id="208" dur="500"/>
                                        <p:tgtEl>
                                          <p:spTgt spid="180"/>
                                        </p:tgtEl>
                                      </p:cBhvr>
                                    </p:animEffect>
                                  </p:childTnLst>
                                </p:cTn>
                              </p:par>
                              <p:par>
                                <p:cTn id="209" presetID="10" presetClass="entr" presetSubtype="0" fill="hold" grpId="0" nodeType="withEffect">
                                  <p:stCondLst>
                                    <p:cond delay="500"/>
                                  </p:stCondLst>
                                  <p:childTnLst>
                                    <p:set>
                                      <p:cBhvr>
                                        <p:cTn id="210" dur="1" fill="hold">
                                          <p:stCondLst>
                                            <p:cond delay="0"/>
                                          </p:stCondLst>
                                        </p:cTn>
                                        <p:tgtEl>
                                          <p:spTgt spid="181"/>
                                        </p:tgtEl>
                                        <p:attrNameLst>
                                          <p:attrName>style.visibility</p:attrName>
                                        </p:attrNameLst>
                                      </p:cBhvr>
                                      <p:to>
                                        <p:strVal val="visible"/>
                                      </p:to>
                                    </p:set>
                                    <p:animEffect transition="in" filter="fade">
                                      <p:cBhvr>
                                        <p:cTn id="211" dur="500"/>
                                        <p:tgtEl>
                                          <p:spTgt spid="181"/>
                                        </p:tgtEl>
                                      </p:cBhvr>
                                    </p:animEffect>
                                  </p:childTnLst>
                                </p:cTn>
                              </p:par>
                              <p:par>
                                <p:cTn id="212" presetID="10" presetClass="entr" presetSubtype="0" fill="hold" grpId="0" nodeType="withEffect">
                                  <p:stCondLst>
                                    <p:cond delay="500"/>
                                  </p:stCondLst>
                                  <p:childTnLst>
                                    <p:set>
                                      <p:cBhvr>
                                        <p:cTn id="213" dur="1" fill="hold">
                                          <p:stCondLst>
                                            <p:cond delay="0"/>
                                          </p:stCondLst>
                                        </p:cTn>
                                        <p:tgtEl>
                                          <p:spTgt spid="182"/>
                                        </p:tgtEl>
                                        <p:attrNameLst>
                                          <p:attrName>style.visibility</p:attrName>
                                        </p:attrNameLst>
                                      </p:cBhvr>
                                      <p:to>
                                        <p:strVal val="visible"/>
                                      </p:to>
                                    </p:set>
                                    <p:animEffect transition="in" filter="fade">
                                      <p:cBhvr>
                                        <p:cTn id="214" dur="500"/>
                                        <p:tgtEl>
                                          <p:spTgt spid="182"/>
                                        </p:tgtEl>
                                      </p:cBhvr>
                                    </p:animEffect>
                                  </p:childTnLst>
                                </p:cTn>
                              </p:par>
                              <p:par>
                                <p:cTn id="215" presetID="10" presetClass="entr" presetSubtype="0" fill="hold" grpId="0" nodeType="withEffect">
                                  <p:stCondLst>
                                    <p:cond delay="500"/>
                                  </p:stCondLst>
                                  <p:childTnLst>
                                    <p:set>
                                      <p:cBhvr>
                                        <p:cTn id="216" dur="1" fill="hold">
                                          <p:stCondLst>
                                            <p:cond delay="0"/>
                                          </p:stCondLst>
                                        </p:cTn>
                                        <p:tgtEl>
                                          <p:spTgt spid="183"/>
                                        </p:tgtEl>
                                        <p:attrNameLst>
                                          <p:attrName>style.visibility</p:attrName>
                                        </p:attrNameLst>
                                      </p:cBhvr>
                                      <p:to>
                                        <p:strVal val="visible"/>
                                      </p:to>
                                    </p:set>
                                    <p:animEffect transition="in" filter="fade">
                                      <p:cBhvr>
                                        <p:cTn id="217" dur="500"/>
                                        <p:tgtEl>
                                          <p:spTgt spid="183"/>
                                        </p:tgtEl>
                                      </p:cBhvr>
                                    </p:animEffect>
                                  </p:childTnLst>
                                </p:cTn>
                              </p:par>
                              <p:par>
                                <p:cTn id="218" presetID="10" presetClass="entr" presetSubtype="0" fill="hold" grpId="0" nodeType="withEffect">
                                  <p:stCondLst>
                                    <p:cond delay="500"/>
                                  </p:stCondLst>
                                  <p:childTnLst>
                                    <p:set>
                                      <p:cBhvr>
                                        <p:cTn id="219" dur="1" fill="hold">
                                          <p:stCondLst>
                                            <p:cond delay="0"/>
                                          </p:stCondLst>
                                        </p:cTn>
                                        <p:tgtEl>
                                          <p:spTgt spid="184"/>
                                        </p:tgtEl>
                                        <p:attrNameLst>
                                          <p:attrName>style.visibility</p:attrName>
                                        </p:attrNameLst>
                                      </p:cBhvr>
                                      <p:to>
                                        <p:strVal val="visible"/>
                                      </p:to>
                                    </p:set>
                                    <p:animEffect transition="in" filter="fade">
                                      <p:cBhvr>
                                        <p:cTn id="220" dur="500"/>
                                        <p:tgtEl>
                                          <p:spTgt spid="184"/>
                                        </p:tgtEl>
                                      </p:cBhvr>
                                    </p:animEffect>
                                  </p:childTnLst>
                                </p:cTn>
                              </p:par>
                              <p:par>
                                <p:cTn id="221" presetID="10" presetClass="entr" presetSubtype="0" fill="hold" grpId="0" nodeType="withEffect">
                                  <p:stCondLst>
                                    <p:cond delay="500"/>
                                  </p:stCondLst>
                                  <p:childTnLst>
                                    <p:set>
                                      <p:cBhvr>
                                        <p:cTn id="222" dur="1" fill="hold">
                                          <p:stCondLst>
                                            <p:cond delay="0"/>
                                          </p:stCondLst>
                                        </p:cTn>
                                        <p:tgtEl>
                                          <p:spTgt spid="185"/>
                                        </p:tgtEl>
                                        <p:attrNameLst>
                                          <p:attrName>style.visibility</p:attrName>
                                        </p:attrNameLst>
                                      </p:cBhvr>
                                      <p:to>
                                        <p:strVal val="visible"/>
                                      </p:to>
                                    </p:set>
                                    <p:animEffect transition="in" filter="fade">
                                      <p:cBhvr>
                                        <p:cTn id="223" dur="500"/>
                                        <p:tgtEl>
                                          <p:spTgt spid="185"/>
                                        </p:tgtEl>
                                      </p:cBhvr>
                                    </p:animEffect>
                                  </p:childTnLst>
                                </p:cTn>
                              </p:par>
                              <p:par>
                                <p:cTn id="224" presetID="10" presetClass="entr" presetSubtype="0" fill="hold" grpId="0" nodeType="withEffect">
                                  <p:stCondLst>
                                    <p:cond delay="500"/>
                                  </p:stCondLst>
                                  <p:childTnLst>
                                    <p:set>
                                      <p:cBhvr>
                                        <p:cTn id="225" dur="1" fill="hold">
                                          <p:stCondLst>
                                            <p:cond delay="0"/>
                                          </p:stCondLst>
                                        </p:cTn>
                                        <p:tgtEl>
                                          <p:spTgt spid="186"/>
                                        </p:tgtEl>
                                        <p:attrNameLst>
                                          <p:attrName>style.visibility</p:attrName>
                                        </p:attrNameLst>
                                      </p:cBhvr>
                                      <p:to>
                                        <p:strVal val="visible"/>
                                      </p:to>
                                    </p:set>
                                    <p:animEffect transition="in" filter="fade">
                                      <p:cBhvr>
                                        <p:cTn id="226" dur="500"/>
                                        <p:tgtEl>
                                          <p:spTgt spid="186"/>
                                        </p:tgtEl>
                                      </p:cBhvr>
                                    </p:animEffect>
                                  </p:childTnLst>
                                </p:cTn>
                              </p:par>
                              <p:par>
                                <p:cTn id="227" presetID="10" presetClass="entr" presetSubtype="0" fill="hold" grpId="0" nodeType="withEffect">
                                  <p:stCondLst>
                                    <p:cond delay="500"/>
                                  </p:stCondLst>
                                  <p:childTnLst>
                                    <p:set>
                                      <p:cBhvr>
                                        <p:cTn id="228" dur="1" fill="hold">
                                          <p:stCondLst>
                                            <p:cond delay="0"/>
                                          </p:stCondLst>
                                        </p:cTn>
                                        <p:tgtEl>
                                          <p:spTgt spid="187"/>
                                        </p:tgtEl>
                                        <p:attrNameLst>
                                          <p:attrName>style.visibility</p:attrName>
                                        </p:attrNameLst>
                                      </p:cBhvr>
                                      <p:to>
                                        <p:strVal val="visible"/>
                                      </p:to>
                                    </p:set>
                                    <p:animEffect transition="in" filter="fade">
                                      <p:cBhvr>
                                        <p:cTn id="229" dur="500"/>
                                        <p:tgtEl>
                                          <p:spTgt spid="187"/>
                                        </p:tgtEl>
                                      </p:cBhvr>
                                    </p:animEffect>
                                  </p:childTnLst>
                                </p:cTn>
                              </p:par>
                              <p:par>
                                <p:cTn id="230" presetID="10" presetClass="entr" presetSubtype="0" fill="hold" grpId="0" nodeType="withEffect">
                                  <p:stCondLst>
                                    <p:cond delay="500"/>
                                  </p:stCondLst>
                                  <p:childTnLst>
                                    <p:set>
                                      <p:cBhvr>
                                        <p:cTn id="231" dur="1" fill="hold">
                                          <p:stCondLst>
                                            <p:cond delay="0"/>
                                          </p:stCondLst>
                                        </p:cTn>
                                        <p:tgtEl>
                                          <p:spTgt spid="189"/>
                                        </p:tgtEl>
                                        <p:attrNameLst>
                                          <p:attrName>style.visibility</p:attrName>
                                        </p:attrNameLst>
                                      </p:cBhvr>
                                      <p:to>
                                        <p:strVal val="visible"/>
                                      </p:to>
                                    </p:set>
                                    <p:animEffect transition="in" filter="fade">
                                      <p:cBhvr>
                                        <p:cTn id="232" dur="500"/>
                                        <p:tgtEl>
                                          <p:spTgt spid="189"/>
                                        </p:tgtEl>
                                      </p:cBhvr>
                                    </p:animEffect>
                                  </p:childTnLst>
                                </p:cTn>
                              </p:par>
                              <p:par>
                                <p:cTn id="233" presetID="10" presetClass="entr" presetSubtype="0" fill="hold" grpId="0" nodeType="withEffect">
                                  <p:stCondLst>
                                    <p:cond delay="500"/>
                                  </p:stCondLst>
                                  <p:childTnLst>
                                    <p:set>
                                      <p:cBhvr>
                                        <p:cTn id="234" dur="1" fill="hold">
                                          <p:stCondLst>
                                            <p:cond delay="0"/>
                                          </p:stCondLst>
                                        </p:cTn>
                                        <p:tgtEl>
                                          <p:spTgt spid="190"/>
                                        </p:tgtEl>
                                        <p:attrNameLst>
                                          <p:attrName>style.visibility</p:attrName>
                                        </p:attrNameLst>
                                      </p:cBhvr>
                                      <p:to>
                                        <p:strVal val="visible"/>
                                      </p:to>
                                    </p:set>
                                    <p:animEffect transition="in" filter="fade">
                                      <p:cBhvr>
                                        <p:cTn id="235" dur="500"/>
                                        <p:tgtEl>
                                          <p:spTgt spid="190"/>
                                        </p:tgtEl>
                                      </p:cBhvr>
                                    </p:animEffect>
                                  </p:childTnLst>
                                </p:cTn>
                              </p:par>
                              <p:par>
                                <p:cTn id="236" presetID="10" presetClass="entr" presetSubtype="0" fill="hold" grpId="0" nodeType="withEffect">
                                  <p:stCondLst>
                                    <p:cond delay="500"/>
                                  </p:stCondLst>
                                  <p:childTnLst>
                                    <p:set>
                                      <p:cBhvr>
                                        <p:cTn id="237" dur="1" fill="hold">
                                          <p:stCondLst>
                                            <p:cond delay="0"/>
                                          </p:stCondLst>
                                        </p:cTn>
                                        <p:tgtEl>
                                          <p:spTgt spid="191"/>
                                        </p:tgtEl>
                                        <p:attrNameLst>
                                          <p:attrName>style.visibility</p:attrName>
                                        </p:attrNameLst>
                                      </p:cBhvr>
                                      <p:to>
                                        <p:strVal val="visible"/>
                                      </p:to>
                                    </p:set>
                                    <p:animEffect transition="in" filter="fade">
                                      <p:cBhvr>
                                        <p:cTn id="238" dur="500"/>
                                        <p:tgtEl>
                                          <p:spTgt spid="191"/>
                                        </p:tgtEl>
                                      </p:cBhvr>
                                    </p:animEffect>
                                  </p:childTnLst>
                                </p:cTn>
                              </p:par>
                              <p:par>
                                <p:cTn id="239" presetID="10" presetClass="entr" presetSubtype="0" fill="hold" grpId="0" nodeType="withEffect">
                                  <p:stCondLst>
                                    <p:cond delay="500"/>
                                  </p:stCondLst>
                                  <p:childTnLst>
                                    <p:set>
                                      <p:cBhvr>
                                        <p:cTn id="240" dur="1" fill="hold">
                                          <p:stCondLst>
                                            <p:cond delay="0"/>
                                          </p:stCondLst>
                                        </p:cTn>
                                        <p:tgtEl>
                                          <p:spTgt spid="195"/>
                                        </p:tgtEl>
                                        <p:attrNameLst>
                                          <p:attrName>style.visibility</p:attrName>
                                        </p:attrNameLst>
                                      </p:cBhvr>
                                      <p:to>
                                        <p:strVal val="visible"/>
                                      </p:to>
                                    </p:set>
                                    <p:animEffect transition="in" filter="fade">
                                      <p:cBhvr>
                                        <p:cTn id="241" dur="500"/>
                                        <p:tgtEl>
                                          <p:spTgt spid="195"/>
                                        </p:tgtEl>
                                      </p:cBhvr>
                                    </p:animEffect>
                                  </p:childTnLst>
                                </p:cTn>
                              </p:par>
                              <p:par>
                                <p:cTn id="242" presetID="10" presetClass="entr" presetSubtype="0" fill="hold" grpId="0" nodeType="withEffect">
                                  <p:stCondLst>
                                    <p:cond delay="500"/>
                                  </p:stCondLst>
                                  <p:childTnLst>
                                    <p:set>
                                      <p:cBhvr>
                                        <p:cTn id="243" dur="1" fill="hold">
                                          <p:stCondLst>
                                            <p:cond delay="0"/>
                                          </p:stCondLst>
                                        </p:cTn>
                                        <p:tgtEl>
                                          <p:spTgt spid="196"/>
                                        </p:tgtEl>
                                        <p:attrNameLst>
                                          <p:attrName>style.visibility</p:attrName>
                                        </p:attrNameLst>
                                      </p:cBhvr>
                                      <p:to>
                                        <p:strVal val="visible"/>
                                      </p:to>
                                    </p:set>
                                    <p:animEffect transition="in" filter="fade">
                                      <p:cBhvr>
                                        <p:cTn id="244" dur="500"/>
                                        <p:tgtEl>
                                          <p:spTgt spid="196"/>
                                        </p:tgtEl>
                                      </p:cBhvr>
                                    </p:animEffect>
                                  </p:childTnLst>
                                </p:cTn>
                              </p:par>
                              <p:par>
                                <p:cTn id="245" presetID="10" presetClass="entr" presetSubtype="0" fill="hold" grpId="0" nodeType="withEffect">
                                  <p:stCondLst>
                                    <p:cond delay="500"/>
                                  </p:stCondLst>
                                  <p:childTnLst>
                                    <p:set>
                                      <p:cBhvr>
                                        <p:cTn id="246" dur="1" fill="hold">
                                          <p:stCondLst>
                                            <p:cond delay="0"/>
                                          </p:stCondLst>
                                        </p:cTn>
                                        <p:tgtEl>
                                          <p:spTgt spid="197"/>
                                        </p:tgtEl>
                                        <p:attrNameLst>
                                          <p:attrName>style.visibility</p:attrName>
                                        </p:attrNameLst>
                                      </p:cBhvr>
                                      <p:to>
                                        <p:strVal val="visible"/>
                                      </p:to>
                                    </p:set>
                                    <p:animEffect transition="in" filter="fade">
                                      <p:cBhvr>
                                        <p:cTn id="247" dur="500"/>
                                        <p:tgtEl>
                                          <p:spTgt spid="197"/>
                                        </p:tgtEl>
                                      </p:cBhvr>
                                    </p:animEffect>
                                  </p:childTnLst>
                                </p:cTn>
                              </p:par>
                              <p:par>
                                <p:cTn id="248" presetID="10" presetClass="entr" presetSubtype="0" fill="hold" grpId="0" nodeType="withEffect">
                                  <p:stCondLst>
                                    <p:cond delay="500"/>
                                  </p:stCondLst>
                                  <p:childTnLst>
                                    <p:set>
                                      <p:cBhvr>
                                        <p:cTn id="249" dur="1" fill="hold">
                                          <p:stCondLst>
                                            <p:cond delay="0"/>
                                          </p:stCondLst>
                                        </p:cTn>
                                        <p:tgtEl>
                                          <p:spTgt spid="198"/>
                                        </p:tgtEl>
                                        <p:attrNameLst>
                                          <p:attrName>style.visibility</p:attrName>
                                        </p:attrNameLst>
                                      </p:cBhvr>
                                      <p:to>
                                        <p:strVal val="visible"/>
                                      </p:to>
                                    </p:set>
                                    <p:animEffect transition="in" filter="fade">
                                      <p:cBhvr>
                                        <p:cTn id="250" dur="500"/>
                                        <p:tgtEl>
                                          <p:spTgt spid="198"/>
                                        </p:tgtEl>
                                      </p:cBhvr>
                                    </p:animEffect>
                                  </p:childTnLst>
                                </p:cTn>
                              </p:par>
                              <p:par>
                                <p:cTn id="251" presetID="10" presetClass="entr" presetSubtype="0" fill="hold" grpId="0" nodeType="withEffect">
                                  <p:stCondLst>
                                    <p:cond delay="500"/>
                                  </p:stCondLst>
                                  <p:childTnLst>
                                    <p:set>
                                      <p:cBhvr>
                                        <p:cTn id="252" dur="1" fill="hold">
                                          <p:stCondLst>
                                            <p:cond delay="0"/>
                                          </p:stCondLst>
                                        </p:cTn>
                                        <p:tgtEl>
                                          <p:spTgt spid="199"/>
                                        </p:tgtEl>
                                        <p:attrNameLst>
                                          <p:attrName>style.visibility</p:attrName>
                                        </p:attrNameLst>
                                      </p:cBhvr>
                                      <p:to>
                                        <p:strVal val="visible"/>
                                      </p:to>
                                    </p:set>
                                    <p:animEffect transition="in" filter="fade">
                                      <p:cBhvr>
                                        <p:cTn id="253" dur="500"/>
                                        <p:tgtEl>
                                          <p:spTgt spid="199"/>
                                        </p:tgtEl>
                                      </p:cBhvr>
                                    </p:animEffect>
                                  </p:childTnLst>
                                </p:cTn>
                              </p:par>
                              <p:par>
                                <p:cTn id="254" presetID="10" presetClass="entr" presetSubtype="0" fill="hold" grpId="0" nodeType="withEffect">
                                  <p:stCondLst>
                                    <p:cond delay="500"/>
                                  </p:stCondLst>
                                  <p:childTnLst>
                                    <p:set>
                                      <p:cBhvr>
                                        <p:cTn id="255" dur="1" fill="hold">
                                          <p:stCondLst>
                                            <p:cond delay="0"/>
                                          </p:stCondLst>
                                        </p:cTn>
                                        <p:tgtEl>
                                          <p:spTgt spid="200"/>
                                        </p:tgtEl>
                                        <p:attrNameLst>
                                          <p:attrName>style.visibility</p:attrName>
                                        </p:attrNameLst>
                                      </p:cBhvr>
                                      <p:to>
                                        <p:strVal val="visible"/>
                                      </p:to>
                                    </p:set>
                                    <p:animEffect transition="in" filter="fade">
                                      <p:cBhvr>
                                        <p:cTn id="256" dur="500"/>
                                        <p:tgtEl>
                                          <p:spTgt spid="200"/>
                                        </p:tgtEl>
                                      </p:cBhvr>
                                    </p:animEffect>
                                  </p:childTnLst>
                                </p:cTn>
                              </p:par>
                              <p:par>
                                <p:cTn id="257" presetID="10" presetClass="entr" presetSubtype="0" fill="hold" grpId="0" nodeType="withEffect">
                                  <p:stCondLst>
                                    <p:cond delay="500"/>
                                  </p:stCondLst>
                                  <p:childTnLst>
                                    <p:set>
                                      <p:cBhvr>
                                        <p:cTn id="258" dur="1" fill="hold">
                                          <p:stCondLst>
                                            <p:cond delay="0"/>
                                          </p:stCondLst>
                                        </p:cTn>
                                        <p:tgtEl>
                                          <p:spTgt spid="201"/>
                                        </p:tgtEl>
                                        <p:attrNameLst>
                                          <p:attrName>style.visibility</p:attrName>
                                        </p:attrNameLst>
                                      </p:cBhvr>
                                      <p:to>
                                        <p:strVal val="visible"/>
                                      </p:to>
                                    </p:set>
                                    <p:animEffect transition="in" filter="fade">
                                      <p:cBhvr>
                                        <p:cTn id="259" dur="500"/>
                                        <p:tgtEl>
                                          <p:spTgt spid="201"/>
                                        </p:tgtEl>
                                      </p:cBhvr>
                                    </p:animEffect>
                                  </p:childTnLst>
                                </p:cTn>
                              </p:par>
                              <p:par>
                                <p:cTn id="260" presetID="10" presetClass="entr" presetSubtype="0" fill="hold" grpId="0" nodeType="withEffect">
                                  <p:stCondLst>
                                    <p:cond delay="500"/>
                                  </p:stCondLst>
                                  <p:childTnLst>
                                    <p:set>
                                      <p:cBhvr>
                                        <p:cTn id="261" dur="1" fill="hold">
                                          <p:stCondLst>
                                            <p:cond delay="0"/>
                                          </p:stCondLst>
                                        </p:cTn>
                                        <p:tgtEl>
                                          <p:spTgt spid="202"/>
                                        </p:tgtEl>
                                        <p:attrNameLst>
                                          <p:attrName>style.visibility</p:attrName>
                                        </p:attrNameLst>
                                      </p:cBhvr>
                                      <p:to>
                                        <p:strVal val="visible"/>
                                      </p:to>
                                    </p:set>
                                    <p:animEffect transition="in" filter="fade">
                                      <p:cBhvr>
                                        <p:cTn id="262" dur="500"/>
                                        <p:tgtEl>
                                          <p:spTgt spid="202"/>
                                        </p:tgtEl>
                                      </p:cBhvr>
                                    </p:animEffect>
                                  </p:childTnLst>
                                </p:cTn>
                              </p:par>
                              <p:par>
                                <p:cTn id="263" presetID="10" presetClass="entr" presetSubtype="0" fill="hold" grpId="0" nodeType="withEffect">
                                  <p:stCondLst>
                                    <p:cond delay="500"/>
                                  </p:stCondLst>
                                  <p:childTnLst>
                                    <p:set>
                                      <p:cBhvr>
                                        <p:cTn id="264" dur="1" fill="hold">
                                          <p:stCondLst>
                                            <p:cond delay="0"/>
                                          </p:stCondLst>
                                        </p:cTn>
                                        <p:tgtEl>
                                          <p:spTgt spid="203"/>
                                        </p:tgtEl>
                                        <p:attrNameLst>
                                          <p:attrName>style.visibility</p:attrName>
                                        </p:attrNameLst>
                                      </p:cBhvr>
                                      <p:to>
                                        <p:strVal val="visible"/>
                                      </p:to>
                                    </p:set>
                                    <p:animEffect transition="in" filter="fade">
                                      <p:cBhvr>
                                        <p:cTn id="265" dur="500"/>
                                        <p:tgtEl>
                                          <p:spTgt spid="203"/>
                                        </p:tgtEl>
                                      </p:cBhvr>
                                    </p:animEffect>
                                  </p:childTnLst>
                                </p:cTn>
                              </p:par>
                              <p:par>
                                <p:cTn id="266" presetID="10" presetClass="entr" presetSubtype="0" fill="hold" grpId="0" nodeType="withEffect">
                                  <p:stCondLst>
                                    <p:cond delay="500"/>
                                  </p:stCondLst>
                                  <p:childTnLst>
                                    <p:set>
                                      <p:cBhvr>
                                        <p:cTn id="267" dur="1" fill="hold">
                                          <p:stCondLst>
                                            <p:cond delay="0"/>
                                          </p:stCondLst>
                                        </p:cTn>
                                        <p:tgtEl>
                                          <p:spTgt spid="204"/>
                                        </p:tgtEl>
                                        <p:attrNameLst>
                                          <p:attrName>style.visibility</p:attrName>
                                        </p:attrNameLst>
                                      </p:cBhvr>
                                      <p:to>
                                        <p:strVal val="visible"/>
                                      </p:to>
                                    </p:set>
                                    <p:animEffect transition="in" filter="fade">
                                      <p:cBhvr>
                                        <p:cTn id="268" dur="500"/>
                                        <p:tgtEl>
                                          <p:spTgt spid="204"/>
                                        </p:tgtEl>
                                      </p:cBhvr>
                                    </p:animEffect>
                                  </p:childTnLst>
                                </p:cTn>
                              </p:par>
                              <p:par>
                                <p:cTn id="269" presetID="10" presetClass="entr" presetSubtype="0" fill="hold" grpId="0" nodeType="withEffect">
                                  <p:stCondLst>
                                    <p:cond delay="500"/>
                                  </p:stCondLst>
                                  <p:childTnLst>
                                    <p:set>
                                      <p:cBhvr>
                                        <p:cTn id="270" dur="1" fill="hold">
                                          <p:stCondLst>
                                            <p:cond delay="0"/>
                                          </p:stCondLst>
                                        </p:cTn>
                                        <p:tgtEl>
                                          <p:spTgt spid="205"/>
                                        </p:tgtEl>
                                        <p:attrNameLst>
                                          <p:attrName>style.visibility</p:attrName>
                                        </p:attrNameLst>
                                      </p:cBhvr>
                                      <p:to>
                                        <p:strVal val="visible"/>
                                      </p:to>
                                    </p:set>
                                    <p:animEffect transition="in" filter="fade">
                                      <p:cBhvr>
                                        <p:cTn id="271" dur="500"/>
                                        <p:tgtEl>
                                          <p:spTgt spid="205"/>
                                        </p:tgtEl>
                                      </p:cBhvr>
                                    </p:animEffect>
                                  </p:childTnLst>
                                </p:cTn>
                              </p:par>
                              <p:par>
                                <p:cTn id="272" presetID="10" presetClass="entr" presetSubtype="0" fill="hold" grpId="0" nodeType="withEffect">
                                  <p:stCondLst>
                                    <p:cond delay="500"/>
                                  </p:stCondLst>
                                  <p:childTnLst>
                                    <p:set>
                                      <p:cBhvr>
                                        <p:cTn id="273" dur="1" fill="hold">
                                          <p:stCondLst>
                                            <p:cond delay="0"/>
                                          </p:stCondLst>
                                        </p:cTn>
                                        <p:tgtEl>
                                          <p:spTgt spid="206"/>
                                        </p:tgtEl>
                                        <p:attrNameLst>
                                          <p:attrName>style.visibility</p:attrName>
                                        </p:attrNameLst>
                                      </p:cBhvr>
                                      <p:to>
                                        <p:strVal val="visible"/>
                                      </p:to>
                                    </p:set>
                                    <p:animEffect transition="in" filter="fade">
                                      <p:cBhvr>
                                        <p:cTn id="274" dur="500"/>
                                        <p:tgtEl>
                                          <p:spTgt spid="206"/>
                                        </p:tgtEl>
                                      </p:cBhvr>
                                    </p:animEffect>
                                  </p:childTnLst>
                                </p:cTn>
                              </p:par>
                              <p:par>
                                <p:cTn id="275" presetID="10" presetClass="entr" presetSubtype="0" fill="hold" grpId="0" nodeType="withEffect">
                                  <p:stCondLst>
                                    <p:cond delay="500"/>
                                  </p:stCondLst>
                                  <p:childTnLst>
                                    <p:set>
                                      <p:cBhvr>
                                        <p:cTn id="276" dur="1" fill="hold">
                                          <p:stCondLst>
                                            <p:cond delay="0"/>
                                          </p:stCondLst>
                                        </p:cTn>
                                        <p:tgtEl>
                                          <p:spTgt spid="207"/>
                                        </p:tgtEl>
                                        <p:attrNameLst>
                                          <p:attrName>style.visibility</p:attrName>
                                        </p:attrNameLst>
                                      </p:cBhvr>
                                      <p:to>
                                        <p:strVal val="visible"/>
                                      </p:to>
                                    </p:set>
                                    <p:animEffect transition="in" filter="fade">
                                      <p:cBhvr>
                                        <p:cTn id="277" dur="500"/>
                                        <p:tgtEl>
                                          <p:spTgt spid="207"/>
                                        </p:tgtEl>
                                      </p:cBhvr>
                                    </p:animEffect>
                                  </p:childTnLst>
                                </p:cTn>
                              </p:par>
                              <p:par>
                                <p:cTn id="278" presetID="10" presetClass="entr" presetSubtype="0" fill="hold" grpId="0" nodeType="withEffect">
                                  <p:stCondLst>
                                    <p:cond delay="500"/>
                                  </p:stCondLst>
                                  <p:childTnLst>
                                    <p:set>
                                      <p:cBhvr>
                                        <p:cTn id="279" dur="1" fill="hold">
                                          <p:stCondLst>
                                            <p:cond delay="0"/>
                                          </p:stCondLst>
                                        </p:cTn>
                                        <p:tgtEl>
                                          <p:spTgt spid="208"/>
                                        </p:tgtEl>
                                        <p:attrNameLst>
                                          <p:attrName>style.visibility</p:attrName>
                                        </p:attrNameLst>
                                      </p:cBhvr>
                                      <p:to>
                                        <p:strVal val="visible"/>
                                      </p:to>
                                    </p:set>
                                    <p:animEffect transition="in" filter="fade">
                                      <p:cBhvr>
                                        <p:cTn id="280" dur="500"/>
                                        <p:tgtEl>
                                          <p:spTgt spid="208"/>
                                        </p:tgtEl>
                                      </p:cBhvr>
                                    </p:animEffect>
                                  </p:childTnLst>
                                </p:cTn>
                              </p:par>
                              <p:par>
                                <p:cTn id="281" presetID="10" presetClass="entr" presetSubtype="0" fill="hold" grpId="0" nodeType="withEffect">
                                  <p:stCondLst>
                                    <p:cond delay="500"/>
                                  </p:stCondLst>
                                  <p:childTnLst>
                                    <p:set>
                                      <p:cBhvr>
                                        <p:cTn id="282" dur="1" fill="hold">
                                          <p:stCondLst>
                                            <p:cond delay="0"/>
                                          </p:stCondLst>
                                        </p:cTn>
                                        <p:tgtEl>
                                          <p:spTgt spid="209"/>
                                        </p:tgtEl>
                                        <p:attrNameLst>
                                          <p:attrName>style.visibility</p:attrName>
                                        </p:attrNameLst>
                                      </p:cBhvr>
                                      <p:to>
                                        <p:strVal val="visible"/>
                                      </p:to>
                                    </p:set>
                                    <p:animEffect transition="in" filter="fade">
                                      <p:cBhvr>
                                        <p:cTn id="283" dur="500"/>
                                        <p:tgtEl>
                                          <p:spTgt spid="209"/>
                                        </p:tgtEl>
                                      </p:cBhvr>
                                    </p:animEffect>
                                  </p:childTnLst>
                                </p:cTn>
                              </p:par>
                              <p:par>
                                <p:cTn id="284" presetID="10" presetClass="entr" presetSubtype="0" fill="hold" grpId="0" nodeType="withEffect">
                                  <p:stCondLst>
                                    <p:cond delay="500"/>
                                  </p:stCondLst>
                                  <p:childTnLst>
                                    <p:set>
                                      <p:cBhvr>
                                        <p:cTn id="285" dur="1" fill="hold">
                                          <p:stCondLst>
                                            <p:cond delay="0"/>
                                          </p:stCondLst>
                                        </p:cTn>
                                        <p:tgtEl>
                                          <p:spTgt spid="210"/>
                                        </p:tgtEl>
                                        <p:attrNameLst>
                                          <p:attrName>style.visibility</p:attrName>
                                        </p:attrNameLst>
                                      </p:cBhvr>
                                      <p:to>
                                        <p:strVal val="visible"/>
                                      </p:to>
                                    </p:set>
                                    <p:animEffect transition="in" filter="fade">
                                      <p:cBhvr>
                                        <p:cTn id="286" dur="500"/>
                                        <p:tgtEl>
                                          <p:spTgt spid="210"/>
                                        </p:tgtEl>
                                      </p:cBhvr>
                                    </p:animEffect>
                                  </p:childTnLst>
                                </p:cTn>
                              </p:par>
                              <p:par>
                                <p:cTn id="287" presetID="10" presetClass="entr" presetSubtype="0" fill="hold" grpId="0" nodeType="withEffect">
                                  <p:stCondLst>
                                    <p:cond delay="500"/>
                                  </p:stCondLst>
                                  <p:childTnLst>
                                    <p:set>
                                      <p:cBhvr>
                                        <p:cTn id="288" dur="1" fill="hold">
                                          <p:stCondLst>
                                            <p:cond delay="0"/>
                                          </p:stCondLst>
                                        </p:cTn>
                                        <p:tgtEl>
                                          <p:spTgt spid="211"/>
                                        </p:tgtEl>
                                        <p:attrNameLst>
                                          <p:attrName>style.visibility</p:attrName>
                                        </p:attrNameLst>
                                      </p:cBhvr>
                                      <p:to>
                                        <p:strVal val="visible"/>
                                      </p:to>
                                    </p:set>
                                    <p:animEffect transition="in" filter="fade">
                                      <p:cBhvr>
                                        <p:cTn id="289" dur="500"/>
                                        <p:tgtEl>
                                          <p:spTgt spid="211"/>
                                        </p:tgtEl>
                                      </p:cBhvr>
                                    </p:animEffect>
                                  </p:childTnLst>
                                </p:cTn>
                              </p:par>
                              <p:par>
                                <p:cTn id="290" presetID="10" presetClass="entr" presetSubtype="0" fill="hold" grpId="0" nodeType="withEffect">
                                  <p:stCondLst>
                                    <p:cond delay="500"/>
                                  </p:stCondLst>
                                  <p:childTnLst>
                                    <p:set>
                                      <p:cBhvr>
                                        <p:cTn id="291" dur="1" fill="hold">
                                          <p:stCondLst>
                                            <p:cond delay="0"/>
                                          </p:stCondLst>
                                        </p:cTn>
                                        <p:tgtEl>
                                          <p:spTgt spid="212"/>
                                        </p:tgtEl>
                                        <p:attrNameLst>
                                          <p:attrName>style.visibility</p:attrName>
                                        </p:attrNameLst>
                                      </p:cBhvr>
                                      <p:to>
                                        <p:strVal val="visible"/>
                                      </p:to>
                                    </p:set>
                                    <p:animEffect transition="in" filter="fade">
                                      <p:cBhvr>
                                        <p:cTn id="292" dur="500"/>
                                        <p:tgtEl>
                                          <p:spTgt spid="212"/>
                                        </p:tgtEl>
                                      </p:cBhvr>
                                    </p:animEffect>
                                  </p:childTnLst>
                                </p:cTn>
                              </p:par>
                              <p:par>
                                <p:cTn id="293" presetID="10" presetClass="entr" presetSubtype="0" fill="hold" grpId="0" nodeType="withEffect">
                                  <p:stCondLst>
                                    <p:cond delay="500"/>
                                  </p:stCondLst>
                                  <p:childTnLst>
                                    <p:set>
                                      <p:cBhvr>
                                        <p:cTn id="294" dur="1" fill="hold">
                                          <p:stCondLst>
                                            <p:cond delay="0"/>
                                          </p:stCondLst>
                                        </p:cTn>
                                        <p:tgtEl>
                                          <p:spTgt spid="213"/>
                                        </p:tgtEl>
                                        <p:attrNameLst>
                                          <p:attrName>style.visibility</p:attrName>
                                        </p:attrNameLst>
                                      </p:cBhvr>
                                      <p:to>
                                        <p:strVal val="visible"/>
                                      </p:to>
                                    </p:set>
                                    <p:animEffect transition="in" filter="fade">
                                      <p:cBhvr>
                                        <p:cTn id="295" dur="500"/>
                                        <p:tgtEl>
                                          <p:spTgt spid="213"/>
                                        </p:tgtEl>
                                      </p:cBhvr>
                                    </p:animEffect>
                                  </p:childTnLst>
                                </p:cTn>
                              </p:par>
                              <p:par>
                                <p:cTn id="296" presetID="10" presetClass="entr" presetSubtype="0" fill="hold" grpId="0" nodeType="withEffect">
                                  <p:stCondLst>
                                    <p:cond delay="500"/>
                                  </p:stCondLst>
                                  <p:childTnLst>
                                    <p:set>
                                      <p:cBhvr>
                                        <p:cTn id="297" dur="1" fill="hold">
                                          <p:stCondLst>
                                            <p:cond delay="0"/>
                                          </p:stCondLst>
                                        </p:cTn>
                                        <p:tgtEl>
                                          <p:spTgt spid="214"/>
                                        </p:tgtEl>
                                        <p:attrNameLst>
                                          <p:attrName>style.visibility</p:attrName>
                                        </p:attrNameLst>
                                      </p:cBhvr>
                                      <p:to>
                                        <p:strVal val="visible"/>
                                      </p:to>
                                    </p:set>
                                    <p:animEffect transition="in" filter="fade">
                                      <p:cBhvr>
                                        <p:cTn id="298" dur="500"/>
                                        <p:tgtEl>
                                          <p:spTgt spid="214"/>
                                        </p:tgtEl>
                                      </p:cBhvr>
                                    </p:animEffect>
                                  </p:childTnLst>
                                </p:cTn>
                              </p:par>
                              <p:par>
                                <p:cTn id="299" presetID="10" presetClass="entr" presetSubtype="0" fill="hold" grpId="0" nodeType="withEffect">
                                  <p:stCondLst>
                                    <p:cond delay="500"/>
                                  </p:stCondLst>
                                  <p:childTnLst>
                                    <p:set>
                                      <p:cBhvr>
                                        <p:cTn id="300" dur="1" fill="hold">
                                          <p:stCondLst>
                                            <p:cond delay="0"/>
                                          </p:stCondLst>
                                        </p:cTn>
                                        <p:tgtEl>
                                          <p:spTgt spid="215"/>
                                        </p:tgtEl>
                                        <p:attrNameLst>
                                          <p:attrName>style.visibility</p:attrName>
                                        </p:attrNameLst>
                                      </p:cBhvr>
                                      <p:to>
                                        <p:strVal val="visible"/>
                                      </p:to>
                                    </p:set>
                                    <p:animEffect transition="in" filter="fade">
                                      <p:cBhvr>
                                        <p:cTn id="301" dur="500"/>
                                        <p:tgtEl>
                                          <p:spTgt spid="215"/>
                                        </p:tgtEl>
                                      </p:cBhvr>
                                    </p:animEffect>
                                  </p:childTnLst>
                                </p:cTn>
                              </p:par>
                              <p:par>
                                <p:cTn id="302" presetID="10" presetClass="entr" presetSubtype="0" fill="hold" grpId="0" nodeType="withEffect">
                                  <p:stCondLst>
                                    <p:cond delay="500"/>
                                  </p:stCondLst>
                                  <p:childTnLst>
                                    <p:set>
                                      <p:cBhvr>
                                        <p:cTn id="303" dur="1" fill="hold">
                                          <p:stCondLst>
                                            <p:cond delay="0"/>
                                          </p:stCondLst>
                                        </p:cTn>
                                        <p:tgtEl>
                                          <p:spTgt spid="216"/>
                                        </p:tgtEl>
                                        <p:attrNameLst>
                                          <p:attrName>style.visibility</p:attrName>
                                        </p:attrNameLst>
                                      </p:cBhvr>
                                      <p:to>
                                        <p:strVal val="visible"/>
                                      </p:to>
                                    </p:set>
                                    <p:animEffect transition="in" filter="fade">
                                      <p:cBhvr>
                                        <p:cTn id="304" dur="500"/>
                                        <p:tgtEl>
                                          <p:spTgt spid="216"/>
                                        </p:tgtEl>
                                      </p:cBhvr>
                                    </p:animEffect>
                                  </p:childTnLst>
                                </p:cTn>
                              </p:par>
                              <p:par>
                                <p:cTn id="305" presetID="10" presetClass="entr" presetSubtype="0" fill="hold" grpId="0" nodeType="withEffect">
                                  <p:stCondLst>
                                    <p:cond delay="500"/>
                                  </p:stCondLst>
                                  <p:childTnLst>
                                    <p:set>
                                      <p:cBhvr>
                                        <p:cTn id="306" dur="1" fill="hold">
                                          <p:stCondLst>
                                            <p:cond delay="0"/>
                                          </p:stCondLst>
                                        </p:cTn>
                                        <p:tgtEl>
                                          <p:spTgt spid="217"/>
                                        </p:tgtEl>
                                        <p:attrNameLst>
                                          <p:attrName>style.visibility</p:attrName>
                                        </p:attrNameLst>
                                      </p:cBhvr>
                                      <p:to>
                                        <p:strVal val="visible"/>
                                      </p:to>
                                    </p:set>
                                    <p:animEffect transition="in" filter="fade">
                                      <p:cBhvr>
                                        <p:cTn id="307" dur="500"/>
                                        <p:tgtEl>
                                          <p:spTgt spid="217"/>
                                        </p:tgtEl>
                                      </p:cBhvr>
                                    </p:animEffect>
                                  </p:childTnLst>
                                </p:cTn>
                              </p:par>
                              <p:par>
                                <p:cTn id="308" presetID="10" presetClass="entr" presetSubtype="0" fill="hold" grpId="0" nodeType="withEffect">
                                  <p:stCondLst>
                                    <p:cond delay="500"/>
                                  </p:stCondLst>
                                  <p:childTnLst>
                                    <p:set>
                                      <p:cBhvr>
                                        <p:cTn id="309" dur="1" fill="hold">
                                          <p:stCondLst>
                                            <p:cond delay="0"/>
                                          </p:stCondLst>
                                        </p:cTn>
                                        <p:tgtEl>
                                          <p:spTgt spid="218"/>
                                        </p:tgtEl>
                                        <p:attrNameLst>
                                          <p:attrName>style.visibility</p:attrName>
                                        </p:attrNameLst>
                                      </p:cBhvr>
                                      <p:to>
                                        <p:strVal val="visible"/>
                                      </p:to>
                                    </p:set>
                                    <p:animEffect transition="in" filter="fade">
                                      <p:cBhvr>
                                        <p:cTn id="310" dur="500"/>
                                        <p:tgtEl>
                                          <p:spTgt spid="218"/>
                                        </p:tgtEl>
                                      </p:cBhvr>
                                    </p:animEffect>
                                  </p:childTnLst>
                                </p:cTn>
                              </p:par>
                              <p:par>
                                <p:cTn id="311" presetID="10" presetClass="entr" presetSubtype="0" fill="hold" grpId="0" nodeType="withEffect">
                                  <p:stCondLst>
                                    <p:cond delay="500"/>
                                  </p:stCondLst>
                                  <p:childTnLst>
                                    <p:set>
                                      <p:cBhvr>
                                        <p:cTn id="312" dur="1" fill="hold">
                                          <p:stCondLst>
                                            <p:cond delay="0"/>
                                          </p:stCondLst>
                                        </p:cTn>
                                        <p:tgtEl>
                                          <p:spTgt spid="219"/>
                                        </p:tgtEl>
                                        <p:attrNameLst>
                                          <p:attrName>style.visibility</p:attrName>
                                        </p:attrNameLst>
                                      </p:cBhvr>
                                      <p:to>
                                        <p:strVal val="visible"/>
                                      </p:to>
                                    </p:set>
                                    <p:animEffect transition="in" filter="fade">
                                      <p:cBhvr>
                                        <p:cTn id="313" dur="500"/>
                                        <p:tgtEl>
                                          <p:spTgt spid="219"/>
                                        </p:tgtEl>
                                      </p:cBhvr>
                                    </p:animEffect>
                                  </p:childTnLst>
                                </p:cTn>
                              </p:par>
                              <p:par>
                                <p:cTn id="314" presetID="10" presetClass="entr" presetSubtype="0" fill="hold" grpId="0" nodeType="withEffect">
                                  <p:stCondLst>
                                    <p:cond delay="500"/>
                                  </p:stCondLst>
                                  <p:childTnLst>
                                    <p:set>
                                      <p:cBhvr>
                                        <p:cTn id="315" dur="1" fill="hold">
                                          <p:stCondLst>
                                            <p:cond delay="0"/>
                                          </p:stCondLst>
                                        </p:cTn>
                                        <p:tgtEl>
                                          <p:spTgt spid="220"/>
                                        </p:tgtEl>
                                        <p:attrNameLst>
                                          <p:attrName>style.visibility</p:attrName>
                                        </p:attrNameLst>
                                      </p:cBhvr>
                                      <p:to>
                                        <p:strVal val="visible"/>
                                      </p:to>
                                    </p:set>
                                    <p:animEffect transition="in" filter="fade">
                                      <p:cBhvr>
                                        <p:cTn id="316" dur="500"/>
                                        <p:tgtEl>
                                          <p:spTgt spid="220"/>
                                        </p:tgtEl>
                                      </p:cBhvr>
                                    </p:animEffect>
                                  </p:childTnLst>
                                </p:cTn>
                              </p:par>
                              <p:par>
                                <p:cTn id="317" presetID="10" presetClass="entr" presetSubtype="0" fill="hold" grpId="0" nodeType="withEffect">
                                  <p:stCondLst>
                                    <p:cond delay="500"/>
                                  </p:stCondLst>
                                  <p:childTnLst>
                                    <p:set>
                                      <p:cBhvr>
                                        <p:cTn id="318" dur="1" fill="hold">
                                          <p:stCondLst>
                                            <p:cond delay="0"/>
                                          </p:stCondLst>
                                        </p:cTn>
                                        <p:tgtEl>
                                          <p:spTgt spid="221"/>
                                        </p:tgtEl>
                                        <p:attrNameLst>
                                          <p:attrName>style.visibility</p:attrName>
                                        </p:attrNameLst>
                                      </p:cBhvr>
                                      <p:to>
                                        <p:strVal val="visible"/>
                                      </p:to>
                                    </p:set>
                                    <p:animEffect transition="in" filter="fade">
                                      <p:cBhvr>
                                        <p:cTn id="319" dur="500"/>
                                        <p:tgtEl>
                                          <p:spTgt spid="221"/>
                                        </p:tgtEl>
                                      </p:cBhvr>
                                    </p:animEffect>
                                  </p:childTnLst>
                                </p:cTn>
                              </p:par>
                              <p:par>
                                <p:cTn id="320" presetID="10" presetClass="entr" presetSubtype="0" fill="hold" grpId="0" nodeType="withEffect">
                                  <p:stCondLst>
                                    <p:cond delay="500"/>
                                  </p:stCondLst>
                                  <p:childTnLst>
                                    <p:set>
                                      <p:cBhvr>
                                        <p:cTn id="321" dur="1" fill="hold">
                                          <p:stCondLst>
                                            <p:cond delay="0"/>
                                          </p:stCondLst>
                                        </p:cTn>
                                        <p:tgtEl>
                                          <p:spTgt spid="222"/>
                                        </p:tgtEl>
                                        <p:attrNameLst>
                                          <p:attrName>style.visibility</p:attrName>
                                        </p:attrNameLst>
                                      </p:cBhvr>
                                      <p:to>
                                        <p:strVal val="visible"/>
                                      </p:to>
                                    </p:set>
                                    <p:animEffect transition="in" filter="fade">
                                      <p:cBhvr>
                                        <p:cTn id="322" dur="500"/>
                                        <p:tgtEl>
                                          <p:spTgt spid="222"/>
                                        </p:tgtEl>
                                      </p:cBhvr>
                                    </p:animEffect>
                                  </p:childTnLst>
                                </p:cTn>
                              </p:par>
                              <p:par>
                                <p:cTn id="323" presetID="10" presetClass="entr" presetSubtype="0" fill="hold" grpId="0" nodeType="withEffect">
                                  <p:stCondLst>
                                    <p:cond delay="500"/>
                                  </p:stCondLst>
                                  <p:childTnLst>
                                    <p:set>
                                      <p:cBhvr>
                                        <p:cTn id="324" dur="1" fill="hold">
                                          <p:stCondLst>
                                            <p:cond delay="0"/>
                                          </p:stCondLst>
                                        </p:cTn>
                                        <p:tgtEl>
                                          <p:spTgt spid="223"/>
                                        </p:tgtEl>
                                        <p:attrNameLst>
                                          <p:attrName>style.visibility</p:attrName>
                                        </p:attrNameLst>
                                      </p:cBhvr>
                                      <p:to>
                                        <p:strVal val="visible"/>
                                      </p:to>
                                    </p:set>
                                    <p:animEffect transition="in" filter="fade">
                                      <p:cBhvr>
                                        <p:cTn id="325" dur="500"/>
                                        <p:tgtEl>
                                          <p:spTgt spid="223"/>
                                        </p:tgtEl>
                                      </p:cBhvr>
                                    </p:animEffect>
                                  </p:childTnLst>
                                </p:cTn>
                              </p:par>
                              <p:par>
                                <p:cTn id="326" presetID="10" presetClass="entr" presetSubtype="0" fill="hold" grpId="0" nodeType="withEffect">
                                  <p:stCondLst>
                                    <p:cond delay="500"/>
                                  </p:stCondLst>
                                  <p:childTnLst>
                                    <p:set>
                                      <p:cBhvr>
                                        <p:cTn id="327" dur="1" fill="hold">
                                          <p:stCondLst>
                                            <p:cond delay="0"/>
                                          </p:stCondLst>
                                        </p:cTn>
                                        <p:tgtEl>
                                          <p:spTgt spid="224"/>
                                        </p:tgtEl>
                                        <p:attrNameLst>
                                          <p:attrName>style.visibility</p:attrName>
                                        </p:attrNameLst>
                                      </p:cBhvr>
                                      <p:to>
                                        <p:strVal val="visible"/>
                                      </p:to>
                                    </p:set>
                                    <p:animEffect transition="in" filter="fade">
                                      <p:cBhvr>
                                        <p:cTn id="328" dur="500"/>
                                        <p:tgtEl>
                                          <p:spTgt spid="224"/>
                                        </p:tgtEl>
                                      </p:cBhvr>
                                    </p:animEffect>
                                  </p:childTnLst>
                                </p:cTn>
                              </p:par>
                              <p:par>
                                <p:cTn id="329" presetID="10" presetClass="entr" presetSubtype="0" fill="hold" grpId="0" nodeType="withEffect">
                                  <p:stCondLst>
                                    <p:cond delay="500"/>
                                  </p:stCondLst>
                                  <p:childTnLst>
                                    <p:set>
                                      <p:cBhvr>
                                        <p:cTn id="330" dur="1" fill="hold">
                                          <p:stCondLst>
                                            <p:cond delay="0"/>
                                          </p:stCondLst>
                                        </p:cTn>
                                        <p:tgtEl>
                                          <p:spTgt spid="226"/>
                                        </p:tgtEl>
                                        <p:attrNameLst>
                                          <p:attrName>style.visibility</p:attrName>
                                        </p:attrNameLst>
                                      </p:cBhvr>
                                      <p:to>
                                        <p:strVal val="visible"/>
                                      </p:to>
                                    </p:set>
                                    <p:animEffect transition="in" filter="fade">
                                      <p:cBhvr>
                                        <p:cTn id="331" dur="500"/>
                                        <p:tgtEl>
                                          <p:spTgt spid="226"/>
                                        </p:tgtEl>
                                      </p:cBhvr>
                                    </p:animEffect>
                                  </p:childTnLst>
                                </p:cTn>
                              </p:par>
                              <p:par>
                                <p:cTn id="332" presetID="10" presetClass="entr" presetSubtype="0" fill="hold" grpId="0" nodeType="withEffect">
                                  <p:stCondLst>
                                    <p:cond delay="500"/>
                                  </p:stCondLst>
                                  <p:childTnLst>
                                    <p:set>
                                      <p:cBhvr>
                                        <p:cTn id="333" dur="1" fill="hold">
                                          <p:stCondLst>
                                            <p:cond delay="0"/>
                                          </p:stCondLst>
                                        </p:cTn>
                                        <p:tgtEl>
                                          <p:spTgt spid="227"/>
                                        </p:tgtEl>
                                        <p:attrNameLst>
                                          <p:attrName>style.visibility</p:attrName>
                                        </p:attrNameLst>
                                      </p:cBhvr>
                                      <p:to>
                                        <p:strVal val="visible"/>
                                      </p:to>
                                    </p:set>
                                    <p:animEffect transition="in" filter="fade">
                                      <p:cBhvr>
                                        <p:cTn id="334" dur="500"/>
                                        <p:tgtEl>
                                          <p:spTgt spid="227"/>
                                        </p:tgtEl>
                                      </p:cBhvr>
                                    </p:animEffect>
                                  </p:childTnLst>
                                </p:cTn>
                              </p:par>
                              <p:par>
                                <p:cTn id="335" presetID="10" presetClass="entr" presetSubtype="0" fill="hold" grpId="0" nodeType="withEffect">
                                  <p:stCondLst>
                                    <p:cond delay="500"/>
                                  </p:stCondLst>
                                  <p:childTnLst>
                                    <p:set>
                                      <p:cBhvr>
                                        <p:cTn id="336" dur="1" fill="hold">
                                          <p:stCondLst>
                                            <p:cond delay="0"/>
                                          </p:stCondLst>
                                        </p:cTn>
                                        <p:tgtEl>
                                          <p:spTgt spid="228"/>
                                        </p:tgtEl>
                                        <p:attrNameLst>
                                          <p:attrName>style.visibility</p:attrName>
                                        </p:attrNameLst>
                                      </p:cBhvr>
                                      <p:to>
                                        <p:strVal val="visible"/>
                                      </p:to>
                                    </p:set>
                                    <p:animEffect transition="in" filter="fade">
                                      <p:cBhvr>
                                        <p:cTn id="337" dur="500"/>
                                        <p:tgtEl>
                                          <p:spTgt spid="228"/>
                                        </p:tgtEl>
                                      </p:cBhvr>
                                    </p:animEffect>
                                  </p:childTnLst>
                                </p:cTn>
                              </p:par>
                              <p:par>
                                <p:cTn id="338" presetID="10" presetClass="entr" presetSubtype="0" fill="hold" grpId="0" nodeType="withEffect">
                                  <p:stCondLst>
                                    <p:cond delay="500"/>
                                  </p:stCondLst>
                                  <p:childTnLst>
                                    <p:set>
                                      <p:cBhvr>
                                        <p:cTn id="339" dur="1" fill="hold">
                                          <p:stCondLst>
                                            <p:cond delay="0"/>
                                          </p:stCondLst>
                                        </p:cTn>
                                        <p:tgtEl>
                                          <p:spTgt spid="253"/>
                                        </p:tgtEl>
                                        <p:attrNameLst>
                                          <p:attrName>style.visibility</p:attrName>
                                        </p:attrNameLst>
                                      </p:cBhvr>
                                      <p:to>
                                        <p:strVal val="visible"/>
                                      </p:to>
                                    </p:set>
                                    <p:animEffect transition="in" filter="fade">
                                      <p:cBhvr>
                                        <p:cTn id="340" dur="500"/>
                                        <p:tgtEl>
                                          <p:spTgt spid="253"/>
                                        </p:tgtEl>
                                      </p:cBhvr>
                                    </p:animEffect>
                                  </p:childTnLst>
                                </p:cTn>
                              </p:par>
                              <p:par>
                                <p:cTn id="341" presetID="10" presetClass="entr" presetSubtype="0" fill="hold" grpId="0" nodeType="withEffect">
                                  <p:stCondLst>
                                    <p:cond delay="500"/>
                                  </p:stCondLst>
                                  <p:childTnLst>
                                    <p:set>
                                      <p:cBhvr>
                                        <p:cTn id="342" dur="1" fill="hold">
                                          <p:stCondLst>
                                            <p:cond delay="0"/>
                                          </p:stCondLst>
                                        </p:cTn>
                                        <p:tgtEl>
                                          <p:spTgt spid="254"/>
                                        </p:tgtEl>
                                        <p:attrNameLst>
                                          <p:attrName>style.visibility</p:attrName>
                                        </p:attrNameLst>
                                      </p:cBhvr>
                                      <p:to>
                                        <p:strVal val="visible"/>
                                      </p:to>
                                    </p:set>
                                    <p:animEffect transition="in" filter="fade">
                                      <p:cBhvr>
                                        <p:cTn id="343" dur="500"/>
                                        <p:tgtEl>
                                          <p:spTgt spid="254"/>
                                        </p:tgtEl>
                                      </p:cBhvr>
                                    </p:animEffect>
                                  </p:childTnLst>
                                </p:cTn>
                              </p:par>
                              <p:par>
                                <p:cTn id="344" presetID="10" presetClass="entr" presetSubtype="0" fill="hold" grpId="0" nodeType="withEffect">
                                  <p:stCondLst>
                                    <p:cond delay="500"/>
                                  </p:stCondLst>
                                  <p:childTnLst>
                                    <p:set>
                                      <p:cBhvr>
                                        <p:cTn id="345" dur="1" fill="hold">
                                          <p:stCondLst>
                                            <p:cond delay="0"/>
                                          </p:stCondLst>
                                        </p:cTn>
                                        <p:tgtEl>
                                          <p:spTgt spid="255"/>
                                        </p:tgtEl>
                                        <p:attrNameLst>
                                          <p:attrName>style.visibility</p:attrName>
                                        </p:attrNameLst>
                                      </p:cBhvr>
                                      <p:to>
                                        <p:strVal val="visible"/>
                                      </p:to>
                                    </p:set>
                                    <p:animEffect transition="in" filter="fade">
                                      <p:cBhvr>
                                        <p:cTn id="346" dur="500"/>
                                        <p:tgtEl>
                                          <p:spTgt spid="255"/>
                                        </p:tgtEl>
                                      </p:cBhvr>
                                    </p:animEffect>
                                  </p:childTnLst>
                                </p:cTn>
                              </p:par>
                              <p:par>
                                <p:cTn id="347" presetID="10" presetClass="entr" presetSubtype="0" fill="hold" grpId="0" nodeType="withEffect">
                                  <p:stCondLst>
                                    <p:cond delay="500"/>
                                  </p:stCondLst>
                                  <p:childTnLst>
                                    <p:set>
                                      <p:cBhvr>
                                        <p:cTn id="348" dur="1" fill="hold">
                                          <p:stCondLst>
                                            <p:cond delay="0"/>
                                          </p:stCondLst>
                                        </p:cTn>
                                        <p:tgtEl>
                                          <p:spTgt spid="256"/>
                                        </p:tgtEl>
                                        <p:attrNameLst>
                                          <p:attrName>style.visibility</p:attrName>
                                        </p:attrNameLst>
                                      </p:cBhvr>
                                      <p:to>
                                        <p:strVal val="visible"/>
                                      </p:to>
                                    </p:set>
                                    <p:animEffect transition="in" filter="fade">
                                      <p:cBhvr>
                                        <p:cTn id="349" dur="500"/>
                                        <p:tgtEl>
                                          <p:spTgt spid="256"/>
                                        </p:tgtEl>
                                      </p:cBhvr>
                                    </p:animEffect>
                                  </p:childTnLst>
                                </p:cTn>
                              </p:par>
                              <p:par>
                                <p:cTn id="350" presetID="10" presetClass="entr" presetSubtype="0" fill="hold" grpId="0" nodeType="withEffect">
                                  <p:stCondLst>
                                    <p:cond delay="500"/>
                                  </p:stCondLst>
                                  <p:childTnLst>
                                    <p:set>
                                      <p:cBhvr>
                                        <p:cTn id="351" dur="1" fill="hold">
                                          <p:stCondLst>
                                            <p:cond delay="0"/>
                                          </p:stCondLst>
                                        </p:cTn>
                                        <p:tgtEl>
                                          <p:spTgt spid="259"/>
                                        </p:tgtEl>
                                        <p:attrNameLst>
                                          <p:attrName>style.visibility</p:attrName>
                                        </p:attrNameLst>
                                      </p:cBhvr>
                                      <p:to>
                                        <p:strVal val="visible"/>
                                      </p:to>
                                    </p:set>
                                    <p:animEffect transition="in" filter="fade">
                                      <p:cBhvr>
                                        <p:cTn id="352" dur="500"/>
                                        <p:tgtEl>
                                          <p:spTgt spid="259"/>
                                        </p:tgtEl>
                                      </p:cBhvr>
                                    </p:animEffect>
                                  </p:childTnLst>
                                </p:cTn>
                              </p:par>
                              <p:par>
                                <p:cTn id="353" presetID="10" presetClass="entr" presetSubtype="0" fill="hold" grpId="0" nodeType="withEffect">
                                  <p:stCondLst>
                                    <p:cond delay="500"/>
                                  </p:stCondLst>
                                  <p:childTnLst>
                                    <p:set>
                                      <p:cBhvr>
                                        <p:cTn id="354" dur="1" fill="hold">
                                          <p:stCondLst>
                                            <p:cond delay="0"/>
                                          </p:stCondLst>
                                        </p:cTn>
                                        <p:tgtEl>
                                          <p:spTgt spid="260"/>
                                        </p:tgtEl>
                                        <p:attrNameLst>
                                          <p:attrName>style.visibility</p:attrName>
                                        </p:attrNameLst>
                                      </p:cBhvr>
                                      <p:to>
                                        <p:strVal val="visible"/>
                                      </p:to>
                                    </p:set>
                                    <p:animEffect transition="in" filter="fade">
                                      <p:cBhvr>
                                        <p:cTn id="355" dur="500"/>
                                        <p:tgtEl>
                                          <p:spTgt spid="260"/>
                                        </p:tgtEl>
                                      </p:cBhvr>
                                    </p:animEffect>
                                  </p:childTnLst>
                                </p:cTn>
                              </p:par>
                              <p:par>
                                <p:cTn id="356" presetID="10" presetClass="entr" presetSubtype="0" fill="hold" grpId="0" nodeType="withEffect">
                                  <p:stCondLst>
                                    <p:cond delay="500"/>
                                  </p:stCondLst>
                                  <p:childTnLst>
                                    <p:set>
                                      <p:cBhvr>
                                        <p:cTn id="357" dur="1" fill="hold">
                                          <p:stCondLst>
                                            <p:cond delay="0"/>
                                          </p:stCondLst>
                                        </p:cTn>
                                        <p:tgtEl>
                                          <p:spTgt spid="261"/>
                                        </p:tgtEl>
                                        <p:attrNameLst>
                                          <p:attrName>style.visibility</p:attrName>
                                        </p:attrNameLst>
                                      </p:cBhvr>
                                      <p:to>
                                        <p:strVal val="visible"/>
                                      </p:to>
                                    </p:set>
                                    <p:animEffect transition="in" filter="fade">
                                      <p:cBhvr>
                                        <p:cTn id="358" dur="500"/>
                                        <p:tgtEl>
                                          <p:spTgt spid="261"/>
                                        </p:tgtEl>
                                      </p:cBhvr>
                                    </p:animEffect>
                                  </p:childTnLst>
                                </p:cTn>
                              </p:par>
                              <p:par>
                                <p:cTn id="359" presetID="10" presetClass="entr" presetSubtype="0" fill="hold" grpId="0" nodeType="withEffect">
                                  <p:stCondLst>
                                    <p:cond delay="500"/>
                                  </p:stCondLst>
                                  <p:childTnLst>
                                    <p:set>
                                      <p:cBhvr>
                                        <p:cTn id="360" dur="1" fill="hold">
                                          <p:stCondLst>
                                            <p:cond delay="0"/>
                                          </p:stCondLst>
                                        </p:cTn>
                                        <p:tgtEl>
                                          <p:spTgt spid="262"/>
                                        </p:tgtEl>
                                        <p:attrNameLst>
                                          <p:attrName>style.visibility</p:attrName>
                                        </p:attrNameLst>
                                      </p:cBhvr>
                                      <p:to>
                                        <p:strVal val="visible"/>
                                      </p:to>
                                    </p:set>
                                    <p:animEffect transition="in" filter="fade">
                                      <p:cBhvr>
                                        <p:cTn id="361" dur="500"/>
                                        <p:tgtEl>
                                          <p:spTgt spid="262"/>
                                        </p:tgtEl>
                                      </p:cBhvr>
                                    </p:animEffect>
                                  </p:childTnLst>
                                </p:cTn>
                              </p:par>
                              <p:par>
                                <p:cTn id="362" presetID="10" presetClass="entr" presetSubtype="0" fill="hold" grpId="0" nodeType="withEffect">
                                  <p:stCondLst>
                                    <p:cond delay="500"/>
                                  </p:stCondLst>
                                  <p:childTnLst>
                                    <p:set>
                                      <p:cBhvr>
                                        <p:cTn id="363" dur="1" fill="hold">
                                          <p:stCondLst>
                                            <p:cond delay="0"/>
                                          </p:stCondLst>
                                        </p:cTn>
                                        <p:tgtEl>
                                          <p:spTgt spid="263"/>
                                        </p:tgtEl>
                                        <p:attrNameLst>
                                          <p:attrName>style.visibility</p:attrName>
                                        </p:attrNameLst>
                                      </p:cBhvr>
                                      <p:to>
                                        <p:strVal val="visible"/>
                                      </p:to>
                                    </p:set>
                                    <p:animEffect transition="in" filter="fade">
                                      <p:cBhvr>
                                        <p:cTn id="364" dur="500"/>
                                        <p:tgtEl>
                                          <p:spTgt spid="263"/>
                                        </p:tgtEl>
                                      </p:cBhvr>
                                    </p:animEffect>
                                  </p:childTnLst>
                                </p:cTn>
                              </p:par>
                              <p:par>
                                <p:cTn id="365" presetID="10" presetClass="entr" presetSubtype="0" fill="hold" grpId="0" nodeType="withEffect">
                                  <p:stCondLst>
                                    <p:cond delay="500"/>
                                  </p:stCondLst>
                                  <p:childTnLst>
                                    <p:set>
                                      <p:cBhvr>
                                        <p:cTn id="366" dur="1" fill="hold">
                                          <p:stCondLst>
                                            <p:cond delay="0"/>
                                          </p:stCondLst>
                                        </p:cTn>
                                        <p:tgtEl>
                                          <p:spTgt spid="264"/>
                                        </p:tgtEl>
                                        <p:attrNameLst>
                                          <p:attrName>style.visibility</p:attrName>
                                        </p:attrNameLst>
                                      </p:cBhvr>
                                      <p:to>
                                        <p:strVal val="visible"/>
                                      </p:to>
                                    </p:set>
                                    <p:animEffect transition="in" filter="fade">
                                      <p:cBhvr>
                                        <p:cTn id="367" dur="500"/>
                                        <p:tgtEl>
                                          <p:spTgt spid="264"/>
                                        </p:tgtEl>
                                      </p:cBhvr>
                                    </p:animEffect>
                                  </p:childTnLst>
                                </p:cTn>
                              </p:par>
                              <p:par>
                                <p:cTn id="368" presetID="10" presetClass="entr" presetSubtype="0" fill="hold" grpId="0" nodeType="withEffect">
                                  <p:stCondLst>
                                    <p:cond delay="500"/>
                                  </p:stCondLst>
                                  <p:childTnLst>
                                    <p:set>
                                      <p:cBhvr>
                                        <p:cTn id="369" dur="1" fill="hold">
                                          <p:stCondLst>
                                            <p:cond delay="0"/>
                                          </p:stCondLst>
                                        </p:cTn>
                                        <p:tgtEl>
                                          <p:spTgt spid="265"/>
                                        </p:tgtEl>
                                        <p:attrNameLst>
                                          <p:attrName>style.visibility</p:attrName>
                                        </p:attrNameLst>
                                      </p:cBhvr>
                                      <p:to>
                                        <p:strVal val="visible"/>
                                      </p:to>
                                    </p:set>
                                    <p:animEffect transition="in" filter="fade">
                                      <p:cBhvr>
                                        <p:cTn id="370" dur="500"/>
                                        <p:tgtEl>
                                          <p:spTgt spid="265"/>
                                        </p:tgtEl>
                                      </p:cBhvr>
                                    </p:animEffect>
                                  </p:childTnLst>
                                </p:cTn>
                              </p:par>
                              <p:par>
                                <p:cTn id="371" presetID="10" presetClass="entr" presetSubtype="0" fill="hold" grpId="0" nodeType="withEffect">
                                  <p:stCondLst>
                                    <p:cond delay="500"/>
                                  </p:stCondLst>
                                  <p:childTnLst>
                                    <p:set>
                                      <p:cBhvr>
                                        <p:cTn id="372" dur="1" fill="hold">
                                          <p:stCondLst>
                                            <p:cond delay="0"/>
                                          </p:stCondLst>
                                        </p:cTn>
                                        <p:tgtEl>
                                          <p:spTgt spid="266"/>
                                        </p:tgtEl>
                                        <p:attrNameLst>
                                          <p:attrName>style.visibility</p:attrName>
                                        </p:attrNameLst>
                                      </p:cBhvr>
                                      <p:to>
                                        <p:strVal val="visible"/>
                                      </p:to>
                                    </p:set>
                                    <p:animEffect transition="in" filter="fade">
                                      <p:cBhvr>
                                        <p:cTn id="373" dur="500"/>
                                        <p:tgtEl>
                                          <p:spTgt spid="266"/>
                                        </p:tgtEl>
                                      </p:cBhvr>
                                    </p:animEffect>
                                  </p:childTnLst>
                                </p:cTn>
                              </p:par>
                              <p:par>
                                <p:cTn id="374" presetID="10" presetClass="entr" presetSubtype="0" fill="hold" grpId="0" nodeType="withEffect">
                                  <p:stCondLst>
                                    <p:cond delay="500"/>
                                  </p:stCondLst>
                                  <p:childTnLst>
                                    <p:set>
                                      <p:cBhvr>
                                        <p:cTn id="375" dur="1" fill="hold">
                                          <p:stCondLst>
                                            <p:cond delay="0"/>
                                          </p:stCondLst>
                                        </p:cTn>
                                        <p:tgtEl>
                                          <p:spTgt spid="267"/>
                                        </p:tgtEl>
                                        <p:attrNameLst>
                                          <p:attrName>style.visibility</p:attrName>
                                        </p:attrNameLst>
                                      </p:cBhvr>
                                      <p:to>
                                        <p:strVal val="visible"/>
                                      </p:to>
                                    </p:set>
                                    <p:animEffect transition="in" filter="fade">
                                      <p:cBhvr>
                                        <p:cTn id="376" dur="500"/>
                                        <p:tgtEl>
                                          <p:spTgt spid="267"/>
                                        </p:tgtEl>
                                      </p:cBhvr>
                                    </p:animEffect>
                                  </p:childTnLst>
                                </p:cTn>
                              </p:par>
                              <p:par>
                                <p:cTn id="377" presetID="10" presetClass="entr" presetSubtype="0" fill="hold" grpId="0" nodeType="withEffect">
                                  <p:stCondLst>
                                    <p:cond delay="500"/>
                                  </p:stCondLst>
                                  <p:childTnLst>
                                    <p:set>
                                      <p:cBhvr>
                                        <p:cTn id="378" dur="1" fill="hold">
                                          <p:stCondLst>
                                            <p:cond delay="0"/>
                                          </p:stCondLst>
                                        </p:cTn>
                                        <p:tgtEl>
                                          <p:spTgt spid="268"/>
                                        </p:tgtEl>
                                        <p:attrNameLst>
                                          <p:attrName>style.visibility</p:attrName>
                                        </p:attrNameLst>
                                      </p:cBhvr>
                                      <p:to>
                                        <p:strVal val="visible"/>
                                      </p:to>
                                    </p:set>
                                    <p:animEffect transition="in" filter="fade">
                                      <p:cBhvr>
                                        <p:cTn id="379" dur="500"/>
                                        <p:tgtEl>
                                          <p:spTgt spid="268"/>
                                        </p:tgtEl>
                                      </p:cBhvr>
                                    </p:animEffect>
                                  </p:childTnLst>
                                </p:cTn>
                              </p:par>
                              <p:par>
                                <p:cTn id="380" presetID="10" presetClass="entr" presetSubtype="0" fill="hold" grpId="0" nodeType="withEffect">
                                  <p:stCondLst>
                                    <p:cond delay="500"/>
                                  </p:stCondLst>
                                  <p:childTnLst>
                                    <p:set>
                                      <p:cBhvr>
                                        <p:cTn id="381" dur="1" fill="hold">
                                          <p:stCondLst>
                                            <p:cond delay="0"/>
                                          </p:stCondLst>
                                        </p:cTn>
                                        <p:tgtEl>
                                          <p:spTgt spid="269"/>
                                        </p:tgtEl>
                                        <p:attrNameLst>
                                          <p:attrName>style.visibility</p:attrName>
                                        </p:attrNameLst>
                                      </p:cBhvr>
                                      <p:to>
                                        <p:strVal val="visible"/>
                                      </p:to>
                                    </p:set>
                                    <p:animEffect transition="in" filter="fade">
                                      <p:cBhvr>
                                        <p:cTn id="382" dur="500"/>
                                        <p:tgtEl>
                                          <p:spTgt spid="269"/>
                                        </p:tgtEl>
                                      </p:cBhvr>
                                    </p:animEffect>
                                  </p:childTnLst>
                                </p:cTn>
                              </p:par>
                              <p:par>
                                <p:cTn id="383" presetID="10" presetClass="entr" presetSubtype="0" fill="hold" grpId="0" nodeType="withEffect">
                                  <p:stCondLst>
                                    <p:cond delay="500"/>
                                  </p:stCondLst>
                                  <p:childTnLst>
                                    <p:set>
                                      <p:cBhvr>
                                        <p:cTn id="384" dur="1" fill="hold">
                                          <p:stCondLst>
                                            <p:cond delay="0"/>
                                          </p:stCondLst>
                                        </p:cTn>
                                        <p:tgtEl>
                                          <p:spTgt spid="270"/>
                                        </p:tgtEl>
                                        <p:attrNameLst>
                                          <p:attrName>style.visibility</p:attrName>
                                        </p:attrNameLst>
                                      </p:cBhvr>
                                      <p:to>
                                        <p:strVal val="visible"/>
                                      </p:to>
                                    </p:set>
                                    <p:animEffect transition="in" filter="fade">
                                      <p:cBhvr>
                                        <p:cTn id="385" dur="500"/>
                                        <p:tgtEl>
                                          <p:spTgt spid="270"/>
                                        </p:tgtEl>
                                      </p:cBhvr>
                                    </p:animEffect>
                                  </p:childTnLst>
                                </p:cTn>
                              </p:par>
                              <p:par>
                                <p:cTn id="386" presetID="10" presetClass="entr" presetSubtype="0" fill="hold" grpId="0" nodeType="withEffect">
                                  <p:stCondLst>
                                    <p:cond delay="500"/>
                                  </p:stCondLst>
                                  <p:childTnLst>
                                    <p:set>
                                      <p:cBhvr>
                                        <p:cTn id="387" dur="1" fill="hold">
                                          <p:stCondLst>
                                            <p:cond delay="0"/>
                                          </p:stCondLst>
                                        </p:cTn>
                                        <p:tgtEl>
                                          <p:spTgt spid="271"/>
                                        </p:tgtEl>
                                        <p:attrNameLst>
                                          <p:attrName>style.visibility</p:attrName>
                                        </p:attrNameLst>
                                      </p:cBhvr>
                                      <p:to>
                                        <p:strVal val="visible"/>
                                      </p:to>
                                    </p:set>
                                    <p:animEffect transition="in" filter="fade">
                                      <p:cBhvr>
                                        <p:cTn id="388" dur="500"/>
                                        <p:tgtEl>
                                          <p:spTgt spid="271"/>
                                        </p:tgtEl>
                                      </p:cBhvr>
                                    </p:animEffect>
                                  </p:childTnLst>
                                </p:cTn>
                              </p:par>
                              <p:par>
                                <p:cTn id="389" presetID="10" presetClass="entr" presetSubtype="0" fill="hold" grpId="0" nodeType="withEffect">
                                  <p:stCondLst>
                                    <p:cond delay="500"/>
                                  </p:stCondLst>
                                  <p:childTnLst>
                                    <p:set>
                                      <p:cBhvr>
                                        <p:cTn id="390" dur="1" fill="hold">
                                          <p:stCondLst>
                                            <p:cond delay="0"/>
                                          </p:stCondLst>
                                        </p:cTn>
                                        <p:tgtEl>
                                          <p:spTgt spid="272"/>
                                        </p:tgtEl>
                                        <p:attrNameLst>
                                          <p:attrName>style.visibility</p:attrName>
                                        </p:attrNameLst>
                                      </p:cBhvr>
                                      <p:to>
                                        <p:strVal val="visible"/>
                                      </p:to>
                                    </p:set>
                                    <p:animEffect transition="in" filter="fade">
                                      <p:cBhvr>
                                        <p:cTn id="391" dur="500"/>
                                        <p:tgtEl>
                                          <p:spTgt spid="272"/>
                                        </p:tgtEl>
                                      </p:cBhvr>
                                    </p:animEffect>
                                  </p:childTnLst>
                                </p:cTn>
                              </p:par>
                              <p:par>
                                <p:cTn id="392" presetID="10" presetClass="entr" presetSubtype="0" fill="hold" grpId="0" nodeType="withEffect">
                                  <p:stCondLst>
                                    <p:cond delay="500"/>
                                  </p:stCondLst>
                                  <p:childTnLst>
                                    <p:set>
                                      <p:cBhvr>
                                        <p:cTn id="393" dur="1" fill="hold">
                                          <p:stCondLst>
                                            <p:cond delay="0"/>
                                          </p:stCondLst>
                                        </p:cTn>
                                        <p:tgtEl>
                                          <p:spTgt spid="273"/>
                                        </p:tgtEl>
                                        <p:attrNameLst>
                                          <p:attrName>style.visibility</p:attrName>
                                        </p:attrNameLst>
                                      </p:cBhvr>
                                      <p:to>
                                        <p:strVal val="visible"/>
                                      </p:to>
                                    </p:set>
                                    <p:animEffect transition="in" filter="fade">
                                      <p:cBhvr>
                                        <p:cTn id="394" dur="500"/>
                                        <p:tgtEl>
                                          <p:spTgt spid="273"/>
                                        </p:tgtEl>
                                      </p:cBhvr>
                                    </p:animEffect>
                                  </p:childTnLst>
                                </p:cTn>
                              </p:par>
                              <p:par>
                                <p:cTn id="395" presetID="10" presetClass="entr" presetSubtype="0" fill="hold" grpId="0" nodeType="withEffect">
                                  <p:stCondLst>
                                    <p:cond delay="500"/>
                                  </p:stCondLst>
                                  <p:childTnLst>
                                    <p:set>
                                      <p:cBhvr>
                                        <p:cTn id="396" dur="1" fill="hold">
                                          <p:stCondLst>
                                            <p:cond delay="0"/>
                                          </p:stCondLst>
                                        </p:cTn>
                                        <p:tgtEl>
                                          <p:spTgt spid="274"/>
                                        </p:tgtEl>
                                        <p:attrNameLst>
                                          <p:attrName>style.visibility</p:attrName>
                                        </p:attrNameLst>
                                      </p:cBhvr>
                                      <p:to>
                                        <p:strVal val="visible"/>
                                      </p:to>
                                    </p:set>
                                    <p:animEffect transition="in" filter="fade">
                                      <p:cBhvr>
                                        <p:cTn id="397" dur="500"/>
                                        <p:tgtEl>
                                          <p:spTgt spid="274"/>
                                        </p:tgtEl>
                                      </p:cBhvr>
                                    </p:animEffect>
                                  </p:childTnLst>
                                </p:cTn>
                              </p:par>
                              <p:par>
                                <p:cTn id="398" presetID="10" presetClass="entr" presetSubtype="0" fill="hold" grpId="0" nodeType="withEffect">
                                  <p:stCondLst>
                                    <p:cond delay="500"/>
                                  </p:stCondLst>
                                  <p:childTnLst>
                                    <p:set>
                                      <p:cBhvr>
                                        <p:cTn id="399" dur="1" fill="hold">
                                          <p:stCondLst>
                                            <p:cond delay="0"/>
                                          </p:stCondLst>
                                        </p:cTn>
                                        <p:tgtEl>
                                          <p:spTgt spid="275"/>
                                        </p:tgtEl>
                                        <p:attrNameLst>
                                          <p:attrName>style.visibility</p:attrName>
                                        </p:attrNameLst>
                                      </p:cBhvr>
                                      <p:to>
                                        <p:strVal val="visible"/>
                                      </p:to>
                                    </p:set>
                                    <p:animEffect transition="in" filter="fade">
                                      <p:cBhvr>
                                        <p:cTn id="400" dur="500"/>
                                        <p:tgtEl>
                                          <p:spTgt spid="275"/>
                                        </p:tgtEl>
                                      </p:cBhvr>
                                    </p:animEffect>
                                  </p:childTnLst>
                                </p:cTn>
                              </p:par>
                              <p:par>
                                <p:cTn id="401" presetID="10" presetClass="entr" presetSubtype="0" fill="hold" grpId="0" nodeType="withEffect">
                                  <p:stCondLst>
                                    <p:cond delay="500"/>
                                  </p:stCondLst>
                                  <p:childTnLst>
                                    <p:set>
                                      <p:cBhvr>
                                        <p:cTn id="402" dur="1" fill="hold">
                                          <p:stCondLst>
                                            <p:cond delay="0"/>
                                          </p:stCondLst>
                                        </p:cTn>
                                        <p:tgtEl>
                                          <p:spTgt spid="277"/>
                                        </p:tgtEl>
                                        <p:attrNameLst>
                                          <p:attrName>style.visibility</p:attrName>
                                        </p:attrNameLst>
                                      </p:cBhvr>
                                      <p:to>
                                        <p:strVal val="visible"/>
                                      </p:to>
                                    </p:set>
                                    <p:animEffect transition="in" filter="fade">
                                      <p:cBhvr>
                                        <p:cTn id="403" dur="500"/>
                                        <p:tgtEl>
                                          <p:spTgt spid="277"/>
                                        </p:tgtEl>
                                      </p:cBhvr>
                                    </p:animEffect>
                                  </p:childTnLst>
                                </p:cTn>
                              </p:par>
                              <p:par>
                                <p:cTn id="404" presetID="10" presetClass="entr" presetSubtype="0" fill="hold" grpId="0" nodeType="withEffect">
                                  <p:stCondLst>
                                    <p:cond delay="500"/>
                                  </p:stCondLst>
                                  <p:childTnLst>
                                    <p:set>
                                      <p:cBhvr>
                                        <p:cTn id="405" dur="1" fill="hold">
                                          <p:stCondLst>
                                            <p:cond delay="0"/>
                                          </p:stCondLst>
                                        </p:cTn>
                                        <p:tgtEl>
                                          <p:spTgt spid="278"/>
                                        </p:tgtEl>
                                        <p:attrNameLst>
                                          <p:attrName>style.visibility</p:attrName>
                                        </p:attrNameLst>
                                      </p:cBhvr>
                                      <p:to>
                                        <p:strVal val="visible"/>
                                      </p:to>
                                    </p:set>
                                    <p:animEffect transition="in" filter="fade">
                                      <p:cBhvr>
                                        <p:cTn id="406" dur="500"/>
                                        <p:tgtEl>
                                          <p:spTgt spid="278"/>
                                        </p:tgtEl>
                                      </p:cBhvr>
                                    </p:animEffect>
                                  </p:childTnLst>
                                </p:cTn>
                              </p:par>
                              <p:par>
                                <p:cTn id="407" presetID="10" presetClass="entr" presetSubtype="0" fill="hold" grpId="0" nodeType="withEffect">
                                  <p:stCondLst>
                                    <p:cond delay="500"/>
                                  </p:stCondLst>
                                  <p:childTnLst>
                                    <p:set>
                                      <p:cBhvr>
                                        <p:cTn id="408" dur="1" fill="hold">
                                          <p:stCondLst>
                                            <p:cond delay="0"/>
                                          </p:stCondLst>
                                        </p:cTn>
                                        <p:tgtEl>
                                          <p:spTgt spid="279"/>
                                        </p:tgtEl>
                                        <p:attrNameLst>
                                          <p:attrName>style.visibility</p:attrName>
                                        </p:attrNameLst>
                                      </p:cBhvr>
                                      <p:to>
                                        <p:strVal val="visible"/>
                                      </p:to>
                                    </p:set>
                                    <p:animEffect transition="in" filter="fade">
                                      <p:cBhvr>
                                        <p:cTn id="409" dur="500"/>
                                        <p:tgtEl>
                                          <p:spTgt spid="279"/>
                                        </p:tgtEl>
                                      </p:cBhvr>
                                    </p:animEffect>
                                  </p:childTnLst>
                                </p:cTn>
                              </p:par>
                              <p:par>
                                <p:cTn id="410" presetID="10" presetClass="entr" presetSubtype="0" fill="hold" grpId="0" nodeType="withEffect">
                                  <p:stCondLst>
                                    <p:cond delay="500"/>
                                  </p:stCondLst>
                                  <p:childTnLst>
                                    <p:set>
                                      <p:cBhvr>
                                        <p:cTn id="411" dur="1" fill="hold">
                                          <p:stCondLst>
                                            <p:cond delay="0"/>
                                          </p:stCondLst>
                                        </p:cTn>
                                        <p:tgtEl>
                                          <p:spTgt spid="285"/>
                                        </p:tgtEl>
                                        <p:attrNameLst>
                                          <p:attrName>style.visibility</p:attrName>
                                        </p:attrNameLst>
                                      </p:cBhvr>
                                      <p:to>
                                        <p:strVal val="visible"/>
                                      </p:to>
                                    </p:set>
                                    <p:animEffect transition="in" filter="fade">
                                      <p:cBhvr>
                                        <p:cTn id="412" dur="500"/>
                                        <p:tgtEl>
                                          <p:spTgt spid="285"/>
                                        </p:tgtEl>
                                      </p:cBhvr>
                                    </p:animEffect>
                                  </p:childTnLst>
                                </p:cTn>
                              </p:par>
                              <p:par>
                                <p:cTn id="413" presetID="10" presetClass="entr" presetSubtype="0" fill="hold" grpId="0" nodeType="withEffect">
                                  <p:stCondLst>
                                    <p:cond delay="500"/>
                                  </p:stCondLst>
                                  <p:childTnLst>
                                    <p:set>
                                      <p:cBhvr>
                                        <p:cTn id="414" dur="1" fill="hold">
                                          <p:stCondLst>
                                            <p:cond delay="0"/>
                                          </p:stCondLst>
                                        </p:cTn>
                                        <p:tgtEl>
                                          <p:spTgt spid="286"/>
                                        </p:tgtEl>
                                        <p:attrNameLst>
                                          <p:attrName>style.visibility</p:attrName>
                                        </p:attrNameLst>
                                      </p:cBhvr>
                                      <p:to>
                                        <p:strVal val="visible"/>
                                      </p:to>
                                    </p:set>
                                    <p:animEffect transition="in" filter="fade">
                                      <p:cBhvr>
                                        <p:cTn id="415" dur="500"/>
                                        <p:tgtEl>
                                          <p:spTgt spid="286"/>
                                        </p:tgtEl>
                                      </p:cBhvr>
                                    </p:animEffect>
                                  </p:childTnLst>
                                </p:cTn>
                              </p:par>
                              <p:par>
                                <p:cTn id="416" presetID="10" presetClass="entr" presetSubtype="0" fill="hold" grpId="0" nodeType="withEffect">
                                  <p:stCondLst>
                                    <p:cond delay="500"/>
                                  </p:stCondLst>
                                  <p:childTnLst>
                                    <p:set>
                                      <p:cBhvr>
                                        <p:cTn id="417" dur="1" fill="hold">
                                          <p:stCondLst>
                                            <p:cond delay="0"/>
                                          </p:stCondLst>
                                        </p:cTn>
                                        <p:tgtEl>
                                          <p:spTgt spid="287"/>
                                        </p:tgtEl>
                                        <p:attrNameLst>
                                          <p:attrName>style.visibility</p:attrName>
                                        </p:attrNameLst>
                                      </p:cBhvr>
                                      <p:to>
                                        <p:strVal val="visible"/>
                                      </p:to>
                                    </p:set>
                                    <p:animEffect transition="in" filter="fade">
                                      <p:cBhvr>
                                        <p:cTn id="418" dur="500"/>
                                        <p:tgtEl>
                                          <p:spTgt spid="287"/>
                                        </p:tgtEl>
                                      </p:cBhvr>
                                    </p:animEffect>
                                  </p:childTnLst>
                                </p:cTn>
                              </p:par>
                              <p:par>
                                <p:cTn id="419" presetID="10" presetClass="entr" presetSubtype="0" fill="hold" grpId="0" nodeType="withEffect">
                                  <p:stCondLst>
                                    <p:cond delay="500"/>
                                  </p:stCondLst>
                                  <p:childTnLst>
                                    <p:set>
                                      <p:cBhvr>
                                        <p:cTn id="420" dur="1" fill="hold">
                                          <p:stCondLst>
                                            <p:cond delay="0"/>
                                          </p:stCondLst>
                                        </p:cTn>
                                        <p:tgtEl>
                                          <p:spTgt spid="288"/>
                                        </p:tgtEl>
                                        <p:attrNameLst>
                                          <p:attrName>style.visibility</p:attrName>
                                        </p:attrNameLst>
                                      </p:cBhvr>
                                      <p:to>
                                        <p:strVal val="visible"/>
                                      </p:to>
                                    </p:set>
                                    <p:animEffect transition="in" filter="fade">
                                      <p:cBhvr>
                                        <p:cTn id="421" dur="500"/>
                                        <p:tgtEl>
                                          <p:spTgt spid="288"/>
                                        </p:tgtEl>
                                      </p:cBhvr>
                                    </p:animEffect>
                                  </p:childTnLst>
                                </p:cTn>
                              </p:par>
                              <p:par>
                                <p:cTn id="422" presetID="10" presetClass="entr" presetSubtype="0" fill="hold" grpId="0" nodeType="withEffect">
                                  <p:stCondLst>
                                    <p:cond delay="500"/>
                                  </p:stCondLst>
                                  <p:childTnLst>
                                    <p:set>
                                      <p:cBhvr>
                                        <p:cTn id="423" dur="1" fill="hold">
                                          <p:stCondLst>
                                            <p:cond delay="0"/>
                                          </p:stCondLst>
                                        </p:cTn>
                                        <p:tgtEl>
                                          <p:spTgt spid="289"/>
                                        </p:tgtEl>
                                        <p:attrNameLst>
                                          <p:attrName>style.visibility</p:attrName>
                                        </p:attrNameLst>
                                      </p:cBhvr>
                                      <p:to>
                                        <p:strVal val="visible"/>
                                      </p:to>
                                    </p:set>
                                    <p:animEffect transition="in" filter="fade">
                                      <p:cBhvr>
                                        <p:cTn id="424" dur="500"/>
                                        <p:tgtEl>
                                          <p:spTgt spid="289"/>
                                        </p:tgtEl>
                                      </p:cBhvr>
                                    </p:animEffect>
                                  </p:childTnLst>
                                </p:cTn>
                              </p:par>
                              <p:par>
                                <p:cTn id="425" presetID="10" presetClass="entr" presetSubtype="0" fill="hold" grpId="0" nodeType="withEffect">
                                  <p:stCondLst>
                                    <p:cond delay="500"/>
                                  </p:stCondLst>
                                  <p:childTnLst>
                                    <p:set>
                                      <p:cBhvr>
                                        <p:cTn id="426" dur="1" fill="hold">
                                          <p:stCondLst>
                                            <p:cond delay="0"/>
                                          </p:stCondLst>
                                        </p:cTn>
                                        <p:tgtEl>
                                          <p:spTgt spid="290"/>
                                        </p:tgtEl>
                                        <p:attrNameLst>
                                          <p:attrName>style.visibility</p:attrName>
                                        </p:attrNameLst>
                                      </p:cBhvr>
                                      <p:to>
                                        <p:strVal val="visible"/>
                                      </p:to>
                                    </p:set>
                                    <p:animEffect transition="in" filter="fade">
                                      <p:cBhvr>
                                        <p:cTn id="427" dur="500"/>
                                        <p:tgtEl>
                                          <p:spTgt spid="290"/>
                                        </p:tgtEl>
                                      </p:cBhvr>
                                    </p:animEffect>
                                  </p:childTnLst>
                                </p:cTn>
                              </p:par>
                              <p:par>
                                <p:cTn id="428" presetID="10" presetClass="entr" presetSubtype="0" fill="hold" grpId="0" nodeType="withEffect">
                                  <p:stCondLst>
                                    <p:cond delay="500"/>
                                  </p:stCondLst>
                                  <p:childTnLst>
                                    <p:set>
                                      <p:cBhvr>
                                        <p:cTn id="429" dur="1" fill="hold">
                                          <p:stCondLst>
                                            <p:cond delay="0"/>
                                          </p:stCondLst>
                                        </p:cTn>
                                        <p:tgtEl>
                                          <p:spTgt spid="291"/>
                                        </p:tgtEl>
                                        <p:attrNameLst>
                                          <p:attrName>style.visibility</p:attrName>
                                        </p:attrNameLst>
                                      </p:cBhvr>
                                      <p:to>
                                        <p:strVal val="visible"/>
                                      </p:to>
                                    </p:set>
                                    <p:animEffect transition="in" filter="fade">
                                      <p:cBhvr>
                                        <p:cTn id="430" dur="500"/>
                                        <p:tgtEl>
                                          <p:spTgt spid="291"/>
                                        </p:tgtEl>
                                      </p:cBhvr>
                                    </p:animEffect>
                                  </p:childTnLst>
                                </p:cTn>
                              </p:par>
                              <p:par>
                                <p:cTn id="431" presetID="10" presetClass="entr" presetSubtype="0" fill="hold" grpId="0" nodeType="withEffect">
                                  <p:stCondLst>
                                    <p:cond delay="500"/>
                                  </p:stCondLst>
                                  <p:childTnLst>
                                    <p:set>
                                      <p:cBhvr>
                                        <p:cTn id="432" dur="1" fill="hold">
                                          <p:stCondLst>
                                            <p:cond delay="0"/>
                                          </p:stCondLst>
                                        </p:cTn>
                                        <p:tgtEl>
                                          <p:spTgt spid="292"/>
                                        </p:tgtEl>
                                        <p:attrNameLst>
                                          <p:attrName>style.visibility</p:attrName>
                                        </p:attrNameLst>
                                      </p:cBhvr>
                                      <p:to>
                                        <p:strVal val="visible"/>
                                      </p:to>
                                    </p:set>
                                    <p:animEffect transition="in" filter="fade">
                                      <p:cBhvr>
                                        <p:cTn id="433" dur="500"/>
                                        <p:tgtEl>
                                          <p:spTgt spid="292"/>
                                        </p:tgtEl>
                                      </p:cBhvr>
                                    </p:animEffect>
                                  </p:childTnLst>
                                </p:cTn>
                              </p:par>
                              <p:par>
                                <p:cTn id="434" presetID="10" presetClass="entr" presetSubtype="0" fill="hold" grpId="0" nodeType="withEffect">
                                  <p:stCondLst>
                                    <p:cond delay="500"/>
                                  </p:stCondLst>
                                  <p:childTnLst>
                                    <p:set>
                                      <p:cBhvr>
                                        <p:cTn id="435" dur="1" fill="hold">
                                          <p:stCondLst>
                                            <p:cond delay="0"/>
                                          </p:stCondLst>
                                        </p:cTn>
                                        <p:tgtEl>
                                          <p:spTgt spid="293"/>
                                        </p:tgtEl>
                                        <p:attrNameLst>
                                          <p:attrName>style.visibility</p:attrName>
                                        </p:attrNameLst>
                                      </p:cBhvr>
                                      <p:to>
                                        <p:strVal val="visible"/>
                                      </p:to>
                                    </p:set>
                                    <p:animEffect transition="in" filter="fade">
                                      <p:cBhvr>
                                        <p:cTn id="436" dur="500"/>
                                        <p:tgtEl>
                                          <p:spTgt spid="293"/>
                                        </p:tgtEl>
                                      </p:cBhvr>
                                    </p:animEffect>
                                  </p:childTnLst>
                                </p:cTn>
                              </p:par>
                              <p:par>
                                <p:cTn id="437" presetID="10" presetClass="entr" presetSubtype="0" fill="hold" grpId="0" nodeType="withEffect">
                                  <p:stCondLst>
                                    <p:cond delay="500"/>
                                  </p:stCondLst>
                                  <p:childTnLst>
                                    <p:set>
                                      <p:cBhvr>
                                        <p:cTn id="438" dur="1" fill="hold">
                                          <p:stCondLst>
                                            <p:cond delay="0"/>
                                          </p:stCondLst>
                                        </p:cTn>
                                        <p:tgtEl>
                                          <p:spTgt spid="294"/>
                                        </p:tgtEl>
                                        <p:attrNameLst>
                                          <p:attrName>style.visibility</p:attrName>
                                        </p:attrNameLst>
                                      </p:cBhvr>
                                      <p:to>
                                        <p:strVal val="visible"/>
                                      </p:to>
                                    </p:set>
                                    <p:animEffect transition="in" filter="fade">
                                      <p:cBhvr>
                                        <p:cTn id="439" dur="500"/>
                                        <p:tgtEl>
                                          <p:spTgt spid="294"/>
                                        </p:tgtEl>
                                      </p:cBhvr>
                                    </p:animEffect>
                                  </p:childTnLst>
                                </p:cTn>
                              </p:par>
                              <p:par>
                                <p:cTn id="440" presetID="10" presetClass="entr" presetSubtype="0" fill="hold" grpId="0" nodeType="withEffect">
                                  <p:stCondLst>
                                    <p:cond delay="500"/>
                                  </p:stCondLst>
                                  <p:childTnLst>
                                    <p:set>
                                      <p:cBhvr>
                                        <p:cTn id="441" dur="1" fill="hold">
                                          <p:stCondLst>
                                            <p:cond delay="0"/>
                                          </p:stCondLst>
                                        </p:cTn>
                                        <p:tgtEl>
                                          <p:spTgt spid="295"/>
                                        </p:tgtEl>
                                        <p:attrNameLst>
                                          <p:attrName>style.visibility</p:attrName>
                                        </p:attrNameLst>
                                      </p:cBhvr>
                                      <p:to>
                                        <p:strVal val="visible"/>
                                      </p:to>
                                    </p:set>
                                    <p:animEffect transition="in" filter="fade">
                                      <p:cBhvr>
                                        <p:cTn id="442" dur="500"/>
                                        <p:tgtEl>
                                          <p:spTgt spid="295"/>
                                        </p:tgtEl>
                                      </p:cBhvr>
                                    </p:animEffect>
                                  </p:childTnLst>
                                </p:cTn>
                              </p:par>
                              <p:par>
                                <p:cTn id="443" presetID="10" presetClass="entr" presetSubtype="0" fill="hold" grpId="0" nodeType="withEffect">
                                  <p:stCondLst>
                                    <p:cond delay="500"/>
                                  </p:stCondLst>
                                  <p:childTnLst>
                                    <p:set>
                                      <p:cBhvr>
                                        <p:cTn id="444" dur="1" fill="hold">
                                          <p:stCondLst>
                                            <p:cond delay="0"/>
                                          </p:stCondLst>
                                        </p:cTn>
                                        <p:tgtEl>
                                          <p:spTgt spid="296"/>
                                        </p:tgtEl>
                                        <p:attrNameLst>
                                          <p:attrName>style.visibility</p:attrName>
                                        </p:attrNameLst>
                                      </p:cBhvr>
                                      <p:to>
                                        <p:strVal val="visible"/>
                                      </p:to>
                                    </p:set>
                                    <p:animEffect transition="in" filter="fade">
                                      <p:cBhvr>
                                        <p:cTn id="445" dur="500"/>
                                        <p:tgtEl>
                                          <p:spTgt spid="296"/>
                                        </p:tgtEl>
                                      </p:cBhvr>
                                    </p:animEffect>
                                  </p:childTnLst>
                                </p:cTn>
                              </p:par>
                              <p:par>
                                <p:cTn id="446" presetID="10" presetClass="entr" presetSubtype="0" fill="hold" grpId="0" nodeType="withEffect">
                                  <p:stCondLst>
                                    <p:cond delay="500"/>
                                  </p:stCondLst>
                                  <p:childTnLst>
                                    <p:set>
                                      <p:cBhvr>
                                        <p:cTn id="447" dur="1" fill="hold">
                                          <p:stCondLst>
                                            <p:cond delay="0"/>
                                          </p:stCondLst>
                                        </p:cTn>
                                        <p:tgtEl>
                                          <p:spTgt spid="297"/>
                                        </p:tgtEl>
                                        <p:attrNameLst>
                                          <p:attrName>style.visibility</p:attrName>
                                        </p:attrNameLst>
                                      </p:cBhvr>
                                      <p:to>
                                        <p:strVal val="visible"/>
                                      </p:to>
                                    </p:set>
                                    <p:animEffect transition="in" filter="fade">
                                      <p:cBhvr>
                                        <p:cTn id="448" dur="500"/>
                                        <p:tgtEl>
                                          <p:spTgt spid="297"/>
                                        </p:tgtEl>
                                      </p:cBhvr>
                                    </p:animEffect>
                                  </p:childTnLst>
                                </p:cTn>
                              </p:par>
                              <p:par>
                                <p:cTn id="449" presetID="10" presetClass="entr" presetSubtype="0" fill="hold" grpId="0" nodeType="withEffect">
                                  <p:stCondLst>
                                    <p:cond delay="500"/>
                                  </p:stCondLst>
                                  <p:childTnLst>
                                    <p:set>
                                      <p:cBhvr>
                                        <p:cTn id="450" dur="1" fill="hold">
                                          <p:stCondLst>
                                            <p:cond delay="0"/>
                                          </p:stCondLst>
                                        </p:cTn>
                                        <p:tgtEl>
                                          <p:spTgt spid="298"/>
                                        </p:tgtEl>
                                        <p:attrNameLst>
                                          <p:attrName>style.visibility</p:attrName>
                                        </p:attrNameLst>
                                      </p:cBhvr>
                                      <p:to>
                                        <p:strVal val="visible"/>
                                      </p:to>
                                    </p:set>
                                    <p:animEffect transition="in" filter="fade">
                                      <p:cBhvr>
                                        <p:cTn id="451" dur="500"/>
                                        <p:tgtEl>
                                          <p:spTgt spid="298"/>
                                        </p:tgtEl>
                                      </p:cBhvr>
                                    </p:animEffect>
                                  </p:childTnLst>
                                </p:cTn>
                              </p:par>
                              <p:par>
                                <p:cTn id="452" presetID="10" presetClass="entr" presetSubtype="0" fill="hold" grpId="0" nodeType="withEffect">
                                  <p:stCondLst>
                                    <p:cond delay="500"/>
                                  </p:stCondLst>
                                  <p:childTnLst>
                                    <p:set>
                                      <p:cBhvr>
                                        <p:cTn id="453" dur="1" fill="hold">
                                          <p:stCondLst>
                                            <p:cond delay="0"/>
                                          </p:stCondLst>
                                        </p:cTn>
                                        <p:tgtEl>
                                          <p:spTgt spid="299"/>
                                        </p:tgtEl>
                                        <p:attrNameLst>
                                          <p:attrName>style.visibility</p:attrName>
                                        </p:attrNameLst>
                                      </p:cBhvr>
                                      <p:to>
                                        <p:strVal val="visible"/>
                                      </p:to>
                                    </p:set>
                                    <p:animEffect transition="in" filter="fade">
                                      <p:cBhvr>
                                        <p:cTn id="454" dur="500"/>
                                        <p:tgtEl>
                                          <p:spTgt spid="299"/>
                                        </p:tgtEl>
                                      </p:cBhvr>
                                    </p:animEffect>
                                  </p:childTnLst>
                                </p:cTn>
                              </p:par>
                              <p:par>
                                <p:cTn id="455" presetID="10" presetClass="entr" presetSubtype="0" fill="hold" grpId="0" nodeType="withEffect">
                                  <p:stCondLst>
                                    <p:cond delay="500"/>
                                  </p:stCondLst>
                                  <p:childTnLst>
                                    <p:set>
                                      <p:cBhvr>
                                        <p:cTn id="456" dur="1" fill="hold">
                                          <p:stCondLst>
                                            <p:cond delay="0"/>
                                          </p:stCondLst>
                                        </p:cTn>
                                        <p:tgtEl>
                                          <p:spTgt spid="300"/>
                                        </p:tgtEl>
                                        <p:attrNameLst>
                                          <p:attrName>style.visibility</p:attrName>
                                        </p:attrNameLst>
                                      </p:cBhvr>
                                      <p:to>
                                        <p:strVal val="visible"/>
                                      </p:to>
                                    </p:set>
                                    <p:animEffect transition="in" filter="fade">
                                      <p:cBhvr>
                                        <p:cTn id="457" dur="500"/>
                                        <p:tgtEl>
                                          <p:spTgt spid="300"/>
                                        </p:tgtEl>
                                      </p:cBhvr>
                                    </p:animEffect>
                                  </p:childTnLst>
                                </p:cTn>
                              </p:par>
                              <p:par>
                                <p:cTn id="458" presetID="10" presetClass="entr" presetSubtype="0" fill="hold" grpId="0" nodeType="withEffect">
                                  <p:stCondLst>
                                    <p:cond delay="500"/>
                                  </p:stCondLst>
                                  <p:childTnLst>
                                    <p:set>
                                      <p:cBhvr>
                                        <p:cTn id="459" dur="1" fill="hold">
                                          <p:stCondLst>
                                            <p:cond delay="0"/>
                                          </p:stCondLst>
                                        </p:cTn>
                                        <p:tgtEl>
                                          <p:spTgt spid="301"/>
                                        </p:tgtEl>
                                        <p:attrNameLst>
                                          <p:attrName>style.visibility</p:attrName>
                                        </p:attrNameLst>
                                      </p:cBhvr>
                                      <p:to>
                                        <p:strVal val="visible"/>
                                      </p:to>
                                    </p:set>
                                    <p:animEffect transition="in" filter="fade">
                                      <p:cBhvr>
                                        <p:cTn id="460" dur="500"/>
                                        <p:tgtEl>
                                          <p:spTgt spid="301"/>
                                        </p:tgtEl>
                                      </p:cBhvr>
                                    </p:animEffect>
                                  </p:childTnLst>
                                </p:cTn>
                              </p:par>
                              <p:par>
                                <p:cTn id="461" presetID="10" presetClass="entr" presetSubtype="0" fill="hold" grpId="0" nodeType="withEffect">
                                  <p:stCondLst>
                                    <p:cond delay="500"/>
                                  </p:stCondLst>
                                  <p:childTnLst>
                                    <p:set>
                                      <p:cBhvr>
                                        <p:cTn id="462" dur="1" fill="hold">
                                          <p:stCondLst>
                                            <p:cond delay="0"/>
                                          </p:stCondLst>
                                        </p:cTn>
                                        <p:tgtEl>
                                          <p:spTgt spid="302"/>
                                        </p:tgtEl>
                                        <p:attrNameLst>
                                          <p:attrName>style.visibility</p:attrName>
                                        </p:attrNameLst>
                                      </p:cBhvr>
                                      <p:to>
                                        <p:strVal val="visible"/>
                                      </p:to>
                                    </p:set>
                                    <p:animEffect transition="in" filter="fade">
                                      <p:cBhvr>
                                        <p:cTn id="463" dur="500"/>
                                        <p:tgtEl>
                                          <p:spTgt spid="302"/>
                                        </p:tgtEl>
                                      </p:cBhvr>
                                    </p:animEffect>
                                  </p:childTnLst>
                                </p:cTn>
                              </p:par>
                              <p:par>
                                <p:cTn id="464" presetID="10" presetClass="entr" presetSubtype="0" fill="hold" grpId="0" nodeType="withEffect">
                                  <p:stCondLst>
                                    <p:cond delay="500"/>
                                  </p:stCondLst>
                                  <p:childTnLst>
                                    <p:set>
                                      <p:cBhvr>
                                        <p:cTn id="465" dur="1" fill="hold">
                                          <p:stCondLst>
                                            <p:cond delay="0"/>
                                          </p:stCondLst>
                                        </p:cTn>
                                        <p:tgtEl>
                                          <p:spTgt spid="303"/>
                                        </p:tgtEl>
                                        <p:attrNameLst>
                                          <p:attrName>style.visibility</p:attrName>
                                        </p:attrNameLst>
                                      </p:cBhvr>
                                      <p:to>
                                        <p:strVal val="visible"/>
                                      </p:to>
                                    </p:set>
                                    <p:animEffect transition="in" filter="fade">
                                      <p:cBhvr>
                                        <p:cTn id="466" dur="500"/>
                                        <p:tgtEl>
                                          <p:spTgt spid="303"/>
                                        </p:tgtEl>
                                      </p:cBhvr>
                                    </p:animEffect>
                                  </p:childTnLst>
                                </p:cTn>
                              </p:par>
                              <p:par>
                                <p:cTn id="467" presetID="10" presetClass="entr" presetSubtype="0" fill="hold" grpId="0" nodeType="withEffect">
                                  <p:stCondLst>
                                    <p:cond delay="500"/>
                                  </p:stCondLst>
                                  <p:childTnLst>
                                    <p:set>
                                      <p:cBhvr>
                                        <p:cTn id="468" dur="1" fill="hold">
                                          <p:stCondLst>
                                            <p:cond delay="0"/>
                                          </p:stCondLst>
                                        </p:cTn>
                                        <p:tgtEl>
                                          <p:spTgt spid="304"/>
                                        </p:tgtEl>
                                        <p:attrNameLst>
                                          <p:attrName>style.visibility</p:attrName>
                                        </p:attrNameLst>
                                      </p:cBhvr>
                                      <p:to>
                                        <p:strVal val="visible"/>
                                      </p:to>
                                    </p:set>
                                    <p:animEffect transition="in" filter="fade">
                                      <p:cBhvr>
                                        <p:cTn id="469" dur="500"/>
                                        <p:tgtEl>
                                          <p:spTgt spid="304"/>
                                        </p:tgtEl>
                                      </p:cBhvr>
                                    </p:animEffect>
                                  </p:childTnLst>
                                </p:cTn>
                              </p:par>
                              <p:par>
                                <p:cTn id="470" presetID="10" presetClass="entr" presetSubtype="0" fill="hold" grpId="0" nodeType="withEffect">
                                  <p:stCondLst>
                                    <p:cond delay="500"/>
                                  </p:stCondLst>
                                  <p:childTnLst>
                                    <p:set>
                                      <p:cBhvr>
                                        <p:cTn id="471" dur="1" fill="hold">
                                          <p:stCondLst>
                                            <p:cond delay="0"/>
                                          </p:stCondLst>
                                        </p:cTn>
                                        <p:tgtEl>
                                          <p:spTgt spid="305"/>
                                        </p:tgtEl>
                                        <p:attrNameLst>
                                          <p:attrName>style.visibility</p:attrName>
                                        </p:attrNameLst>
                                      </p:cBhvr>
                                      <p:to>
                                        <p:strVal val="visible"/>
                                      </p:to>
                                    </p:set>
                                    <p:animEffect transition="in" filter="fade">
                                      <p:cBhvr>
                                        <p:cTn id="472" dur="500"/>
                                        <p:tgtEl>
                                          <p:spTgt spid="305"/>
                                        </p:tgtEl>
                                      </p:cBhvr>
                                    </p:animEffect>
                                  </p:childTnLst>
                                </p:cTn>
                              </p:par>
                              <p:par>
                                <p:cTn id="473" presetID="10" presetClass="entr" presetSubtype="0" fill="hold" grpId="0" nodeType="withEffect">
                                  <p:stCondLst>
                                    <p:cond delay="500"/>
                                  </p:stCondLst>
                                  <p:childTnLst>
                                    <p:set>
                                      <p:cBhvr>
                                        <p:cTn id="474" dur="1" fill="hold">
                                          <p:stCondLst>
                                            <p:cond delay="0"/>
                                          </p:stCondLst>
                                        </p:cTn>
                                        <p:tgtEl>
                                          <p:spTgt spid="306"/>
                                        </p:tgtEl>
                                        <p:attrNameLst>
                                          <p:attrName>style.visibility</p:attrName>
                                        </p:attrNameLst>
                                      </p:cBhvr>
                                      <p:to>
                                        <p:strVal val="visible"/>
                                      </p:to>
                                    </p:set>
                                    <p:animEffect transition="in" filter="fade">
                                      <p:cBhvr>
                                        <p:cTn id="475" dur="500"/>
                                        <p:tgtEl>
                                          <p:spTgt spid="306"/>
                                        </p:tgtEl>
                                      </p:cBhvr>
                                    </p:animEffect>
                                  </p:childTnLst>
                                </p:cTn>
                              </p:par>
                              <p:par>
                                <p:cTn id="476" presetID="10" presetClass="entr" presetSubtype="0" fill="hold" grpId="0" nodeType="withEffect">
                                  <p:stCondLst>
                                    <p:cond delay="500"/>
                                  </p:stCondLst>
                                  <p:childTnLst>
                                    <p:set>
                                      <p:cBhvr>
                                        <p:cTn id="477" dur="1" fill="hold">
                                          <p:stCondLst>
                                            <p:cond delay="0"/>
                                          </p:stCondLst>
                                        </p:cTn>
                                        <p:tgtEl>
                                          <p:spTgt spid="307"/>
                                        </p:tgtEl>
                                        <p:attrNameLst>
                                          <p:attrName>style.visibility</p:attrName>
                                        </p:attrNameLst>
                                      </p:cBhvr>
                                      <p:to>
                                        <p:strVal val="visible"/>
                                      </p:to>
                                    </p:set>
                                    <p:animEffect transition="in" filter="fade">
                                      <p:cBhvr>
                                        <p:cTn id="478" dur="500"/>
                                        <p:tgtEl>
                                          <p:spTgt spid="307"/>
                                        </p:tgtEl>
                                      </p:cBhvr>
                                    </p:animEffect>
                                  </p:childTnLst>
                                </p:cTn>
                              </p:par>
                              <p:par>
                                <p:cTn id="479" presetID="10" presetClass="entr" presetSubtype="0" fill="hold" grpId="0" nodeType="withEffect">
                                  <p:stCondLst>
                                    <p:cond delay="500"/>
                                  </p:stCondLst>
                                  <p:childTnLst>
                                    <p:set>
                                      <p:cBhvr>
                                        <p:cTn id="480" dur="1" fill="hold">
                                          <p:stCondLst>
                                            <p:cond delay="0"/>
                                          </p:stCondLst>
                                        </p:cTn>
                                        <p:tgtEl>
                                          <p:spTgt spid="308"/>
                                        </p:tgtEl>
                                        <p:attrNameLst>
                                          <p:attrName>style.visibility</p:attrName>
                                        </p:attrNameLst>
                                      </p:cBhvr>
                                      <p:to>
                                        <p:strVal val="visible"/>
                                      </p:to>
                                    </p:set>
                                    <p:animEffect transition="in" filter="fade">
                                      <p:cBhvr>
                                        <p:cTn id="481" dur="500"/>
                                        <p:tgtEl>
                                          <p:spTgt spid="308"/>
                                        </p:tgtEl>
                                      </p:cBhvr>
                                    </p:animEffect>
                                  </p:childTnLst>
                                </p:cTn>
                              </p:par>
                              <p:par>
                                <p:cTn id="482" presetID="10" presetClass="entr" presetSubtype="0" fill="hold" grpId="0" nodeType="withEffect">
                                  <p:stCondLst>
                                    <p:cond delay="500"/>
                                  </p:stCondLst>
                                  <p:childTnLst>
                                    <p:set>
                                      <p:cBhvr>
                                        <p:cTn id="483" dur="1" fill="hold">
                                          <p:stCondLst>
                                            <p:cond delay="0"/>
                                          </p:stCondLst>
                                        </p:cTn>
                                        <p:tgtEl>
                                          <p:spTgt spid="309"/>
                                        </p:tgtEl>
                                        <p:attrNameLst>
                                          <p:attrName>style.visibility</p:attrName>
                                        </p:attrNameLst>
                                      </p:cBhvr>
                                      <p:to>
                                        <p:strVal val="visible"/>
                                      </p:to>
                                    </p:set>
                                    <p:animEffect transition="in" filter="fade">
                                      <p:cBhvr>
                                        <p:cTn id="484" dur="500"/>
                                        <p:tgtEl>
                                          <p:spTgt spid="309"/>
                                        </p:tgtEl>
                                      </p:cBhvr>
                                    </p:animEffect>
                                  </p:childTnLst>
                                </p:cTn>
                              </p:par>
                              <p:par>
                                <p:cTn id="485" presetID="10" presetClass="entr" presetSubtype="0" fill="hold" grpId="0" nodeType="withEffect">
                                  <p:stCondLst>
                                    <p:cond delay="500"/>
                                  </p:stCondLst>
                                  <p:childTnLst>
                                    <p:set>
                                      <p:cBhvr>
                                        <p:cTn id="486" dur="1" fill="hold">
                                          <p:stCondLst>
                                            <p:cond delay="0"/>
                                          </p:stCondLst>
                                        </p:cTn>
                                        <p:tgtEl>
                                          <p:spTgt spid="310"/>
                                        </p:tgtEl>
                                        <p:attrNameLst>
                                          <p:attrName>style.visibility</p:attrName>
                                        </p:attrNameLst>
                                      </p:cBhvr>
                                      <p:to>
                                        <p:strVal val="visible"/>
                                      </p:to>
                                    </p:set>
                                    <p:animEffect transition="in" filter="fade">
                                      <p:cBhvr>
                                        <p:cTn id="487" dur="500"/>
                                        <p:tgtEl>
                                          <p:spTgt spid="310"/>
                                        </p:tgtEl>
                                      </p:cBhvr>
                                    </p:animEffect>
                                  </p:childTnLst>
                                </p:cTn>
                              </p:par>
                              <p:par>
                                <p:cTn id="488" presetID="10" presetClass="entr" presetSubtype="0" fill="hold" grpId="0" nodeType="withEffect">
                                  <p:stCondLst>
                                    <p:cond delay="500"/>
                                  </p:stCondLst>
                                  <p:childTnLst>
                                    <p:set>
                                      <p:cBhvr>
                                        <p:cTn id="489" dur="1" fill="hold">
                                          <p:stCondLst>
                                            <p:cond delay="0"/>
                                          </p:stCondLst>
                                        </p:cTn>
                                        <p:tgtEl>
                                          <p:spTgt spid="311"/>
                                        </p:tgtEl>
                                        <p:attrNameLst>
                                          <p:attrName>style.visibility</p:attrName>
                                        </p:attrNameLst>
                                      </p:cBhvr>
                                      <p:to>
                                        <p:strVal val="visible"/>
                                      </p:to>
                                    </p:set>
                                    <p:animEffect transition="in" filter="fade">
                                      <p:cBhvr>
                                        <p:cTn id="490" dur="500"/>
                                        <p:tgtEl>
                                          <p:spTgt spid="311"/>
                                        </p:tgtEl>
                                      </p:cBhvr>
                                    </p:animEffect>
                                  </p:childTnLst>
                                </p:cTn>
                              </p:par>
                              <p:par>
                                <p:cTn id="491" presetID="10" presetClass="entr" presetSubtype="0" fill="hold" grpId="0" nodeType="withEffect">
                                  <p:stCondLst>
                                    <p:cond delay="500"/>
                                  </p:stCondLst>
                                  <p:childTnLst>
                                    <p:set>
                                      <p:cBhvr>
                                        <p:cTn id="492" dur="1" fill="hold">
                                          <p:stCondLst>
                                            <p:cond delay="0"/>
                                          </p:stCondLst>
                                        </p:cTn>
                                        <p:tgtEl>
                                          <p:spTgt spid="312"/>
                                        </p:tgtEl>
                                        <p:attrNameLst>
                                          <p:attrName>style.visibility</p:attrName>
                                        </p:attrNameLst>
                                      </p:cBhvr>
                                      <p:to>
                                        <p:strVal val="visible"/>
                                      </p:to>
                                    </p:set>
                                    <p:animEffect transition="in" filter="fade">
                                      <p:cBhvr>
                                        <p:cTn id="493" dur="500"/>
                                        <p:tgtEl>
                                          <p:spTgt spid="312"/>
                                        </p:tgtEl>
                                      </p:cBhvr>
                                    </p:animEffect>
                                  </p:childTnLst>
                                </p:cTn>
                              </p:par>
                              <p:par>
                                <p:cTn id="494" presetID="10" presetClass="entr" presetSubtype="0" fill="hold" grpId="0" nodeType="withEffect">
                                  <p:stCondLst>
                                    <p:cond delay="500"/>
                                  </p:stCondLst>
                                  <p:childTnLst>
                                    <p:set>
                                      <p:cBhvr>
                                        <p:cTn id="495" dur="1" fill="hold">
                                          <p:stCondLst>
                                            <p:cond delay="0"/>
                                          </p:stCondLst>
                                        </p:cTn>
                                        <p:tgtEl>
                                          <p:spTgt spid="313"/>
                                        </p:tgtEl>
                                        <p:attrNameLst>
                                          <p:attrName>style.visibility</p:attrName>
                                        </p:attrNameLst>
                                      </p:cBhvr>
                                      <p:to>
                                        <p:strVal val="visible"/>
                                      </p:to>
                                    </p:set>
                                    <p:animEffect transition="in" filter="fade">
                                      <p:cBhvr>
                                        <p:cTn id="496" dur="500"/>
                                        <p:tgtEl>
                                          <p:spTgt spid="313"/>
                                        </p:tgtEl>
                                      </p:cBhvr>
                                    </p:animEffect>
                                  </p:childTnLst>
                                </p:cTn>
                              </p:par>
                              <p:par>
                                <p:cTn id="497" presetID="10" presetClass="entr" presetSubtype="0" fill="hold" grpId="0" nodeType="withEffect">
                                  <p:stCondLst>
                                    <p:cond delay="500"/>
                                  </p:stCondLst>
                                  <p:childTnLst>
                                    <p:set>
                                      <p:cBhvr>
                                        <p:cTn id="498" dur="1" fill="hold">
                                          <p:stCondLst>
                                            <p:cond delay="0"/>
                                          </p:stCondLst>
                                        </p:cTn>
                                        <p:tgtEl>
                                          <p:spTgt spid="314"/>
                                        </p:tgtEl>
                                        <p:attrNameLst>
                                          <p:attrName>style.visibility</p:attrName>
                                        </p:attrNameLst>
                                      </p:cBhvr>
                                      <p:to>
                                        <p:strVal val="visible"/>
                                      </p:to>
                                    </p:set>
                                    <p:animEffect transition="in" filter="fade">
                                      <p:cBhvr>
                                        <p:cTn id="499" dur="500"/>
                                        <p:tgtEl>
                                          <p:spTgt spid="314"/>
                                        </p:tgtEl>
                                      </p:cBhvr>
                                    </p:animEffect>
                                  </p:childTnLst>
                                </p:cTn>
                              </p:par>
                              <p:par>
                                <p:cTn id="500" presetID="10" presetClass="entr" presetSubtype="0" fill="hold" grpId="0" nodeType="withEffect">
                                  <p:stCondLst>
                                    <p:cond delay="500"/>
                                  </p:stCondLst>
                                  <p:childTnLst>
                                    <p:set>
                                      <p:cBhvr>
                                        <p:cTn id="501" dur="1" fill="hold">
                                          <p:stCondLst>
                                            <p:cond delay="0"/>
                                          </p:stCondLst>
                                        </p:cTn>
                                        <p:tgtEl>
                                          <p:spTgt spid="315"/>
                                        </p:tgtEl>
                                        <p:attrNameLst>
                                          <p:attrName>style.visibility</p:attrName>
                                        </p:attrNameLst>
                                      </p:cBhvr>
                                      <p:to>
                                        <p:strVal val="visible"/>
                                      </p:to>
                                    </p:set>
                                    <p:animEffect transition="in" filter="fade">
                                      <p:cBhvr>
                                        <p:cTn id="502" dur="500"/>
                                        <p:tgtEl>
                                          <p:spTgt spid="315"/>
                                        </p:tgtEl>
                                      </p:cBhvr>
                                    </p:animEffect>
                                  </p:childTnLst>
                                </p:cTn>
                              </p:par>
                              <p:par>
                                <p:cTn id="503" presetID="10" presetClass="entr" presetSubtype="0" fill="hold" grpId="0" nodeType="withEffect">
                                  <p:stCondLst>
                                    <p:cond delay="500"/>
                                  </p:stCondLst>
                                  <p:childTnLst>
                                    <p:set>
                                      <p:cBhvr>
                                        <p:cTn id="504" dur="1" fill="hold">
                                          <p:stCondLst>
                                            <p:cond delay="0"/>
                                          </p:stCondLst>
                                        </p:cTn>
                                        <p:tgtEl>
                                          <p:spTgt spid="316"/>
                                        </p:tgtEl>
                                        <p:attrNameLst>
                                          <p:attrName>style.visibility</p:attrName>
                                        </p:attrNameLst>
                                      </p:cBhvr>
                                      <p:to>
                                        <p:strVal val="visible"/>
                                      </p:to>
                                    </p:set>
                                    <p:animEffect transition="in" filter="fade">
                                      <p:cBhvr>
                                        <p:cTn id="505" dur="500"/>
                                        <p:tgtEl>
                                          <p:spTgt spid="316"/>
                                        </p:tgtEl>
                                      </p:cBhvr>
                                    </p:animEffect>
                                  </p:childTnLst>
                                </p:cTn>
                              </p:par>
                              <p:par>
                                <p:cTn id="506" presetID="10" presetClass="entr" presetSubtype="0" fill="hold" grpId="0" nodeType="withEffect">
                                  <p:stCondLst>
                                    <p:cond delay="500"/>
                                  </p:stCondLst>
                                  <p:childTnLst>
                                    <p:set>
                                      <p:cBhvr>
                                        <p:cTn id="507" dur="1" fill="hold">
                                          <p:stCondLst>
                                            <p:cond delay="0"/>
                                          </p:stCondLst>
                                        </p:cTn>
                                        <p:tgtEl>
                                          <p:spTgt spid="317"/>
                                        </p:tgtEl>
                                        <p:attrNameLst>
                                          <p:attrName>style.visibility</p:attrName>
                                        </p:attrNameLst>
                                      </p:cBhvr>
                                      <p:to>
                                        <p:strVal val="visible"/>
                                      </p:to>
                                    </p:set>
                                    <p:animEffect transition="in" filter="fade">
                                      <p:cBhvr>
                                        <p:cTn id="508" dur="500"/>
                                        <p:tgtEl>
                                          <p:spTgt spid="317"/>
                                        </p:tgtEl>
                                      </p:cBhvr>
                                    </p:animEffect>
                                  </p:childTnLst>
                                </p:cTn>
                              </p:par>
                              <p:par>
                                <p:cTn id="509" presetID="10" presetClass="entr" presetSubtype="0" fill="hold" grpId="0" nodeType="withEffect">
                                  <p:stCondLst>
                                    <p:cond delay="500"/>
                                  </p:stCondLst>
                                  <p:childTnLst>
                                    <p:set>
                                      <p:cBhvr>
                                        <p:cTn id="510" dur="1" fill="hold">
                                          <p:stCondLst>
                                            <p:cond delay="0"/>
                                          </p:stCondLst>
                                        </p:cTn>
                                        <p:tgtEl>
                                          <p:spTgt spid="318"/>
                                        </p:tgtEl>
                                        <p:attrNameLst>
                                          <p:attrName>style.visibility</p:attrName>
                                        </p:attrNameLst>
                                      </p:cBhvr>
                                      <p:to>
                                        <p:strVal val="visible"/>
                                      </p:to>
                                    </p:set>
                                    <p:animEffect transition="in" filter="fade">
                                      <p:cBhvr>
                                        <p:cTn id="511" dur="500"/>
                                        <p:tgtEl>
                                          <p:spTgt spid="318"/>
                                        </p:tgtEl>
                                      </p:cBhvr>
                                    </p:animEffect>
                                  </p:childTnLst>
                                </p:cTn>
                              </p:par>
                              <p:par>
                                <p:cTn id="512" presetID="10" presetClass="entr" presetSubtype="0" fill="hold" grpId="0" nodeType="withEffect">
                                  <p:stCondLst>
                                    <p:cond delay="500"/>
                                  </p:stCondLst>
                                  <p:childTnLst>
                                    <p:set>
                                      <p:cBhvr>
                                        <p:cTn id="513" dur="1" fill="hold">
                                          <p:stCondLst>
                                            <p:cond delay="0"/>
                                          </p:stCondLst>
                                        </p:cTn>
                                        <p:tgtEl>
                                          <p:spTgt spid="319"/>
                                        </p:tgtEl>
                                        <p:attrNameLst>
                                          <p:attrName>style.visibility</p:attrName>
                                        </p:attrNameLst>
                                      </p:cBhvr>
                                      <p:to>
                                        <p:strVal val="visible"/>
                                      </p:to>
                                    </p:set>
                                    <p:animEffect transition="in" filter="fade">
                                      <p:cBhvr>
                                        <p:cTn id="514" dur="500"/>
                                        <p:tgtEl>
                                          <p:spTgt spid="319"/>
                                        </p:tgtEl>
                                      </p:cBhvr>
                                    </p:animEffect>
                                  </p:childTnLst>
                                </p:cTn>
                              </p:par>
                              <p:par>
                                <p:cTn id="515" presetID="10" presetClass="entr" presetSubtype="0" fill="hold" grpId="0" nodeType="withEffect">
                                  <p:stCondLst>
                                    <p:cond delay="500"/>
                                  </p:stCondLst>
                                  <p:childTnLst>
                                    <p:set>
                                      <p:cBhvr>
                                        <p:cTn id="516" dur="1" fill="hold">
                                          <p:stCondLst>
                                            <p:cond delay="0"/>
                                          </p:stCondLst>
                                        </p:cTn>
                                        <p:tgtEl>
                                          <p:spTgt spid="320"/>
                                        </p:tgtEl>
                                        <p:attrNameLst>
                                          <p:attrName>style.visibility</p:attrName>
                                        </p:attrNameLst>
                                      </p:cBhvr>
                                      <p:to>
                                        <p:strVal val="visible"/>
                                      </p:to>
                                    </p:set>
                                    <p:animEffect transition="in" filter="fade">
                                      <p:cBhvr>
                                        <p:cTn id="517" dur="500"/>
                                        <p:tgtEl>
                                          <p:spTgt spid="320"/>
                                        </p:tgtEl>
                                      </p:cBhvr>
                                    </p:animEffect>
                                  </p:childTnLst>
                                </p:cTn>
                              </p:par>
                              <p:par>
                                <p:cTn id="518" presetID="10" presetClass="entr" presetSubtype="0" fill="hold" grpId="0" nodeType="withEffect">
                                  <p:stCondLst>
                                    <p:cond delay="500"/>
                                  </p:stCondLst>
                                  <p:childTnLst>
                                    <p:set>
                                      <p:cBhvr>
                                        <p:cTn id="519" dur="1" fill="hold">
                                          <p:stCondLst>
                                            <p:cond delay="0"/>
                                          </p:stCondLst>
                                        </p:cTn>
                                        <p:tgtEl>
                                          <p:spTgt spid="321"/>
                                        </p:tgtEl>
                                        <p:attrNameLst>
                                          <p:attrName>style.visibility</p:attrName>
                                        </p:attrNameLst>
                                      </p:cBhvr>
                                      <p:to>
                                        <p:strVal val="visible"/>
                                      </p:to>
                                    </p:set>
                                    <p:animEffect transition="in" filter="fade">
                                      <p:cBhvr>
                                        <p:cTn id="520" dur="500"/>
                                        <p:tgtEl>
                                          <p:spTgt spid="321"/>
                                        </p:tgtEl>
                                      </p:cBhvr>
                                    </p:animEffect>
                                  </p:childTnLst>
                                </p:cTn>
                              </p:par>
                              <p:par>
                                <p:cTn id="521" presetID="10" presetClass="entr" presetSubtype="0" fill="hold" grpId="0" nodeType="withEffect">
                                  <p:stCondLst>
                                    <p:cond delay="500"/>
                                  </p:stCondLst>
                                  <p:childTnLst>
                                    <p:set>
                                      <p:cBhvr>
                                        <p:cTn id="522" dur="1" fill="hold">
                                          <p:stCondLst>
                                            <p:cond delay="0"/>
                                          </p:stCondLst>
                                        </p:cTn>
                                        <p:tgtEl>
                                          <p:spTgt spid="322"/>
                                        </p:tgtEl>
                                        <p:attrNameLst>
                                          <p:attrName>style.visibility</p:attrName>
                                        </p:attrNameLst>
                                      </p:cBhvr>
                                      <p:to>
                                        <p:strVal val="visible"/>
                                      </p:to>
                                    </p:set>
                                    <p:animEffect transition="in" filter="fade">
                                      <p:cBhvr>
                                        <p:cTn id="523" dur="500"/>
                                        <p:tgtEl>
                                          <p:spTgt spid="322"/>
                                        </p:tgtEl>
                                      </p:cBhvr>
                                    </p:animEffect>
                                  </p:childTnLst>
                                </p:cTn>
                              </p:par>
                              <p:par>
                                <p:cTn id="524" presetID="10" presetClass="entr" presetSubtype="0" fill="hold" grpId="0" nodeType="withEffect">
                                  <p:stCondLst>
                                    <p:cond delay="500"/>
                                  </p:stCondLst>
                                  <p:childTnLst>
                                    <p:set>
                                      <p:cBhvr>
                                        <p:cTn id="525" dur="1" fill="hold">
                                          <p:stCondLst>
                                            <p:cond delay="0"/>
                                          </p:stCondLst>
                                        </p:cTn>
                                        <p:tgtEl>
                                          <p:spTgt spid="323"/>
                                        </p:tgtEl>
                                        <p:attrNameLst>
                                          <p:attrName>style.visibility</p:attrName>
                                        </p:attrNameLst>
                                      </p:cBhvr>
                                      <p:to>
                                        <p:strVal val="visible"/>
                                      </p:to>
                                    </p:set>
                                    <p:animEffect transition="in" filter="fade">
                                      <p:cBhvr>
                                        <p:cTn id="526" dur="500"/>
                                        <p:tgtEl>
                                          <p:spTgt spid="323"/>
                                        </p:tgtEl>
                                      </p:cBhvr>
                                    </p:animEffect>
                                  </p:childTnLst>
                                </p:cTn>
                              </p:par>
                              <p:par>
                                <p:cTn id="527" presetID="10" presetClass="entr" presetSubtype="0" fill="hold" grpId="0" nodeType="withEffect">
                                  <p:stCondLst>
                                    <p:cond delay="500"/>
                                  </p:stCondLst>
                                  <p:childTnLst>
                                    <p:set>
                                      <p:cBhvr>
                                        <p:cTn id="528" dur="1" fill="hold">
                                          <p:stCondLst>
                                            <p:cond delay="0"/>
                                          </p:stCondLst>
                                        </p:cTn>
                                        <p:tgtEl>
                                          <p:spTgt spid="324"/>
                                        </p:tgtEl>
                                        <p:attrNameLst>
                                          <p:attrName>style.visibility</p:attrName>
                                        </p:attrNameLst>
                                      </p:cBhvr>
                                      <p:to>
                                        <p:strVal val="visible"/>
                                      </p:to>
                                    </p:set>
                                    <p:animEffect transition="in" filter="fade">
                                      <p:cBhvr>
                                        <p:cTn id="529" dur="500"/>
                                        <p:tgtEl>
                                          <p:spTgt spid="324"/>
                                        </p:tgtEl>
                                      </p:cBhvr>
                                    </p:animEffect>
                                  </p:childTnLst>
                                </p:cTn>
                              </p:par>
                              <p:par>
                                <p:cTn id="530" presetID="10" presetClass="entr" presetSubtype="0" fill="hold" grpId="0" nodeType="withEffect">
                                  <p:stCondLst>
                                    <p:cond delay="500"/>
                                  </p:stCondLst>
                                  <p:childTnLst>
                                    <p:set>
                                      <p:cBhvr>
                                        <p:cTn id="531" dur="1" fill="hold">
                                          <p:stCondLst>
                                            <p:cond delay="0"/>
                                          </p:stCondLst>
                                        </p:cTn>
                                        <p:tgtEl>
                                          <p:spTgt spid="325"/>
                                        </p:tgtEl>
                                        <p:attrNameLst>
                                          <p:attrName>style.visibility</p:attrName>
                                        </p:attrNameLst>
                                      </p:cBhvr>
                                      <p:to>
                                        <p:strVal val="visible"/>
                                      </p:to>
                                    </p:set>
                                    <p:animEffect transition="in" filter="fade">
                                      <p:cBhvr>
                                        <p:cTn id="532" dur="500"/>
                                        <p:tgtEl>
                                          <p:spTgt spid="325"/>
                                        </p:tgtEl>
                                      </p:cBhvr>
                                    </p:animEffect>
                                  </p:childTnLst>
                                </p:cTn>
                              </p:par>
                              <p:par>
                                <p:cTn id="533" presetID="10" presetClass="entr" presetSubtype="0" fill="hold" grpId="0" nodeType="withEffect">
                                  <p:stCondLst>
                                    <p:cond delay="500"/>
                                  </p:stCondLst>
                                  <p:childTnLst>
                                    <p:set>
                                      <p:cBhvr>
                                        <p:cTn id="534" dur="1" fill="hold">
                                          <p:stCondLst>
                                            <p:cond delay="0"/>
                                          </p:stCondLst>
                                        </p:cTn>
                                        <p:tgtEl>
                                          <p:spTgt spid="326"/>
                                        </p:tgtEl>
                                        <p:attrNameLst>
                                          <p:attrName>style.visibility</p:attrName>
                                        </p:attrNameLst>
                                      </p:cBhvr>
                                      <p:to>
                                        <p:strVal val="visible"/>
                                      </p:to>
                                    </p:set>
                                    <p:animEffect transition="in" filter="fade">
                                      <p:cBhvr>
                                        <p:cTn id="535" dur="500"/>
                                        <p:tgtEl>
                                          <p:spTgt spid="326"/>
                                        </p:tgtEl>
                                      </p:cBhvr>
                                    </p:animEffect>
                                  </p:childTnLst>
                                </p:cTn>
                              </p:par>
                              <p:par>
                                <p:cTn id="536" presetID="10" presetClass="entr" presetSubtype="0" fill="hold" grpId="0" nodeType="withEffect">
                                  <p:stCondLst>
                                    <p:cond delay="500"/>
                                  </p:stCondLst>
                                  <p:childTnLst>
                                    <p:set>
                                      <p:cBhvr>
                                        <p:cTn id="537" dur="1" fill="hold">
                                          <p:stCondLst>
                                            <p:cond delay="0"/>
                                          </p:stCondLst>
                                        </p:cTn>
                                        <p:tgtEl>
                                          <p:spTgt spid="327"/>
                                        </p:tgtEl>
                                        <p:attrNameLst>
                                          <p:attrName>style.visibility</p:attrName>
                                        </p:attrNameLst>
                                      </p:cBhvr>
                                      <p:to>
                                        <p:strVal val="visible"/>
                                      </p:to>
                                    </p:set>
                                    <p:animEffect transition="in" filter="fade">
                                      <p:cBhvr>
                                        <p:cTn id="538" dur="500"/>
                                        <p:tgtEl>
                                          <p:spTgt spid="327"/>
                                        </p:tgtEl>
                                      </p:cBhvr>
                                    </p:animEffect>
                                  </p:childTnLst>
                                </p:cTn>
                              </p:par>
                              <p:par>
                                <p:cTn id="539" presetID="10" presetClass="entr" presetSubtype="0" fill="hold" grpId="0" nodeType="withEffect">
                                  <p:stCondLst>
                                    <p:cond delay="500"/>
                                  </p:stCondLst>
                                  <p:childTnLst>
                                    <p:set>
                                      <p:cBhvr>
                                        <p:cTn id="540" dur="1" fill="hold">
                                          <p:stCondLst>
                                            <p:cond delay="0"/>
                                          </p:stCondLst>
                                        </p:cTn>
                                        <p:tgtEl>
                                          <p:spTgt spid="328"/>
                                        </p:tgtEl>
                                        <p:attrNameLst>
                                          <p:attrName>style.visibility</p:attrName>
                                        </p:attrNameLst>
                                      </p:cBhvr>
                                      <p:to>
                                        <p:strVal val="visible"/>
                                      </p:to>
                                    </p:set>
                                    <p:animEffect transition="in" filter="fade">
                                      <p:cBhvr>
                                        <p:cTn id="541" dur="500"/>
                                        <p:tgtEl>
                                          <p:spTgt spid="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9" grpId="0" animBg="1"/>
      <p:bldP spid="190" grpId="0" animBg="1"/>
      <p:bldP spid="191" grpId="0" animBg="1"/>
      <p:bldP spid="195" grpId="0" animBg="1"/>
      <p:bldP spid="196" grpId="0" animBg="1"/>
      <p:bldP spid="197" grpId="0" animBg="1"/>
      <p:bldP spid="198" grpId="0" animBg="1"/>
      <p:bldP spid="199" grpId="0" animBg="1"/>
      <p:bldP spid="200" grpId="0" animBg="1"/>
      <p:bldP spid="201" grpId="0" animBg="1"/>
      <p:bldP spid="202" grpId="0" animBg="1"/>
      <p:bldP spid="203" grpId="0" animBg="1"/>
      <p:bldP spid="204" grpId="0" animBg="1"/>
      <p:bldP spid="205" grpId="0" animBg="1"/>
      <p:bldP spid="206" grpId="0" animBg="1"/>
      <p:bldP spid="207" grpId="0" animBg="1"/>
      <p:bldP spid="208" grpId="0" animBg="1"/>
      <p:bldP spid="209" grpId="0" animBg="1"/>
      <p:bldP spid="210" grpId="0" animBg="1"/>
      <p:bldP spid="211" grpId="0" animBg="1"/>
      <p:bldP spid="212" grpId="0" animBg="1"/>
      <p:bldP spid="213" grpId="0" animBg="1"/>
      <p:bldP spid="214" grpId="0" animBg="1"/>
      <p:bldP spid="215" grpId="0" animBg="1"/>
      <p:bldP spid="216" grpId="0" animBg="1"/>
      <p:bldP spid="217" grpId="0" animBg="1"/>
      <p:bldP spid="218" grpId="0" animBg="1"/>
      <p:bldP spid="219" grpId="0" animBg="1"/>
      <p:bldP spid="220" grpId="0" animBg="1"/>
      <p:bldP spid="221" grpId="0" animBg="1"/>
      <p:bldP spid="222" grpId="0" animBg="1"/>
      <p:bldP spid="223" grpId="0" animBg="1"/>
      <p:bldP spid="224" grpId="0" animBg="1"/>
      <p:bldP spid="226" grpId="0" animBg="1"/>
      <p:bldP spid="227" grpId="0" animBg="1"/>
      <p:bldP spid="228" grpId="0" animBg="1"/>
      <p:bldP spid="253" grpId="0" animBg="1"/>
      <p:bldP spid="254" grpId="0" animBg="1"/>
      <p:bldP spid="255" grpId="0" animBg="1"/>
      <p:bldP spid="256" grpId="0" animBg="1"/>
      <p:bldP spid="259" grpId="0" animBg="1"/>
      <p:bldP spid="260" grpId="0" animBg="1"/>
      <p:bldP spid="261" grpId="0" animBg="1"/>
      <p:bldP spid="262" grpId="0" animBg="1"/>
      <p:bldP spid="263" grpId="0" animBg="1"/>
      <p:bldP spid="264" grpId="0" animBg="1"/>
      <p:bldP spid="265" grpId="0" animBg="1"/>
      <p:bldP spid="266" grpId="0" animBg="1"/>
      <p:bldP spid="267" grpId="0" animBg="1"/>
      <p:bldP spid="268" grpId="0" animBg="1"/>
      <p:bldP spid="269" grpId="0" animBg="1"/>
      <p:bldP spid="270" grpId="0" animBg="1"/>
      <p:bldP spid="271" grpId="0" animBg="1"/>
      <p:bldP spid="272" grpId="0" animBg="1"/>
      <p:bldP spid="273" grpId="0" animBg="1"/>
      <p:bldP spid="274" grpId="0" animBg="1"/>
      <p:bldP spid="275" grpId="0" animBg="1"/>
      <p:bldP spid="277" grpId="0" animBg="1"/>
      <p:bldP spid="278" grpId="0" animBg="1"/>
      <p:bldP spid="279" grpId="0" animBg="1"/>
      <p:bldP spid="285" grpId="0" animBg="1"/>
      <p:bldP spid="286" grpId="0" animBg="1"/>
      <p:bldP spid="287" grpId="0" animBg="1"/>
      <p:bldP spid="288" grpId="0" animBg="1"/>
      <p:bldP spid="289" grpId="0" animBg="1"/>
      <p:bldP spid="290" grpId="0" animBg="1"/>
      <p:bldP spid="291" grpId="0" animBg="1"/>
      <p:bldP spid="292" grpId="0" animBg="1"/>
      <p:bldP spid="293" grpId="0" animBg="1"/>
      <p:bldP spid="294" grpId="0" animBg="1"/>
      <p:bldP spid="295" grpId="0" animBg="1"/>
      <p:bldP spid="296" grpId="0" animBg="1"/>
      <p:bldP spid="297" grpId="0" animBg="1"/>
      <p:bldP spid="298" grpId="0" animBg="1"/>
      <p:bldP spid="299" grpId="0" animBg="1"/>
      <p:bldP spid="300" grpId="0" animBg="1"/>
      <p:bldP spid="301" grpId="0" animBg="1"/>
      <p:bldP spid="302" grpId="0" animBg="1"/>
      <p:bldP spid="303" grpId="0" animBg="1"/>
      <p:bldP spid="304" grpId="0" animBg="1"/>
      <p:bldP spid="305" grpId="0" animBg="1"/>
      <p:bldP spid="306" grpId="0" animBg="1"/>
      <p:bldP spid="307" grpId="0" animBg="1"/>
      <p:bldP spid="308" grpId="0" animBg="1"/>
      <p:bldP spid="309" grpId="0" animBg="1"/>
      <p:bldP spid="310" grpId="0" animBg="1"/>
      <p:bldP spid="311" grpId="0" animBg="1"/>
      <p:bldP spid="312" grpId="0" animBg="1"/>
      <p:bldP spid="313" grpId="0" animBg="1"/>
      <p:bldP spid="314" grpId="0" animBg="1"/>
      <p:bldP spid="315" grpId="0" animBg="1"/>
      <p:bldP spid="316" grpId="0" animBg="1"/>
      <p:bldP spid="317" grpId="0" animBg="1"/>
      <p:bldP spid="318" grpId="0" animBg="1"/>
      <p:bldP spid="319" grpId="0" animBg="1"/>
      <p:bldP spid="320" grpId="0" animBg="1"/>
      <p:bldP spid="321" grpId="0" animBg="1"/>
      <p:bldP spid="322" grpId="0" animBg="1"/>
      <p:bldP spid="323" grpId="0" animBg="1"/>
      <p:bldP spid="324" grpId="0" animBg="1"/>
      <p:bldP spid="325" grpId="0" animBg="1"/>
      <p:bldP spid="326" grpId="0" animBg="1"/>
      <p:bldP spid="327" grpId="0" animBg="1"/>
      <p:bldP spid="32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CA5F16-C54A-4F5A-A54D-5AE1E31DB0E8}"/>
              </a:ext>
            </a:extLst>
          </p:cNvPr>
          <p:cNvSpPr>
            <a:spLocks noGrp="1"/>
          </p:cNvSpPr>
          <p:nvPr>
            <p:ph type="title"/>
          </p:nvPr>
        </p:nvSpPr>
        <p:spPr>
          <a:xfrm>
            <a:off x="1752490" y="1083925"/>
            <a:ext cx="9129595" cy="621122"/>
          </a:xfrm>
        </p:spPr>
        <p:txBody>
          <a:bodyPr/>
          <a:lstStyle/>
          <a:p>
            <a:r>
              <a:rPr lang="en-US">
                <a:solidFill>
                  <a:srgbClr val="1A323E"/>
                </a:solidFill>
              </a:rPr>
              <a:t>Scatterplot  </a:t>
            </a:r>
            <a:r>
              <a:rPr lang="en-US" sz="2000">
                <a:solidFill>
                  <a:srgbClr val="1A323E"/>
                </a:solidFill>
              </a:rPr>
              <a:t>TIMESTAMP/ATTACK </a:t>
            </a:r>
            <a:endParaRPr lang="en-US" sz="1800">
              <a:solidFill>
                <a:srgbClr val="1A323E"/>
              </a:solidFill>
            </a:endParaRPr>
          </a:p>
        </p:txBody>
      </p:sp>
      <p:sp>
        <p:nvSpPr>
          <p:cNvPr id="3" name="Segnaposto testo 2">
            <a:extLst>
              <a:ext uri="{FF2B5EF4-FFF2-40B4-BE49-F238E27FC236}">
                <a16:creationId xmlns:a16="http://schemas.microsoft.com/office/drawing/2014/main" id="{33132638-7B85-4787-B545-7FE5512A73BB}"/>
              </a:ext>
            </a:extLst>
          </p:cNvPr>
          <p:cNvSpPr>
            <a:spLocks noGrp="1"/>
          </p:cNvSpPr>
          <p:nvPr>
            <p:ph type="body" idx="1"/>
          </p:nvPr>
        </p:nvSpPr>
        <p:spPr>
          <a:xfrm>
            <a:off x="810317" y="2075543"/>
            <a:ext cx="6142026" cy="4249129"/>
          </a:xfrm>
        </p:spPr>
        <p:txBody>
          <a:bodyPr anchor="ctr"/>
          <a:lstStyle/>
          <a:p>
            <a:r>
              <a:rPr lang="it-IT" b="1" err="1"/>
              <a:t>Axis</a:t>
            </a:r>
            <a:r>
              <a:rPr lang="it-IT"/>
              <a:t>: </a:t>
            </a:r>
          </a:p>
          <a:p>
            <a:pPr lvl="1"/>
            <a:r>
              <a:rPr lang="it-IT" sz="1600" b="1"/>
              <a:t>X:	 </a:t>
            </a:r>
            <a:r>
              <a:rPr lang="it-IT" sz="1600" err="1"/>
              <a:t>Timestamp</a:t>
            </a:r>
            <a:endParaRPr lang="it-IT" sz="1600"/>
          </a:p>
          <a:p>
            <a:pPr lvl="1"/>
            <a:r>
              <a:rPr lang="it-IT" sz="1600" b="1"/>
              <a:t>Y:	 </a:t>
            </a:r>
            <a:r>
              <a:rPr lang="it-IT" sz="1600"/>
              <a:t>(</a:t>
            </a:r>
            <a:r>
              <a:rPr lang="it-IT" sz="1600" err="1"/>
              <a:t>algorithm</a:t>
            </a:r>
            <a:r>
              <a:rPr lang="it-IT" sz="1600"/>
              <a:t> to </a:t>
            </a:r>
            <a:r>
              <a:rPr lang="it-IT" sz="1600" err="1"/>
              <a:t>avoid</a:t>
            </a:r>
            <a:r>
              <a:rPr lang="it-IT" sz="1600"/>
              <a:t> </a:t>
            </a:r>
            <a:r>
              <a:rPr lang="it-IT" sz="1600" err="1"/>
              <a:t>overlapping</a:t>
            </a:r>
            <a:r>
              <a:rPr lang="it-IT" sz="1600"/>
              <a:t>)</a:t>
            </a:r>
          </a:p>
          <a:p>
            <a:pPr marL="177796" indent="0">
              <a:buNone/>
            </a:pPr>
            <a:r>
              <a:rPr lang="en-US"/>
              <a:t>In this scatterplot, we have an overview of the attacks during the day. The Y-axis is calculated automatically so that the dots do not overlap.</a:t>
            </a:r>
            <a:br>
              <a:rPr lang="en-US"/>
            </a:br>
            <a:endParaRPr lang="en-US"/>
          </a:p>
          <a:p>
            <a:pPr marL="177796" indent="0">
              <a:buNone/>
            </a:pPr>
            <a:r>
              <a:rPr lang="en-US" b="1" err="1"/>
              <a:t>Colour</a:t>
            </a:r>
            <a:r>
              <a:rPr lang="en-US" b="1"/>
              <a:t> Of Dots </a:t>
            </a:r>
            <a:r>
              <a:rPr lang="en-US"/>
              <a:t>: </a:t>
            </a:r>
            <a:br>
              <a:rPr lang="en-US"/>
            </a:br>
            <a:r>
              <a:rPr lang="en-US"/>
              <a:t>Based on the number of attack in that timestamp.</a:t>
            </a:r>
          </a:p>
          <a:p>
            <a:pPr marL="177796" indent="0">
              <a:buNone/>
            </a:pPr>
            <a:endParaRPr lang="en-US"/>
          </a:p>
        </p:txBody>
      </p:sp>
      <p:pic>
        <p:nvPicPr>
          <p:cNvPr id="7" name="Immagine 6" descr="Immagine che contiene screenshot&#10;&#10;Descrizione generata automaticamente">
            <a:extLst>
              <a:ext uri="{FF2B5EF4-FFF2-40B4-BE49-F238E27FC236}">
                <a16:creationId xmlns:a16="http://schemas.microsoft.com/office/drawing/2014/main" id="{0F771864-0CC5-42BD-9711-21FE4AEB2350}"/>
              </a:ext>
            </a:extLst>
          </p:cNvPr>
          <p:cNvPicPr>
            <a:picLocks noChangeAspect="1"/>
          </p:cNvPicPr>
          <p:nvPr/>
        </p:nvPicPr>
        <p:blipFill rotWithShape="1">
          <a:blip r:embed="rId3">
            <a:extLst>
              <a:ext uri="{28A0092B-C50C-407E-A947-70E740481C1C}">
                <a14:useLocalDpi xmlns:a14="http://schemas.microsoft.com/office/drawing/2010/main" val="0"/>
              </a:ext>
            </a:extLst>
          </a:blip>
          <a:srcRect l="17916" t="21520" r="17663" b="31696"/>
          <a:stretch/>
        </p:blipFill>
        <p:spPr>
          <a:xfrm>
            <a:off x="874485" y="1050170"/>
            <a:ext cx="878005" cy="688631"/>
          </a:xfrm>
          <a:prstGeom prst="rect">
            <a:avLst/>
          </a:prstGeom>
        </p:spPr>
      </p:pic>
      <p:pic>
        <p:nvPicPr>
          <p:cNvPr id="9" name="Immagine 8">
            <a:extLst>
              <a:ext uri="{FF2B5EF4-FFF2-40B4-BE49-F238E27FC236}">
                <a16:creationId xmlns:a16="http://schemas.microsoft.com/office/drawing/2014/main" id="{59453676-7A56-40B0-96A9-50ED4DBACFFC}"/>
              </a:ext>
            </a:extLst>
          </p:cNvPr>
          <p:cNvPicPr>
            <a:picLocks noChangeAspect="1"/>
          </p:cNvPicPr>
          <p:nvPr/>
        </p:nvPicPr>
        <p:blipFill rotWithShape="1">
          <a:blip r:embed="rId4">
            <a:extLst>
              <a:ext uri="{28A0092B-C50C-407E-A947-70E740481C1C}">
                <a14:useLocalDpi xmlns:a14="http://schemas.microsoft.com/office/drawing/2010/main" val="0"/>
              </a:ext>
            </a:extLst>
          </a:blip>
          <a:srcRect l="27010" t="25989" r="26758" b="41286"/>
          <a:stretch/>
        </p:blipFill>
        <p:spPr>
          <a:xfrm>
            <a:off x="1070742" y="1205789"/>
            <a:ext cx="494623" cy="378120"/>
          </a:xfrm>
          <a:prstGeom prst="rect">
            <a:avLst/>
          </a:prstGeom>
        </p:spPr>
      </p:pic>
      <p:pic>
        <p:nvPicPr>
          <p:cNvPr id="5" name="Immagine 4">
            <a:extLst>
              <a:ext uri="{FF2B5EF4-FFF2-40B4-BE49-F238E27FC236}">
                <a16:creationId xmlns:a16="http://schemas.microsoft.com/office/drawing/2014/main" id="{F14E16A0-6ADB-44A3-AE20-5EA10488C03B}"/>
              </a:ext>
            </a:extLst>
          </p:cNvPr>
          <p:cNvPicPr>
            <a:picLocks noChangeAspect="1"/>
          </p:cNvPicPr>
          <p:nvPr/>
        </p:nvPicPr>
        <p:blipFill>
          <a:blip r:embed="rId5"/>
          <a:stretch>
            <a:fillRect/>
          </a:stretch>
        </p:blipFill>
        <p:spPr>
          <a:xfrm>
            <a:off x="7210879" y="2075543"/>
            <a:ext cx="4170279" cy="4249129"/>
          </a:xfrm>
          <a:prstGeom prst="rect">
            <a:avLst/>
          </a:prstGeom>
          <a:ln>
            <a:noFill/>
          </a:ln>
          <a:effectLst>
            <a:outerShdw blurRad="190500" algn="tl" rotWithShape="0">
              <a:srgbClr val="000000">
                <a:alpha val="70000"/>
              </a:srgbClr>
            </a:outerShdw>
          </a:effectLst>
        </p:spPr>
      </p:pic>
      <p:pic>
        <p:nvPicPr>
          <p:cNvPr id="11" name="Immagine 10">
            <a:extLst>
              <a:ext uri="{FF2B5EF4-FFF2-40B4-BE49-F238E27FC236}">
                <a16:creationId xmlns:a16="http://schemas.microsoft.com/office/drawing/2014/main" id="{47CF3351-834B-480D-B141-93471E8BF7FA}"/>
              </a:ext>
            </a:extLst>
          </p:cNvPr>
          <p:cNvPicPr>
            <a:picLocks noChangeAspect="1"/>
          </p:cNvPicPr>
          <p:nvPr/>
        </p:nvPicPr>
        <p:blipFill rotWithShape="1">
          <a:blip r:embed="rId6"/>
          <a:srcRect l="2" t="-1" r="-3" b="1232"/>
          <a:stretch/>
        </p:blipFill>
        <p:spPr>
          <a:xfrm rot="16200000">
            <a:off x="3814654" y="3544437"/>
            <a:ext cx="133351" cy="4613273"/>
          </a:xfrm>
          <a:prstGeom prst="rect">
            <a:avLst/>
          </a:prstGeom>
        </p:spPr>
      </p:pic>
    </p:spTree>
    <p:extLst>
      <p:ext uri="{BB962C8B-B14F-4D97-AF65-F5344CB8AC3E}">
        <p14:creationId xmlns:p14="http://schemas.microsoft.com/office/powerpoint/2010/main" val="345387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CA5F16-C54A-4F5A-A54D-5AE1E31DB0E8}"/>
              </a:ext>
            </a:extLst>
          </p:cNvPr>
          <p:cNvSpPr>
            <a:spLocks noGrp="1"/>
          </p:cNvSpPr>
          <p:nvPr>
            <p:ph type="title"/>
          </p:nvPr>
        </p:nvSpPr>
        <p:spPr>
          <a:xfrm>
            <a:off x="1970205" y="1127467"/>
            <a:ext cx="9129595" cy="621122"/>
          </a:xfrm>
        </p:spPr>
        <p:txBody>
          <a:bodyPr/>
          <a:lstStyle/>
          <a:p>
            <a:r>
              <a:rPr lang="en-US">
                <a:solidFill>
                  <a:srgbClr val="1A323E"/>
                </a:solidFill>
              </a:rPr>
              <a:t>Visualizations</a:t>
            </a:r>
          </a:p>
        </p:txBody>
      </p:sp>
      <p:sp>
        <p:nvSpPr>
          <p:cNvPr id="3" name="Segnaposto testo 2">
            <a:extLst>
              <a:ext uri="{FF2B5EF4-FFF2-40B4-BE49-F238E27FC236}">
                <a16:creationId xmlns:a16="http://schemas.microsoft.com/office/drawing/2014/main" id="{33132638-7B85-4787-B545-7FE5512A73BB}"/>
              </a:ext>
            </a:extLst>
          </p:cNvPr>
          <p:cNvSpPr>
            <a:spLocks noGrp="1"/>
          </p:cNvSpPr>
          <p:nvPr>
            <p:ph type="body" idx="1"/>
          </p:nvPr>
        </p:nvSpPr>
        <p:spPr>
          <a:xfrm>
            <a:off x="1092200" y="2038750"/>
            <a:ext cx="4105442" cy="3725537"/>
          </a:xfrm>
        </p:spPr>
        <p:txBody>
          <a:bodyPr anchor="ctr"/>
          <a:lstStyle/>
          <a:p>
            <a:r>
              <a:rPr lang="fr-FR" sz="2000" b="1" dirty="0"/>
              <a:t>Graph</a:t>
            </a:r>
          </a:p>
          <a:p>
            <a:r>
              <a:rPr lang="fr-FR" sz="2000" b="1" dirty="0"/>
              <a:t>PCA</a:t>
            </a:r>
          </a:p>
          <a:p>
            <a:r>
              <a:rPr lang="en-US" sz="2000" b="1" dirty="0"/>
              <a:t>Scatterplot of attacks </a:t>
            </a:r>
            <a:br>
              <a:rPr lang="en-US" sz="2000" b="1" dirty="0"/>
            </a:br>
            <a:r>
              <a:rPr lang="en-US" sz="2000" b="1" dirty="0"/>
              <a:t>(compared to time)</a:t>
            </a:r>
            <a:endParaRPr lang="fr-FR" sz="2000" b="1" dirty="0"/>
          </a:p>
          <a:p>
            <a:r>
              <a:rPr lang="fr-FR" sz="2000" b="1" dirty="0"/>
              <a:t>Bar chart</a:t>
            </a:r>
          </a:p>
        </p:txBody>
      </p:sp>
      <p:pic>
        <p:nvPicPr>
          <p:cNvPr id="6" name="Immagine 5" descr="Immagine che contiene screenshot&#10;&#10;Descrizione generata automaticamente">
            <a:extLst>
              <a:ext uri="{FF2B5EF4-FFF2-40B4-BE49-F238E27FC236}">
                <a16:creationId xmlns:a16="http://schemas.microsoft.com/office/drawing/2014/main" id="{4AB50E20-389D-4370-A8BD-58B9D973CF23}"/>
              </a:ext>
            </a:extLst>
          </p:cNvPr>
          <p:cNvPicPr>
            <a:picLocks noChangeAspect="1"/>
          </p:cNvPicPr>
          <p:nvPr/>
        </p:nvPicPr>
        <p:blipFill rotWithShape="1">
          <a:blip r:embed="rId3">
            <a:extLst>
              <a:ext uri="{28A0092B-C50C-407E-A947-70E740481C1C}">
                <a14:useLocalDpi xmlns:a14="http://schemas.microsoft.com/office/drawing/2010/main" val="0"/>
              </a:ext>
            </a:extLst>
          </a:blip>
          <a:srcRect l="17916" t="21520" r="17663" b="31696"/>
          <a:stretch/>
        </p:blipFill>
        <p:spPr>
          <a:xfrm>
            <a:off x="1092200" y="1093712"/>
            <a:ext cx="878005" cy="688631"/>
          </a:xfrm>
          <a:prstGeom prst="rect">
            <a:avLst/>
          </a:prstGeom>
        </p:spPr>
      </p:pic>
      <p:sp>
        <p:nvSpPr>
          <p:cNvPr id="8" name="Connettore 7">
            <a:extLst>
              <a:ext uri="{FF2B5EF4-FFF2-40B4-BE49-F238E27FC236}">
                <a16:creationId xmlns:a16="http://schemas.microsoft.com/office/drawing/2014/main" id="{A98F156E-1294-4B17-AA16-6BE0E48EC15E}"/>
              </a:ext>
            </a:extLst>
          </p:cNvPr>
          <p:cNvSpPr/>
          <p:nvPr/>
        </p:nvSpPr>
        <p:spPr>
          <a:xfrm>
            <a:off x="5683668" y="2118484"/>
            <a:ext cx="352929" cy="348916"/>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Connettore 8">
            <a:extLst>
              <a:ext uri="{FF2B5EF4-FFF2-40B4-BE49-F238E27FC236}">
                <a16:creationId xmlns:a16="http://schemas.microsoft.com/office/drawing/2014/main" id="{53F7F6EB-D32A-4E9E-8546-E0B4DC51E458}"/>
              </a:ext>
            </a:extLst>
          </p:cNvPr>
          <p:cNvSpPr/>
          <p:nvPr/>
        </p:nvSpPr>
        <p:spPr>
          <a:xfrm>
            <a:off x="5683791" y="2626753"/>
            <a:ext cx="352929" cy="348916"/>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Connettore 9">
            <a:extLst>
              <a:ext uri="{FF2B5EF4-FFF2-40B4-BE49-F238E27FC236}">
                <a16:creationId xmlns:a16="http://schemas.microsoft.com/office/drawing/2014/main" id="{4DFA2F80-ACF7-4A98-9C7F-145CF3DD312B}"/>
              </a:ext>
            </a:extLst>
          </p:cNvPr>
          <p:cNvSpPr/>
          <p:nvPr/>
        </p:nvSpPr>
        <p:spPr>
          <a:xfrm>
            <a:off x="5683667" y="3132216"/>
            <a:ext cx="352929" cy="348916"/>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Connettore 10">
            <a:extLst>
              <a:ext uri="{FF2B5EF4-FFF2-40B4-BE49-F238E27FC236}">
                <a16:creationId xmlns:a16="http://schemas.microsoft.com/office/drawing/2014/main" id="{B1E9DFCB-74CE-416F-AE4C-83BEE86742A2}"/>
              </a:ext>
            </a:extLst>
          </p:cNvPr>
          <p:cNvSpPr/>
          <p:nvPr/>
        </p:nvSpPr>
        <p:spPr>
          <a:xfrm>
            <a:off x="6841830" y="2633705"/>
            <a:ext cx="352929" cy="348916"/>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Connettore 11">
            <a:extLst>
              <a:ext uri="{FF2B5EF4-FFF2-40B4-BE49-F238E27FC236}">
                <a16:creationId xmlns:a16="http://schemas.microsoft.com/office/drawing/2014/main" id="{46DE4ADB-A336-48A7-99BD-5E0BC29E5B95}"/>
              </a:ext>
            </a:extLst>
          </p:cNvPr>
          <p:cNvSpPr/>
          <p:nvPr/>
        </p:nvSpPr>
        <p:spPr>
          <a:xfrm>
            <a:off x="7916651" y="2111902"/>
            <a:ext cx="352929" cy="348916"/>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Connettore 12">
            <a:extLst>
              <a:ext uri="{FF2B5EF4-FFF2-40B4-BE49-F238E27FC236}">
                <a16:creationId xmlns:a16="http://schemas.microsoft.com/office/drawing/2014/main" id="{1A2CAD8C-7910-493B-8894-8FD1C29BFCFD}"/>
              </a:ext>
            </a:extLst>
          </p:cNvPr>
          <p:cNvSpPr/>
          <p:nvPr/>
        </p:nvSpPr>
        <p:spPr>
          <a:xfrm>
            <a:off x="7924793" y="3132216"/>
            <a:ext cx="352929" cy="348916"/>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15" name="Connettore diritto 14">
            <a:extLst>
              <a:ext uri="{FF2B5EF4-FFF2-40B4-BE49-F238E27FC236}">
                <a16:creationId xmlns:a16="http://schemas.microsoft.com/office/drawing/2014/main" id="{094688AA-2C8C-4385-BD00-3DA76662458F}"/>
              </a:ext>
            </a:extLst>
          </p:cNvPr>
          <p:cNvCxnSpPr>
            <a:cxnSpLocks/>
          </p:cNvCxnSpPr>
          <p:nvPr/>
        </p:nvCxnSpPr>
        <p:spPr>
          <a:xfrm>
            <a:off x="5868276" y="2286360"/>
            <a:ext cx="1145987" cy="552130"/>
          </a:xfrm>
          <a:prstGeom prst="line">
            <a:avLst/>
          </a:prstGeom>
          <a:ln w="1079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26" name="Connettore diritto 25">
            <a:extLst>
              <a:ext uri="{FF2B5EF4-FFF2-40B4-BE49-F238E27FC236}">
                <a16:creationId xmlns:a16="http://schemas.microsoft.com/office/drawing/2014/main" id="{900CE6AD-6D84-4D35-B0EE-7926AFCBD6DC}"/>
              </a:ext>
            </a:extLst>
          </p:cNvPr>
          <p:cNvCxnSpPr>
            <a:cxnSpLocks/>
          </p:cNvCxnSpPr>
          <p:nvPr/>
        </p:nvCxnSpPr>
        <p:spPr>
          <a:xfrm>
            <a:off x="5868276" y="2286360"/>
            <a:ext cx="2232903" cy="3077"/>
          </a:xfrm>
          <a:prstGeom prst="line">
            <a:avLst/>
          </a:prstGeom>
          <a:ln w="6350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29" name="Connettore diritto 28">
            <a:extLst>
              <a:ext uri="{FF2B5EF4-FFF2-40B4-BE49-F238E27FC236}">
                <a16:creationId xmlns:a16="http://schemas.microsoft.com/office/drawing/2014/main" id="{6C4BD222-51F2-4362-8677-E5A99B397EFB}"/>
              </a:ext>
            </a:extLst>
          </p:cNvPr>
          <p:cNvCxnSpPr>
            <a:cxnSpLocks/>
          </p:cNvCxnSpPr>
          <p:nvPr/>
        </p:nvCxnSpPr>
        <p:spPr>
          <a:xfrm flipV="1">
            <a:off x="5868276" y="2819009"/>
            <a:ext cx="1130535" cy="499496"/>
          </a:xfrm>
          <a:prstGeom prst="line">
            <a:avLst/>
          </a:prstGeom>
          <a:ln w="47625">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32" name="Connettore diritto 31">
            <a:extLst>
              <a:ext uri="{FF2B5EF4-FFF2-40B4-BE49-F238E27FC236}">
                <a16:creationId xmlns:a16="http://schemas.microsoft.com/office/drawing/2014/main" id="{4FF8EA0C-F4C2-4164-B86A-11D3DE8936DF}"/>
              </a:ext>
            </a:extLst>
          </p:cNvPr>
          <p:cNvCxnSpPr>
            <a:cxnSpLocks/>
          </p:cNvCxnSpPr>
          <p:nvPr/>
        </p:nvCxnSpPr>
        <p:spPr>
          <a:xfrm>
            <a:off x="5876296" y="2808163"/>
            <a:ext cx="1137967" cy="7438"/>
          </a:xfrm>
          <a:prstGeom prst="line">
            <a:avLst/>
          </a:prstGeom>
          <a:ln w="22225">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35" name="Connettore diritto 34">
            <a:extLst>
              <a:ext uri="{FF2B5EF4-FFF2-40B4-BE49-F238E27FC236}">
                <a16:creationId xmlns:a16="http://schemas.microsoft.com/office/drawing/2014/main" id="{EFDDC4A2-4815-491D-A7CC-2D3E66AD284D}"/>
              </a:ext>
            </a:extLst>
          </p:cNvPr>
          <p:cNvCxnSpPr>
            <a:cxnSpLocks/>
          </p:cNvCxnSpPr>
          <p:nvPr/>
        </p:nvCxnSpPr>
        <p:spPr>
          <a:xfrm>
            <a:off x="7018294" y="2806592"/>
            <a:ext cx="1095466" cy="498843"/>
          </a:xfrm>
          <a:prstGeom prst="line">
            <a:avLst/>
          </a:prstGeom>
          <a:ln w="1079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37" name="Connettore diritto 36">
            <a:extLst>
              <a:ext uri="{FF2B5EF4-FFF2-40B4-BE49-F238E27FC236}">
                <a16:creationId xmlns:a16="http://schemas.microsoft.com/office/drawing/2014/main" id="{9ACCE8CF-AC7D-49C3-B7BE-A5FC6E007360}"/>
              </a:ext>
            </a:extLst>
          </p:cNvPr>
          <p:cNvCxnSpPr>
            <a:cxnSpLocks/>
          </p:cNvCxnSpPr>
          <p:nvPr/>
        </p:nvCxnSpPr>
        <p:spPr>
          <a:xfrm flipV="1">
            <a:off x="7003845" y="2281898"/>
            <a:ext cx="1107033" cy="533703"/>
          </a:xfrm>
          <a:prstGeom prst="line">
            <a:avLst/>
          </a:prstGeom>
          <a:ln w="22225">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43" name="Connettore diritto 42">
            <a:extLst>
              <a:ext uri="{FF2B5EF4-FFF2-40B4-BE49-F238E27FC236}">
                <a16:creationId xmlns:a16="http://schemas.microsoft.com/office/drawing/2014/main" id="{6D530CAA-D309-42A2-AF56-ECA7D0CF4A3F}"/>
              </a:ext>
            </a:extLst>
          </p:cNvPr>
          <p:cNvCxnSpPr>
            <a:cxnSpLocks/>
          </p:cNvCxnSpPr>
          <p:nvPr/>
        </p:nvCxnSpPr>
        <p:spPr>
          <a:xfrm flipV="1">
            <a:off x="9527960" y="2250470"/>
            <a:ext cx="0" cy="1036439"/>
          </a:xfrm>
          <a:prstGeom prst="line">
            <a:avLst/>
          </a:prstGeom>
          <a:ln w="22225">
            <a:solidFill>
              <a:schemeClr val="dk1"/>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45" name="Connettore diritto 44">
            <a:extLst>
              <a:ext uri="{FF2B5EF4-FFF2-40B4-BE49-F238E27FC236}">
                <a16:creationId xmlns:a16="http://schemas.microsoft.com/office/drawing/2014/main" id="{94D41D1D-19B1-4AED-ADC5-3BCA5EC3FC01}"/>
              </a:ext>
            </a:extLst>
          </p:cNvPr>
          <p:cNvCxnSpPr>
            <a:cxnSpLocks/>
          </p:cNvCxnSpPr>
          <p:nvPr/>
        </p:nvCxnSpPr>
        <p:spPr>
          <a:xfrm flipV="1">
            <a:off x="10334162" y="2250469"/>
            <a:ext cx="0" cy="1036439"/>
          </a:xfrm>
          <a:prstGeom prst="line">
            <a:avLst/>
          </a:prstGeom>
          <a:ln w="22225">
            <a:solidFill>
              <a:schemeClr val="dk1"/>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46" name="Connettore diritto 45">
            <a:extLst>
              <a:ext uri="{FF2B5EF4-FFF2-40B4-BE49-F238E27FC236}">
                <a16:creationId xmlns:a16="http://schemas.microsoft.com/office/drawing/2014/main" id="{E017234D-A5F0-46A7-9344-054C85EFA0C7}"/>
              </a:ext>
            </a:extLst>
          </p:cNvPr>
          <p:cNvCxnSpPr>
            <a:cxnSpLocks/>
          </p:cNvCxnSpPr>
          <p:nvPr/>
        </p:nvCxnSpPr>
        <p:spPr>
          <a:xfrm flipV="1">
            <a:off x="11120573" y="2250468"/>
            <a:ext cx="0" cy="1036439"/>
          </a:xfrm>
          <a:prstGeom prst="line">
            <a:avLst/>
          </a:prstGeom>
          <a:ln w="22225">
            <a:solidFill>
              <a:schemeClr val="dk1"/>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47" name="Connettore diritto 46">
            <a:extLst>
              <a:ext uri="{FF2B5EF4-FFF2-40B4-BE49-F238E27FC236}">
                <a16:creationId xmlns:a16="http://schemas.microsoft.com/office/drawing/2014/main" id="{3E36658C-C19B-4212-B9CF-AE11DE0F0534}"/>
              </a:ext>
            </a:extLst>
          </p:cNvPr>
          <p:cNvCxnSpPr>
            <a:cxnSpLocks/>
          </p:cNvCxnSpPr>
          <p:nvPr/>
        </p:nvCxnSpPr>
        <p:spPr>
          <a:xfrm flipV="1">
            <a:off x="8733636" y="2259704"/>
            <a:ext cx="0" cy="1036439"/>
          </a:xfrm>
          <a:prstGeom prst="line">
            <a:avLst/>
          </a:prstGeom>
          <a:ln w="22225">
            <a:solidFill>
              <a:schemeClr val="dk1"/>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48" name="Connettore diritto 47">
            <a:extLst>
              <a:ext uri="{FF2B5EF4-FFF2-40B4-BE49-F238E27FC236}">
                <a16:creationId xmlns:a16="http://schemas.microsoft.com/office/drawing/2014/main" id="{269A79DA-677A-47F7-BFC1-57D7680C63EA}"/>
              </a:ext>
            </a:extLst>
          </p:cNvPr>
          <p:cNvCxnSpPr>
            <a:cxnSpLocks/>
          </p:cNvCxnSpPr>
          <p:nvPr/>
        </p:nvCxnSpPr>
        <p:spPr>
          <a:xfrm flipH="1" flipV="1">
            <a:off x="8733636" y="2460818"/>
            <a:ext cx="794324" cy="172887"/>
          </a:xfrm>
          <a:prstGeom prst="line">
            <a:avLst/>
          </a:prstGeom>
          <a:ln w="63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51" name="Connettore diritto 50">
            <a:extLst>
              <a:ext uri="{FF2B5EF4-FFF2-40B4-BE49-F238E27FC236}">
                <a16:creationId xmlns:a16="http://schemas.microsoft.com/office/drawing/2014/main" id="{8954865A-AD87-40FE-9D48-EE26938A1078}"/>
              </a:ext>
            </a:extLst>
          </p:cNvPr>
          <p:cNvCxnSpPr>
            <a:cxnSpLocks/>
          </p:cNvCxnSpPr>
          <p:nvPr/>
        </p:nvCxnSpPr>
        <p:spPr>
          <a:xfrm flipH="1" flipV="1">
            <a:off x="9520043" y="2633705"/>
            <a:ext cx="794324" cy="172887"/>
          </a:xfrm>
          <a:prstGeom prst="line">
            <a:avLst/>
          </a:prstGeom>
          <a:ln w="63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53" name="Connettore diritto 52">
            <a:extLst>
              <a:ext uri="{FF2B5EF4-FFF2-40B4-BE49-F238E27FC236}">
                <a16:creationId xmlns:a16="http://schemas.microsoft.com/office/drawing/2014/main" id="{A8C7E206-6A20-4E5C-8288-AFB42DE5923A}"/>
              </a:ext>
            </a:extLst>
          </p:cNvPr>
          <p:cNvCxnSpPr>
            <a:cxnSpLocks/>
          </p:cNvCxnSpPr>
          <p:nvPr/>
        </p:nvCxnSpPr>
        <p:spPr>
          <a:xfrm flipH="1">
            <a:off x="10318392" y="2720148"/>
            <a:ext cx="790298" cy="82635"/>
          </a:xfrm>
          <a:prstGeom prst="line">
            <a:avLst/>
          </a:prstGeom>
          <a:ln w="63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55" name="Connettore diritto 54">
            <a:extLst>
              <a:ext uri="{FF2B5EF4-FFF2-40B4-BE49-F238E27FC236}">
                <a16:creationId xmlns:a16="http://schemas.microsoft.com/office/drawing/2014/main" id="{0777256D-0B8C-463A-A025-A26B5AFF3204}"/>
              </a:ext>
            </a:extLst>
          </p:cNvPr>
          <p:cNvCxnSpPr>
            <a:cxnSpLocks/>
          </p:cNvCxnSpPr>
          <p:nvPr/>
        </p:nvCxnSpPr>
        <p:spPr>
          <a:xfrm flipH="1">
            <a:off x="8729227" y="2443101"/>
            <a:ext cx="786791" cy="243448"/>
          </a:xfrm>
          <a:prstGeom prst="line">
            <a:avLst/>
          </a:prstGeom>
          <a:ln w="63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57" name="Connettore diritto 56">
            <a:extLst>
              <a:ext uri="{FF2B5EF4-FFF2-40B4-BE49-F238E27FC236}">
                <a16:creationId xmlns:a16="http://schemas.microsoft.com/office/drawing/2014/main" id="{A4554C3D-1D3C-4524-9590-2BFE7DA5502D}"/>
              </a:ext>
            </a:extLst>
          </p:cNvPr>
          <p:cNvCxnSpPr>
            <a:cxnSpLocks/>
          </p:cNvCxnSpPr>
          <p:nvPr/>
        </p:nvCxnSpPr>
        <p:spPr>
          <a:xfrm flipH="1" flipV="1">
            <a:off x="9509887" y="2442088"/>
            <a:ext cx="812332" cy="122737"/>
          </a:xfrm>
          <a:prstGeom prst="line">
            <a:avLst/>
          </a:prstGeom>
          <a:ln w="63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59" name="Connettore diritto 58">
            <a:extLst>
              <a:ext uri="{FF2B5EF4-FFF2-40B4-BE49-F238E27FC236}">
                <a16:creationId xmlns:a16="http://schemas.microsoft.com/office/drawing/2014/main" id="{D27443BD-9BC2-4D5E-9EF2-2992115BA674}"/>
              </a:ext>
            </a:extLst>
          </p:cNvPr>
          <p:cNvCxnSpPr>
            <a:cxnSpLocks/>
          </p:cNvCxnSpPr>
          <p:nvPr/>
        </p:nvCxnSpPr>
        <p:spPr>
          <a:xfrm flipH="1" flipV="1">
            <a:off x="10309256" y="2558025"/>
            <a:ext cx="807286" cy="185294"/>
          </a:xfrm>
          <a:prstGeom prst="line">
            <a:avLst/>
          </a:prstGeom>
          <a:ln w="63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61" name="Connettore diritto 60">
            <a:extLst>
              <a:ext uri="{FF2B5EF4-FFF2-40B4-BE49-F238E27FC236}">
                <a16:creationId xmlns:a16="http://schemas.microsoft.com/office/drawing/2014/main" id="{941D120C-EB21-4B7A-B52B-B52938664428}"/>
              </a:ext>
            </a:extLst>
          </p:cNvPr>
          <p:cNvCxnSpPr>
            <a:cxnSpLocks/>
          </p:cNvCxnSpPr>
          <p:nvPr/>
        </p:nvCxnSpPr>
        <p:spPr>
          <a:xfrm flipH="1" flipV="1">
            <a:off x="8728602" y="2919986"/>
            <a:ext cx="794324" cy="172887"/>
          </a:xfrm>
          <a:prstGeom prst="line">
            <a:avLst/>
          </a:prstGeom>
          <a:ln w="63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62" name="Connettore diritto 61">
            <a:extLst>
              <a:ext uri="{FF2B5EF4-FFF2-40B4-BE49-F238E27FC236}">
                <a16:creationId xmlns:a16="http://schemas.microsoft.com/office/drawing/2014/main" id="{FB07596B-E849-45AE-ADC7-3915AED84EA1}"/>
              </a:ext>
            </a:extLst>
          </p:cNvPr>
          <p:cNvCxnSpPr>
            <a:cxnSpLocks/>
          </p:cNvCxnSpPr>
          <p:nvPr/>
        </p:nvCxnSpPr>
        <p:spPr>
          <a:xfrm flipH="1">
            <a:off x="9508710" y="2994105"/>
            <a:ext cx="825452" cy="85795"/>
          </a:xfrm>
          <a:prstGeom prst="line">
            <a:avLst/>
          </a:prstGeom>
          <a:ln w="63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64" name="Connettore diritto 63">
            <a:extLst>
              <a:ext uri="{FF2B5EF4-FFF2-40B4-BE49-F238E27FC236}">
                <a16:creationId xmlns:a16="http://schemas.microsoft.com/office/drawing/2014/main" id="{99DDE668-61B6-4BB8-B3C7-F62DF78551A5}"/>
              </a:ext>
            </a:extLst>
          </p:cNvPr>
          <p:cNvCxnSpPr>
            <a:cxnSpLocks/>
          </p:cNvCxnSpPr>
          <p:nvPr/>
        </p:nvCxnSpPr>
        <p:spPr>
          <a:xfrm flipH="1" flipV="1">
            <a:off x="10316652" y="2992961"/>
            <a:ext cx="811833" cy="86939"/>
          </a:xfrm>
          <a:prstGeom prst="line">
            <a:avLst/>
          </a:prstGeom>
          <a:ln w="63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66" name="Connettore diritto 65">
            <a:extLst>
              <a:ext uri="{FF2B5EF4-FFF2-40B4-BE49-F238E27FC236}">
                <a16:creationId xmlns:a16="http://schemas.microsoft.com/office/drawing/2014/main" id="{6EF05771-7F3E-4395-9EEB-24FD166F1994}"/>
              </a:ext>
            </a:extLst>
          </p:cNvPr>
          <p:cNvCxnSpPr>
            <a:cxnSpLocks/>
          </p:cNvCxnSpPr>
          <p:nvPr/>
        </p:nvCxnSpPr>
        <p:spPr>
          <a:xfrm flipH="1" flipV="1">
            <a:off x="9529943" y="2629897"/>
            <a:ext cx="802497" cy="518885"/>
          </a:xfrm>
          <a:prstGeom prst="line">
            <a:avLst/>
          </a:prstGeom>
          <a:ln w="63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69" name="Connettore diritto 68">
            <a:extLst>
              <a:ext uri="{FF2B5EF4-FFF2-40B4-BE49-F238E27FC236}">
                <a16:creationId xmlns:a16="http://schemas.microsoft.com/office/drawing/2014/main" id="{F4FA4BF7-D5DC-4AC9-849F-773150A8DE66}"/>
              </a:ext>
            </a:extLst>
          </p:cNvPr>
          <p:cNvCxnSpPr>
            <a:cxnSpLocks/>
          </p:cNvCxnSpPr>
          <p:nvPr/>
        </p:nvCxnSpPr>
        <p:spPr>
          <a:xfrm flipH="1">
            <a:off x="10332441" y="2895826"/>
            <a:ext cx="776249" cy="243156"/>
          </a:xfrm>
          <a:prstGeom prst="line">
            <a:avLst/>
          </a:prstGeom>
          <a:ln w="63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sp>
        <p:nvSpPr>
          <p:cNvPr id="81" name="Rettangolo 80">
            <a:extLst>
              <a:ext uri="{FF2B5EF4-FFF2-40B4-BE49-F238E27FC236}">
                <a16:creationId xmlns:a16="http://schemas.microsoft.com/office/drawing/2014/main" id="{6F99BC9C-54D0-49D1-8CAB-6420C99A2D6A}"/>
              </a:ext>
            </a:extLst>
          </p:cNvPr>
          <p:cNvSpPr/>
          <p:nvPr/>
        </p:nvSpPr>
        <p:spPr>
          <a:xfrm>
            <a:off x="7237457" y="4114505"/>
            <a:ext cx="1033500" cy="78241"/>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2" name="Rettangolo 81">
            <a:extLst>
              <a:ext uri="{FF2B5EF4-FFF2-40B4-BE49-F238E27FC236}">
                <a16:creationId xmlns:a16="http://schemas.microsoft.com/office/drawing/2014/main" id="{BFDE4838-68A9-47B4-B78F-12F48E86717C}"/>
              </a:ext>
            </a:extLst>
          </p:cNvPr>
          <p:cNvSpPr/>
          <p:nvPr/>
        </p:nvSpPr>
        <p:spPr>
          <a:xfrm>
            <a:off x="7237457" y="4246781"/>
            <a:ext cx="794039" cy="78241"/>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3" name="Rettangolo 82">
            <a:extLst>
              <a:ext uri="{FF2B5EF4-FFF2-40B4-BE49-F238E27FC236}">
                <a16:creationId xmlns:a16="http://schemas.microsoft.com/office/drawing/2014/main" id="{59253A25-9163-4893-AD92-9D4992E90B42}"/>
              </a:ext>
            </a:extLst>
          </p:cNvPr>
          <p:cNvSpPr/>
          <p:nvPr/>
        </p:nvSpPr>
        <p:spPr>
          <a:xfrm>
            <a:off x="7237457" y="4377354"/>
            <a:ext cx="372558" cy="78241"/>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4" name="Rettangolo 83">
            <a:extLst>
              <a:ext uri="{FF2B5EF4-FFF2-40B4-BE49-F238E27FC236}">
                <a16:creationId xmlns:a16="http://schemas.microsoft.com/office/drawing/2014/main" id="{0F06FDB7-503F-4B94-97DD-0B90235D052D}"/>
              </a:ext>
            </a:extLst>
          </p:cNvPr>
          <p:cNvSpPr/>
          <p:nvPr/>
        </p:nvSpPr>
        <p:spPr>
          <a:xfrm>
            <a:off x="7237457" y="4507927"/>
            <a:ext cx="86808" cy="78241"/>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85" name="Connettore diritto 84">
            <a:extLst>
              <a:ext uri="{FF2B5EF4-FFF2-40B4-BE49-F238E27FC236}">
                <a16:creationId xmlns:a16="http://schemas.microsoft.com/office/drawing/2014/main" id="{6427E1C6-3E76-41B6-9489-DFA7CF179B73}"/>
              </a:ext>
            </a:extLst>
          </p:cNvPr>
          <p:cNvCxnSpPr>
            <a:cxnSpLocks/>
          </p:cNvCxnSpPr>
          <p:nvPr/>
        </p:nvCxnSpPr>
        <p:spPr>
          <a:xfrm flipH="1">
            <a:off x="7237457" y="4069994"/>
            <a:ext cx="1033501" cy="0"/>
          </a:xfrm>
          <a:prstGeom prst="line">
            <a:avLst/>
          </a:prstGeom>
          <a:ln w="12700">
            <a:solidFill>
              <a:schemeClr val="dk1"/>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sp>
        <p:nvSpPr>
          <p:cNvPr id="89" name="Rettangolo 88">
            <a:extLst>
              <a:ext uri="{FF2B5EF4-FFF2-40B4-BE49-F238E27FC236}">
                <a16:creationId xmlns:a16="http://schemas.microsoft.com/office/drawing/2014/main" id="{1E8F3CB3-6D56-4A9F-9C6A-1CE3682610D3}"/>
              </a:ext>
            </a:extLst>
          </p:cNvPr>
          <p:cNvSpPr/>
          <p:nvPr/>
        </p:nvSpPr>
        <p:spPr>
          <a:xfrm>
            <a:off x="7235415" y="4691475"/>
            <a:ext cx="601426" cy="78241"/>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0" name="Rettangolo 89">
            <a:extLst>
              <a:ext uri="{FF2B5EF4-FFF2-40B4-BE49-F238E27FC236}">
                <a16:creationId xmlns:a16="http://schemas.microsoft.com/office/drawing/2014/main" id="{86C7BEDB-C73F-4B0F-8AE9-5D3E3307AE6F}"/>
              </a:ext>
            </a:extLst>
          </p:cNvPr>
          <p:cNvSpPr/>
          <p:nvPr/>
        </p:nvSpPr>
        <p:spPr>
          <a:xfrm>
            <a:off x="7235416" y="4823751"/>
            <a:ext cx="175182" cy="78241"/>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1" name="Rettangolo 90">
            <a:extLst>
              <a:ext uri="{FF2B5EF4-FFF2-40B4-BE49-F238E27FC236}">
                <a16:creationId xmlns:a16="http://schemas.microsoft.com/office/drawing/2014/main" id="{04861973-2310-459C-AEF9-3E834AED5172}"/>
              </a:ext>
            </a:extLst>
          </p:cNvPr>
          <p:cNvSpPr/>
          <p:nvPr/>
        </p:nvSpPr>
        <p:spPr>
          <a:xfrm>
            <a:off x="7235415" y="4954324"/>
            <a:ext cx="45719" cy="78241"/>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93" name="Connettore diritto 92">
            <a:extLst>
              <a:ext uri="{FF2B5EF4-FFF2-40B4-BE49-F238E27FC236}">
                <a16:creationId xmlns:a16="http://schemas.microsoft.com/office/drawing/2014/main" id="{42D6059D-A43A-438D-B063-35FC71F3F3A1}"/>
              </a:ext>
            </a:extLst>
          </p:cNvPr>
          <p:cNvCxnSpPr>
            <a:cxnSpLocks/>
          </p:cNvCxnSpPr>
          <p:nvPr/>
        </p:nvCxnSpPr>
        <p:spPr>
          <a:xfrm flipH="1">
            <a:off x="7235415" y="4646964"/>
            <a:ext cx="1033501" cy="0"/>
          </a:xfrm>
          <a:prstGeom prst="line">
            <a:avLst/>
          </a:prstGeom>
          <a:ln w="12700">
            <a:solidFill>
              <a:schemeClr val="dk1"/>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sp>
        <p:nvSpPr>
          <p:cNvPr id="97" name="Rettangolo 96">
            <a:extLst>
              <a:ext uri="{FF2B5EF4-FFF2-40B4-BE49-F238E27FC236}">
                <a16:creationId xmlns:a16="http://schemas.microsoft.com/office/drawing/2014/main" id="{CE5EA1C5-F3F4-4171-B3A2-1CC3B86D1B47}"/>
              </a:ext>
            </a:extLst>
          </p:cNvPr>
          <p:cNvSpPr/>
          <p:nvPr/>
        </p:nvSpPr>
        <p:spPr>
          <a:xfrm>
            <a:off x="7235414" y="5124016"/>
            <a:ext cx="813743" cy="78241"/>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8" name="Rettangolo 97">
            <a:extLst>
              <a:ext uri="{FF2B5EF4-FFF2-40B4-BE49-F238E27FC236}">
                <a16:creationId xmlns:a16="http://schemas.microsoft.com/office/drawing/2014/main" id="{E1BE0921-DE48-400B-9177-D850D549AE47}"/>
              </a:ext>
            </a:extLst>
          </p:cNvPr>
          <p:cNvSpPr/>
          <p:nvPr/>
        </p:nvSpPr>
        <p:spPr>
          <a:xfrm>
            <a:off x="7235416" y="5256292"/>
            <a:ext cx="45719" cy="78241"/>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100" name="Connettore diritto 99">
            <a:extLst>
              <a:ext uri="{FF2B5EF4-FFF2-40B4-BE49-F238E27FC236}">
                <a16:creationId xmlns:a16="http://schemas.microsoft.com/office/drawing/2014/main" id="{4B01D2C9-1E4B-47A9-9D9C-52A525719166}"/>
              </a:ext>
            </a:extLst>
          </p:cNvPr>
          <p:cNvCxnSpPr>
            <a:cxnSpLocks/>
          </p:cNvCxnSpPr>
          <p:nvPr/>
        </p:nvCxnSpPr>
        <p:spPr>
          <a:xfrm flipH="1">
            <a:off x="7235415" y="5079505"/>
            <a:ext cx="1033501" cy="0"/>
          </a:xfrm>
          <a:prstGeom prst="line">
            <a:avLst/>
          </a:prstGeom>
          <a:ln w="12700">
            <a:solidFill>
              <a:schemeClr val="dk1"/>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sp>
        <p:nvSpPr>
          <p:cNvPr id="102" name="Rettangolo 101">
            <a:extLst>
              <a:ext uri="{FF2B5EF4-FFF2-40B4-BE49-F238E27FC236}">
                <a16:creationId xmlns:a16="http://schemas.microsoft.com/office/drawing/2014/main" id="{BF5E1D20-D78C-4F2B-93C8-327FAB260AD5}"/>
              </a:ext>
            </a:extLst>
          </p:cNvPr>
          <p:cNvSpPr/>
          <p:nvPr/>
        </p:nvSpPr>
        <p:spPr>
          <a:xfrm>
            <a:off x="7235415" y="5424281"/>
            <a:ext cx="123187" cy="78241"/>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3" name="Rettangolo 102">
            <a:extLst>
              <a:ext uri="{FF2B5EF4-FFF2-40B4-BE49-F238E27FC236}">
                <a16:creationId xmlns:a16="http://schemas.microsoft.com/office/drawing/2014/main" id="{5D900727-3A92-44AA-8BDB-C406C5C42DC3}"/>
              </a:ext>
            </a:extLst>
          </p:cNvPr>
          <p:cNvSpPr/>
          <p:nvPr/>
        </p:nvSpPr>
        <p:spPr>
          <a:xfrm>
            <a:off x="7235416" y="5556557"/>
            <a:ext cx="63651" cy="78241"/>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4" name="Rettangolo 103">
            <a:extLst>
              <a:ext uri="{FF2B5EF4-FFF2-40B4-BE49-F238E27FC236}">
                <a16:creationId xmlns:a16="http://schemas.microsoft.com/office/drawing/2014/main" id="{DABFC418-0B80-4D61-AD5A-0F51AF7D63CC}"/>
              </a:ext>
            </a:extLst>
          </p:cNvPr>
          <p:cNvSpPr/>
          <p:nvPr/>
        </p:nvSpPr>
        <p:spPr>
          <a:xfrm>
            <a:off x="7235415" y="5687130"/>
            <a:ext cx="45719" cy="78241"/>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105" name="Connettore diritto 104">
            <a:extLst>
              <a:ext uri="{FF2B5EF4-FFF2-40B4-BE49-F238E27FC236}">
                <a16:creationId xmlns:a16="http://schemas.microsoft.com/office/drawing/2014/main" id="{C44E2178-D883-42AB-8C13-DB089A734FCB}"/>
              </a:ext>
            </a:extLst>
          </p:cNvPr>
          <p:cNvCxnSpPr>
            <a:cxnSpLocks/>
          </p:cNvCxnSpPr>
          <p:nvPr/>
        </p:nvCxnSpPr>
        <p:spPr>
          <a:xfrm flipH="1">
            <a:off x="7235415" y="5379770"/>
            <a:ext cx="1033501" cy="0"/>
          </a:xfrm>
          <a:prstGeom prst="line">
            <a:avLst/>
          </a:prstGeom>
          <a:ln w="12700">
            <a:solidFill>
              <a:schemeClr val="dk1"/>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sp>
        <p:nvSpPr>
          <p:cNvPr id="108" name="Connettore 107">
            <a:extLst>
              <a:ext uri="{FF2B5EF4-FFF2-40B4-BE49-F238E27FC236}">
                <a16:creationId xmlns:a16="http://schemas.microsoft.com/office/drawing/2014/main" id="{27352985-4C02-4E30-AFA8-09BC1E30FF91}"/>
              </a:ext>
            </a:extLst>
          </p:cNvPr>
          <p:cNvSpPr/>
          <p:nvPr/>
        </p:nvSpPr>
        <p:spPr>
          <a:xfrm>
            <a:off x="5761889" y="396833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109" name="Connettore diritto 108">
            <a:extLst>
              <a:ext uri="{FF2B5EF4-FFF2-40B4-BE49-F238E27FC236}">
                <a16:creationId xmlns:a16="http://schemas.microsoft.com/office/drawing/2014/main" id="{10E5ECFF-AD79-44D9-B2FA-79253A59669F}"/>
              </a:ext>
            </a:extLst>
          </p:cNvPr>
          <p:cNvCxnSpPr>
            <a:cxnSpLocks/>
          </p:cNvCxnSpPr>
          <p:nvPr/>
        </p:nvCxnSpPr>
        <p:spPr>
          <a:xfrm flipH="1">
            <a:off x="5692442" y="4183249"/>
            <a:ext cx="1033501" cy="0"/>
          </a:xfrm>
          <a:prstGeom prst="line">
            <a:avLst/>
          </a:prstGeom>
          <a:ln w="6350">
            <a:solidFill>
              <a:schemeClr val="dk1"/>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sp>
        <p:nvSpPr>
          <p:cNvPr id="110" name="Connettore 109">
            <a:extLst>
              <a:ext uri="{FF2B5EF4-FFF2-40B4-BE49-F238E27FC236}">
                <a16:creationId xmlns:a16="http://schemas.microsoft.com/office/drawing/2014/main" id="{226F2A4B-1CE0-49A4-8E68-30D7E4266865}"/>
              </a:ext>
            </a:extLst>
          </p:cNvPr>
          <p:cNvSpPr/>
          <p:nvPr/>
        </p:nvSpPr>
        <p:spPr>
          <a:xfrm>
            <a:off x="5802323" y="401561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1" name="Connettore 110">
            <a:extLst>
              <a:ext uri="{FF2B5EF4-FFF2-40B4-BE49-F238E27FC236}">
                <a16:creationId xmlns:a16="http://schemas.microsoft.com/office/drawing/2014/main" id="{6A2E7E63-DE78-4B44-A042-A13B38FB6EEF}"/>
              </a:ext>
            </a:extLst>
          </p:cNvPr>
          <p:cNvSpPr/>
          <p:nvPr/>
        </p:nvSpPr>
        <p:spPr>
          <a:xfrm>
            <a:off x="5825571" y="406697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2" name="Connettore 111">
            <a:extLst>
              <a:ext uri="{FF2B5EF4-FFF2-40B4-BE49-F238E27FC236}">
                <a16:creationId xmlns:a16="http://schemas.microsoft.com/office/drawing/2014/main" id="{43C0D81F-95C0-4C7A-96F3-11DE5022E558}"/>
              </a:ext>
            </a:extLst>
          </p:cNvPr>
          <p:cNvSpPr/>
          <p:nvPr/>
        </p:nvSpPr>
        <p:spPr>
          <a:xfrm>
            <a:off x="5848819" y="411794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3" name="Connettore 112">
            <a:extLst>
              <a:ext uri="{FF2B5EF4-FFF2-40B4-BE49-F238E27FC236}">
                <a16:creationId xmlns:a16="http://schemas.microsoft.com/office/drawing/2014/main" id="{DFBF698F-23F4-4A91-BF84-B8362588AC73}"/>
              </a:ext>
            </a:extLst>
          </p:cNvPr>
          <p:cNvSpPr/>
          <p:nvPr/>
        </p:nvSpPr>
        <p:spPr>
          <a:xfrm>
            <a:off x="5860831" y="416997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4" name="Connettore 113">
            <a:extLst>
              <a:ext uri="{FF2B5EF4-FFF2-40B4-BE49-F238E27FC236}">
                <a16:creationId xmlns:a16="http://schemas.microsoft.com/office/drawing/2014/main" id="{4572A447-7ACB-4375-8DD8-475F4F32958A}"/>
              </a:ext>
            </a:extLst>
          </p:cNvPr>
          <p:cNvSpPr/>
          <p:nvPr/>
        </p:nvSpPr>
        <p:spPr>
          <a:xfrm>
            <a:off x="5894803" y="4216484"/>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5" name="Connettore 114">
            <a:extLst>
              <a:ext uri="{FF2B5EF4-FFF2-40B4-BE49-F238E27FC236}">
                <a16:creationId xmlns:a16="http://schemas.microsoft.com/office/drawing/2014/main" id="{88E726D3-DEC4-4E0E-B037-F02020A43463}"/>
              </a:ext>
            </a:extLst>
          </p:cNvPr>
          <p:cNvSpPr/>
          <p:nvPr/>
        </p:nvSpPr>
        <p:spPr>
          <a:xfrm>
            <a:off x="5907327" y="427297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6" name="Connettore 115">
            <a:extLst>
              <a:ext uri="{FF2B5EF4-FFF2-40B4-BE49-F238E27FC236}">
                <a16:creationId xmlns:a16="http://schemas.microsoft.com/office/drawing/2014/main" id="{7EF529BD-2F60-4463-BED1-DBC2366BD094}"/>
              </a:ext>
            </a:extLst>
          </p:cNvPr>
          <p:cNvSpPr/>
          <p:nvPr/>
        </p:nvSpPr>
        <p:spPr>
          <a:xfrm>
            <a:off x="5953823" y="422895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7" name="Connettore 116">
            <a:extLst>
              <a:ext uri="{FF2B5EF4-FFF2-40B4-BE49-F238E27FC236}">
                <a16:creationId xmlns:a16="http://schemas.microsoft.com/office/drawing/2014/main" id="{53634556-B455-40C8-A5D2-68F073141A02}"/>
              </a:ext>
            </a:extLst>
          </p:cNvPr>
          <p:cNvSpPr/>
          <p:nvPr/>
        </p:nvSpPr>
        <p:spPr>
          <a:xfrm>
            <a:off x="5975271" y="416997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8" name="Connettore 117">
            <a:extLst>
              <a:ext uri="{FF2B5EF4-FFF2-40B4-BE49-F238E27FC236}">
                <a16:creationId xmlns:a16="http://schemas.microsoft.com/office/drawing/2014/main" id="{9A8397EE-2EF1-47E3-BC29-6C1D34604216}"/>
              </a:ext>
            </a:extLst>
          </p:cNvPr>
          <p:cNvSpPr/>
          <p:nvPr/>
        </p:nvSpPr>
        <p:spPr>
          <a:xfrm>
            <a:off x="5984435" y="410997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9" name="Connettore 118">
            <a:extLst>
              <a:ext uri="{FF2B5EF4-FFF2-40B4-BE49-F238E27FC236}">
                <a16:creationId xmlns:a16="http://schemas.microsoft.com/office/drawing/2014/main" id="{BC1D880D-8534-4339-BD23-16A82D0C38DF}"/>
              </a:ext>
            </a:extLst>
          </p:cNvPr>
          <p:cNvSpPr/>
          <p:nvPr/>
        </p:nvSpPr>
        <p:spPr>
          <a:xfrm>
            <a:off x="6523055" y="416997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0" name="Connettore 119">
            <a:extLst>
              <a:ext uri="{FF2B5EF4-FFF2-40B4-BE49-F238E27FC236}">
                <a16:creationId xmlns:a16="http://schemas.microsoft.com/office/drawing/2014/main" id="{48B66ACB-416C-4B7E-927C-74860C1AEB0A}"/>
              </a:ext>
            </a:extLst>
          </p:cNvPr>
          <p:cNvSpPr/>
          <p:nvPr/>
        </p:nvSpPr>
        <p:spPr>
          <a:xfrm>
            <a:off x="6600539" y="432966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1" name="Connettore 120">
            <a:extLst>
              <a:ext uri="{FF2B5EF4-FFF2-40B4-BE49-F238E27FC236}">
                <a16:creationId xmlns:a16="http://schemas.microsoft.com/office/drawing/2014/main" id="{4A05102C-A0DE-4F3C-BAE2-8901B302DD0A}"/>
              </a:ext>
            </a:extLst>
          </p:cNvPr>
          <p:cNvSpPr/>
          <p:nvPr/>
        </p:nvSpPr>
        <p:spPr>
          <a:xfrm>
            <a:off x="6573829" y="428112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2" name="Connettore 121">
            <a:extLst>
              <a:ext uri="{FF2B5EF4-FFF2-40B4-BE49-F238E27FC236}">
                <a16:creationId xmlns:a16="http://schemas.microsoft.com/office/drawing/2014/main" id="{0FC98DCF-7438-459A-8B48-16022C4F7556}"/>
              </a:ext>
            </a:extLst>
          </p:cNvPr>
          <p:cNvSpPr/>
          <p:nvPr/>
        </p:nvSpPr>
        <p:spPr>
          <a:xfrm>
            <a:off x="6539574" y="4226584"/>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3" name="Connettore 122">
            <a:extLst>
              <a:ext uri="{FF2B5EF4-FFF2-40B4-BE49-F238E27FC236}">
                <a16:creationId xmlns:a16="http://schemas.microsoft.com/office/drawing/2014/main" id="{BE4051A5-509D-47D2-84C2-90C299786EBA}"/>
              </a:ext>
            </a:extLst>
          </p:cNvPr>
          <p:cNvSpPr/>
          <p:nvPr/>
        </p:nvSpPr>
        <p:spPr>
          <a:xfrm>
            <a:off x="6415253" y="3967075"/>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4" name="Connettore 123">
            <a:extLst>
              <a:ext uri="{FF2B5EF4-FFF2-40B4-BE49-F238E27FC236}">
                <a16:creationId xmlns:a16="http://schemas.microsoft.com/office/drawing/2014/main" id="{5B079896-CA3E-4067-A886-0B067412C5EF}"/>
              </a:ext>
            </a:extLst>
          </p:cNvPr>
          <p:cNvSpPr/>
          <p:nvPr/>
        </p:nvSpPr>
        <p:spPr>
          <a:xfrm>
            <a:off x="6492737" y="412676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5" name="Connettore 124">
            <a:extLst>
              <a:ext uri="{FF2B5EF4-FFF2-40B4-BE49-F238E27FC236}">
                <a16:creationId xmlns:a16="http://schemas.microsoft.com/office/drawing/2014/main" id="{69DD9F2D-69A3-4D01-8816-494194745D5B}"/>
              </a:ext>
            </a:extLst>
          </p:cNvPr>
          <p:cNvSpPr/>
          <p:nvPr/>
        </p:nvSpPr>
        <p:spPr>
          <a:xfrm>
            <a:off x="6466027" y="407822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6" name="Connettore 125">
            <a:extLst>
              <a:ext uri="{FF2B5EF4-FFF2-40B4-BE49-F238E27FC236}">
                <a16:creationId xmlns:a16="http://schemas.microsoft.com/office/drawing/2014/main" id="{DCD5BC60-C332-4FF5-947B-CF17578CD3E3}"/>
              </a:ext>
            </a:extLst>
          </p:cNvPr>
          <p:cNvSpPr/>
          <p:nvPr/>
        </p:nvSpPr>
        <p:spPr>
          <a:xfrm>
            <a:off x="6431772" y="4023683"/>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7" name="Connettore 126">
            <a:extLst>
              <a:ext uri="{FF2B5EF4-FFF2-40B4-BE49-F238E27FC236}">
                <a16:creationId xmlns:a16="http://schemas.microsoft.com/office/drawing/2014/main" id="{469BF267-E871-47BB-8D08-3451F7ED789A}"/>
              </a:ext>
            </a:extLst>
          </p:cNvPr>
          <p:cNvSpPr/>
          <p:nvPr/>
        </p:nvSpPr>
        <p:spPr>
          <a:xfrm>
            <a:off x="6577815" y="4163293"/>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8" name="Connettore 127">
            <a:extLst>
              <a:ext uri="{FF2B5EF4-FFF2-40B4-BE49-F238E27FC236}">
                <a16:creationId xmlns:a16="http://schemas.microsoft.com/office/drawing/2014/main" id="{F17E5944-2BD4-4640-8870-BD2E3932BCF6}"/>
              </a:ext>
            </a:extLst>
          </p:cNvPr>
          <p:cNvSpPr/>
          <p:nvPr/>
        </p:nvSpPr>
        <p:spPr>
          <a:xfrm>
            <a:off x="6655299" y="432297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9" name="Connettore 128">
            <a:extLst>
              <a:ext uri="{FF2B5EF4-FFF2-40B4-BE49-F238E27FC236}">
                <a16:creationId xmlns:a16="http://schemas.microsoft.com/office/drawing/2014/main" id="{97619EDA-65B7-4483-B692-D6B86019526E}"/>
              </a:ext>
            </a:extLst>
          </p:cNvPr>
          <p:cNvSpPr/>
          <p:nvPr/>
        </p:nvSpPr>
        <p:spPr>
          <a:xfrm>
            <a:off x="6628589" y="427443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0" name="Connettore 129">
            <a:extLst>
              <a:ext uri="{FF2B5EF4-FFF2-40B4-BE49-F238E27FC236}">
                <a16:creationId xmlns:a16="http://schemas.microsoft.com/office/drawing/2014/main" id="{575E89A3-AD94-4AF5-9C46-EEEA12582DDA}"/>
              </a:ext>
            </a:extLst>
          </p:cNvPr>
          <p:cNvSpPr/>
          <p:nvPr/>
        </p:nvSpPr>
        <p:spPr>
          <a:xfrm>
            <a:off x="6594334" y="421990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1" name="Connettore 130">
            <a:extLst>
              <a:ext uri="{FF2B5EF4-FFF2-40B4-BE49-F238E27FC236}">
                <a16:creationId xmlns:a16="http://schemas.microsoft.com/office/drawing/2014/main" id="{6E6F00ED-EABB-4489-8330-8DD8767AC194}"/>
              </a:ext>
            </a:extLst>
          </p:cNvPr>
          <p:cNvSpPr/>
          <p:nvPr/>
        </p:nvSpPr>
        <p:spPr>
          <a:xfrm>
            <a:off x="6327397" y="397750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2" name="Connettore 131">
            <a:extLst>
              <a:ext uri="{FF2B5EF4-FFF2-40B4-BE49-F238E27FC236}">
                <a16:creationId xmlns:a16="http://schemas.microsoft.com/office/drawing/2014/main" id="{B2481225-247E-4BD4-AE2B-D36C2A893B06}"/>
              </a:ext>
            </a:extLst>
          </p:cNvPr>
          <p:cNvSpPr/>
          <p:nvPr/>
        </p:nvSpPr>
        <p:spPr>
          <a:xfrm>
            <a:off x="6367831" y="402477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3" name="Connettore 132">
            <a:extLst>
              <a:ext uri="{FF2B5EF4-FFF2-40B4-BE49-F238E27FC236}">
                <a16:creationId xmlns:a16="http://schemas.microsoft.com/office/drawing/2014/main" id="{4E4DB12F-1ACB-4C4A-8FDF-8B8B6FF2512D}"/>
              </a:ext>
            </a:extLst>
          </p:cNvPr>
          <p:cNvSpPr/>
          <p:nvPr/>
        </p:nvSpPr>
        <p:spPr>
          <a:xfrm>
            <a:off x="6391079" y="407614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4" name="Connettore 133">
            <a:extLst>
              <a:ext uri="{FF2B5EF4-FFF2-40B4-BE49-F238E27FC236}">
                <a16:creationId xmlns:a16="http://schemas.microsoft.com/office/drawing/2014/main" id="{75B37B10-8D24-479C-986E-E8BA9019F5DC}"/>
              </a:ext>
            </a:extLst>
          </p:cNvPr>
          <p:cNvSpPr/>
          <p:nvPr/>
        </p:nvSpPr>
        <p:spPr>
          <a:xfrm>
            <a:off x="6414327" y="412711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5" name="Connettore 134">
            <a:extLst>
              <a:ext uri="{FF2B5EF4-FFF2-40B4-BE49-F238E27FC236}">
                <a16:creationId xmlns:a16="http://schemas.microsoft.com/office/drawing/2014/main" id="{87404DCC-7C4D-4570-8006-03EF9F682FAE}"/>
              </a:ext>
            </a:extLst>
          </p:cNvPr>
          <p:cNvSpPr/>
          <p:nvPr/>
        </p:nvSpPr>
        <p:spPr>
          <a:xfrm>
            <a:off x="6437673" y="418005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6" name="Connettore 135">
            <a:extLst>
              <a:ext uri="{FF2B5EF4-FFF2-40B4-BE49-F238E27FC236}">
                <a16:creationId xmlns:a16="http://schemas.microsoft.com/office/drawing/2014/main" id="{B000C5A0-E27C-4A6A-A0E4-030154FEEBF8}"/>
              </a:ext>
            </a:extLst>
          </p:cNvPr>
          <p:cNvSpPr/>
          <p:nvPr/>
        </p:nvSpPr>
        <p:spPr>
          <a:xfrm>
            <a:off x="6478107" y="422732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7" name="Connettore 136">
            <a:extLst>
              <a:ext uri="{FF2B5EF4-FFF2-40B4-BE49-F238E27FC236}">
                <a16:creationId xmlns:a16="http://schemas.microsoft.com/office/drawing/2014/main" id="{81FF0599-86A9-4838-82DB-092DAD7532D6}"/>
              </a:ext>
            </a:extLst>
          </p:cNvPr>
          <p:cNvSpPr/>
          <p:nvPr/>
        </p:nvSpPr>
        <p:spPr>
          <a:xfrm>
            <a:off x="6501355" y="427869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8" name="Connettore 137">
            <a:extLst>
              <a:ext uri="{FF2B5EF4-FFF2-40B4-BE49-F238E27FC236}">
                <a16:creationId xmlns:a16="http://schemas.microsoft.com/office/drawing/2014/main" id="{56845F74-A1F2-4113-9EB9-58D13DA6CFE4}"/>
              </a:ext>
            </a:extLst>
          </p:cNvPr>
          <p:cNvSpPr/>
          <p:nvPr/>
        </p:nvSpPr>
        <p:spPr>
          <a:xfrm>
            <a:off x="6524603" y="432966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9" name="Connettore 138">
            <a:extLst>
              <a:ext uri="{FF2B5EF4-FFF2-40B4-BE49-F238E27FC236}">
                <a16:creationId xmlns:a16="http://schemas.microsoft.com/office/drawing/2014/main" id="{F0D551CE-D792-4651-9E97-DD70C9B20833}"/>
              </a:ext>
            </a:extLst>
          </p:cNvPr>
          <p:cNvSpPr/>
          <p:nvPr/>
        </p:nvSpPr>
        <p:spPr>
          <a:xfrm>
            <a:off x="6644499" y="4055664"/>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0" name="Connettore 139">
            <a:extLst>
              <a:ext uri="{FF2B5EF4-FFF2-40B4-BE49-F238E27FC236}">
                <a16:creationId xmlns:a16="http://schemas.microsoft.com/office/drawing/2014/main" id="{9C08A467-D980-4398-BF47-D051C62CA68F}"/>
              </a:ext>
            </a:extLst>
          </p:cNvPr>
          <p:cNvSpPr/>
          <p:nvPr/>
        </p:nvSpPr>
        <p:spPr>
          <a:xfrm>
            <a:off x="6661018" y="411227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1" name="Connettore 140">
            <a:extLst>
              <a:ext uri="{FF2B5EF4-FFF2-40B4-BE49-F238E27FC236}">
                <a16:creationId xmlns:a16="http://schemas.microsoft.com/office/drawing/2014/main" id="{2EA8E9C3-AF9D-4494-81EB-BA2D6F9B5B40}"/>
              </a:ext>
            </a:extLst>
          </p:cNvPr>
          <p:cNvSpPr/>
          <p:nvPr/>
        </p:nvSpPr>
        <p:spPr>
          <a:xfrm>
            <a:off x="6556643" y="406608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2" name="Connettore 141">
            <a:extLst>
              <a:ext uri="{FF2B5EF4-FFF2-40B4-BE49-F238E27FC236}">
                <a16:creationId xmlns:a16="http://schemas.microsoft.com/office/drawing/2014/main" id="{7513AE45-BB50-4C18-B7BC-E3DF8AEEF04E}"/>
              </a:ext>
            </a:extLst>
          </p:cNvPr>
          <p:cNvSpPr/>
          <p:nvPr/>
        </p:nvSpPr>
        <p:spPr>
          <a:xfrm>
            <a:off x="6597077" y="411336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144" name="Connettore diritto 143">
            <a:extLst>
              <a:ext uri="{FF2B5EF4-FFF2-40B4-BE49-F238E27FC236}">
                <a16:creationId xmlns:a16="http://schemas.microsoft.com/office/drawing/2014/main" id="{1D39BFE5-4504-4262-9B69-1E0B5E69DC94}"/>
              </a:ext>
            </a:extLst>
          </p:cNvPr>
          <p:cNvCxnSpPr>
            <a:cxnSpLocks/>
          </p:cNvCxnSpPr>
          <p:nvPr/>
        </p:nvCxnSpPr>
        <p:spPr>
          <a:xfrm flipH="1">
            <a:off x="5692442" y="4631410"/>
            <a:ext cx="1033501" cy="0"/>
          </a:xfrm>
          <a:prstGeom prst="line">
            <a:avLst/>
          </a:prstGeom>
          <a:ln w="6350">
            <a:solidFill>
              <a:schemeClr val="dk1"/>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sp>
        <p:nvSpPr>
          <p:cNvPr id="148" name="Connettore 147">
            <a:extLst>
              <a:ext uri="{FF2B5EF4-FFF2-40B4-BE49-F238E27FC236}">
                <a16:creationId xmlns:a16="http://schemas.microsoft.com/office/drawing/2014/main" id="{E9FB7344-0549-4AA6-8E06-5685A0F07BD5}"/>
              </a:ext>
            </a:extLst>
          </p:cNvPr>
          <p:cNvSpPr/>
          <p:nvPr/>
        </p:nvSpPr>
        <p:spPr>
          <a:xfrm>
            <a:off x="5860831" y="461813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9" name="Connettore 148">
            <a:extLst>
              <a:ext uri="{FF2B5EF4-FFF2-40B4-BE49-F238E27FC236}">
                <a16:creationId xmlns:a16="http://schemas.microsoft.com/office/drawing/2014/main" id="{8F14572D-B8B4-4CC0-97A6-3CEF50FB1B83}"/>
              </a:ext>
            </a:extLst>
          </p:cNvPr>
          <p:cNvSpPr/>
          <p:nvPr/>
        </p:nvSpPr>
        <p:spPr>
          <a:xfrm>
            <a:off x="5894803" y="4664645"/>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0" name="Connettore 149">
            <a:extLst>
              <a:ext uri="{FF2B5EF4-FFF2-40B4-BE49-F238E27FC236}">
                <a16:creationId xmlns:a16="http://schemas.microsoft.com/office/drawing/2014/main" id="{28A88CD1-068D-4223-911D-B53F454DC948}"/>
              </a:ext>
            </a:extLst>
          </p:cNvPr>
          <p:cNvSpPr/>
          <p:nvPr/>
        </p:nvSpPr>
        <p:spPr>
          <a:xfrm>
            <a:off x="5907327" y="4721133"/>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1" name="Connettore 150">
            <a:extLst>
              <a:ext uri="{FF2B5EF4-FFF2-40B4-BE49-F238E27FC236}">
                <a16:creationId xmlns:a16="http://schemas.microsoft.com/office/drawing/2014/main" id="{34FAA89A-F283-4553-A3A9-997FDF29898F}"/>
              </a:ext>
            </a:extLst>
          </p:cNvPr>
          <p:cNvSpPr/>
          <p:nvPr/>
        </p:nvSpPr>
        <p:spPr>
          <a:xfrm>
            <a:off x="5953823" y="467712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2" name="Connettore 151">
            <a:extLst>
              <a:ext uri="{FF2B5EF4-FFF2-40B4-BE49-F238E27FC236}">
                <a16:creationId xmlns:a16="http://schemas.microsoft.com/office/drawing/2014/main" id="{4A64387A-9B29-4EAF-BF7C-FB2DD768D1BC}"/>
              </a:ext>
            </a:extLst>
          </p:cNvPr>
          <p:cNvSpPr/>
          <p:nvPr/>
        </p:nvSpPr>
        <p:spPr>
          <a:xfrm>
            <a:off x="5975271" y="461813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3" name="Connettore 152">
            <a:extLst>
              <a:ext uri="{FF2B5EF4-FFF2-40B4-BE49-F238E27FC236}">
                <a16:creationId xmlns:a16="http://schemas.microsoft.com/office/drawing/2014/main" id="{23B41C27-399A-4401-B978-7DA27DA22743}"/>
              </a:ext>
            </a:extLst>
          </p:cNvPr>
          <p:cNvSpPr/>
          <p:nvPr/>
        </p:nvSpPr>
        <p:spPr>
          <a:xfrm>
            <a:off x="5984435" y="455813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4" name="Connettore 153">
            <a:extLst>
              <a:ext uri="{FF2B5EF4-FFF2-40B4-BE49-F238E27FC236}">
                <a16:creationId xmlns:a16="http://schemas.microsoft.com/office/drawing/2014/main" id="{8B5971D5-F10E-4CD0-A748-0AAA6B111EB1}"/>
              </a:ext>
            </a:extLst>
          </p:cNvPr>
          <p:cNvSpPr/>
          <p:nvPr/>
        </p:nvSpPr>
        <p:spPr>
          <a:xfrm>
            <a:off x="6523055" y="461813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5" name="Connettore 154">
            <a:extLst>
              <a:ext uri="{FF2B5EF4-FFF2-40B4-BE49-F238E27FC236}">
                <a16:creationId xmlns:a16="http://schemas.microsoft.com/office/drawing/2014/main" id="{9DE07B2F-E67C-4240-95AB-BCBE4BE7441C}"/>
              </a:ext>
            </a:extLst>
          </p:cNvPr>
          <p:cNvSpPr/>
          <p:nvPr/>
        </p:nvSpPr>
        <p:spPr>
          <a:xfrm>
            <a:off x="6600539" y="4777823"/>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6" name="Connettore 155">
            <a:extLst>
              <a:ext uri="{FF2B5EF4-FFF2-40B4-BE49-F238E27FC236}">
                <a16:creationId xmlns:a16="http://schemas.microsoft.com/office/drawing/2014/main" id="{FBC288F1-1423-4897-8213-AAF4FB7A83FE}"/>
              </a:ext>
            </a:extLst>
          </p:cNvPr>
          <p:cNvSpPr/>
          <p:nvPr/>
        </p:nvSpPr>
        <p:spPr>
          <a:xfrm>
            <a:off x="6573829" y="472928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7" name="Connettore 156">
            <a:extLst>
              <a:ext uri="{FF2B5EF4-FFF2-40B4-BE49-F238E27FC236}">
                <a16:creationId xmlns:a16="http://schemas.microsoft.com/office/drawing/2014/main" id="{DBF3BBB9-CB2E-4100-B25A-73AE256F3F19}"/>
              </a:ext>
            </a:extLst>
          </p:cNvPr>
          <p:cNvSpPr/>
          <p:nvPr/>
        </p:nvSpPr>
        <p:spPr>
          <a:xfrm>
            <a:off x="6539574" y="4674745"/>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8" name="Connettore 157">
            <a:extLst>
              <a:ext uri="{FF2B5EF4-FFF2-40B4-BE49-F238E27FC236}">
                <a16:creationId xmlns:a16="http://schemas.microsoft.com/office/drawing/2014/main" id="{F1C892AE-6F3C-4305-AEE2-A16EFCCBBC2E}"/>
              </a:ext>
            </a:extLst>
          </p:cNvPr>
          <p:cNvSpPr/>
          <p:nvPr/>
        </p:nvSpPr>
        <p:spPr>
          <a:xfrm>
            <a:off x="6415253" y="441523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9" name="Connettore 158">
            <a:extLst>
              <a:ext uri="{FF2B5EF4-FFF2-40B4-BE49-F238E27FC236}">
                <a16:creationId xmlns:a16="http://schemas.microsoft.com/office/drawing/2014/main" id="{8A40A639-E067-4FF1-9994-00C1F6E818E0}"/>
              </a:ext>
            </a:extLst>
          </p:cNvPr>
          <p:cNvSpPr/>
          <p:nvPr/>
        </p:nvSpPr>
        <p:spPr>
          <a:xfrm>
            <a:off x="6492737" y="457492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0" name="Connettore 159">
            <a:extLst>
              <a:ext uri="{FF2B5EF4-FFF2-40B4-BE49-F238E27FC236}">
                <a16:creationId xmlns:a16="http://schemas.microsoft.com/office/drawing/2014/main" id="{BFF94412-F78A-4A37-B68D-065DDFA3D63A}"/>
              </a:ext>
            </a:extLst>
          </p:cNvPr>
          <p:cNvSpPr/>
          <p:nvPr/>
        </p:nvSpPr>
        <p:spPr>
          <a:xfrm>
            <a:off x="6466027" y="452638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1" name="Connettore 160">
            <a:extLst>
              <a:ext uri="{FF2B5EF4-FFF2-40B4-BE49-F238E27FC236}">
                <a16:creationId xmlns:a16="http://schemas.microsoft.com/office/drawing/2014/main" id="{E1D1719B-F4C7-48F8-944C-ED1C4A6345E7}"/>
              </a:ext>
            </a:extLst>
          </p:cNvPr>
          <p:cNvSpPr/>
          <p:nvPr/>
        </p:nvSpPr>
        <p:spPr>
          <a:xfrm>
            <a:off x="6431772" y="4471844"/>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2" name="Connettore 161">
            <a:extLst>
              <a:ext uri="{FF2B5EF4-FFF2-40B4-BE49-F238E27FC236}">
                <a16:creationId xmlns:a16="http://schemas.microsoft.com/office/drawing/2014/main" id="{D234B906-6332-4909-9FEF-A4CC68A47EFB}"/>
              </a:ext>
            </a:extLst>
          </p:cNvPr>
          <p:cNvSpPr/>
          <p:nvPr/>
        </p:nvSpPr>
        <p:spPr>
          <a:xfrm>
            <a:off x="6577815" y="4611454"/>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3" name="Connettore 162">
            <a:extLst>
              <a:ext uri="{FF2B5EF4-FFF2-40B4-BE49-F238E27FC236}">
                <a16:creationId xmlns:a16="http://schemas.microsoft.com/office/drawing/2014/main" id="{36856E25-AC6E-457B-BE8D-5812F9844160}"/>
              </a:ext>
            </a:extLst>
          </p:cNvPr>
          <p:cNvSpPr/>
          <p:nvPr/>
        </p:nvSpPr>
        <p:spPr>
          <a:xfrm>
            <a:off x="6655299" y="477114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4" name="Connettore 163">
            <a:extLst>
              <a:ext uri="{FF2B5EF4-FFF2-40B4-BE49-F238E27FC236}">
                <a16:creationId xmlns:a16="http://schemas.microsoft.com/office/drawing/2014/main" id="{D3170A12-9774-41AD-8471-8AFEF478B32B}"/>
              </a:ext>
            </a:extLst>
          </p:cNvPr>
          <p:cNvSpPr/>
          <p:nvPr/>
        </p:nvSpPr>
        <p:spPr>
          <a:xfrm>
            <a:off x="6628589" y="472259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5" name="Connettore 164">
            <a:extLst>
              <a:ext uri="{FF2B5EF4-FFF2-40B4-BE49-F238E27FC236}">
                <a16:creationId xmlns:a16="http://schemas.microsoft.com/office/drawing/2014/main" id="{3FDCBE3D-2907-46F7-9FC8-CE4CC41508CE}"/>
              </a:ext>
            </a:extLst>
          </p:cNvPr>
          <p:cNvSpPr/>
          <p:nvPr/>
        </p:nvSpPr>
        <p:spPr>
          <a:xfrm>
            <a:off x="6594334" y="466806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6" name="Connettore 165">
            <a:extLst>
              <a:ext uri="{FF2B5EF4-FFF2-40B4-BE49-F238E27FC236}">
                <a16:creationId xmlns:a16="http://schemas.microsoft.com/office/drawing/2014/main" id="{3F3C0AD4-A443-45D8-BC84-A6519641DE3B}"/>
              </a:ext>
            </a:extLst>
          </p:cNvPr>
          <p:cNvSpPr/>
          <p:nvPr/>
        </p:nvSpPr>
        <p:spPr>
          <a:xfrm>
            <a:off x="6327397" y="442566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7" name="Connettore 166">
            <a:extLst>
              <a:ext uri="{FF2B5EF4-FFF2-40B4-BE49-F238E27FC236}">
                <a16:creationId xmlns:a16="http://schemas.microsoft.com/office/drawing/2014/main" id="{6C536117-D3B0-4D36-B720-A5FB66CB2B01}"/>
              </a:ext>
            </a:extLst>
          </p:cNvPr>
          <p:cNvSpPr/>
          <p:nvPr/>
        </p:nvSpPr>
        <p:spPr>
          <a:xfrm>
            <a:off x="6367831" y="447294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8" name="Connettore 167">
            <a:extLst>
              <a:ext uri="{FF2B5EF4-FFF2-40B4-BE49-F238E27FC236}">
                <a16:creationId xmlns:a16="http://schemas.microsoft.com/office/drawing/2014/main" id="{96D4446C-DDC2-48D1-B0FB-228806329F38}"/>
              </a:ext>
            </a:extLst>
          </p:cNvPr>
          <p:cNvSpPr/>
          <p:nvPr/>
        </p:nvSpPr>
        <p:spPr>
          <a:xfrm>
            <a:off x="6391079" y="452430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9" name="Connettore 168">
            <a:extLst>
              <a:ext uri="{FF2B5EF4-FFF2-40B4-BE49-F238E27FC236}">
                <a16:creationId xmlns:a16="http://schemas.microsoft.com/office/drawing/2014/main" id="{10C59E33-35BC-4B5F-9F5A-DD25280D0F85}"/>
              </a:ext>
            </a:extLst>
          </p:cNvPr>
          <p:cNvSpPr/>
          <p:nvPr/>
        </p:nvSpPr>
        <p:spPr>
          <a:xfrm>
            <a:off x="6414327" y="4575273"/>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0" name="Connettore 169">
            <a:extLst>
              <a:ext uri="{FF2B5EF4-FFF2-40B4-BE49-F238E27FC236}">
                <a16:creationId xmlns:a16="http://schemas.microsoft.com/office/drawing/2014/main" id="{A3C088E9-439F-4B58-89A9-2B5E6A942900}"/>
              </a:ext>
            </a:extLst>
          </p:cNvPr>
          <p:cNvSpPr/>
          <p:nvPr/>
        </p:nvSpPr>
        <p:spPr>
          <a:xfrm>
            <a:off x="6437673" y="462821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1" name="Connettore 170">
            <a:extLst>
              <a:ext uri="{FF2B5EF4-FFF2-40B4-BE49-F238E27FC236}">
                <a16:creationId xmlns:a16="http://schemas.microsoft.com/office/drawing/2014/main" id="{4E9002B1-4C93-4914-AAD2-7BB167339A15}"/>
              </a:ext>
            </a:extLst>
          </p:cNvPr>
          <p:cNvSpPr/>
          <p:nvPr/>
        </p:nvSpPr>
        <p:spPr>
          <a:xfrm>
            <a:off x="6478107" y="467549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2" name="Connettore 171">
            <a:extLst>
              <a:ext uri="{FF2B5EF4-FFF2-40B4-BE49-F238E27FC236}">
                <a16:creationId xmlns:a16="http://schemas.microsoft.com/office/drawing/2014/main" id="{AACA3B7A-B43D-4BE5-B0EA-D2F5FB6FA8FA}"/>
              </a:ext>
            </a:extLst>
          </p:cNvPr>
          <p:cNvSpPr/>
          <p:nvPr/>
        </p:nvSpPr>
        <p:spPr>
          <a:xfrm>
            <a:off x="6501355" y="472685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3" name="Connettore 172">
            <a:extLst>
              <a:ext uri="{FF2B5EF4-FFF2-40B4-BE49-F238E27FC236}">
                <a16:creationId xmlns:a16="http://schemas.microsoft.com/office/drawing/2014/main" id="{2E23CA19-9AB5-456A-9352-3BFE36A12405}"/>
              </a:ext>
            </a:extLst>
          </p:cNvPr>
          <p:cNvSpPr/>
          <p:nvPr/>
        </p:nvSpPr>
        <p:spPr>
          <a:xfrm>
            <a:off x="6524603" y="4777823"/>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8" name="Connettore 177">
            <a:extLst>
              <a:ext uri="{FF2B5EF4-FFF2-40B4-BE49-F238E27FC236}">
                <a16:creationId xmlns:a16="http://schemas.microsoft.com/office/drawing/2014/main" id="{94A6FED8-E56B-4681-80D4-77BC994467CB}"/>
              </a:ext>
            </a:extLst>
          </p:cNvPr>
          <p:cNvSpPr/>
          <p:nvPr/>
        </p:nvSpPr>
        <p:spPr>
          <a:xfrm>
            <a:off x="6297838" y="452584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9" name="Connettore 178">
            <a:extLst>
              <a:ext uri="{FF2B5EF4-FFF2-40B4-BE49-F238E27FC236}">
                <a16:creationId xmlns:a16="http://schemas.microsoft.com/office/drawing/2014/main" id="{F175BBEA-DC79-4F17-8BC6-16F7A9B57E17}"/>
              </a:ext>
            </a:extLst>
          </p:cNvPr>
          <p:cNvSpPr/>
          <p:nvPr/>
        </p:nvSpPr>
        <p:spPr>
          <a:xfrm>
            <a:off x="6321086" y="457721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0" name="Connettore 179">
            <a:extLst>
              <a:ext uri="{FF2B5EF4-FFF2-40B4-BE49-F238E27FC236}">
                <a16:creationId xmlns:a16="http://schemas.microsoft.com/office/drawing/2014/main" id="{AE46A27A-716E-4980-A419-E57354289C33}"/>
              </a:ext>
            </a:extLst>
          </p:cNvPr>
          <p:cNvSpPr/>
          <p:nvPr/>
        </p:nvSpPr>
        <p:spPr>
          <a:xfrm>
            <a:off x="6345587" y="463781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1" name="Connettore 180">
            <a:extLst>
              <a:ext uri="{FF2B5EF4-FFF2-40B4-BE49-F238E27FC236}">
                <a16:creationId xmlns:a16="http://schemas.microsoft.com/office/drawing/2014/main" id="{F9585D43-8FA1-4722-8C96-F1D7747D8D40}"/>
              </a:ext>
            </a:extLst>
          </p:cNvPr>
          <p:cNvSpPr/>
          <p:nvPr/>
        </p:nvSpPr>
        <p:spPr>
          <a:xfrm>
            <a:off x="6368835" y="468917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2" name="Connettore 181">
            <a:extLst>
              <a:ext uri="{FF2B5EF4-FFF2-40B4-BE49-F238E27FC236}">
                <a16:creationId xmlns:a16="http://schemas.microsoft.com/office/drawing/2014/main" id="{663FD73C-FF95-45DC-82B7-C1859D190EC3}"/>
              </a:ext>
            </a:extLst>
          </p:cNvPr>
          <p:cNvSpPr/>
          <p:nvPr/>
        </p:nvSpPr>
        <p:spPr>
          <a:xfrm>
            <a:off x="5831391" y="422125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3" name="Connettore 182">
            <a:extLst>
              <a:ext uri="{FF2B5EF4-FFF2-40B4-BE49-F238E27FC236}">
                <a16:creationId xmlns:a16="http://schemas.microsoft.com/office/drawing/2014/main" id="{703E3E2C-79B7-41CF-9CFA-81CA0F259E33}"/>
              </a:ext>
            </a:extLst>
          </p:cNvPr>
          <p:cNvSpPr/>
          <p:nvPr/>
        </p:nvSpPr>
        <p:spPr>
          <a:xfrm>
            <a:off x="5854639" y="427262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4" name="Connettore 183">
            <a:extLst>
              <a:ext uri="{FF2B5EF4-FFF2-40B4-BE49-F238E27FC236}">
                <a16:creationId xmlns:a16="http://schemas.microsoft.com/office/drawing/2014/main" id="{A8F413F2-396A-476E-AF4E-0A930B170F5F}"/>
              </a:ext>
            </a:extLst>
          </p:cNvPr>
          <p:cNvSpPr/>
          <p:nvPr/>
        </p:nvSpPr>
        <p:spPr>
          <a:xfrm>
            <a:off x="5766972" y="408867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5" name="Connettore 184">
            <a:extLst>
              <a:ext uri="{FF2B5EF4-FFF2-40B4-BE49-F238E27FC236}">
                <a16:creationId xmlns:a16="http://schemas.microsoft.com/office/drawing/2014/main" id="{3AC776BB-814D-4C0E-97AB-04B6988D760B}"/>
              </a:ext>
            </a:extLst>
          </p:cNvPr>
          <p:cNvSpPr/>
          <p:nvPr/>
        </p:nvSpPr>
        <p:spPr>
          <a:xfrm>
            <a:off x="5790220" y="414003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6" name="Connettore 185">
            <a:extLst>
              <a:ext uri="{FF2B5EF4-FFF2-40B4-BE49-F238E27FC236}">
                <a16:creationId xmlns:a16="http://schemas.microsoft.com/office/drawing/2014/main" id="{1276EAD1-DE7C-4D53-8A91-F3DEA7FEF29D}"/>
              </a:ext>
            </a:extLst>
          </p:cNvPr>
          <p:cNvSpPr/>
          <p:nvPr/>
        </p:nvSpPr>
        <p:spPr>
          <a:xfrm>
            <a:off x="5900483" y="408588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7" name="Connettore 186">
            <a:extLst>
              <a:ext uri="{FF2B5EF4-FFF2-40B4-BE49-F238E27FC236}">
                <a16:creationId xmlns:a16="http://schemas.microsoft.com/office/drawing/2014/main" id="{C28CD8CB-8AF4-4700-A2D0-D65E67F8CF76}"/>
              </a:ext>
            </a:extLst>
          </p:cNvPr>
          <p:cNvSpPr/>
          <p:nvPr/>
        </p:nvSpPr>
        <p:spPr>
          <a:xfrm>
            <a:off x="5923731" y="413724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188" name="Connettore diritto 187">
            <a:extLst>
              <a:ext uri="{FF2B5EF4-FFF2-40B4-BE49-F238E27FC236}">
                <a16:creationId xmlns:a16="http://schemas.microsoft.com/office/drawing/2014/main" id="{BB73CCC7-85FF-4692-B01E-E44AC147C03A}"/>
              </a:ext>
            </a:extLst>
          </p:cNvPr>
          <p:cNvCxnSpPr>
            <a:cxnSpLocks/>
          </p:cNvCxnSpPr>
          <p:nvPr/>
        </p:nvCxnSpPr>
        <p:spPr>
          <a:xfrm flipH="1">
            <a:off x="5694129" y="5124016"/>
            <a:ext cx="1033501" cy="0"/>
          </a:xfrm>
          <a:prstGeom prst="line">
            <a:avLst/>
          </a:prstGeom>
          <a:ln w="6350">
            <a:solidFill>
              <a:schemeClr val="dk1"/>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sp>
        <p:nvSpPr>
          <p:cNvPr id="189" name="Connettore 188">
            <a:extLst>
              <a:ext uri="{FF2B5EF4-FFF2-40B4-BE49-F238E27FC236}">
                <a16:creationId xmlns:a16="http://schemas.microsoft.com/office/drawing/2014/main" id="{72860FE8-B48B-471A-A2D0-10D92776BA65}"/>
              </a:ext>
            </a:extLst>
          </p:cNvPr>
          <p:cNvSpPr/>
          <p:nvPr/>
        </p:nvSpPr>
        <p:spPr>
          <a:xfrm>
            <a:off x="5862518" y="5110743"/>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0" name="Connettore 189">
            <a:extLst>
              <a:ext uri="{FF2B5EF4-FFF2-40B4-BE49-F238E27FC236}">
                <a16:creationId xmlns:a16="http://schemas.microsoft.com/office/drawing/2014/main" id="{D42F0D60-3F0F-4069-8975-48B6AB5FE716}"/>
              </a:ext>
            </a:extLst>
          </p:cNvPr>
          <p:cNvSpPr/>
          <p:nvPr/>
        </p:nvSpPr>
        <p:spPr>
          <a:xfrm>
            <a:off x="5896490" y="515725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1" name="Connettore 190">
            <a:extLst>
              <a:ext uri="{FF2B5EF4-FFF2-40B4-BE49-F238E27FC236}">
                <a16:creationId xmlns:a16="http://schemas.microsoft.com/office/drawing/2014/main" id="{8F2F9F75-EF4F-4258-9B79-8E414347680E}"/>
              </a:ext>
            </a:extLst>
          </p:cNvPr>
          <p:cNvSpPr/>
          <p:nvPr/>
        </p:nvSpPr>
        <p:spPr>
          <a:xfrm>
            <a:off x="5909014" y="521373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5" name="Connettore 194">
            <a:extLst>
              <a:ext uri="{FF2B5EF4-FFF2-40B4-BE49-F238E27FC236}">
                <a16:creationId xmlns:a16="http://schemas.microsoft.com/office/drawing/2014/main" id="{E993A936-8C9A-41DA-AFB6-03EFE89C7570}"/>
              </a:ext>
            </a:extLst>
          </p:cNvPr>
          <p:cNvSpPr/>
          <p:nvPr/>
        </p:nvSpPr>
        <p:spPr>
          <a:xfrm>
            <a:off x="6524742" y="5110743"/>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6" name="Connettore 195">
            <a:extLst>
              <a:ext uri="{FF2B5EF4-FFF2-40B4-BE49-F238E27FC236}">
                <a16:creationId xmlns:a16="http://schemas.microsoft.com/office/drawing/2014/main" id="{69F9D2EC-1B0B-4307-86CE-E76C2C04F77B}"/>
              </a:ext>
            </a:extLst>
          </p:cNvPr>
          <p:cNvSpPr/>
          <p:nvPr/>
        </p:nvSpPr>
        <p:spPr>
          <a:xfrm>
            <a:off x="6640322" y="527042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7" name="Connettore 196">
            <a:extLst>
              <a:ext uri="{FF2B5EF4-FFF2-40B4-BE49-F238E27FC236}">
                <a16:creationId xmlns:a16="http://schemas.microsoft.com/office/drawing/2014/main" id="{26524962-E5C0-4B6E-86DF-FEB3170AC722}"/>
              </a:ext>
            </a:extLst>
          </p:cNvPr>
          <p:cNvSpPr/>
          <p:nvPr/>
        </p:nvSpPr>
        <p:spPr>
          <a:xfrm>
            <a:off x="6575516" y="522188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8" name="Connettore 197">
            <a:extLst>
              <a:ext uri="{FF2B5EF4-FFF2-40B4-BE49-F238E27FC236}">
                <a16:creationId xmlns:a16="http://schemas.microsoft.com/office/drawing/2014/main" id="{E58149EA-A04D-4875-B01C-E99878634B2E}"/>
              </a:ext>
            </a:extLst>
          </p:cNvPr>
          <p:cNvSpPr/>
          <p:nvPr/>
        </p:nvSpPr>
        <p:spPr>
          <a:xfrm>
            <a:off x="6541261" y="516735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9" name="Connettore 198">
            <a:extLst>
              <a:ext uri="{FF2B5EF4-FFF2-40B4-BE49-F238E27FC236}">
                <a16:creationId xmlns:a16="http://schemas.microsoft.com/office/drawing/2014/main" id="{DC6A0FA6-324A-4B5F-A64B-091045488321}"/>
              </a:ext>
            </a:extLst>
          </p:cNvPr>
          <p:cNvSpPr/>
          <p:nvPr/>
        </p:nvSpPr>
        <p:spPr>
          <a:xfrm>
            <a:off x="6362177" y="490784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0" name="Connettore 199">
            <a:extLst>
              <a:ext uri="{FF2B5EF4-FFF2-40B4-BE49-F238E27FC236}">
                <a16:creationId xmlns:a16="http://schemas.microsoft.com/office/drawing/2014/main" id="{908EDFA3-5A19-4D71-B973-44987AC78D7A}"/>
              </a:ext>
            </a:extLst>
          </p:cNvPr>
          <p:cNvSpPr/>
          <p:nvPr/>
        </p:nvSpPr>
        <p:spPr>
          <a:xfrm>
            <a:off x="6494424" y="506752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1" name="Connettore 200">
            <a:extLst>
              <a:ext uri="{FF2B5EF4-FFF2-40B4-BE49-F238E27FC236}">
                <a16:creationId xmlns:a16="http://schemas.microsoft.com/office/drawing/2014/main" id="{F3599116-0258-47F0-9AAB-95BA913939DE}"/>
              </a:ext>
            </a:extLst>
          </p:cNvPr>
          <p:cNvSpPr/>
          <p:nvPr/>
        </p:nvSpPr>
        <p:spPr>
          <a:xfrm>
            <a:off x="6412951" y="501898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2" name="Connettore 201">
            <a:extLst>
              <a:ext uri="{FF2B5EF4-FFF2-40B4-BE49-F238E27FC236}">
                <a16:creationId xmlns:a16="http://schemas.microsoft.com/office/drawing/2014/main" id="{9DBE65AB-19CD-4DC1-B543-9763853E4E78}"/>
              </a:ext>
            </a:extLst>
          </p:cNvPr>
          <p:cNvSpPr/>
          <p:nvPr/>
        </p:nvSpPr>
        <p:spPr>
          <a:xfrm>
            <a:off x="6378696" y="496445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3" name="Connettore 202">
            <a:extLst>
              <a:ext uri="{FF2B5EF4-FFF2-40B4-BE49-F238E27FC236}">
                <a16:creationId xmlns:a16="http://schemas.microsoft.com/office/drawing/2014/main" id="{C204CF45-B5FB-4C04-92B1-C5BC96D3F57B}"/>
              </a:ext>
            </a:extLst>
          </p:cNvPr>
          <p:cNvSpPr/>
          <p:nvPr/>
        </p:nvSpPr>
        <p:spPr>
          <a:xfrm>
            <a:off x="6579502" y="510406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4" name="Connettore 203">
            <a:extLst>
              <a:ext uri="{FF2B5EF4-FFF2-40B4-BE49-F238E27FC236}">
                <a16:creationId xmlns:a16="http://schemas.microsoft.com/office/drawing/2014/main" id="{D3E2E53A-BA79-4AC8-BF67-15A7648D1139}"/>
              </a:ext>
            </a:extLst>
          </p:cNvPr>
          <p:cNvSpPr/>
          <p:nvPr/>
        </p:nvSpPr>
        <p:spPr>
          <a:xfrm>
            <a:off x="6695082" y="526374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5" name="Connettore 204">
            <a:extLst>
              <a:ext uri="{FF2B5EF4-FFF2-40B4-BE49-F238E27FC236}">
                <a16:creationId xmlns:a16="http://schemas.microsoft.com/office/drawing/2014/main" id="{2062B98E-9BD1-4E3F-B23F-CDEB9F710B4D}"/>
              </a:ext>
            </a:extLst>
          </p:cNvPr>
          <p:cNvSpPr/>
          <p:nvPr/>
        </p:nvSpPr>
        <p:spPr>
          <a:xfrm>
            <a:off x="6668372" y="5215205"/>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6" name="Connettore 205">
            <a:extLst>
              <a:ext uri="{FF2B5EF4-FFF2-40B4-BE49-F238E27FC236}">
                <a16:creationId xmlns:a16="http://schemas.microsoft.com/office/drawing/2014/main" id="{0D4F49C7-D3C6-471D-A17C-0C37497DB6AD}"/>
              </a:ext>
            </a:extLst>
          </p:cNvPr>
          <p:cNvSpPr/>
          <p:nvPr/>
        </p:nvSpPr>
        <p:spPr>
          <a:xfrm>
            <a:off x="6634117" y="516066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7" name="Connettore 206">
            <a:extLst>
              <a:ext uri="{FF2B5EF4-FFF2-40B4-BE49-F238E27FC236}">
                <a16:creationId xmlns:a16="http://schemas.microsoft.com/office/drawing/2014/main" id="{E3729065-1D11-4228-AA72-2F89913C3367}"/>
              </a:ext>
            </a:extLst>
          </p:cNvPr>
          <p:cNvSpPr/>
          <p:nvPr/>
        </p:nvSpPr>
        <p:spPr>
          <a:xfrm>
            <a:off x="6274321" y="491826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8" name="Connettore 207">
            <a:extLst>
              <a:ext uri="{FF2B5EF4-FFF2-40B4-BE49-F238E27FC236}">
                <a16:creationId xmlns:a16="http://schemas.microsoft.com/office/drawing/2014/main" id="{A179CD85-2199-4B20-AF8A-413E45A7A8F7}"/>
              </a:ext>
            </a:extLst>
          </p:cNvPr>
          <p:cNvSpPr/>
          <p:nvPr/>
        </p:nvSpPr>
        <p:spPr>
          <a:xfrm>
            <a:off x="6314755" y="496554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9" name="Connettore 208">
            <a:extLst>
              <a:ext uri="{FF2B5EF4-FFF2-40B4-BE49-F238E27FC236}">
                <a16:creationId xmlns:a16="http://schemas.microsoft.com/office/drawing/2014/main" id="{04D3E8B4-0372-442E-9784-F2ACF05DF687}"/>
              </a:ext>
            </a:extLst>
          </p:cNvPr>
          <p:cNvSpPr/>
          <p:nvPr/>
        </p:nvSpPr>
        <p:spPr>
          <a:xfrm>
            <a:off x="6338003" y="501690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0" name="Connettore 209">
            <a:extLst>
              <a:ext uri="{FF2B5EF4-FFF2-40B4-BE49-F238E27FC236}">
                <a16:creationId xmlns:a16="http://schemas.microsoft.com/office/drawing/2014/main" id="{4F37EAB8-670F-4C1A-AEE0-4E13BA8AEB12}"/>
              </a:ext>
            </a:extLst>
          </p:cNvPr>
          <p:cNvSpPr/>
          <p:nvPr/>
        </p:nvSpPr>
        <p:spPr>
          <a:xfrm>
            <a:off x="6361251" y="506787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1" name="Connettore 210">
            <a:extLst>
              <a:ext uri="{FF2B5EF4-FFF2-40B4-BE49-F238E27FC236}">
                <a16:creationId xmlns:a16="http://schemas.microsoft.com/office/drawing/2014/main" id="{61A1F84C-087F-4DC6-9800-C2140CF92CAD}"/>
              </a:ext>
            </a:extLst>
          </p:cNvPr>
          <p:cNvSpPr/>
          <p:nvPr/>
        </p:nvSpPr>
        <p:spPr>
          <a:xfrm>
            <a:off x="6384597" y="512081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2" name="Connettore 211">
            <a:extLst>
              <a:ext uri="{FF2B5EF4-FFF2-40B4-BE49-F238E27FC236}">
                <a16:creationId xmlns:a16="http://schemas.microsoft.com/office/drawing/2014/main" id="{EC0E8A9B-3CBD-448A-9BC8-052A4375FF12}"/>
              </a:ext>
            </a:extLst>
          </p:cNvPr>
          <p:cNvSpPr/>
          <p:nvPr/>
        </p:nvSpPr>
        <p:spPr>
          <a:xfrm>
            <a:off x="6425031" y="516809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3" name="Connettore 212">
            <a:extLst>
              <a:ext uri="{FF2B5EF4-FFF2-40B4-BE49-F238E27FC236}">
                <a16:creationId xmlns:a16="http://schemas.microsoft.com/office/drawing/2014/main" id="{075E714E-5CBF-4870-9C0D-8053EE2B0C4C}"/>
              </a:ext>
            </a:extLst>
          </p:cNvPr>
          <p:cNvSpPr/>
          <p:nvPr/>
        </p:nvSpPr>
        <p:spPr>
          <a:xfrm>
            <a:off x="6503042" y="521945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4" name="Connettore 213">
            <a:extLst>
              <a:ext uri="{FF2B5EF4-FFF2-40B4-BE49-F238E27FC236}">
                <a16:creationId xmlns:a16="http://schemas.microsoft.com/office/drawing/2014/main" id="{8A1BF7CD-4B54-4536-8C26-0BD15DF09B2E}"/>
              </a:ext>
            </a:extLst>
          </p:cNvPr>
          <p:cNvSpPr/>
          <p:nvPr/>
        </p:nvSpPr>
        <p:spPr>
          <a:xfrm>
            <a:off x="6526290" y="527042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5" name="Connettore 214">
            <a:extLst>
              <a:ext uri="{FF2B5EF4-FFF2-40B4-BE49-F238E27FC236}">
                <a16:creationId xmlns:a16="http://schemas.microsoft.com/office/drawing/2014/main" id="{AB520820-B844-4CBA-826C-77F839B73EE7}"/>
              </a:ext>
            </a:extLst>
          </p:cNvPr>
          <p:cNvSpPr/>
          <p:nvPr/>
        </p:nvSpPr>
        <p:spPr>
          <a:xfrm>
            <a:off x="6244762" y="5018454"/>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6" name="Connettore 215">
            <a:extLst>
              <a:ext uri="{FF2B5EF4-FFF2-40B4-BE49-F238E27FC236}">
                <a16:creationId xmlns:a16="http://schemas.microsoft.com/office/drawing/2014/main" id="{A824F730-A9CA-45B2-BD44-2F9AC54D67CF}"/>
              </a:ext>
            </a:extLst>
          </p:cNvPr>
          <p:cNvSpPr/>
          <p:nvPr/>
        </p:nvSpPr>
        <p:spPr>
          <a:xfrm>
            <a:off x="6268010" y="506981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7" name="Connettore 216">
            <a:extLst>
              <a:ext uri="{FF2B5EF4-FFF2-40B4-BE49-F238E27FC236}">
                <a16:creationId xmlns:a16="http://schemas.microsoft.com/office/drawing/2014/main" id="{C3BC1985-BDCA-4600-9114-298703765CBE}"/>
              </a:ext>
            </a:extLst>
          </p:cNvPr>
          <p:cNvSpPr/>
          <p:nvPr/>
        </p:nvSpPr>
        <p:spPr>
          <a:xfrm>
            <a:off x="6292511" y="513041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8" name="Connettore 217">
            <a:extLst>
              <a:ext uri="{FF2B5EF4-FFF2-40B4-BE49-F238E27FC236}">
                <a16:creationId xmlns:a16="http://schemas.microsoft.com/office/drawing/2014/main" id="{83B8165E-023E-4914-A1FE-B947660C5C17}"/>
              </a:ext>
            </a:extLst>
          </p:cNvPr>
          <p:cNvSpPr/>
          <p:nvPr/>
        </p:nvSpPr>
        <p:spPr>
          <a:xfrm>
            <a:off x="6315759" y="518177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9" name="Connettore 218">
            <a:extLst>
              <a:ext uri="{FF2B5EF4-FFF2-40B4-BE49-F238E27FC236}">
                <a16:creationId xmlns:a16="http://schemas.microsoft.com/office/drawing/2014/main" id="{8E4F7C9A-BB62-4424-8822-143ED94CBDEF}"/>
              </a:ext>
            </a:extLst>
          </p:cNvPr>
          <p:cNvSpPr/>
          <p:nvPr/>
        </p:nvSpPr>
        <p:spPr>
          <a:xfrm>
            <a:off x="5769097" y="489895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0" name="Connettore 219">
            <a:extLst>
              <a:ext uri="{FF2B5EF4-FFF2-40B4-BE49-F238E27FC236}">
                <a16:creationId xmlns:a16="http://schemas.microsoft.com/office/drawing/2014/main" id="{2C49DBFB-1F09-4B5D-BE7C-97C8340599FB}"/>
              </a:ext>
            </a:extLst>
          </p:cNvPr>
          <p:cNvSpPr/>
          <p:nvPr/>
        </p:nvSpPr>
        <p:spPr>
          <a:xfrm>
            <a:off x="5792345" y="495032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1" name="Connettore 220">
            <a:extLst>
              <a:ext uri="{FF2B5EF4-FFF2-40B4-BE49-F238E27FC236}">
                <a16:creationId xmlns:a16="http://schemas.microsoft.com/office/drawing/2014/main" id="{BFEE65A6-E9CF-4CA1-9D70-85D62D487860}"/>
              </a:ext>
            </a:extLst>
          </p:cNvPr>
          <p:cNvSpPr/>
          <p:nvPr/>
        </p:nvSpPr>
        <p:spPr>
          <a:xfrm>
            <a:off x="5816846" y="501092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2" name="Connettore 221">
            <a:extLst>
              <a:ext uri="{FF2B5EF4-FFF2-40B4-BE49-F238E27FC236}">
                <a16:creationId xmlns:a16="http://schemas.microsoft.com/office/drawing/2014/main" id="{C15A0655-8ACB-4F46-93C0-F8D3977DDB8D}"/>
              </a:ext>
            </a:extLst>
          </p:cNvPr>
          <p:cNvSpPr/>
          <p:nvPr/>
        </p:nvSpPr>
        <p:spPr>
          <a:xfrm>
            <a:off x="5840094" y="506228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3" name="Connettore 222">
            <a:extLst>
              <a:ext uri="{FF2B5EF4-FFF2-40B4-BE49-F238E27FC236}">
                <a16:creationId xmlns:a16="http://schemas.microsoft.com/office/drawing/2014/main" id="{6617CBC9-80AF-4A5B-891A-EE084A5D47BC}"/>
              </a:ext>
            </a:extLst>
          </p:cNvPr>
          <p:cNvSpPr/>
          <p:nvPr/>
        </p:nvSpPr>
        <p:spPr>
          <a:xfrm>
            <a:off x="5964026" y="520375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4" name="Connettore 223">
            <a:extLst>
              <a:ext uri="{FF2B5EF4-FFF2-40B4-BE49-F238E27FC236}">
                <a16:creationId xmlns:a16="http://schemas.microsoft.com/office/drawing/2014/main" id="{DF431063-4F07-4F59-BADC-885B65E1F61D}"/>
              </a:ext>
            </a:extLst>
          </p:cNvPr>
          <p:cNvSpPr/>
          <p:nvPr/>
        </p:nvSpPr>
        <p:spPr>
          <a:xfrm>
            <a:off x="5976550" y="526024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225" name="Connettore diritto 224">
            <a:extLst>
              <a:ext uri="{FF2B5EF4-FFF2-40B4-BE49-F238E27FC236}">
                <a16:creationId xmlns:a16="http://schemas.microsoft.com/office/drawing/2014/main" id="{5B51CC7A-0B28-45E1-AD5A-218C0FD2691E}"/>
              </a:ext>
            </a:extLst>
          </p:cNvPr>
          <p:cNvCxnSpPr>
            <a:cxnSpLocks/>
          </p:cNvCxnSpPr>
          <p:nvPr/>
        </p:nvCxnSpPr>
        <p:spPr>
          <a:xfrm flipH="1">
            <a:off x="5693125" y="5596665"/>
            <a:ext cx="1033501" cy="0"/>
          </a:xfrm>
          <a:prstGeom prst="line">
            <a:avLst/>
          </a:prstGeom>
          <a:ln w="6350">
            <a:solidFill>
              <a:schemeClr val="dk1"/>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sp>
        <p:nvSpPr>
          <p:cNvPr id="226" name="Connettore 225">
            <a:extLst>
              <a:ext uri="{FF2B5EF4-FFF2-40B4-BE49-F238E27FC236}">
                <a16:creationId xmlns:a16="http://schemas.microsoft.com/office/drawing/2014/main" id="{1617A1AC-AE0B-41F2-8B9B-743E8E777193}"/>
              </a:ext>
            </a:extLst>
          </p:cNvPr>
          <p:cNvSpPr/>
          <p:nvPr/>
        </p:nvSpPr>
        <p:spPr>
          <a:xfrm>
            <a:off x="5861514" y="558339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7" name="Connettore 226">
            <a:extLst>
              <a:ext uri="{FF2B5EF4-FFF2-40B4-BE49-F238E27FC236}">
                <a16:creationId xmlns:a16="http://schemas.microsoft.com/office/drawing/2014/main" id="{8ECC83EE-CAC8-4CA2-B0CD-9DA0CDE3DFDF}"/>
              </a:ext>
            </a:extLst>
          </p:cNvPr>
          <p:cNvSpPr/>
          <p:nvPr/>
        </p:nvSpPr>
        <p:spPr>
          <a:xfrm>
            <a:off x="5895486" y="562990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8" name="Connettore 227">
            <a:extLst>
              <a:ext uri="{FF2B5EF4-FFF2-40B4-BE49-F238E27FC236}">
                <a16:creationId xmlns:a16="http://schemas.microsoft.com/office/drawing/2014/main" id="{E3AA2443-671A-4AB4-B1AE-6298B281AD89}"/>
              </a:ext>
            </a:extLst>
          </p:cNvPr>
          <p:cNvSpPr/>
          <p:nvPr/>
        </p:nvSpPr>
        <p:spPr>
          <a:xfrm>
            <a:off x="5908010" y="568638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3" name="Connettore 252">
            <a:extLst>
              <a:ext uri="{FF2B5EF4-FFF2-40B4-BE49-F238E27FC236}">
                <a16:creationId xmlns:a16="http://schemas.microsoft.com/office/drawing/2014/main" id="{2A12F714-C297-4287-94FB-2DD730C58CD8}"/>
              </a:ext>
            </a:extLst>
          </p:cNvPr>
          <p:cNvSpPr/>
          <p:nvPr/>
        </p:nvSpPr>
        <p:spPr>
          <a:xfrm>
            <a:off x="5768093" y="537160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4" name="Connettore 253">
            <a:extLst>
              <a:ext uri="{FF2B5EF4-FFF2-40B4-BE49-F238E27FC236}">
                <a16:creationId xmlns:a16="http://schemas.microsoft.com/office/drawing/2014/main" id="{C68ABC38-182F-4B9C-8345-EBEBD40DCE94}"/>
              </a:ext>
            </a:extLst>
          </p:cNvPr>
          <p:cNvSpPr/>
          <p:nvPr/>
        </p:nvSpPr>
        <p:spPr>
          <a:xfrm>
            <a:off x="5791341" y="542296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5" name="Connettore 254">
            <a:extLst>
              <a:ext uri="{FF2B5EF4-FFF2-40B4-BE49-F238E27FC236}">
                <a16:creationId xmlns:a16="http://schemas.microsoft.com/office/drawing/2014/main" id="{FC2370F9-ED0C-45DA-80FA-4C6B32E6403E}"/>
              </a:ext>
            </a:extLst>
          </p:cNvPr>
          <p:cNvSpPr/>
          <p:nvPr/>
        </p:nvSpPr>
        <p:spPr>
          <a:xfrm>
            <a:off x="5815842" y="548356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6" name="Connettore 255">
            <a:extLst>
              <a:ext uri="{FF2B5EF4-FFF2-40B4-BE49-F238E27FC236}">
                <a16:creationId xmlns:a16="http://schemas.microsoft.com/office/drawing/2014/main" id="{67C40C62-9944-4657-933C-69084D8215B0}"/>
              </a:ext>
            </a:extLst>
          </p:cNvPr>
          <p:cNvSpPr/>
          <p:nvPr/>
        </p:nvSpPr>
        <p:spPr>
          <a:xfrm>
            <a:off x="5839090" y="553493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9" name="Connettore 258">
            <a:extLst>
              <a:ext uri="{FF2B5EF4-FFF2-40B4-BE49-F238E27FC236}">
                <a16:creationId xmlns:a16="http://schemas.microsoft.com/office/drawing/2014/main" id="{8BF2527C-C0FE-4E54-A9EF-3149CDABAE8C}"/>
              </a:ext>
            </a:extLst>
          </p:cNvPr>
          <p:cNvSpPr/>
          <p:nvPr/>
        </p:nvSpPr>
        <p:spPr>
          <a:xfrm>
            <a:off x="5917910" y="558339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0" name="Connettore 259">
            <a:extLst>
              <a:ext uri="{FF2B5EF4-FFF2-40B4-BE49-F238E27FC236}">
                <a16:creationId xmlns:a16="http://schemas.microsoft.com/office/drawing/2014/main" id="{58D887E3-1BB3-49D1-B4EB-E9E3E2D66875}"/>
              </a:ext>
            </a:extLst>
          </p:cNvPr>
          <p:cNvSpPr/>
          <p:nvPr/>
        </p:nvSpPr>
        <p:spPr>
          <a:xfrm>
            <a:off x="5951882" y="562990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1" name="Connettore 260">
            <a:extLst>
              <a:ext uri="{FF2B5EF4-FFF2-40B4-BE49-F238E27FC236}">
                <a16:creationId xmlns:a16="http://schemas.microsoft.com/office/drawing/2014/main" id="{D9DEEE4D-D59A-469C-9F16-DB53B1F14E80}"/>
              </a:ext>
            </a:extLst>
          </p:cNvPr>
          <p:cNvSpPr/>
          <p:nvPr/>
        </p:nvSpPr>
        <p:spPr>
          <a:xfrm>
            <a:off x="5964406" y="568638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2" name="Connettore 261">
            <a:extLst>
              <a:ext uri="{FF2B5EF4-FFF2-40B4-BE49-F238E27FC236}">
                <a16:creationId xmlns:a16="http://schemas.microsoft.com/office/drawing/2014/main" id="{88B94D33-A80F-449B-9F5C-FF77D78762CE}"/>
              </a:ext>
            </a:extLst>
          </p:cNvPr>
          <p:cNvSpPr/>
          <p:nvPr/>
        </p:nvSpPr>
        <p:spPr>
          <a:xfrm>
            <a:off x="5824489" y="537160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3" name="Connettore 262">
            <a:extLst>
              <a:ext uri="{FF2B5EF4-FFF2-40B4-BE49-F238E27FC236}">
                <a16:creationId xmlns:a16="http://schemas.microsoft.com/office/drawing/2014/main" id="{13AC2CAB-330C-4030-A1F2-CF1F41E32729}"/>
              </a:ext>
            </a:extLst>
          </p:cNvPr>
          <p:cNvSpPr/>
          <p:nvPr/>
        </p:nvSpPr>
        <p:spPr>
          <a:xfrm>
            <a:off x="5847737" y="542296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4" name="Connettore 263">
            <a:extLst>
              <a:ext uri="{FF2B5EF4-FFF2-40B4-BE49-F238E27FC236}">
                <a16:creationId xmlns:a16="http://schemas.microsoft.com/office/drawing/2014/main" id="{EE98ABFD-8120-4099-93E1-3890E84E3AD2}"/>
              </a:ext>
            </a:extLst>
          </p:cNvPr>
          <p:cNvSpPr/>
          <p:nvPr/>
        </p:nvSpPr>
        <p:spPr>
          <a:xfrm>
            <a:off x="5872238" y="548356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5" name="Connettore 264">
            <a:extLst>
              <a:ext uri="{FF2B5EF4-FFF2-40B4-BE49-F238E27FC236}">
                <a16:creationId xmlns:a16="http://schemas.microsoft.com/office/drawing/2014/main" id="{448FD6F2-20C2-43FD-8F51-E90B2CB76401}"/>
              </a:ext>
            </a:extLst>
          </p:cNvPr>
          <p:cNvSpPr/>
          <p:nvPr/>
        </p:nvSpPr>
        <p:spPr>
          <a:xfrm>
            <a:off x="5895486" y="553493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6" name="Connettore 265">
            <a:extLst>
              <a:ext uri="{FF2B5EF4-FFF2-40B4-BE49-F238E27FC236}">
                <a16:creationId xmlns:a16="http://schemas.microsoft.com/office/drawing/2014/main" id="{C297FCE7-FC5B-4E9A-8EA9-3ADFB83BFDAE}"/>
              </a:ext>
            </a:extLst>
          </p:cNvPr>
          <p:cNvSpPr/>
          <p:nvPr/>
        </p:nvSpPr>
        <p:spPr>
          <a:xfrm>
            <a:off x="5974024" y="5583294"/>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7" name="Connettore 266">
            <a:extLst>
              <a:ext uri="{FF2B5EF4-FFF2-40B4-BE49-F238E27FC236}">
                <a16:creationId xmlns:a16="http://schemas.microsoft.com/office/drawing/2014/main" id="{9D1F00B3-0EF1-43B0-92F1-7957500F035A}"/>
              </a:ext>
            </a:extLst>
          </p:cNvPr>
          <p:cNvSpPr/>
          <p:nvPr/>
        </p:nvSpPr>
        <p:spPr>
          <a:xfrm>
            <a:off x="6007996" y="562980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8" name="Connettore 267">
            <a:extLst>
              <a:ext uri="{FF2B5EF4-FFF2-40B4-BE49-F238E27FC236}">
                <a16:creationId xmlns:a16="http://schemas.microsoft.com/office/drawing/2014/main" id="{7A0290B1-1627-4322-9D7D-1A03B42249D7}"/>
              </a:ext>
            </a:extLst>
          </p:cNvPr>
          <p:cNvSpPr/>
          <p:nvPr/>
        </p:nvSpPr>
        <p:spPr>
          <a:xfrm>
            <a:off x="6020520" y="568629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9" name="Connettore 268">
            <a:extLst>
              <a:ext uri="{FF2B5EF4-FFF2-40B4-BE49-F238E27FC236}">
                <a16:creationId xmlns:a16="http://schemas.microsoft.com/office/drawing/2014/main" id="{346237E7-9052-4C07-803C-80386D405268}"/>
              </a:ext>
            </a:extLst>
          </p:cNvPr>
          <p:cNvSpPr/>
          <p:nvPr/>
        </p:nvSpPr>
        <p:spPr>
          <a:xfrm>
            <a:off x="5880603" y="537150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0" name="Connettore 269">
            <a:extLst>
              <a:ext uri="{FF2B5EF4-FFF2-40B4-BE49-F238E27FC236}">
                <a16:creationId xmlns:a16="http://schemas.microsoft.com/office/drawing/2014/main" id="{5A066A49-7F55-435A-8D63-DE6EDFEEA4D1}"/>
              </a:ext>
            </a:extLst>
          </p:cNvPr>
          <p:cNvSpPr/>
          <p:nvPr/>
        </p:nvSpPr>
        <p:spPr>
          <a:xfrm>
            <a:off x="5903851" y="542287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1" name="Connettore 270">
            <a:extLst>
              <a:ext uri="{FF2B5EF4-FFF2-40B4-BE49-F238E27FC236}">
                <a16:creationId xmlns:a16="http://schemas.microsoft.com/office/drawing/2014/main" id="{D109358A-1955-45E8-AD57-16A8A918BF2F}"/>
              </a:ext>
            </a:extLst>
          </p:cNvPr>
          <p:cNvSpPr/>
          <p:nvPr/>
        </p:nvSpPr>
        <p:spPr>
          <a:xfrm>
            <a:off x="5928352" y="548347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2" name="Connettore 271">
            <a:extLst>
              <a:ext uri="{FF2B5EF4-FFF2-40B4-BE49-F238E27FC236}">
                <a16:creationId xmlns:a16="http://schemas.microsoft.com/office/drawing/2014/main" id="{26C7B1D4-0D95-4629-ABAA-4B2E2DF78444}"/>
              </a:ext>
            </a:extLst>
          </p:cNvPr>
          <p:cNvSpPr/>
          <p:nvPr/>
        </p:nvSpPr>
        <p:spPr>
          <a:xfrm>
            <a:off x="5951600" y="5534833"/>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3" name="Connettore 272">
            <a:extLst>
              <a:ext uri="{FF2B5EF4-FFF2-40B4-BE49-F238E27FC236}">
                <a16:creationId xmlns:a16="http://schemas.microsoft.com/office/drawing/2014/main" id="{6C026788-74E8-4CDD-8561-8B1B153BA37D}"/>
              </a:ext>
            </a:extLst>
          </p:cNvPr>
          <p:cNvSpPr/>
          <p:nvPr/>
        </p:nvSpPr>
        <p:spPr>
          <a:xfrm>
            <a:off x="5808512" y="5596665"/>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4" name="Connettore 273">
            <a:extLst>
              <a:ext uri="{FF2B5EF4-FFF2-40B4-BE49-F238E27FC236}">
                <a16:creationId xmlns:a16="http://schemas.microsoft.com/office/drawing/2014/main" id="{658FB746-8EB6-436C-A027-539E44E92129}"/>
              </a:ext>
            </a:extLst>
          </p:cNvPr>
          <p:cNvSpPr/>
          <p:nvPr/>
        </p:nvSpPr>
        <p:spPr>
          <a:xfrm>
            <a:off x="5842484" y="5643173"/>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5" name="Connettore 274">
            <a:extLst>
              <a:ext uri="{FF2B5EF4-FFF2-40B4-BE49-F238E27FC236}">
                <a16:creationId xmlns:a16="http://schemas.microsoft.com/office/drawing/2014/main" id="{A668E932-EE8F-4178-B057-0E2A8A64B0A2}"/>
              </a:ext>
            </a:extLst>
          </p:cNvPr>
          <p:cNvSpPr/>
          <p:nvPr/>
        </p:nvSpPr>
        <p:spPr>
          <a:xfrm>
            <a:off x="5855008" y="569966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7" name="Connettore 276">
            <a:extLst>
              <a:ext uri="{FF2B5EF4-FFF2-40B4-BE49-F238E27FC236}">
                <a16:creationId xmlns:a16="http://schemas.microsoft.com/office/drawing/2014/main" id="{8F6F98E2-001D-4894-9447-581691A56287}"/>
              </a:ext>
            </a:extLst>
          </p:cNvPr>
          <p:cNvSpPr/>
          <p:nvPr/>
        </p:nvSpPr>
        <p:spPr>
          <a:xfrm>
            <a:off x="5738339" y="543624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8" name="Connettore 277">
            <a:extLst>
              <a:ext uri="{FF2B5EF4-FFF2-40B4-BE49-F238E27FC236}">
                <a16:creationId xmlns:a16="http://schemas.microsoft.com/office/drawing/2014/main" id="{CA6B4508-A6A4-4D78-AD89-3DF685CAADA3}"/>
              </a:ext>
            </a:extLst>
          </p:cNvPr>
          <p:cNvSpPr/>
          <p:nvPr/>
        </p:nvSpPr>
        <p:spPr>
          <a:xfrm>
            <a:off x="5762840" y="549684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9" name="Connettore 278">
            <a:extLst>
              <a:ext uri="{FF2B5EF4-FFF2-40B4-BE49-F238E27FC236}">
                <a16:creationId xmlns:a16="http://schemas.microsoft.com/office/drawing/2014/main" id="{724BBE25-3A5B-4BF7-A11A-7955681FA490}"/>
              </a:ext>
            </a:extLst>
          </p:cNvPr>
          <p:cNvSpPr/>
          <p:nvPr/>
        </p:nvSpPr>
        <p:spPr>
          <a:xfrm>
            <a:off x="5786088" y="5548204"/>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5" name="Connettore 284">
            <a:extLst>
              <a:ext uri="{FF2B5EF4-FFF2-40B4-BE49-F238E27FC236}">
                <a16:creationId xmlns:a16="http://schemas.microsoft.com/office/drawing/2014/main" id="{D8783B74-BC9D-4642-8C11-FED57ED2DF34}"/>
              </a:ext>
            </a:extLst>
          </p:cNvPr>
          <p:cNvSpPr/>
          <p:nvPr/>
        </p:nvSpPr>
        <p:spPr>
          <a:xfrm>
            <a:off x="5928352" y="573988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6" name="Connettore 285">
            <a:extLst>
              <a:ext uri="{FF2B5EF4-FFF2-40B4-BE49-F238E27FC236}">
                <a16:creationId xmlns:a16="http://schemas.microsoft.com/office/drawing/2014/main" id="{B803EB2F-89E8-4599-9F9B-D19F416FA597}"/>
              </a:ext>
            </a:extLst>
          </p:cNvPr>
          <p:cNvSpPr/>
          <p:nvPr/>
        </p:nvSpPr>
        <p:spPr>
          <a:xfrm>
            <a:off x="5940876" y="579637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7" name="Connettore 286">
            <a:extLst>
              <a:ext uri="{FF2B5EF4-FFF2-40B4-BE49-F238E27FC236}">
                <a16:creationId xmlns:a16="http://schemas.microsoft.com/office/drawing/2014/main" id="{965A1EE3-8A0B-440E-8D55-5B61DD46E93F}"/>
              </a:ext>
            </a:extLst>
          </p:cNvPr>
          <p:cNvSpPr/>
          <p:nvPr/>
        </p:nvSpPr>
        <p:spPr>
          <a:xfrm>
            <a:off x="5984748" y="573988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8" name="Connettore 287">
            <a:extLst>
              <a:ext uri="{FF2B5EF4-FFF2-40B4-BE49-F238E27FC236}">
                <a16:creationId xmlns:a16="http://schemas.microsoft.com/office/drawing/2014/main" id="{859160E2-EF80-467B-B255-9473BD9B8DF9}"/>
              </a:ext>
            </a:extLst>
          </p:cNvPr>
          <p:cNvSpPr/>
          <p:nvPr/>
        </p:nvSpPr>
        <p:spPr>
          <a:xfrm>
            <a:off x="5997272" y="579637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9" name="Connettore 288">
            <a:extLst>
              <a:ext uri="{FF2B5EF4-FFF2-40B4-BE49-F238E27FC236}">
                <a16:creationId xmlns:a16="http://schemas.microsoft.com/office/drawing/2014/main" id="{4260134B-6B7C-434C-8E7F-17AC4F3AC91C}"/>
              </a:ext>
            </a:extLst>
          </p:cNvPr>
          <p:cNvSpPr/>
          <p:nvPr/>
        </p:nvSpPr>
        <p:spPr>
          <a:xfrm>
            <a:off x="6040862" y="573979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0" name="Connettore 289">
            <a:extLst>
              <a:ext uri="{FF2B5EF4-FFF2-40B4-BE49-F238E27FC236}">
                <a16:creationId xmlns:a16="http://schemas.microsoft.com/office/drawing/2014/main" id="{D89BEA4B-F2A3-455B-B488-D21EFC9199F3}"/>
              </a:ext>
            </a:extLst>
          </p:cNvPr>
          <p:cNvSpPr/>
          <p:nvPr/>
        </p:nvSpPr>
        <p:spPr>
          <a:xfrm>
            <a:off x="6053386" y="579627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1" name="Connettore 290">
            <a:extLst>
              <a:ext uri="{FF2B5EF4-FFF2-40B4-BE49-F238E27FC236}">
                <a16:creationId xmlns:a16="http://schemas.microsoft.com/office/drawing/2014/main" id="{EB4FB616-F72A-4087-8FE4-F797EA58AE26}"/>
              </a:ext>
            </a:extLst>
          </p:cNvPr>
          <p:cNvSpPr/>
          <p:nvPr/>
        </p:nvSpPr>
        <p:spPr>
          <a:xfrm>
            <a:off x="5875350" y="575316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2" name="Connettore 291">
            <a:extLst>
              <a:ext uri="{FF2B5EF4-FFF2-40B4-BE49-F238E27FC236}">
                <a16:creationId xmlns:a16="http://schemas.microsoft.com/office/drawing/2014/main" id="{E458DF84-A657-4933-9BA2-01B5D23365E0}"/>
              </a:ext>
            </a:extLst>
          </p:cNvPr>
          <p:cNvSpPr/>
          <p:nvPr/>
        </p:nvSpPr>
        <p:spPr>
          <a:xfrm>
            <a:off x="5887874" y="580964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3" name="Connettore 292">
            <a:extLst>
              <a:ext uri="{FF2B5EF4-FFF2-40B4-BE49-F238E27FC236}">
                <a16:creationId xmlns:a16="http://schemas.microsoft.com/office/drawing/2014/main" id="{5BC79CAE-270C-4625-8DE3-8F3A68222807}"/>
              </a:ext>
            </a:extLst>
          </p:cNvPr>
          <p:cNvSpPr/>
          <p:nvPr/>
        </p:nvSpPr>
        <p:spPr>
          <a:xfrm>
            <a:off x="6087027" y="557911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4" name="Connettore 293">
            <a:extLst>
              <a:ext uri="{FF2B5EF4-FFF2-40B4-BE49-F238E27FC236}">
                <a16:creationId xmlns:a16="http://schemas.microsoft.com/office/drawing/2014/main" id="{DEE028D5-D8D4-465C-93CE-02DAAC58FC09}"/>
              </a:ext>
            </a:extLst>
          </p:cNvPr>
          <p:cNvSpPr/>
          <p:nvPr/>
        </p:nvSpPr>
        <p:spPr>
          <a:xfrm>
            <a:off x="6120999" y="562561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5" name="Connettore 294">
            <a:extLst>
              <a:ext uri="{FF2B5EF4-FFF2-40B4-BE49-F238E27FC236}">
                <a16:creationId xmlns:a16="http://schemas.microsoft.com/office/drawing/2014/main" id="{B70316A3-BB1B-4DD8-93EE-27BAD394648D}"/>
              </a:ext>
            </a:extLst>
          </p:cNvPr>
          <p:cNvSpPr/>
          <p:nvPr/>
        </p:nvSpPr>
        <p:spPr>
          <a:xfrm>
            <a:off x="6133523" y="568210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6" name="Connettore 295">
            <a:extLst>
              <a:ext uri="{FF2B5EF4-FFF2-40B4-BE49-F238E27FC236}">
                <a16:creationId xmlns:a16="http://schemas.microsoft.com/office/drawing/2014/main" id="{07351E2B-DBE9-4639-9ACF-71E4A03ADCD4}"/>
              </a:ext>
            </a:extLst>
          </p:cNvPr>
          <p:cNvSpPr/>
          <p:nvPr/>
        </p:nvSpPr>
        <p:spPr>
          <a:xfrm>
            <a:off x="5993606" y="5367325"/>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7" name="Connettore 296">
            <a:extLst>
              <a:ext uri="{FF2B5EF4-FFF2-40B4-BE49-F238E27FC236}">
                <a16:creationId xmlns:a16="http://schemas.microsoft.com/office/drawing/2014/main" id="{3DF515D6-A7D2-42F8-A5F2-D230ADC4FB77}"/>
              </a:ext>
            </a:extLst>
          </p:cNvPr>
          <p:cNvSpPr/>
          <p:nvPr/>
        </p:nvSpPr>
        <p:spPr>
          <a:xfrm>
            <a:off x="6016854" y="541868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8" name="Connettore 297">
            <a:extLst>
              <a:ext uri="{FF2B5EF4-FFF2-40B4-BE49-F238E27FC236}">
                <a16:creationId xmlns:a16="http://schemas.microsoft.com/office/drawing/2014/main" id="{E6C0B940-0214-41FE-8549-25A2FC429062}"/>
              </a:ext>
            </a:extLst>
          </p:cNvPr>
          <p:cNvSpPr/>
          <p:nvPr/>
        </p:nvSpPr>
        <p:spPr>
          <a:xfrm>
            <a:off x="6041355" y="547928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9" name="Connettore 298">
            <a:extLst>
              <a:ext uri="{FF2B5EF4-FFF2-40B4-BE49-F238E27FC236}">
                <a16:creationId xmlns:a16="http://schemas.microsoft.com/office/drawing/2014/main" id="{25F1CF9C-B39F-44D0-84BD-67D1E993728C}"/>
              </a:ext>
            </a:extLst>
          </p:cNvPr>
          <p:cNvSpPr/>
          <p:nvPr/>
        </p:nvSpPr>
        <p:spPr>
          <a:xfrm>
            <a:off x="6064603" y="553064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0" name="Connettore 299">
            <a:extLst>
              <a:ext uri="{FF2B5EF4-FFF2-40B4-BE49-F238E27FC236}">
                <a16:creationId xmlns:a16="http://schemas.microsoft.com/office/drawing/2014/main" id="{F200EE24-5D4B-45C1-BE6F-0E46DB1177AF}"/>
              </a:ext>
            </a:extLst>
          </p:cNvPr>
          <p:cNvSpPr/>
          <p:nvPr/>
        </p:nvSpPr>
        <p:spPr>
          <a:xfrm>
            <a:off x="6143423" y="557911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1" name="Connettore 300">
            <a:extLst>
              <a:ext uri="{FF2B5EF4-FFF2-40B4-BE49-F238E27FC236}">
                <a16:creationId xmlns:a16="http://schemas.microsoft.com/office/drawing/2014/main" id="{B77121BB-24FE-45DB-A63D-39C98E3D31F3}"/>
              </a:ext>
            </a:extLst>
          </p:cNvPr>
          <p:cNvSpPr/>
          <p:nvPr/>
        </p:nvSpPr>
        <p:spPr>
          <a:xfrm>
            <a:off x="6177395" y="562561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2" name="Connettore 301">
            <a:extLst>
              <a:ext uri="{FF2B5EF4-FFF2-40B4-BE49-F238E27FC236}">
                <a16:creationId xmlns:a16="http://schemas.microsoft.com/office/drawing/2014/main" id="{6DA657BE-E0B3-4814-89A0-55161BBB1BC5}"/>
              </a:ext>
            </a:extLst>
          </p:cNvPr>
          <p:cNvSpPr/>
          <p:nvPr/>
        </p:nvSpPr>
        <p:spPr>
          <a:xfrm>
            <a:off x="6189919" y="568210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3" name="Connettore 302">
            <a:extLst>
              <a:ext uri="{FF2B5EF4-FFF2-40B4-BE49-F238E27FC236}">
                <a16:creationId xmlns:a16="http://schemas.microsoft.com/office/drawing/2014/main" id="{053B5CF8-F59E-4697-8DB9-8E981C69A29B}"/>
              </a:ext>
            </a:extLst>
          </p:cNvPr>
          <p:cNvSpPr/>
          <p:nvPr/>
        </p:nvSpPr>
        <p:spPr>
          <a:xfrm>
            <a:off x="6050002" y="5367325"/>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4" name="Connettore 303">
            <a:extLst>
              <a:ext uri="{FF2B5EF4-FFF2-40B4-BE49-F238E27FC236}">
                <a16:creationId xmlns:a16="http://schemas.microsoft.com/office/drawing/2014/main" id="{95EBCD08-C211-4104-9C24-4F737B76F7CF}"/>
              </a:ext>
            </a:extLst>
          </p:cNvPr>
          <p:cNvSpPr/>
          <p:nvPr/>
        </p:nvSpPr>
        <p:spPr>
          <a:xfrm>
            <a:off x="6073250" y="541868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5" name="Connettore 304">
            <a:extLst>
              <a:ext uri="{FF2B5EF4-FFF2-40B4-BE49-F238E27FC236}">
                <a16:creationId xmlns:a16="http://schemas.microsoft.com/office/drawing/2014/main" id="{3326B106-52A3-4F3C-9C55-2AA8EA3B6013}"/>
              </a:ext>
            </a:extLst>
          </p:cNvPr>
          <p:cNvSpPr/>
          <p:nvPr/>
        </p:nvSpPr>
        <p:spPr>
          <a:xfrm>
            <a:off x="6097751" y="547928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6" name="Connettore 305">
            <a:extLst>
              <a:ext uri="{FF2B5EF4-FFF2-40B4-BE49-F238E27FC236}">
                <a16:creationId xmlns:a16="http://schemas.microsoft.com/office/drawing/2014/main" id="{FE219C3A-92F0-4C66-8E6E-E4C19BCC5D60}"/>
              </a:ext>
            </a:extLst>
          </p:cNvPr>
          <p:cNvSpPr/>
          <p:nvPr/>
        </p:nvSpPr>
        <p:spPr>
          <a:xfrm>
            <a:off x="6120999" y="553064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7" name="Connettore 306">
            <a:extLst>
              <a:ext uri="{FF2B5EF4-FFF2-40B4-BE49-F238E27FC236}">
                <a16:creationId xmlns:a16="http://schemas.microsoft.com/office/drawing/2014/main" id="{7947EFA3-7C80-4D3C-8B1F-69CC24E7F57F}"/>
              </a:ext>
            </a:extLst>
          </p:cNvPr>
          <p:cNvSpPr/>
          <p:nvPr/>
        </p:nvSpPr>
        <p:spPr>
          <a:xfrm>
            <a:off x="6199537" y="557901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8" name="Connettore 307">
            <a:extLst>
              <a:ext uri="{FF2B5EF4-FFF2-40B4-BE49-F238E27FC236}">
                <a16:creationId xmlns:a16="http://schemas.microsoft.com/office/drawing/2014/main" id="{3624F9FA-B6FD-4B4D-B9D9-E322748CF462}"/>
              </a:ext>
            </a:extLst>
          </p:cNvPr>
          <p:cNvSpPr/>
          <p:nvPr/>
        </p:nvSpPr>
        <p:spPr>
          <a:xfrm>
            <a:off x="6233509" y="562552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9" name="Connettore 308">
            <a:extLst>
              <a:ext uri="{FF2B5EF4-FFF2-40B4-BE49-F238E27FC236}">
                <a16:creationId xmlns:a16="http://schemas.microsoft.com/office/drawing/2014/main" id="{7D0BA0CC-8A2F-4200-B90F-496B2974F561}"/>
              </a:ext>
            </a:extLst>
          </p:cNvPr>
          <p:cNvSpPr/>
          <p:nvPr/>
        </p:nvSpPr>
        <p:spPr>
          <a:xfrm>
            <a:off x="6246033" y="568200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0" name="Connettore 309">
            <a:extLst>
              <a:ext uri="{FF2B5EF4-FFF2-40B4-BE49-F238E27FC236}">
                <a16:creationId xmlns:a16="http://schemas.microsoft.com/office/drawing/2014/main" id="{176D7071-5A90-45DF-87A0-84E3C67AD98A}"/>
              </a:ext>
            </a:extLst>
          </p:cNvPr>
          <p:cNvSpPr/>
          <p:nvPr/>
        </p:nvSpPr>
        <p:spPr>
          <a:xfrm>
            <a:off x="6106116" y="536722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1" name="Connettore 310">
            <a:extLst>
              <a:ext uri="{FF2B5EF4-FFF2-40B4-BE49-F238E27FC236}">
                <a16:creationId xmlns:a16="http://schemas.microsoft.com/office/drawing/2014/main" id="{600961F9-622D-4FE2-99C2-E2A488FB503B}"/>
              </a:ext>
            </a:extLst>
          </p:cNvPr>
          <p:cNvSpPr/>
          <p:nvPr/>
        </p:nvSpPr>
        <p:spPr>
          <a:xfrm>
            <a:off x="6129364" y="541858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2" name="Connettore 311">
            <a:extLst>
              <a:ext uri="{FF2B5EF4-FFF2-40B4-BE49-F238E27FC236}">
                <a16:creationId xmlns:a16="http://schemas.microsoft.com/office/drawing/2014/main" id="{89FDEE1E-C478-419F-91A2-CEE394B5A826}"/>
              </a:ext>
            </a:extLst>
          </p:cNvPr>
          <p:cNvSpPr/>
          <p:nvPr/>
        </p:nvSpPr>
        <p:spPr>
          <a:xfrm>
            <a:off x="6153865" y="547918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3" name="Connettore 312">
            <a:extLst>
              <a:ext uri="{FF2B5EF4-FFF2-40B4-BE49-F238E27FC236}">
                <a16:creationId xmlns:a16="http://schemas.microsoft.com/office/drawing/2014/main" id="{8A9D0DEB-174B-40A5-BD54-6F8333467959}"/>
              </a:ext>
            </a:extLst>
          </p:cNvPr>
          <p:cNvSpPr/>
          <p:nvPr/>
        </p:nvSpPr>
        <p:spPr>
          <a:xfrm>
            <a:off x="6177113" y="553055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4" name="Connettore 313">
            <a:extLst>
              <a:ext uri="{FF2B5EF4-FFF2-40B4-BE49-F238E27FC236}">
                <a16:creationId xmlns:a16="http://schemas.microsoft.com/office/drawing/2014/main" id="{977A345F-EA73-444D-A7BC-7B5A1B078025}"/>
              </a:ext>
            </a:extLst>
          </p:cNvPr>
          <p:cNvSpPr/>
          <p:nvPr/>
        </p:nvSpPr>
        <p:spPr>
          <a:xfrm>
            <a:off x="6034025" y="5592383"/>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5" name="Connettore 314">
            <a:extLst>
              <a:ext uri="{FF2B5EF4-FFF2-40B4-BE49-F238E27FC236}">
                <a16:creationId xmlns:a16="http://schemas.microsoft.com/office/drawing/2014/main" id="{F7EB416B-7487-4E3B-9BDC-75D2A847E5C5}"/>
              </a:ext>
            </a:extLst>
          </p:cNvPr>
          <p:cNvSpPr/>
          <p:nvPr/>
        </p:nvSpPr>
        <p:spPr>
          <a:xfrm>
            <a:off x="6067997" y="563889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6" name="Connettore 315">
            <a:extLst>
              <a:ext uri="{FF2B5EF4-FFF2-40B4-BE49-F238E27FC236}">
                <a16:creationId xmlns:a16="http://schemas.microsoft.com/office/drawing/2014/main" id="{686D793B-A8DF-4EF1-ABE9-B7ED52E3D72E}"/>
              </a:ext>
            </a:extLst>
          </p:cNvPr>
          <p:cNvSpPr/>
          <p:nvPr/>
        </p:nvSpPr>
        <p:spPr>
          <a:xfrm>
            <a:off x="6080521" y="569537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7" name="Connettore 316">
            <a:extLst>
              <a:ext uri="{FF2B5EF4-FFF2-40B4-BE49-F238E27FC236}">
                <a16:creationId xmlns:a16="http://schemas.microsoft.com/office/drawing/2014/main" id="{83EDF70E-9AB9-4972-8357-FCBD2F7E40F4}"/>
              </a:ext>
            </a:extLst>
          </p:cNvPr>
          <p:cNvSpPr/>
          <p:nvPr/>
        </p:nvSpPr>
        <p:spPr>
          <a:xfrm>
            <a:off x="5940604" y="538059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8" name="Connettore 317">
            <a:extLst>
              <a:ext uri="{FF2B5EF4-FFF2-40B4-BE49-F238E27FC236}">
                <a16:creationId xmlns:a16="http://schemas.microsoft.com/office/drawing/2014/main" id="{803FB67D-39D6-445D-878C-A0F9E2BDDD74}"/>
              </a:ext>
            </a:extLst>
          </p:cNvPr>
          <p:cNvSpPr/>
          <p:nvPr/>
        </p:nvSpPr>
        <p:spPr>
          <a:xfrm>
            <a:off x="5963852" y="543196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9" name="Connettore 318">
            <a:extLst>
              <a:ext uri="{FF2B5EF4-FFF2-40B4-BE49-F238E27FC236}">
                <a16:creationId xmlns:a16="http://schemas.microsoft.com/office/drawing/2014/main" id="{6CBF8DC3-A671-4EE0-878C-124ECAB01732}"/>
              </a:ext>
            </a:extLst>
          </p:cNvPr>
          <p:cNvSpPr/>
          <p:nvPr/>
        </p:nvSpPr>
        <p:spPr>
          <a:xfrm>
            <a:off x="5988353" y="549256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0" name="Connettore 319">
            <a:extLst>
              <a:ext uri="{FF2B5EF4-FFF2-40B4-BE49-F238E27FC236}">
                <a16:creationId xmlns:a16="http://schemas.microsoft.com/office/drawing/2014/main" id="{67022480-10D6-4999-9EAE-CC77839DEEFD}"/>
              </a:ext>
            </a:extLst>
          </p:cNvPr>
          <p:cNvSpPr/>
          <p:nvPr/>
        </p:nvSpPr>
        <p:spPr>
          <a:xfrm>
            <a:off x="6011601" y="554392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1" name="Connettore 320">
            <a:extLst>
              <a:ext uri="{FF2B5EF4-FFF2-40B4-BE49-F238E27FC236}">
                <a16:creationId xmlns:a16="http://schemas.microsoft.com/office/drawing/2014/main" id="{EED531AA-C8AD-4A9D-924F-34DE1CA76CAC}"/>
              </a:ext>
            </a:extLst>
          </p:cNvPr>
          <p:cNvSpPr/>
          <p:nvPr/>
        </p:nvSpPr>
        <p:spPr>
          <a:xfrm>
            <a:off x="6153865" y="573560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2" name="Connettore 321">
            <a:extLst>
              <a:ext uri="{FF2B5EF4-FFF2-40B4-BE49-F238E27FC236}">
                <a16:creationId xmlns:a16="http://schemas.microsoft.com/office/drawing/2014/main" id="{0413667A-A612-4DF0-AB88-7F7E8A0A6574}"/>
              </a:ext>
            </a:extLst>
          </p:cNvPr>
          <p:cNvSpPr/>
          <p:nvPr/>
        </p:nvSpPr>
        <p:spPr>
          <a:xfrm>
            <a:off x="6166389" y="5792094"/>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3" name="Connettore 322">
            <a:extLst>
              <a:ext uri="{FF2B5EF4-FFF2-40B4-BE49-F238E27FC236}">
                <a16:creationId xmlns:a16="http://schemas.microsoft.com/office/drawing/2014/main" id="{52A1279D-F0A0-412C-A35D-DDE36946E4A8}"/>
              </a:ext>
            </a:extLst>
          </p:cNvPr>
          <p:cNvSpPr/>
          <p:nvPr/>
        </p:nvSpPr>
        <p:spPr>
          <a:xfrm>
            <a:off x="6210261" y="573560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4" name="Connettore 323">
            <a:extLst>
              <a:ext uri="{FF2B5EF4-FFF2-40B4-BE49-F238E27FC236}">
                <a16:creationId xmlns:a16="http://schemas.microsoft.com/office/drawing/2014/main" id="{E3246CA1-AB96-429A-AC34-31976010AB88}"/>
              </a:ext>
            </a:extLst>
          </p:cNvPr>
          <p:cNvSpPr/>
          <p:nvPr/>
        </p:nvSpPr>
        <p:spPr>
          <a:xfrm>
            <a:off x="6222785" y="5792094"/>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5" name="Connettore 324">
            <a:extLst>
              <a:ext uri="{FF2B5EF4-FFF2-40B4-BE49-F238E27FC236}">
                <a16:creationId xmlns:a16="http://schemas.microsoft.com/office/drawing/2014/main" id="{03563012-B30B-4EF6-B8A2-6FB59E3437DB}"/>
              </a:ext>
            </a:extLst>
          </p:cNvPr>
          <p:cNvSpPr/>
          <p:nvPr/>
        </p:nvSpPr>
        <p:spPr>
          <a:xfrm>
            <a:off x="6266375" y="573550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6" name="Connettore 325">
            <a:extLst>
              <a:ext uri="{FF2B5EF4-FFF2-40B4-BE49-F238E27FC236}">
                <a16:creationId xmlns:a16="http://schemas.microsoft.com/office/drawing/2014/main" id="{2C759FD9-513B-4CEF-9AC7-9919EE29AF75}"/>
              </a:ext>
            </a:extLst>
          </p:cNvPr>
          <p:cNvSpPr/>
          <p:nvPr/>
        </p:nvSpPr>
        <p:spPr>
          <a:xfrm>
            <a:off x="6278899" y="579199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7" name="Connettore 326">
            <a:extLst>
              <a:ext uri="{FF2B5EF4-FFF2-40B4-BE49-F238E27FC236}">
                <a16:creationId xmlns:a16="http://schemas.microsoft.com/office/drawing/2014/main" id="{30BBED2A-E2DE-4EE2-BE18-BEAB846E820D}"/>
              </a:ext>
            </a:extLst>
          </p:cNvPr>
          <p:cNvSpPr/>
          <p:nvPr/>
        </p:nvSpPr>
        <p:spPr>
          <a:xfrm>
            <a:off x="6100863" y="574887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8" name="Connettore 327">
            <a:extLst>
              <a:ext uri="{FF2B5EF4-FFF2-40B4-BE49-F238E27FC236}">
                <a16:creationId xmlns:a16="http://schemas.microsoft.com/office/drawing/2014/main" id="{53E1FC00-8FF5-482D-9EA7-5F0C51E3D67F}"/>
              </a:ext>
            </a:extLst>
          </p:cNvPr>
          <p:cNvSpPr/>
          <p:nvPr/>
        </p:nvSpPr>
        <p:spPr>
          <a:xfrm>
            <a:off x="6113387" y="580536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9103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5"/>
                                        </p:tgtEl>
                                        <p:attrNameLst>
                                          <p:attrName>style.visibility</p:attrName>
                                        </p:attrNameLst>
                                      </p:cBhvr>
                                      <p:to>
                                        <p:strVal val="visible"/>
                                      </p:to>
                                    </p:set>
                                    <p:animEffect transition="in" filter="fade">
                                      <p:cBhvr>
                                        <p:cTn id="10" dur="500"/>
                                        <p:tgtEl>
                                          <p:spTgt spid="105"/>
                                        </p:tgtEl>
                                      </p:cBhvr>
                                    </p:animEffect>
                                  </p:childTnLst>
                                </p:cTn>
                              </p:par>
                              <p:par>
                                <p:cTn id="11" presetID="10" presetClass="entr" presetSubtype="0" fill="hold" nodeType="withEffect">
                                  <p:stCondLst>
                                    <p:cond delay="0"/>
                                  </p:stCondLst>
                                  <p:childTnLst>
                                    <p:set>
                                      <p:cBhvr>
                                        <p:cTn id="12" dur="1" fill="hold">
                                          <p:stCondLst>
                                            <p:cond delay="0"/>
                                          </p:stCondLst>
                                        </p:cTn>
                                        <p:tgtEl>
                                          <p:spTgt spid="100"/>
                                        </p:tgtEl>
                                        <p:attrNameLst>
                                          <p:attrName>style.visibility</p:attrName>
                                        </p:attrNameLst>
                                      </p:cBhvr>
                                      <p:to>
                                        <p:strVal val="visible"/>
                                      </p:to>
                                    </p:set>
                                    <p:animEffect transition="in" filter="fade">
                                      <p:cBhvr>
                                        <p:cTn id="13" dur="500"/>
                                        <p:tgtEl>
                                          <p:spTgt spid="100"/>
                                        </p:tgtEl>
                                      </p:cBhvr>
                                    </p:animEffect>
                                  </p:childTnLst>
                                </p:cTn>
                              </p:par>
                              <p:par>
                                <p:cTn id="14" presetID="10" presetClass="entr" presetSubtype="0" fill="hold" nodeType="withEffect">
                                  <p:stCondLst>
                                    <p:cond delay="0"/>
                                  </p:stCondLst>
                                  <p:childTnLst>
                                    <p:set>
                                      <p:cBhvr>
                                        <p:cTn id="15" dur="1" fill="hold">
                                          <p:stCondLst>
                                            <p:cond delay="0"/>
                                          </p:stCondLst>
                                        </p:cTn>
                                        <p:tgtEl>
                                          <p:spTgt spid="93"/>
                                        </p:tgtEl>
                                        <p:attrNameLst>
                                          <p:attrName>style.visibility</p:attrName>
                                        </p:attrNameLst>
                                      </p:cBhvr>
                                      <p:to>
                                        <p:strVal val="visible"/>
                                      </p:to>
                                    </p:set>
                                    <p:animEffect transition="in" filter="fade">
                                      <p:cBhvr>
                                        <p:cTn id="16" dur="500"/>
                                        <p:tgtEl>
                                          <p:spTgt spid="93"/>
                                        </p:tgtEl>
                                      </p:cBhvr>
                                    </p:animEffect>
                                  </p:childTnLst>
                                </p:cTn>
                              </p:par>
                              <p:par>
                                <p:cTn id="17" presetID="10" presetClass="entr" presetSubtype="0" fill="hold" nodeType="withEffect">
                                  <p:stCondLst>
                                    <p:cond delay="0"/>
                                  </p:stCondLst>
                                  <p:childTnLst>
                                    <p:set>
                                      <p:cBhvr>
                                        <p:cTn id="18" dur="1" fill="hold">
                                          <p:stCondLst>
                                            <p:cond delay="0"/>
                                          </p:stCondLst>
                                        </p:cTn>
                                        <p:tgtEl>
                                          <p:spTgt spid="85"/>
                                        </p:tgtEl>
                                        <p:attrNameLst>
                                          <p:attrName>style.visibility</p:attrName>
                                        </p:attrNameLst>
                                      </p:cBhvr>
                                      <p:to>
                                        <p:strVal val="visible"/>
                                      </p:to>
                                    </p:set>
                                    <p:animEffect transition="in" filter="fade">
                                      <p:cBhvr>
                                        <p:cTn id="19" dur="500"/>
                                        <p:tgtEl>
                                          <p:spTgt spid="85"/>
                                        </p:tgtEl>
                                      </p:cBhvr>
                                    </p:animEffect>
                                  </p:childTnLst>
                                </p:cTn>
                              </p:par>
                              <p:par>
                                <p:cTn id="20" presetID="22" presetClass="entr" presetSubtype="8" fill="hold" grpId="0" nodeType="withEffect">
                                  <p:stCondLst>
                                    <p:cond delay="500"/>
                                  </p:stCondLst>
                                  <p:childTnLst>
                                    <p:set>
                                      <p:cBhvr>
                                        <p:cTn id="21" dur="1" fill="hold">
                                          <p:stCondLst>
                                            <p:cond delay="0"/>
                                          </p:stCondLst>
                                        </p:cTn>
                                        <p:tgtEl>
                                          <p:spTgt spid="102"/>
                                        </p:tgtEl>
                                        <p:attrNameLst>
                                          <p:attrName>style.visibility</p:attrName>
                                        </p:attrNameLst>
                                      </p:cBhvr>
                                      <p:to>
                                        <p:strVal val="visible"/>
                                      </p:to>
                                    </p:set>
                                    <p:animEffect transition="in" filter="wipe(left)">
                                      <p:cBhvr>
                                        <p:cTn id="22" dur="1000"/>
                                        <p:tgtEl>
                                          <p:spTgt spid="102"/>
                                        </p:tgtEl>
                                      </p:cBhvr>
                                    </p:animEffect>
                                  </p:childTnLst>
                                </p:cTn>
                              </p:par>
                              <p:par>
                                <p:cTn id="23" presetID="22" presetClass="entr" presetSubtype="8" fill="hold" grpId="0" nodeType="withEffect">
                                  <p:stCondLst>
                                    <p:cond delay="500"/>
                                  </p:stCondLst>
                                  <p:childTnLst>
                                    <p:set>
                                      <p:cBhvr>
                                        <p:cTn id="24" dur="1" fill="hold">
                                          <p:stCondLst>
                                            <p:cond delay="0"/>
                                          </p:stCondLst>
                                        </p:cTn>
                                        <p:tgtEl>
                                          <p:spTgt spid="103"/>
                                        </p:tgtEl>
                                        <p:attrNameLst>
                                          <p:attrName>style.visibility</p:attrName>
                                        </p:attrNameLst>
                                      </p:cBhvr>
                                      <p:to>
                                        <p:strVal val="visible"/>
                                      </p:to>
                                    </p:set>
                                    <p:animEffect transition="in" filter="wipe(left)">
                                      <p:cBhvr>
                                        <p:cTn id="25" dur="1000"/>
                                        <p:tgtEl>
                                          <p:spTgt spid="103"/>
                                        </p:tgtEl>
                                      </p:cBhvr>
                                    </p:animEffect>
                                  </p:childTnLst>
                                </p:cTn>
                              </p:par>
                              <p:par>
                                <p:cTn id="26" presetID="22" presetClass="entr" presetSubtype="8" fill="hold" grpId="0" nodeType="withEffect">
                                  <p:stCondLst>
                                    <p:cond delay="500"/>
                                  </p:stCondLst>
                                  <p:childTnLst>
                                    <p:set>
                                      <p:cBhvr>
                                        <p:cTn id="27" dur="1" fill="hold">
                                          <p:stCondLst>
                                            <p:cond delay="0"/>
                                          </p:stCondLst>
                                        </p:cTn>
                                        <p:tgtEl>
                                          <p:spTgt spid="104"/>
                                        </p:tgtEl>
                                        <p:attrNameLst>
                                          <p:attrName>style.visibility</p:attrName>
                                        </p:attrNameLst>
                                      </p:cBhvr>
                                      <p:to>
                                        <p:strVal val="visible"/>
                                      </p:to>
                                    </p:set>
                                    <p:animEffect transition="in" filter="wipe(left)">
                                      <p:cBhvr>
                                        <p:cTn id="28" dur="1000"/>
                                        <p:tgtEl>
                                          <p:spTgt spid="104"/>
                                        </p:tgtEl>
                                      </p:cBhvr>
                                    </p:animEffect>
                                  </p:childTnLst>
                                </p:cTn>
                              </p:par>
                              <p:par>
                                <p:cTn id="29" presetID="22" presetClass="entr" presetSubtype="8" fill="hold" grpId="0" nodeType="withEffect">
                                  <p:stCondLst>
                                    <p:cond delay="500"/>
                                  </p:stCondLst>
                                  <p:childTnLst>
                                    <p:set>
                                      <p:cBhvr>
                                        <p:cTn id="30" dur="1" fill="hold">
                                          <p:stCondLst>
                                            <p:cond delay="0"/>
                                          </p:stCondLst>
                                        </p:cTn>
                                        <p:tgtEl>
                                          <p:spTgt spid="98"/>
                                        </p:tgtEl>
                                        <p:attrNameLst>
                                          <p:attrName>style.visibility</p:attrName>
                                        </p:attrNameLst>
                                      </p:cBhvr>
                                      <p:to>
                                        <p:strVal val="visible"/>
                                      </p:to>
                                    </p:set>
                                    <p:animEffect transition="in" filter="wipe(left)">
                                      <p:cBhvr>
                                        <p:cTn id="31" dur="1000"/>
                                        <p:tgtEl>
                                          <p:spTgt spid="98"/>
                                        </p:tgtEl>
                                      </p:cBhvr>
                                    </p:animEffect>
                                  </p:childTnLst>
                                </p:cTn>
                              </p:par>
                              <p:par>
                                <p:cTn id="32" presetID="22" presetClass="entr" presetSubtype="8" fill="hold" grpId="0" nodeType="withEffect">
                                  <p:stCondLst>
                                    <p:cond delay="500"/>
                                  </p:stCondLst>
                                  <p:childTnLst>
                                    <p:set>
                                      <p:cBhvr>
                                        <p:cTn id="33" dur="1" fill="hold">
                                          <p:stCondLst>
                                            <p:cond delay="0"/>
                                          </p:stCondLst>
                                        </p:cTn>
                                        <p:tgtEl>
                                          <p:spTgt spid="97"/>
                                        </p:tgtEl>
                                        <p:attrNameLst>
                                          <p:attrName>style.visibility</p:attrName>
                                        </p:attrNameLst>
                                      </p:cBhvr>
                                      <p:to>
                                        <p:strVal val="visible"/>
                                      </p:to>
                                    </p:set>
                                    <p:animEffect transition="in" filter="wipe(left)">
                                      <p:cBhvr>
                                        <p:cTn id="34" dur="1000"/>
                                        <p:tgtEl>
                                          <p:spTgt spid="97"/>
                                        </p:tgtEl>
                                      </p:cBhvr>
                                    </p:animEffect>
                                  </p:childTnLst>
                                </p:cTn>
                              </p:par>
                              <p:par>
                                <p:cTn id="35" presetID="22" presetClass="entr" presetSubtype="8" fill="hold" grpId="0" nodeType="withEffect">
                                  <p:stCondLst>
                                    <p:cond delay="500"/>
                                  </p:stCondLst>
                                  <p:childTnLst>
                                    <p:set>
                                      <p:cBhvr>
                                        <p:cTn id="36" dur="1" fill="hold">
                                          <p:stCondLst>
                                            <p:cond delay="0"/>
                                          </p:stCondLst>
                                        </p:cTn>
                                        <p:tgtEl>
                                          <p:spTgt spid="91"/>
                                        </p:tgtEl>
                                        <p:attrNameLst>
                                          <p:attrName>style.visibility</p:attrName>
                                        </p:attrNameLst>
                                      </p:cBhvr>
                                      <p:to>
                                        <p:strVal val="visible"/>
                                      </p:to>
                                    </p:set>
                                    <p:animEffect transition="in" filter="wipe(left)">
                                      <p:cBhvr>
                                        <p:cTn id="37" dur="1000"/>
                                        <p:tgtEl>
                                          <p:spTgt spid="91"/>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90"/>
                                        </p:tgtEl>
                                        <p:attrNameLst>
                                          <p:attrName>style.visibility</p:attrName>
                                        </p:attrNameLst>
                                      </p:cBhvr>
                                      <p:to>
                                        <p:strVal val="visible"/>
                                      </p:to>
                                    </p:set>
                                    <p:animEffect transition="in" filter="wipe(left)">
                                      <p:cBhvr>
                                        <p:cTn id="40" dur="1000"/>
                                        <p:tgtEl>
                                          <p:spTgt spid="90"/>
                                        </p:tgtEl>
                                      </p:cBhvr>
                                    </p:animEffect>
                                  </p:childTnLst>
                                </p:cTn>
                              </p:par>
                              <p:par>
                                <p:cTn id="41" presetID="22" presetClass="entr" presetSubtype="8" fill="hold" grpId="0" nodeType="withEffect">
                                  <p:stCondLst>
                                    <p:cond delay="500"/>
                                  </p:stCondLst>
                                  <p:childTnLst>
                                    <p:set>
                                      <p:cBhvr>
                                        <p:cTn id="42" dur="1" fill="hold">
                                          <p:stCondLst>
                                            <p:cond delay="0"/>
                                          </p:stCondLst>
                                        </p:cTn>
                                        <p:tgtEl>
                                          <p:spTgt spid="89"/>
                                        </p:tgtEl>
                                        <p:attrNameLst>
                                          <p:attrName>style.visibility</p:attrName>
                                        </p:attrNameLst>
                                      </p:cBhvr>
                                      <p:to>
                                        <p:strVal val="visible"/>
                                      </p:to>
                                    </p:set>
                                    <p:animEffect transition="in" filter="wipe(left)">
                                      <p:cBhvr>
                                        <p:cTn id="43" dur="1000"/>
                                        <p:tgtEl>
                                          <p:spTgt spid="89"/>
                                        </p:tgtEl>
                                      </p:cBhvr>
                                    </p:animEffect>
                                  </p:childTnLst>
                                </p:cTn>
                              </p:par>
                              <p:par>
                                <p:cTn id="44" presetID="22" presetClass="entr" presetSubtype="8" fill="hold" grpId="0" nodeType="withEffect">
                                  <p:stCondLst>
                                    <p:cond delay="500"/>
                                  </p:stCondLst>
                                  <p:childTnLst>
                                    <p:set>
                                      <p:cBhvr>
                                        <p:cTn id="45" dur="1" fill="hold">
                                          <p:stCondLst>
                                            <p:cond delay="0"/>
                                          </p:stCondLst>
                                        </p:cTn>
                                        <p:tgtEl>
                                          <p:spTgt spid="84"/>
                                        </p:tgtEl>
                                        <p:attrNameLst>
                                          <p:attrName>style.visibility</p:attrName>
                                        </p:attrNameLst>
                                      </p:cBhvr>
                                      <p:to>
                                        <p:strVal val="visible"/>
                                      </p:to>
                                    </p:set>
                                    <p:animEffect transition="in" filter="wipe(left)">
                                      <p:cBhvr>
                                        <p:cTn id="46" dur="1000"/>
                                        <p:tgtEl>
                                          <p:spTgt spid="84"/>
                                        </p:tgtEl>
                                      </p:cBhvr>
                                    </p:animEffect>
                                  </p:childTnLst>
                                </p:cTn>
                              </p:par>
                              <p:par>
                                <p:cTn id="47" presetID="22" presetClass="entr" presetSubtype="8" fill="hold" grpId="0" nodeType="withEffect">
                                  <p:stCondLst>
                                    <p:cond delay="500"/>
                                  </p:stCondLst>
                                  <p:childTnLst>
                                    <p:set>
                                      <p:cBhvr>
                                        <p:cTn id="48" dur="1" fill="hold">
                                          <p:stCondLst>
                                            <p:cond delay="0"/>
                                          </p:stCondLst>
                                        </p:cTn>
                                        <p:tgtEl>
                                          <p:spTgt spid="83"/>
                                        </p:tgtEl>
                                        <p:attrNameLst>
                                          <p:attrName>style.visibility</p:attrName>
                                        </p:attrNameLst>
                                      </p:cBhvr>
                                      <p:to>
                                        <p:strVal val="visible"/>
                                      </p:to>
                                    </p:set>
                                    <p:animEffect transition="in" filter="wipe(left)">
                                      <p:cBhvr>
                                        <p:cTn id="49" dur="1000"/>
                                        <p:tgtEl>
                                          <p:spTgt spid="83"/>
                                        </p:tgtEl>
                                      </p:cBhvr>
                                    </p:animEffect>
                                  </p:childTnLst>
                                </p:cTn>
                              </p:par>
                              <p:par>
                                <p:cTn id="50" presetID="22" presetClass="entr" presetSubtype="8" fill="hold" grpId="0" nodeType="withEffect">
                                  <p:stCondLst>
                                    <p:cond delay="500"/>
                                  </p:stCondLst>
                                  <p:childTnLst>
                                    <p:set>
                                      <p:cBhvr>
                                        <p:cTn id="51" dur="1" fill="hold">
                                          <p:stCondLst>
                                            <p:cond delay="0"/>
                                          </p:stCondLst>
                                        </p:cTn>
                                        <p:tgtEl>
                                          <p:spTgt spid="82"/>
                                        </p:tgtEl>
                                        <p:attrNameLst>
                                          <p:attrName>style.visibility</p:attrName>
                                        </p:attrNameLst>
                                      </p:cBhvr>
                                      <p:to>
                                        <p:strVal val="visible"/>
                                      </p:to>
                                    </p:set>
                                    <p:animEffect transition="in" filter="wipe(left)">
                                      <p:cBhvr>
                                        <p:cTn id="52" dur="1000"/>
                                        <p:tgtEl>
                                          <p:spTgt spid="82"/>
                                        </p:tgtEl>
                                      </p:cBhvr>
                                    </p:animEffect>
                                  </p:childTnLst>
                                </p:cTn>
                              </p:par>
                              <p:par>
                                <p:cTn id="53" presetID="22" presetClass="entr" presetSubtype="8" fill="hold" grpId="0" nodeType="withEffect">
                                  <p:stCondLst>
                                    <p:cond delay="500"/>
                                  </p:stCondLst>
                                  <p:childTnLst>
                                    <p:set>
                                      <p:cBhvr>
                                        <p:cTn id="54" dur="1" fill="hold">
                                          <p:stCondLst>
                                            <p:cond delay="0"/>
                                          </p:stCondLst>
                                        </p:cTn>
                                        <p:tgtEl>
                                          <p:spTgt spid="81"/>
                                        </p:tgtEl>
                                        <p:attrNameLst>
                                          <p:attrName>style.visibility</p:attrName>
                                        </p:attrNameLst>
                                      </p:cBhvr>
                                      <p:to>
                                        <p:strVal val="visible"/>
                                      </p:to>
                                    </p:set>
                                    <p:animEffect transition="in" filter="wipe(left)">
                                      <p:cBhvr>
                                        <p:cTn id="55" dur="10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animBg="1"/>
      <p:bldP spid="83" grpId="0" animBg="1"/>
      <p:bldP spid="84" grpId="0" animBg="1"/>
      <p:bldP spid="89" grpId="0" animBg="1"/>
      <p:bldP spid="90" grpId="0" animBg="1"/>
      <p:bldP spid="91" grpId="0" animBg="1"/>
      <p:bldP spid="97" grpId="0" animBg="1"/>
      <p:bldP spid="98" grpId="0" animBg="1"/>
      <p:bldP spid="102" grpId="0" animBg="1"/>
      <p:bldP spid="103" grpId="0" animBg="1"/>
      <p:bldP spid="10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CA5F16-C54A-4F5A-A54D-5AE1E31DB0E8}"/>
              </a:ext>
            </a:extLst>
          </p:cNvPr>
          <p:cNvSpPr>
            <a:spLocks noGrp="1"/>
          </p:cNvSpPr>
          <p:nvPr>
            <p:ph type="title"/>
          </p:nvPr>
        </p:nvSpPr>
        <p:spPr>
          <a:xfrm>
            <a:off x="1970205" y="1127467"/>
            <a:ext cx="9129595" cy="621122"/>
          </a:xfrm>
        </p:spPr>
        <p:txBody>
          <a:bodyPr/>
          <a:lstStyle/>
          <a:p>
            <a:r>
              <a:rPr lang="en-US">
                <a:solidFill>
                  <a:srgbClr val="1A323E"/>
                </a:solidFill>
              </a:rPr>
              <a:t>Bar Chart</a:t>
            </a:r>
          </a:p>
        </p:txBody>
      </p:sp>
      <p:sp>
        <p:nvSpPr>
          <p:cNvPr id="3" name="Segnaposto testo 2">
            <a:extLst>
              <a:ext uri="{FF2B5EF4-FFF2-40B4-BE49-F238E27FC236}">
                <a16:creationId xmlns:a16="http://schemas.microsoft.com/office/drawing/2014/main" id="{33132638-7B85-4787-B545-7FE5512A73BB}"/>
              </a:ext>
            </a:extLst>
          </p:cNvPr>
          <p:cNvSpPr>
            <a:spLocks noGrp="1"/>
          </p:cNvSpPr>
          <p:nvPr>
            <p:ph type="body" idx="1"/>
          </p:nvPr>
        </p:nvSpPr>
        <p:spPr>
          <a:xfrm>
            <a:off x="1028031" y="2119085"/>
            <a:ext cx="6976979" cy="3611447"/>
          </a:xfrm>
        </p:spPr>
        <p:txBody>
          <a:bodyPr anchor="ctr"/>
          <a:lstStyle/>
          <a:p>
            <a:r>
              <a:rPr lang="it-IT" b="1" err="1"/>
              <a:t>Axis</a:t>
            </a:r>
            <a:r>
              <a:rPr lang="it-IT"/>
              <a:t>: </a:t>
            </a:r>
          </a:p>
          <a:p>
            <a:pPr lvl="1"/>
            <a:r>
              <a:rPr lang="it-IT" sz="1600" b="1"/>
              <a:t>X:	</a:t>
            </a:r>
            <a:r>
              <a:rPr lang="it-IT" sz="1600" err="1"/>
              <a:t>Number</a:t>
            </a:r>
            <a:r>
              <a:rPr lang="it-IT" sz="1600"/>
              <a:t> of </a:t>
            </a:r>
            <a:r>
              <a:rPr lang="it-IT" sz="1600" err="1"/>
              <a:t>attacks</a:t>
            </a:r>
            <a:endParaRPr lang="it-IT" sz="1600"/>
          </a:p>
          <a:p>
            <a:pPr lvl="1"/>
            <a:r>
              <a:rPr lang="it-IT" sz="1600" b="1"/>
              <a:t>Y</a:t>
            </a:r>
            <a:r>
              <a:rPr lang="it-IT" sz="1600"/>
              <a:t>:	</a:t>
            </a:r>
            <a:r>
              <a:rPr lang="it-IT" sz="1600" err="1"/>
              <a:t>Type</a:t>
            </a:r>
            <a:r>
              <a:rPr lang="it-IT" sz="1600"/>
              <a:t> of </a:t>
            </a:r>
            <a:r>
              <a:rPr lang="it-IT" sz="1600" err="1"/>
              <a:t>attack</a:t>
            </a:r>
            <a:endParaRPr lang="it-IT" sz="1600"/>
          </a:p>
          <a:p>
            <a:pPr marL="152396" indent="0">
              <a:buNone/>
            </a:pPr>
            <a:r>
              <a:rPr lang="en-US"/>
              <a:t>This graph gives us the opportunity to understand for each day the types of attack and the number of malicious packages sent.</a:t>
            </a:r>
            <a:endParaRPr lang="it-IT"/>
          </a:p>
        </p:txBody>
      </p:sp>
      <p:pic>
        <p:nvPicPr>
          <p:cNvPr id="6" name="Immagine 5" descr="Immagine che contiene screenshot&#10;&#10;Descrizione generata automaticamente">
            <a:extLst>
              <a:ext uri="{FF2B5EF4-FFF2-40B4-BE49-F238E27FC236}">
                <a16:creationId xmlns:a16="http://schemas.microsoft.com/office/drawing/2014/main" id="{4AB50E20-389D-4370-A8BD-58B9D973CF23}"/>
              </a:ext>
            </a:extLst>
          </p:cNvPr>
          <p:cNvPicPr>
            <a:picLocks noChangeAspect="1"/>
          </p:cNvPicPr>
          <p:nvPr/>
        </p:nvPicPr>
        <p:blipFill rotWithShape="1">
          <a:blip r:embed="rId3">
            <a:extLst>
              <a:ext uri="{28A0092B-C50C-407E-A947-70E740481C1C}">
                <a14:useLocalDpi xmlns:a14="http://schemas.microsoft.com/office/drawing/2010/main" val="0"/>
              </a:ext>
            </a:extLst>
          </a:blip>
          <a:srcRect l="17916" t="21520" r="17663" b="31696"/>
          <a:stretch/>
        </p:blipFill>
        <p:spPr>
          <a:xfrm>
            <a:off x="1092200" y="1093712"/>
            <a:ext cx="878005" cy="688631"/>
          </a:xfrm>
          <a:prstGeom prst="rect">
            <a:avLst/>
          </a:prstGeom>
        </p:spPr>
      </p:pic>
      <p:pic>
        <p:nvPicPr>
          <p:cNvPr id="4" name="Immagine 3">
            <a:extLst>
              <a:ext uri="{FF2B5EF4-FFF2-40B4-BE49-F238E27FC236}">
                <a16:creationId xmlns:a16="http://schemas.microsoft.com/office/drawing/2014/main" id="{7926EF92-5637-4DEC-9C9C-4043187D9636}"/>
              </a:ext>
            </a:extLst>
          </p:cNvPr>
          <p:cNvPicPr>
            <a:picLocks noChangeAspect="1"/>
          </p:cNvPicPr>
          <p:nvPr/>
        </p:nvPicPr>
        <p:blipFill>
          <a:blip r:embed="rId4"/>
          <a:stretch>
            <a:fillRect/>
          </a:stretch>
        </p:blipFill>
        <p:spPr>
          <a:xfrm>
            <a:off x="8288590" y="1881327"/>
            <a:ext cx="2875378" cy="4086962"/>
          </a:xfrm>
          <a:prstGeom prst="rect">
            <a:avLst/>
          </a:prstGeom>
          <a:ln>
            <a:noFill/>
          </a:ln>
          <a:effectLst>
            <a:outerShdw blurRad="190500" algn="tl" rotWithShape="0">
              <a:srgbClr val="000000">
                <a:alpha val="70000"/>
              </a:srgbClr>
            </a:outerShdw>
          </a:effectLst>
        </p:spPr>
      </p:pic>
      <p:pic>
        <p:nvPicPr>
          <p:cNvPr id="8" name="Immagine 7">
            <a:extLst>
              <a:ext uri="{FF2B5EF4-FFF2-40B4-BE49-F238E27FC236}">
                <a16:creationId xmlns:a16="http://schemas.microsoft.com/office/drawing/2014/main" id="{5E1F0C00-028F-4451-9A38-4E9B1F04000C}"/>
              </a:ext>
            </a:extLst>
          </p:cNvPr>
          <p:cNvPicPr>
            <a:picLocks noChangeAspect="1"/>
          </p:cNvPicPr>
          <p:nvPr/>
        </p:nvPicPr>
        <p:blipFill rotWithShape="1">
          <a:blip r:embed="rId5">
            <a:extLst>
              <a:ext uri="{28A0092B-C50C-407E-A947-70E740481C1C}">
                <a14:useLocalDpi xmlns:a14="http://schemas.microsoft.com/office/drawing/2010/main" val="0"/>
              </a:ext>
            </a:extLst>
          </a:blip>
          <a:srcRect l="22463" t="25497" r="28779" b="32865"/>
          <a:stretch/>
        </p:blipFill>
        <p:spPr>
          <a:xfrm>
            <a:off x="1347120" y="1257300"/>
            <a:ext cx="388944" cy="358715"/>
          </a:xfrm>
          <a:prstGeom prst="rect">
            <a:avLst/>
          </a:prstGeom>
        </p:spPr>
      </p:pic>
    </p:spTree>
    <p:extLst>
      <p:ext uri="{BB962C8B-B14F-4D97-AF65-F5344CB8AC3E}">
        <p14:creationId xmlns:p14="http://schemas.microsoft.com/office/powerpoint/2010/main" val="568295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CA5F16-C54A-4F5A-A54D-5AE1E31DB0E8}"/>
              </a:ext>
            </a:extLst>
          </p:cNvPr>
          <p:cNvSpPr>
            <a:spLocks noGrp="1"/>
          </p:cNvSpPr>
          <p:nvPr>
            <p:ph type="title"/>
          </p:nvPr>
        </p:nvSpPr>
        <p:spPr>
          <a:xfrm>
            <a:off x="1970205" y="1127467"/>
            <a:ext cx="9129595" cy="621122"/>
          </a:xfrm>
        </p:spPr>
        <p:txBody>
          <a:bodyPr/>
          <a:lstStyle/>
          <a:p>
            <a:r>
              <a:rPr lang="en-US">
                <a:solidFill>
                  <a:srgbClr val="1A323E"/>
                </a:solidFill>
              </a:rPr>
              <a:t>Visualizations</a:t>
            </a:r>
          </a:p>
        </p:txBody>
      </p:sp>
      <p:sp>
        <p:nvSpPr>
          <p:cNvPr id="3" name="Segnaposto testo 2">
            <a:extLst>
              <a:ext uri="{FF2B5EF4-FFF2-40B4-BE49-F238E27FC236}">
                <a16:creationId xmlns:a16="http://schemas.microsoft.com/office/drawing/2014/main" id="{33132638-7B85-4787-B545-7FE5512A73BB}"/>
              </a:ext>
            </a:extLst>
          </p:cNvPr>
          <p:cNvSpPr>
            <a:spLocks noGrp="1"/>
          </p:cNvSpPr>
          <p:nvPr>
            <p:ph type="body" idx="1"/>
          </p:nvPr>
        </p:nvSpPr>
        <p:spPr>
          <a:xfrm>
            <a:off x="1092200" y="2038750"/>
            <a:ext cx="4105442" cy="3725537"/>
          </a:xfrm>
        </p:spPr>
        <p:txBody>
          <a:bodyPr anchor="ctr"/>
          <a:lstStyle/>
          <a:p>
            <a:r>
              <a:rPr lang="fr-FR" sz="2000" b="1" dirty="0"/>
              <a:t>Graph</a:t>
            </a:r>
          </a:p>
          <a:p>
            <a:r>
              <a:rPr lang="fr-FR" sz="2000" b="1" dirty="0"/>
              <a:t>PCA</a:t>
            </a:r>
          </a:p>
          <a:p>
            <a:r>
              <a:rPr lang="en-US" sz="2000" b="1" dirty="0"/>
              <a:t>Scatterplot of attacks </a:t>
            </a:r>
            <a:br>
              <a:rPr lang="en-US" sz="2000" b="1" dirty="0"/>
            </a:br>
            <a:r>
              <a:rPr lang="en-US" sz="2000" b="1" dirty="0"/>
              <a:t>(compared to time)</a:t>
            </a:r>
          </a:p>
          <a:p>
            <a:r>
              <a:rPr lang="fr-FR" sz="2000" b="1" dirty="0"/>
              <a:t>Bar chart</a:t>
            </a:r>
          </a:p>
          <a:p>
            <a:r>
              <a:rPr lang="fr-FR" sz="2000" b="1" dirty="0" err="1"/>
              <a:t>Scatterplot</a:t>
            </a:r>
            <a:r>
              <a:rPr lang="fr-FR" sz="2000" b="1" dirty="0"/>
              <a:t> of Ports</a:t>
            </a:r>
          </a:p>
        </p:txBody>
      </p:sp>
      <p:pic>
        <p:nvPicPr>
          <p:cNvPr id="6" name="Immagine 5" descr="Immagine che contiene screenshot&#10;&#10;Descrizione generata automaticamente">
            <a:extLst>
              <a:ext uri="{FF2B5EF4-FFF2-40B4-BE49-F238E27FC236}">
                <a16:creationId xmlns:a16="http://schemas.microsoft.com/office/drawing/2014/main" id="{4AB50E20-389D-4370-A8BD-58B9D973CF23}"/>
              </a:ext>
            </a:extLst>
          </p:cNvPr>
          <p:cNvPicPr>
            <a:picLocks noChangeAspect="1"/>
          </p:cNvPicPr>
          <p:nvPr/>
        </p:nvPicPr>
        <p:blipFill rotWithShape="1">
          <a:blip r:embed="rId3">
            <a:extLst>
              <a:ext uri="{28A0092B-C50C-407E-A947-70E740481C1C}">
                <a14:useLocalDpi xmlns:a14="http://schemas.microsoft.com/office/drawing/2010/main" val="0"/>
              </a:ext>
            </a:extLst>
          </a:blip>
          <a:srcRect l="17916" t="21520" r="17663" b="31696"/>
          <a:stretch/>
        </p:blipFill>
        <p:spPr>
          <a:xfrm>
            <a:off x="1092200" y="1093712"/>
            <a:ext cx="878005" cy="688631"/>
          </a:xfrm>
          <a:prstGeom prst="rect">
            <a:avLst/>
          </a:prstGeom>
        </p:spPr>
      </p:pic>
      <p:sp>
        <p:nvSpPr>
          <p:cNvPr id="8" name="Connettore 7">
            <a:extLst>
              <a:ext uri="{FF2B5EF4-FFF2-40B4-BE49-F238E27FC236}">
                <a16:creationId xmlns:a16="http://schemas.microsoft.com/office/drawing/2014/main" id="{A98F156E-1294-4B17-AA16-6BE0E48EC15E}"/>
              </a:ext>
            </a:extLst>
          </p:cNvPr>
          <p:cNvSpPr/>
          <p:nvPr/>
        </p:nvSpPr>
        <p:spPr>
          <a:xfrm>
            <a:off x="5683668" y="2118484"/>
            <a:ext cx="352929" cy="348916"/>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Connettore 8">
            <a:extLst>
              <a:ext uri="{FF2B5EF4-FFF2-40B4-BE49-F238E27FC236}">
                <a16:creationId xmlns:a16="http://schemas.microsoft.com/office/drawing/2014/main" id="{53F7F6EB-D32A-4E9E-8546-E0B4DC51E458}"/>
              </a:ext>
            </a:extLst>
          </p:cNvPr>
          <p:cNvSpPr/>
          <p:nvPr/>
        </p:nvSpPr>
        <p:spPr>
          <a:xfrm>
            <a:off x="5683791" y="2626753"/>
            <a:ext cx="352929" cy="348916"/>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Connettore 9">
            <a:extLst>
              <a:ext uri="{FF2B5EF4-FFF2-40B4-BE49-F238E27FC236}">
                <a16:creationId xmlns:a16="http://schemas.microsoft.com/office/drawing/2014/main" id="{4DFA2F80-ACF7-4A98-9C7F-145CF3DD312B}"/>
              </a:ext>
            </a:extLst>
          </p:cNvPr>
          <p:cNvSpPr/>
          <p:nvPr/>
        </p:nvSpPr>
        <p:spPr>
          <a:xfrm>
            <a:off x="5683667" y="3132216"/>
            <a:ext cx="352929" cy="348916"/>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Connettore 10">
            <a:extLst>
              <a:ext uri="{FF2B5EF4-FFF2-40B4-BE49-F238E27FC236}">
                <a16:creationId xmlns:a16="http://schemas.microsoft.com/office/drawing/2014/main" id="{B1E9DFCB-74CE-416F-AE4C-83BEE86742A2}"/>
              </a:ext>
            </a:extLst>
          </p:cNvPr>
          <p:cNvSpPr/>
          <p:nvPr/>
        </p:nvSpPr>
        <p:spPr>
          <a:xfrm>
            <a:off x="6841830" y="2633705"/>
            <a:ext cx="352929" cy="348916"/>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Connettore 11">
            <a:extLst>
              <a:ext uri="{FF2B5EF4-FFF2-40B4-BE49-F238E27FC236}">
                <a16:creationId xmlns:a16="http://schemas.microsoft.com/office/drawing/2014/main" id="{46DE4ADB-A336-48A7-99BD-5E0BC29E5B95}"/>
              </a:ext>
            </a:extLst>
          </p:cNvPr>
          <p:cNvSpPr/>
          <p:nvPr/>
        </p:nvSpPr>
        <p:spPr>
          <a:xfrm>
            <a:off x="7916651" y="2111902"/>
            <a:ext cx="352929" cy="348916"/>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Connettore 12">
            <a:extLst>
              <a:ext uri="{FF2B5EF4-FFF2-40B4-BE49-F238E27FC236}">
                <a16:creationId xmlns:a16="http://schemas.microsoft.com/office/drawing/2014/main" id="{1A2CAD8C-7910-493B-8894-8FD1C29BFCFD}"/>
              </a:ext>
            </a:extLst>
          </p:cNvPr>
          <p:cNvSpPr/>
          <p:nvPr/>
        </p:nvSpPr>
        <p:spPr>
          <a:xfrm>
            <a:off x="7924793" y="3132216"/>
            <a:ext cx="352929" cy="348916"/>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15" name="Connettore diritto 14">
            <a:extLst>
              <a:ext uri="{FF2B5EF4-FFF2-40B4-BE49-F238E27FC236}">
                <a16:creationId xmlns:a16="http://schemas.microsoft.com/office/drawing/2014/main" id="{094688AA-2C8C-4385-BD00-3DA76662458F}"/>
              </a:ext>
            </a:extLst>
          </p:cNvPr>
          <p:cNvCxnSpPr>
            <a:cxnSpLocks/>
          </p:cNvCxnSpPr>
          <p:nvPr/>
        </p:nvCxnSpPr>
        <p:spPr>
          <a:xfrm>
            <a:off x="5868276" y="2286360"/>
            <a:ext cx="1145987" cy="552130"/>
          </a:xfrm>
          <a:prstGeom prst="line">
            <a:avLst/>
          </a:prstGeom>
          <a:ln w="1079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26" name="Connettore diritto 25">
            <a:extLst>
              <a:ext uri="{FF2B5EF4-FFF2-40B4-BE49-F238E27FC236}">
                <a16:creationId xmlns:a16="http://schemas.microsoft.com/office/drawing/2014/main" id="{900CE6AD-6D84-4D35-B0EE-7926AFCBD6DC}"/>
              </a:ext>
            </a:extLst>
          </p:cNvPr>
          <p:cNvCxnSpPr>
            <a:cxnSpLocks/>
          </p:cNvCxnSpPr>
          <p:nvPr/>
        </p:nvCxnSpPr>
        <p:spPr>
          <a:xfrm>
            <a:off x="5868276" y="2286360"/>
            <a:ext cx="2232903" cy="3077"/>
          </a:xfrm>
          <a:prstGeom prst="line">
            <a:avLst/>
          </a:prstGeom>
          <a:ln w="6350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29" name="Connettore diritto 28">
            <a:extLst>
              <a:ext uri="{FF2B5EF4-FFF2-40B4-BE49-F238E27FC236}">
                <a16:creationId xmlns:a16="http://schemas.microsoft.com/office/drawing/2014/main" id="{6C4BD222-51F2-4362-8677-E5A99B397EFB}"/>
              </a:ext>
            </a:extLst>
          </p:cNvPr>
          <p:cNvCxnSpPr>
            <a:cxnSpLocks/>
          </p:cNvCxnSpPr>
          <p:nvPr/>
        </p:nvCxnSpPr>
        <p:spPr>
          <a:xfrm flipV="1">
            <a:off x="5868276" y="2819009"/>
            <a:ext cx="1130535" cy="499496"/>
          </a:xfrm>
          <a:prstGeom prst="line">
            <a:avLst/>
          </a:prstGeom>
          <a:ln w="47625">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32" name="Connettore diritto 31">
            <a:extLst>
              <a:ext uri="{FF2B5EF4-FFF2-40B4-BE49-F238E27FC236}">
                <a16:creationId xmlns:a16="http://schemas.microsoft.com/office/drawing/2014/main" id="{4FF8EA0C-F4C2-4164-B86A-11D3DE8936DF}"/>
              </a:ext>
            </a:extLst>
          </p:cNvPr>
          <p:cNvCxnSpPr>
            <a:cxnSpLocks/>
          </p:cNvCxnSpPr>
          <p:nvPr/>
        </p:nvCxnSpPr>
        <p:spPr>
          <a:xfrm>
            <a:off x="5876296" y="2808163"/>
            <a:ext cx="1137967" cy="7438"/>
          </a:xfrm>
          <a:prstGeom prst="line">
            <a:avLst/>
          </a:prstGeom>
          <a:ln w="22225">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35" name="Connettore diritto 34">
            <a:extLst>
              <a:ext uri="{FF2B5EF4-FFF2-40B4-BE49-F238E27FC236}">
                <a16:creationId xmlns:a16="http://schemas.microsoft.com/office/drawing/2014/main" id="{EFDDC4A2-4815-491D-A7CC-2D3E66AD284D}"/>
              </a:ext>
            </a:extLst>
          </p:cNvPr>
          <p:cNvCxnSpPr>
            <a:cxnSpLocks/>
          </p:cNvCxnSpPr>
          <p:nvPr/>
        </p:nvCxnSpPr>
        <p:spPr>
          <a:xfrm>
            <a:off x="7018294" y="2806592"/>
            <a:ext cx="1095466" cy="498843"/>
          </a:xfrm>
          <a:prstGeom prst="line">
            <a:avLst/>
          </a:prstGeom>
          <a:ln w="1079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37" name="Connettore diritto 36">
            <a:extLst>
              <a:ext uri="{FF2B5EF4-FFF2-40B4-BE49-F238E27FC236}">
                <a16:creationId xmlns:a16="http://schemas.microsoft.com/office/drawing/2014/main" id="{9ACCE8CF-AC7D-49C3-B7BE-A5FC6E007360}"/>
              </a:ext>
            </a:extLst>
          </p:cNvPr>
          <p:cNvCxnSpPr>
            <a:cxnSpLocks/>
          </p:cNvCxnSpPr>
          <p:nvPr/>
        </p:nvCxnSpPr>
        <p:spPr>
          <a:xfrm flipV="1">
            <a:off x="7003845" y="2281898"/>
            <a:ext cx="1107033" cy="533703"/>
          </a:xfrm>
          <a:prstGeom prst="line">
            <a:avLst/>
          </a:prstGeom>
          <a:ln w="22225">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43" name="Connettore diritto 42">
            <a:extLst>
              <a:ext uri="{FF2B5EF4-FFF2-40B4-BE49-F238E27FC236}">
                <a16:creationId xmlns:a16="http://schemas.microsoft.com/office/drawing/2014/main" id="{6D530CAA-D309-42A2-AF56-ECA7D0CF4A3F}"/>
              </a:ext>
            </a:extLst>
          </p:cNvPr>
          <p:cNvCxnSpPr>
            <a:cxnSpLocks/>
          </p:cNvCxnSpPr>
          <p:nvPr/>
        </p:nvCxnSpPr>
        <p:spPr>
          <a:xfrm flipV="1">
            <a:off x="9527960" y="2250470"/>
            <a:ext cx="0" cy="1036439"/>
          </a:xfrm>
          <a:prstGeom prst="line">
            <a:avLst/>
          </a:prstGeom>
          <a:ln w="22225">
            <a:solidFill>
              <a:schemeClr val="dk1"/>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45" name="Connettore diritto 44">
            <a:extLst>
              <a:ext uri="{FF2B5EF4-FFF2-40B4-BE49-F238E27FC236}">
                <a16:creationId xmlns:a16="http://schemas.microsoft.com/office/drawing/2014/main" id="{94D41D1D-19B1-4AED-ADC5-3BCA5EC3FC01}"/>
              </a:ext>
            </a:extLst>
          </p:cNvPr>
          <p:cNvCxnSpPr>
            <a:cxnSpLocks/>
          </p:cNvCxnSpPr>
          <p:nvPr/>
        </p:nvCxnSpPr>
        <p:spPr>
          <a:xfrm flipV="1">
            <a:off x="10334162" y="2250469"/>
            <a:ext cx="0" cy="1036439"/>
          </a:xfrm>
          <a:prstGeom prst="line">
            <a:avLst/>
          </a:prstGeom>
          <a:ln w="22225">
            <a:solidFill>
              <a:schemeClr val="dk1"/>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46" name="Connettore diritto 45">
            <a:extLst>
              <a:ext uri="{FF2B5EF4-FFF2-40B4-BE49-F238E27FC236}">
                <a16:creationId xmlns:a16="http://schemas.microsoft.com/office/drawing/2014/main" id="{E017234D-A5F0-46A7-9344-054C85EFA0C7}"/>
              </a:ext>
            </a:extLst>
          </p:cNvPr>
          <p:cNvCxnSpPr>
            <a:cxnSpLocks/>
          </p:cNvCxnSpPr>
          <p:nvPr/>
        </p:nvCxnSpPr>
        <p:spPr>
          <a:xfrm flipV="1">
            <a:off x="11120573" y="2250468"/>
            <a:ext cx="0" cy="1036439"/>
          </a:xfrm>
          <a:prstGeom prst="line">
            <a:avLst/>
          </a:prstGeom>
          <a:ln w="22225">
            <a:solidFill>
              <a:schemeClr val="dk1"/>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47" name="Connettore diritto 46">
            <a:extLst>
              <a:ext uri="{FF2B5EF4-FFF2-40B4-BE49-F238E27FC236}">
                <a16:creationId xmlns:a16="http://schemas.microsoft.com/office/drawing/2014/main" id="{3E36658C-C19B-4212-B9CF-AE11DE0F0534}"/>
              </a:ext>
            </a:extLst>
          </p:cNvPr>
          <p:cNvCxnSpPr>
            <a:cxnSpLocks/>
          </p:cNvCxnSpPr>
          <p:nvPr/>
        </p:nvCxnSpPr>
        <p:spPr>
          <a:xfrm flipV="1">
            <a:off x="8733636" y="2259704"/>
            <a:ext cx="0" cy="1036439"/>
          </a:xfrm>
          <a:prstGeom prst="line">
            <a:avLst/>
          </a:prstGeom>
          <a:ln w="22225">
            <a:solidFill>
              <a:schemeClr val="dk1"/>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48" name="Connettore diritto 47">
            <a:extLst>
              <a:ext uri="{FF2B5EF4-FFF2-40B4-BE49-F238E27FC236}">
                <a16:creationId xmlns:a16="http://schemas.microsoft.com/office/drawing/2014/main" id="{269A79DA-677A-47F7-BFC1-57D7680C63EA}"/>
              </a:ext>
            </a:extLst>
          </p:cNvPr>
          <p:cNvCxnSpPr>
            <a:cxnSpLocks/>
          </p:cNvCxnSpPr>
          <p:nvPr/>
        </p:nvCxnSpPr>
        <p:spPr>
          <a:xfrm flipH="1" flipV="1">
            <a:off x="8733636" y="2460818"/>
            <a:ext cx="794324" cy="172887"/>
          </a:xfrm>
          <a:prstGeom prst="line">
            <a:avLst/>
          </a:prstGeom>
          <a:ln w="63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51" name="Connettore diritto 50">
            <a:extLst>
              <a:ext uri="{FF2B5EF4-FFF2-40B4-BE49-F238E27FC236}">
                <a16:creationId xmlns:a16="http://schemas.microsoft.com/office/drawing/2014/main" id="{8954865A-AD87-40FE-9D48-EE26938A1078}"/>
              </a:ext>
            </a:extLst>
          </p:cNvPr>
          <p:cNvCxnSpPr>
            <a:cxnSpLocks/>
          </p:cNvCxnSpPr>
          <p:nvPr/>
        </p:nvCxnSpPr>
        <p:spPr>
          <a:xfrm flipH="1" flipV="1">
            <a:off x="9520043" y="2633705"/>
            <a:ext cx="794324" cy="172887"/>
          </a:xfrm>
          <a:prstGeom prst="line">
            <a:avLst/>
          </a:prstGeom>
          <a:ln w="63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53" name="Connettore diritto 52">
            <a:extLst>
              <a:ext uri="{FF2B5EF4-FFF2-40B4-BE49-F238E27FC236}">
                <a16:creationId xmlns:a16="http://schemas.microsoft.com/office/drawing/2014/main" id="{A8C7E206-6A20-4E5C-8288-AFB42DE5923A}"/>
              </a:ext>
            </a:extLst>
          </p:cNvPr>
          <p:cNvCxnSpPr>
            <a:cxnSpLocks/>
          </p:cNvCxnSpPr>
          <p:nvPr/>
        </p:nvCxnSpPr>
        <p:spPr>
          <a:xfrm flipH="1">
            <a:off x="10318392" y="2720148"/>
            <a:ext cx="790298" cy="82635"/>
          </a:xfrm>
          <a:prstGeom prst="line">
            <a:avLst/>
          </a:prstGeom>
          <a:ln w="63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55" name="Connettore diritto 54">
            <a:extLst>
              <a:ext uri="{FF2B5EF4-FFF2-40B4-BE49-F238E27FC236}">
                <a16:creationId xmlns:a16="http://schemas.microsoft.com/office/drawing/2014/main" id="{0777256D-0B8C-463A-A025-A26B5AFF3204}"/>
              </a:ext>
            </a:extLst>
          </p:cNvPr>
          <p:cNvCxnSpPr>
            <a:cxnSpLocks/>
          </p:cNvCxnSpPr>
          <p:nvPr/>
        </p:nvCxnSpPr>
        <p:spPr>
          <a:xfrm flipH="1">
            <a:off x="8729227" y="2443101"/>
            <a:ext cx="786791" cy="243448"/>
          </a:xfrm>
          <a:prstGeom prst="line">
            <a:avLst/>
          </a:prstGeom>
          <a:ln w="63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57" name="Connettore diritto 56">
            <a:extLst>
              <a:ext uri="{FF2B5EF4-FFF2-40B4-BE49-F238E27FC236}">
                <a16:creationId xmlns:a16="http://schemas.microsoft.com/office/drawing/2014/main" id="{A4554C3D-1D3C-4524-9590-2BFE7DA5502D}"/>
              </a:ext>
            </a:extLst>
          </p:cNvPr>
          <p:cNvCxnSpPr>
            <a:cxnSpLocks/>
          </p:cNvCxnSpPr>
          <p:nvPr/>
        </p:nvCxnSpPr>
        <p:spPr>
          <a:xfrm flipH="1" flipV="1">
            <a:off x="9509887" y="2442088"/>
            <a:ext cx="812332" cy="122737"/>
          </a:xfrm>
          <a:prstGeom prst="line">
            <a:avLst/>
          </a:prstGeom>
          <a:ln w="63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59" name="Connettore diritto 58">
            <a:extLst>
              <a:ext uri="{FF2B5EF4-FFF2-40B4-BE49-F238E27FC236}">
                <a16:creationId xmlns:a16="http://schemas.microsoft.com/office/drawing/2014/main" id="{D27443BD-9BC2-4D5E-9EF2-2992115BA674}"/>
              </a:ext>
            </a:extLst>
          </p:cNvPr>
          <p:cNvCxnSpPr>
            <a:cxnSpLocks/>
          </p:cNvCxnSpPr>
          <p:nvPr/>
        </p:nvCxnSpPr>
        <p:spPr>
          <a:xfrm flipH="1" flipV="1">
            <a:off x="10309256" y="2558025"/>
            <a:ext cx="807286" cy="185294"/>
          </a:xfrm>
          <a:prstGeom prst="line">
            <a:avLst/>
          </a:prstGeom>
          <a:ln w="63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61" name="Connettore diritto 60">
            <a:extLst>
              <a:ext uri="{FF2B5EF4-FFF2-40B4-BE49-F238E27FC236}">
                <a16:creationId xmlns:a16="http://schemas.microsoft.com/office/drawing/2014/main" id="{941D120C-EB21-4B7A-B52B-B52938664428}"/>
              </a:ext>
            </a:extLst>
          </p:cNvPr>
          <p:cNvCxnSpPr>
            <a:cxnSpLocks/>
          </p:cNvCxnSpPr>
          <p:nvPr/>
        </p:nvCxnSpPr>
        <p:spPr>
          <a:xfrm flipH="1" flipV="1">
            <a:off x="8728602" y="2919986"/>
            <a:ext cx="794324" cy="172887"/>
          </a:xfrm>
          <a:prstGeom prst="line">
            <a:avLst/>
          </a:prstGeom>
          <a:ln w="63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62" name="Connettore diritto 61">
            <a:extLst>
              <a:ext uri="{FF2B5EF4-FFF2-40B4-BE49-F238E27FC236}">
                <a16:creationId xmlns:a16="http://schemas.microsoft.com/office/drawing/2014/main" id="{FB07596B-E849-45AE-ADC7-3915AED84EA1}"/>
              </a:ext>
            </a:extLst>
          </p:cNvPr>
          <p:cNvCxnSpPr>
            <a:cxnSpLocks/>
          </p:cNvCxnSpPr>
          <p:nvPr/>
        </p:nvCxnSpPr>
        <p:spPr>
          <a:xfrm flipH="1">
            <a:off x="9508710" y="2994105"/>
            <a:ext cx="825452" cy="85795"/>
          </a:xfrm>
          <a:prstGeom prst="line">
            <a:avLst/>
          </a:prstGeom>
          <a:ln w="63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64" name="Connettore diritto 63">
            <a:extLst>
              <a:ext uri="{FF2B5EF4-FFF2-40B4-BE49-F238E27FC236}">
                <a16:creationId xmlns:a16="http://schemas.microsoft.com/office/drawing/2014/main" id="{99DDE668-61B6-4BB8-B3C7-F62DF78551A5}"/>
              </a:ext>
            </a:extLst>
          </p:cNvPr>
          <p:cNvCxnSpPr>
            <a:cxnSpLocks/>
          </p:cNvCxnSpPr>
          <p:nvPr/>
        </p:nvCxnSpPr>
        <p:spPr>
          <a:xfrm flipH="1" flipV="1">
            <a:off x="10316652" y="2992961"/>
            <a:ext cx="811833" cy="86939"/>
          </a:xfrm>
          <a:prstGeom prst="line">
            <a:avLst/>
          </a:prstGeom>
          <a:ln w="63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66" name="Connettore diritto 65">
            <a:extLst>
              <a:ext uri="{FF2B5EF4-FFF2-40B4-BE49-F238E27FC236}">
                <a16:creationId xmlns:a16="http://schemas.microsoft.com/office/drawing/2014/main" id="{6EF05771-7F3E-4395-9EEB-24FD166F1994}"/>
              </a:ext>
            </a:extLst>
          </p:cNvPr>
          <p:cNvCxnSpPr>
            <a:cxnSpLocks/>
          </p:cNvCxnSpPr>
          <p:nvPr/>
        </p:nvCxnSpPr>
        <p:spPr>
          <a:xfrm flipH="1" flipV="1">
            <a:off x="9529943" y="2629897"/>
            <a:ext cx="802497" cy="518885"/>
          </a:xfrm>
          <a:prstGeom prst="line">
            <a:avLst/>
          </a:prstGeom>
          <a:ln w="63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69" name="Connettore diritto 68">
            <a:extLst>
              <a:ext uri="{FF2B5EF4-FFF2-40B4-BE49-F238E27FC236}">
                <a16:creationId xmlns:a16="http://schemas.microsoft.com/office/drawing/2014/main" id="{F4FA4BF7-D5DC-4AC9-849F-773150A8DE66}"/>
              </a:ext>
            </a:extLst>
          </p:cNvPr>
          <p:cNvCxnSpPr>
            <a:cxnSpLocks/>
          </p:cNvCxnSpPr>
          <p:nvPr/>
        </p:nvCxnSpPr>
        <p:spPr>
          <a:xfrm flipH="1">
            <a:off x="10332441" y="2895826"/>
            <a:ext cx="776249" cy="243156"/>
          </a:xfrm>
          <a:prstGeom prst="line">
            <a:avLst/>
          </a:prstGeom>
          <a:ln w="6350">
            <a:solidFill>
              <a:schemeClr val="dk1">
                <a:alpha val="59000"/>
              </a:schemeClr>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71" name="Connettore diritto 70">
            <a:extLst>
              <a:ext uri="{FF2B5EF4-FFF2-40B4-BE49-F238E27FC236}">
                <a16:creationId xmlns:a16="http://schemas.microsoft.com/office/drawing/2014/main" id="{ADEF8BFA-C222-4983-92D4-5CC40CBFA2DF}"/>
              </a:ext>
            </a:extLst>
          </p:cNvPr>
          <p:cNvCxnSpPr>
            <a:cxnSpLocks/>
          </p:cNvCxnSpPr>
          <p:nvPr/>
        </p:nvCxnSpPr>
        <p:spPr>
          <a:xfrm flipV="1">
            <a:off x="8728602" y="4069994"/>
            <a:ext cx="0" cy="1695377"/>
          </a:xfrm>
          <a:prstGeom prst="line">
            <a:avLst/>
          </a:prstGeom>
          <a:ln w="22225">
            <a:solidFill>
              <a:schemeClr val="dk1"/>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cxnSp>
        <p:nvCxnSpPr>
          <p:cNvPr id="72" name="Connettore diritto 71">
            <a:extLst>
              <a:ext uri="{FF2B5EF4-FFF2-40B4-BE49-F238E27FC236}">
                <a16:creationId xmlns:a16="http://schemas.microsoft.com/office/drawing/2014/main" id="{E256FCE3-6231-4A63-8AD7-08383A0DECC4}"/>
              </a:ext>
            </a:extLst>
          </p:cNvPr>
          <p:cNvCxnSpPr>
            <a:cxnSpLocks/>
          </p:cNvCxnSpPr>
          <p:nvPr/>
        </p:nvCxnSpPr>
        <p:spPr>
          <a:xfrm flipH="1">
            <a:off x="8728602" y="5765371"/>
            <a:ext cx="2399883" cy="0"/>
          </a:xfrm>
          <a:prstGeom prst="line">
            <a:avLst/>
          </a:prstGeom>
          <a:ln w="22225">
            <a:solidFill>
              <a:schemeClr val="dk1"/>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sp>
        <p:nvSpPr>
          <p:cNvPr id="75" name="Connettore 74">
            <a:extLst>
              <a:ext uri="{FF2B5EF4-FFF2-40B4-BE49-F238E27FC236}">
                <a16:creationId xmlns:a16="http://schemas.microsoft.com/office/drawing/2014/main" id="{3E1F3D05-EA34-4F7C-A113-C7D38994117A}"/>
              </a:ext>
            </a:extLst>
          </p:cNvPr>
          <p:cNvSpPr/>
          <p:nvPr/>
        </p:nvSpPr>
        <p:spPr>
          <a:xfrm>
            <a:off x="9429836" y="4779089"/>
            <a:ext cx="212686" cy="213757"/>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6" name="Connettore 75">
            <a:extLst>
              <a:ext uri="{FF2B5EF4-FFF2-40B4-BE49-F238E27FC236}">
                <a16:creationId xmlns:a16="http://schemas.microsoft.com/office/drawing/2014/main" id="{D021BE2B-6266-4F72-8C39-94F9B9E09A8A}"/>
              </a:ext>
            </a:extLst>
          </p:cNvPr>
          <p:cNvSpPr/>
          <p:nvPr/>
        </p:nvSpPr>
        <p:spPr>
          <a:xfrm>
            <a:off x="10116731" y="5033393"/>
            <a:ext cx="212686" cy="213757"/>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7" name="Connettore 76">
            <a:extLst>
              <a:ext uri="{FF2B5EF4-FFF2-40B4-BE49-F238E27FC236}">
                <a16:creationId xmlns:a16="http://schemas.microsoft.com/office/drawing/2014/main" id="{D6387337-0F85-450C-A126-A58AF5969EFB}"/>
              </a:ext>
            </a:extLst>
          </p:cNvPr>
          <p:cNvSpPr/>
          <p:nvPr/>
        </p:nvSpPr>
        <p:spPr>
          <a:xfrm>
            <a:off x="9044616" y="5378484"/>
            <a:ext cx="140062" cy="12737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8" name="Connettore 77">
            <a:extLst>
              <a:ext uri="{FF2B5EF4-FFF2-40B4-BE49-F238E27FC236}">
                <a16:creationId xmlns:a16="http://schemas.microsoft.com/office/drawing/2014/main" id="{3062D20C-C274-4D74-8EFC-BE93C6CC0E32}"/>
              </a:ext>
            </a:extLst>
          </p:cNvPr>
          <p:cNvSpPr/>
          <p:nvPr/>
        </p:nvSpPr>
        <p:spPr>
          <a:xfrm>
            <a:off x="9721851" y="5221366"/>
            <a:ext cx="140062" cy="12737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9" name="Connettore 78">
            <a:extLst>
              <a:ext uri="{FF2B5EF4-FFF2-40B4-BE49-F238E27FC236}">
                <a16:creationId xmlns:a16="http://schemas.microsoft.com/office/drawing/2014/main" id="{DCAF8E87-75CB-4AC4-938D-3991BCEC0D71}"/>
              </a:ext>
            </a:extLst>
          </p:cNvPr>
          <p:cNvSpPr/>
          <p:nvPr/>
        </p:nvSpPr>
        <p:spPr>
          <a:xfrm>
            <a:off x="10626717" y="5444549"/>
            <a:ext cx="140062" cy="12737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0" name="Connettore 79">
            <a:extLst>
              <a:ext uri="{FF2B5EF4-FFF2-40B4-BE49-F238E27FC236}">
                <a16:creationId xmlns:a16="http://schemas.microsoft.com/office/drawing/2014/main" id="{B8EE6C27-39D2-48DE-AC5F-7DC13E704530}"/>
              </a:ext>
            </a:extLst>
          </p:cNvPr>
          <p:cNvSpPr/>
          <p:nvPr/>
        </p:nvSpPr>
        <p:spPr>
          <a:xfrm>
            <a:off x="10959546" y="4809956"/>
            <a:ext cx="82235" cy="76011"/>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1" name="Rettangolo 80">
            <a:extLst>
              <a:ext uri="{FF2B5EF4-FFF2-40B4-BE49-F238E27FC236}">
                <a16:creationId xmlns:a16="http://schemas.microsoft.com/office/drawing/2014/main" id="{6F99BC9C-54D0-49D1-8CAB-6420C99A2D6A}"/>
              </a:ext>
            </a:extLst>
          </p:cNvPr>
          <p:cNvSpPr/>
          <p:nvPr/>
        </p:nvSpPr>
        <p:spPr>
          <a:xfrm>
            <a:off x="7237457" y="4114505"/>
            <a:ext cx="1033500" cy="78241"/>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2" name="Rettangolo 81">
            <a:extLst>
              <a:ext uri="{FF2B5EF4-FFF2-40B4-BE49-F238E27FC236}">
                <a16:creationId xmlns:a16="http://schemas.microsoft.com/office/drawing/2014/main" id="{BFDE4838-68A9-47B4-B78F-12F48E86717C}"/>
              </a:ext>
            </a:extLst>
          </p:cNvPr>
          <p:cNvSpPr/>
          <p:nvPr/>
        </p:nvSpPr>
        <p:spPr>
          <a:xfrm>
            <a:off x="7237457" y="4246781"/>
            <a:ext cx="794039" cy="78241"/>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3" name="Rettangolo 82">
            <a:extLst>
              <a:ext uri="{FF2B5EF4-FFF2-40B4-BE49-F238E27FC236}">
                <a16:creationId xmlns:a16="http://schemas.microsoft.com/office/drawing/2014/main" id="{59253A25-9163-4893-AD92-9D4992E90B42}"/>
              </a:ext>
            </a:extLst>
          </p:cNvPr>
          <p:cNvSpPr/>
          <p:nvPr/>
        </p:nvSpPr>
        <p:spPr>
          <a:xfrm>
            <a:off x="7237457" y="4377354"/>
            <a:ext cx="372558" cy="78241"/>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4" name="Rettangolo 83">
            <a:extLst>
              <a:ext uri="{FF2B5EF4-FFF2-40B4-BE49-F238E27FC236}">
                <a16:creationId xmlns:a16="http://schemas.microsoft.com/office/drawing/2014/main" id="{0F06FDB7-503F-4B94-97DD-0B90235D052D}"/>
              </a:ext>
            </a:extLst>
          </p:cNvPr>
          <p:cNvSpPr/>
          <p:nvPr/>
        </p:nvSpPr>
        <p:spPr>
          <a:xfrm>
            <a:off x="7237457" y="4507927"/>
            <a:ext cx="86808" cy="78241"/>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85" name="Connettore diritto 84">
            <a:extLst>
              <a:ext uri="{FF2B5EF4-FFF2-40B4-BE49-F238E27FC236}">
                <a16:creationId xmlns:a16="http://schemas.microsoft.com/office/drawing/2014/main" id="{6427E1C6-3E76-41B6-9489-DFA7CF179B73}"/>
              </a:ext>
            </a:extLst>
          </p:cNvPr>
          <p:cNvCxnSpPr>
            <a:cxnSpLocks/>
          </p:cNvCxnSpPr>
          <p:nvPr/>
        </p:nvCxnSpPr>
        <p:spPr>
          <a:xfrm flipH="1">
            <a:off x="7237457" y="4069994"/>
            <a:ext cx="1033501" cy="0"/>
          </a:xfrm>
          <a:prstGeom prst="line">
            <a:avLst/>
          </a:prstGeom>
          <a:ln w="12700">
            <a:solidFill>
              <a:schemeClr val="dk1"/>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sp>
        <p:nvSpPr>
          <p:cNvPr id="89" name="Rettangolo 88">
            <a:extLst>
              <a:ext uri="{FF2B5EF4-FFF2-40B4-BE49-F238E27FC236}">
                <a16:creationId xmlns:a16="http://schemas.microsoft.com/office/drawing/2014/main" id="{1E8F3CB3-6D56-4A9F-9C6A-1CE3682610D3}"/>
              </a:ext>
            </a:extLst>
          </p:cNvPr>
          <p:cNvSpPr/>
          <p:nvPr/>
        </p:nvSpPr>
        <p:spPr>
          <a:xfrm>
            <a:off x="7235415" y="4691475"/>
            <a:ext cx="601426" cy="78241"/>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0" name="Rettangolo 89">
            <a:extLst>
              <a:ext uri="{FF2B5EF4-FFF2-40B4-BE49-F238E27FC236}">
                <a16:creationId xmlns:a16="http://schemas.microsoft.com/office/drawing/2014/main" id="{86C7BEDB-C73F-4B0F-8AE9-5D3E3307AE6F}"/>
              </a:ext>
            </a:extLst>
          </p:cNvPr>
          <p:cNvSpPr/>
          <p:nvPr/>
        </p:nvSpPr>
        <p:spPr>
          <a:xfrm>
            <a:off x="7235416" y="4823751"/>
            <a:ext cx="175182" cy="78241"/>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1" name="Rettangolo 90">
            <a:extLst>
              <a:ext uri="{FF2B5EF4-FFF2-40B4-BE49-F238E27FC236}">
                <a16:creationId xmlns:a16="http://schemas.microsoft.com/office/drawing/2014/main" id="{04861973-2310-459C-AEF9-3E834AED5172}"/>
              </a:ext>
            </a:extLst>
          </p:cNvPr>
          <p:cNvSpPr/>
          <p:nvPr/>
        </p:nvSpPr>
        <p:spPr>
          <a:xfrm>
            <a:off x="7235415" y="4954324"/>
            <a:ext cx="45719" cy="78241"/>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93" name="Connettore diritto 92">
            <a:extLst>
              <a:ext uri="{FF2B5EF4-FFF2-40B4-BE49-F238E27FC236}">
                <a16:creationId xmlns:a16="http://schemas.microsoft.com/office/drawing/2014/main" id="{42D6059D-A43A-438D-B063-35FC71F3F3A1}"/>
              </a:ext>
            </a:extLst>
          </p:cNvPr>
          <p:cNvCxnSpPr>
            <a:cxnSpLocks/>
          </p:cNvCxnSpPr>
          <p:nvPr/>
        </p:nvCxnSpPr>
        <p:spPr>
          <a:xfrm flipH="1">
            <a:off x="7235415" y="4646964"/>
            <a:ext cx="1033501" cy="0"/>
          </a:xfrm>
          <a:prstGeom prst="line">
            <a:avLst/>
          </a:prstGeom>
          <a:ln w="12700">
            <a:solidFill>
              <a:schemeClr val="dk1"/>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sp>
        <p:nvSpPr>
          <p:cNvPr id="97" name="Rettangolo 96">
            <a:extLst>
              <a:ext uri="{FF2B5EF4-FFF2-40B4-BE49-F238E27FC236}">
                <a16:creationId xmlns:a16="http://schemas.microsoft.com/office/drawing/2014/main" id="{CE5EA1C5-F3F4-4171-B3A2-1CC3B86D1B47}"/>
              </a:ext>
            </a:extLst>
          </p:cNvPr>
          <p:cNvSpPr/>
          <p:nvPr/>
        </p:nvSpPr>
        <p:spPr>
          <a:xfrm>
            <a:off x="7235414" y="5124016"/>
            <a:ext cx="813743" cy="78241"/>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8" name="Rettangolo 97">
            <a:extLst>
              <a:ext uri="{FF2B5EF4-FFF2-40B4-BE49-F238E27FC236}">
                <a16:creationId xmlns:a16="http://schemas.microsoft.com/office/drawing/2014/main" id="{E1BE0921-DE48-400B-9177-D850D549AE47}"/>
              </a:ext>
            </a:extLst>
          </p:cNvPr>
          <p:cNvSpPr/>
          <p:nvPr/>
        </p:nvSpPr>
        <p:spPr>
          <a:xfrm>
            <a:off x="7235416" y="5256292"/>
            <a:ext cx="45719" cy="78241"/>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100" name="Connettore diritto 99">
            <a:extLst>
              <a:ext uri="{FF2B5EF4-FFF2-40B4-BE49-F238E27FC236}">
                <a16:creationId xmlns:a16="http://schemas.microsoft.com/office/drawing/2014/main" id="{4B01D2C9-1E4B-47A9-9D9C-52A525719166}"/>
              </a:ext>
            </a:extLst>
          </p:cNvPr>
          <p:cNvCxnSpPr>
            <a:cxnSpLocks/>
          </p:cNvCxnSpPr>
          <p:nvPr/>
        </p:nvCxnSpPr>
        <p:spPr>
          <a:xfrm flipH="1">
            <a:off x="7235415" y="5079505"/>
            <a:ext cx="1033501" cy="0"/>
          </a:xfrm>
          <a:prstGeom prst="line">
            <a:avLst/>
          </a:prstGeom>
          <a:ln w="12700">
            <a:solidFill>
              <a:schemeClr val="dk1"/>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sp>
        <p:nvSpPr>
          <p:cNvPr id="102" name="Rettangolo 101">
            <a:extLst>
              <a:ext uri="{FF2B5EF4-FFF2-40B4-BE49-F238E27FC236}">
                <a16:creationId xmlns:a16="http://schemas.microsoft.com/office/drawing/2014/main" id="{BF5E1D20-D78C-4F2B-93C8-327FAB260AD5}"/>
              </a:ext>
            </a:extLst>
          </p:cNvPr>
          <p:cNvSpPr/>
          <p:nvPr/>
        </p:nvSpPr>
        <p:spPr>
          <a:xfrm>
            <a:off x="7235415" y="5424281"/>
            <a:ext cx="123187" cy="78241"/>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3" name="Rettangolo 102">
            <a:extLst>
              <a:ext uri="{FF2B5EF4-FFF2-40B4-BE49-F238E27FC236}">
                <a16:creationId xmlns:a16="http://schemas.microsoft.com/office/drawing/2014/main" id="{5D900727-3A92-44AA-8BDB-C406C5C42DC3}"/>
              </a:ext>
            </a:extLst>
          </p:cNvPr>
          <p:cNvSpPr/>
          <p:nvPr/>
        </p:nvSpPr>
        <p:spPr>
          <a:xfrm>
            <a:off x="7235416" y="5556557"/>
            <a:ext cx="63651" cy="78241"/>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4" name="Rettangolo 103">
            <a:extLst>
              <a:ext uri="{FF2B5EF4-FFF2-40B4-BE49-F238E27FC236}">
                <a16:creationId xmlns:a16="http://schemas.microsoft.com/office/drawing/2014/main" id="{DABFC418-0B80-4D61-AD5A-0F51AF7D63CC}"/>
              </a:ext>
            </a:extLst>
          </p:cNvPr>
          <p:cNvSpPr/>
          <p:nvPr/>
        </p:nvSpPr>
        <p:spPr>
          <a:xfrm>
            <a:off x="7235415" y="5687130"/>
            <a:ext cx="45719" cy="78241"/>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105" name="Connettore diritto 104">
            <a:extLst>
              <a:ext uri="{FF2B5EF4-FFF2-40B4-BE49-F238E27FC236}">
                <a16:creationId xmlns:a16="http://schemas.microsoft.com/office/drawing/2014/main" id="{C44E2178-D883-42AB-8C13-DB089A734FCB}"/>
              </a:ext>
            </a:extLst>
          </p:cNvPr>
          <p:cNvCxnSpPr>
            <a:cxnSpLocks/>
          </p:cNvCxnSpPr>
          <p:nvPr/>
        </p:nvCxnSpPr>
        <p:spPr>
          <a:xfrm flipH="1">
            <a:off x="7235415" y="5379770"/>
            <a:ext cx="1033501" cy="0"/>
          </a:xfrm>
          <a:prstGeom prst="line">
            <a:avLst/>
          </a:prstGeom>
          <a:ln w="12700">
            <a:solidFill>
              <a:schemeClr val="dk1"/>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sp>
        <p:nvSpPr>
          <p:cNvPr id="108" name="Connettore 107">
            <a:extLst>
              <a:ext uri="{FF2B5EF4-FFF2-40B4-BE49-F238E27FC236}">
                <a16:creationId xmlns:a16="http://schemas.microsoft.com/office/drawing/2014/main" id="{27352985-4C02-4E30-AFA8-09BC1E30FF91}"/>
              </a:ext>
            </a:extLst>
          </p:cNvPr>
          <p:cNvSpPr/>
          <p:nvPr/>
        </p:nvSpPr>
        <p:spPr>
          <a:xfrm>
            <a:off x="5761889" y="396833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109" name="Connettore diritto 108">
            <a:extLst>
              <a:ext uri="{FF2B5EF4-FFF2-40B4-BE49-F238E27FC236}">
                <a16:creationId xmlns:a16="http://schemas.microsoft.com/office/drawing/2014/main" id="{10E5ECFF-AD79-44D9-B2FA-79253A59669F}"/>
              </a:ext>
            </a:extLst>
          </p:cNvPr>
          <p:cNvCxnSpPr>
            <a:cxnSpLocks/>
          </p:cNvCxnSpPr>
          <p:nvPr/>
        </p:nvCxnSpPr>
        <p:spPr>
          <a:xfrm flipH="1">
            <a:off x="5692442" y="4183249"/>
            <a:ext cx="1033501" cy="0"/>
          </a:xfrm>
          <a:prstGeom prst="line">
            <a:avLst/>
          </a:prstGeom>
          <a:ln w="6350">
            <a:solidFill>
              <a:schemeClr val="dk1"/>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sp>
        <p:nvSpPr>
          <p:cNvPr id="110" name="Connettore 109">
            <a:extLst>
              <a:ext uri="{FF2B5EF4-FFF2-40B4-BE49-F238E27FC236}">
                <a16:creationId xmlns:a16="http://schemas.microsoft.com/office/drawing/2014/main" id="{226F2A4B-1CE0-49A4-8E68-30D7E4266865}"/>
              </a:ext>
            </a:extLst>
          </p:cNvPr>
          <p:cNvSpPr/>
          <p:nvPr/>
        </p:nvSpPr>
        <p:spPr>
          <a:xfrm>
            <a:off x="5802323" y="401561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1" name="Connettore 110">
            <a:extLst>
              <a:ext uri="{FF2B5EF4-FFF2-40B4-BE49-F238E27FC236}">
                <a16:creationId xmlns:a16="http://schemas.microsoft.com/office/drawing/2014/main" id="{6A2E7E63-DE78-4B44-A042-A13B38FB6EEF}"/>
              </a:ext>
            </a:extLst>
          </p:cNvPr>
          <p:cNvSpPr/>
          <p:nvPr/>
        </p:nvSpPr>
        <p:spPr>
          <a:xfrm>
            <a:off x="5825571" y="406697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2" name="Connettore 111">
            <a:extLst>
              <a:ext uri="{FF2B5EF4-FFF2-40B4-BE49-F238E27FC236}">
                <a16:creationId xmlns:a16="http://schemas.microsoft.com/office/drawing/2014/main" id="{43C0D81F-95C0-4C7A-96F3-11DE5022E558}"/>
              </a:ext>
            </a:extLst>
          </p:cNvPr>
          <p:cNvSpPr/>
          <p:nvPr/>
        </p:nvSpPr>
        <p:spPr>
          <a:xfrm>
            <a:off x="5848819" y="411794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3" name="Connettore 112">
            <a:extLst>
              <a:ext uri="{FF2B5EF4-FFF2-40B4-BE49-F238E27FC236}">
                <a16:creationId xmlns:a16="http://schemas.microsoft.com/office/drawing/2014/main" id="{DFBF698F-23F4-4A91-BF84-B8362588AC73}"/>
              </a:ext>
            </a:extLst>
          </p:cNvPr>
          <p:cNvSpPr/>
          <p:nvPr/>
        </p:nvSpPr>
        <p:spPr>
          <a:xfrm>
            <a:off x="5860831" y="416997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4" name="Connettore 113">
            <a:extLst>
              <a:ext uri="{FF2B5EF4-FFF2-40B4-BE49-F238E27FC236}">
                <a16:creationId xmlns:a16="http://schemas.microsoft.com/office/drawing/2014/main" id="{4572A447-7ACB-4375-8DD8-475F4F32958A}"/>
              </a:ext>
            </a:extLst>
          </p:cNvPr>
          <p:cNvSpPr/>
          <p:nvPr/>
        </p:nvSpPr>
        <p:spPr>
          <a:xfrm>
            <a:off x="5894803" y="4216484"/>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5" name="Connettore 114">
            <a:extLst>
              <a:ext uri="{FF2B5EF4-FFF2-40B4-BE49-F238E27FC236}">
                <a16:creationId xmlns:a16="http://schemas.microsoft.com/office/drawing/2014/main" id="{88E726D3-DEC4-4E0E-B037-F02020A43463}"/>
              </a:ext>
            </a:extLst>
          </p:cNvPr>
          <p:cNvSpPr/>
          <p:nvPr/>
        </p:nvSpPr>
        <p:spPr>
          <a:xfrm>
            <a:off x="5907327" y="427297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6" name="Connettore 115">
            <a:extLst>
              <a:ext uri="{FF2B5EF4-FFF2-40B4-BE49-F238E27FC236}">
                <a16:creationId xmlns:a16="http://schemas.microsoft.com/office/drawing/2014/main" id="{7EF529BD-2F60-4463-BED1-DBC2366BD094}"/>
              </a:ext>
            </a:extLst>
          </p:cNvPr>
          <p:cNvSpPr/>
          <p:nvPr/>
        </p:nvSpPr>
        <p:spPr>
          <a:xfrm>
            <a:off x="5953823" y="422895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7" name="Connettore 116">
            <a:extLst>
              <a:ext uri="{FF2B5EF4-FFF2-40B4-BE49-F238E27FC236}">
                <a16:creationId xmlns:a16="http://schemas.microsoft.com/office/drawing/2014/main" id="{53634556-B455-40C8-A5D2-68F073141A02}"/>
              </a:ext>
            </a:extLst>
          </p:cNvPr>
          <p:cNvSpPr/>
          <p:nvPr/>
        </p:nvSpPr>
        <p:spPr>
          <a:xfrm>
            <a:off x="5975271" y="416997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8" name="Connettore 117">
            <a:extLst>
              <a:ext uri="{FF2B5EF4-FFF2-40B4-BE49-F238E27FC236}">
                <a16:creationId xmlns:a16="http://schemas.microsoft.com/office/drawing/2014/main" id="{9A8397EE-2EF1-47E3-BC29-6C1D34604216}"/>
              </a:ext>
            </a:extLst>
          </p:cNvPr>
          <p:cNvSpPr/>
          <p:nvPr/>
        </p:nvSpPr>
        <p:spPr>
          <a:xfrm>
            <a:off x="5984435" y="410997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9" name="Connettore 118">
            <a:extLst>
              <a:ext uri="{FF2B5EF4-FFF2-40B4-BE49-F238E27FC236}">
                <a16:creationId xmlns:a16="http://schemas.microsoft.com/office/drawing/2014/main" id="{BC1D880D-8534-4339-BD23-16A82D0C38DF}"/>
              </a:ext>
            </a:extLst>
          </p:cNvPr>
          <p:cNvSpPr/>
          <p:nvPr/>
        </p:nvSpPr>
        <p:spPr>
          <a:xfrm>
            <a:off x="6523055" y="416997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0" name="Connettore 119">
            <a:extLst>
              <a:ext uri="{FF2B5EF4-FFF2-40B4-BE49-F238E27FC236}">
                <a16:creationId xmlns:a16="http://schemas.microsoft.com/office/drawing/2014/main" id="{48B66ACB-416C-4B7E-927C-74860C1AEB0A}"/>
              </a:ext>
            </a:extLst>
          </p:cNvPr>
          <p:cNvSpPr/>
          <p:nvPr/>
        </p:nvSpPr>
        <p:spPr>
          <a:xfrm>
            <a:off x="6600539" y="432966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1" name="Connettore 120">
            <a:extLst>
              <a:ext uri="{FF2B5EF4-FFF2-40B4-BE49-F238E27FC236}">
                <a16:creationId xmlns:a16="http://schemas.microsoft.com/office/drawing/2014/main" id="{4A05102C-A0DE-4F3C-BAE2-8901B302DD0A}"/>
              </a:ext>
            </a:extLst>
          </p:cNvPr>
          <p:cNvSpPr/>
          <p:nvPr/>
        </p:nvSpPr>
        <p:spPr>
          <a:xfrm>
            <a:off x="6573829" y="428112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2" name="Connettore 121">
            <a:extLst>
              <a:ext uri="{FF2B5EF4-FFF2-40B4-BE49-F238E27FC236}">
                <a16:creationId xmlns:a16="http://schemas.microsoft.com/office/drawing/2014/main" id="{0FC98DCF-7438-459A-8B48-16022C4F7556}"/>
              </a:ext>
            </a:extLst>
          </p:cNvPr>
          <p:cNvSpPr/>
          <p:nvPr/>
        </p:nvSpPr>
        <p:spPr>
          <a:xfrm>
            <a:off x="6539574" y="4226584"/>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3" name="Connettore 122">
            <a:extLst>
              <a:ext uri="{FF2B5EF4-FFF2-40B4-BE49-F238E27FC236}">
                <a16:creationId xmlns:a16="http://schemas.microsoft.com/office/drawing/2014/main" id="{BE4051A5-509D-47D2-84C2-90C299786EBA}"/>
              </a:ext>
            </a:extLst>
          </p:cNvPr>
          <p:cNvSpPr/>
          <p:nvPr/>
        </p:nvSpPr>
        <p:spPr>
          <a:xfrm>
            <a:off x="6415253" y="3967075"/>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4" name="Connettore 123">
            <a:extLst>
              <a:ext uri="{FF2B5EF4-FFF2-40B4-BE49-F238E27FC236}">
                <a16:creationId xmlns:a16="http://schemas.microsoft.com/office/drawing/2014/main" id="{5B079896-CA3E-4067-A886-0B067412C5EF}"/>
              </a:ext>
            </a:extLst>
          </p:cNvPr>
          <p:cNvSpPr/>
          <p:nvPr/>
        </p:nvSpPr>
        <p:spPr>
          <a:xfrm>
            <a:off x="6492737" y="412676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5" name="Connettore 124">
            <a:extLst>
              <a:ext uri="{FF2B5EF4-FFF2-40B4-BE49-F238E27FC236}">
                <a16:creationId xmlns:a16="http://schemas.microsoft.com/office/drawing/2014/main" id="{69DD9F2D-69A3-4D01-8816-494194745D5B}"/>
              </a:ext>
            </a:extLst>
          </p:cNvPr>
          <p:cNvSpPr/>
          <p:nvPr/>
        </p:nvSpPr>
        <p:spPr>
          <a:xfrm>
            <a:off x="6466027" y="407822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6" name="Connettore 125">
            <a:extLst>
              <a:ext uri="{FF2B5EF4-FFF2-40B4-BE49-F238E27FC236}">
                <a16:creationId xmlns:a16="http://schemas.microsoft.com/office/drawing/2014/main" id="{DCD5BC60-C332-4FF5-947B-CF17578CD3E3}"/>
              </a:ext>
            </a:extLst>
          </p:cNvPr>
          <p:cNvSpPr/>
          <p:nvPr/>
        </p:nvSpPr>
        <p:spPr>
          <a:xfrm>
            <a:off x="6431772" y="4023683"/>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7" name="Connettore 126">
            <a:extLst>
              <a:ext uri="{FF2B5EF4-FFF2-40B4-BE49-F238E27FC236}">
                <a16:creationId xmlns:a16="http://schemas.microsoft.com/office/drawing/2014/main" id="{469BF267-E871-47BB-8D08-3451F7ED789A}"/>
              </a:ext>
            </a:extLst>
          </p:cNvPr>
          <p:cNvSpPr/>
          <p:nvPr/>
        </p:nvSpPr>
        <p:spPr>
          <a:xfrm>
            <a:off x="6577815" y="4163293"/>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8" name="Connettore 127">
            <a:extLst>
              <a:ext uri="{FF2B5EF4-FFF2-40B4-BE49-F238E27FC236}">
                <a16:creationId xmlns:a16="http://schemas.microsoft.com/office/drawing/2014/main" id="{F17E5944-2BD4-4640-8870-BD2E3932BCF6}"/>
              </a:ext>
            </a:extLst>
          </p:cNvPr>
          <p:cNvSpPr/>
          <p:nvPr/>
        </p:nvSpPr>
        <p:spPr>
          <a:xfrm>
            <a:off x="6655299" y="432297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9" name="Connettore 128">
            <a:extLst>
              <a:ext uri="{FF2B5EF4-FFF2-40B4-BE49-F238E27FC236}">
                <a16:creationId xmlns:a16="http://schemas.microsoft.com/office/drawing/2014/main" id="{97619EDA-65B7-4483-B692-D6B86019526E}"/>
              </a:ext>
            </a:extLst>
          </p:cNvPr>
          <p:cNvSpPr/>
          <p:nvPr/>
        </p:nvSpPr>
        <p:spPr>
          <a:xfrm>
            <a:off x="6628589" y="427443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0" name="Connettore 129">
            <a:extLst>
              <a:ext uri="{FF2B5EF4-FFF2-40B4-BE49-F238E27FC236}">
                <a16:creationId xmlns:a16="http://schemas.microsoft.com/office/drawing/2014/main" id="{575E89A3-AD94-4AF5-9C46-EEEA12582DDA}"/>
              </a:ext>
            </a:extLst>
          </p:cNvPr>
          <p:cNvSpPr/>
          <p:nvPr/>
        </p:nvSpPr>
        <p:spPr>
          <a:xfrm>
            <a:off x="6594334" y="421990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1" name="Connettore 130">
            <a:extLst>
              <a:ext uri="{FF2B5EF4-FFF2-40B4-BE49-F238E27FC236}">
                <a16:creationId xmlns:a16="http://schemas.microsoft.com/office/drawing/2014/main" id="{6E6F00ED-EABB-4489-8330-8DD8767AC194}"/>
              </a:ext>
            </a:extLst>
          </p:cNvPr>
          <p:cNvSpPr/>
          <p:nvPr/>
        </p:nvSpPr>
        <p:spPr>
          <a:xfrm>
            <a:off x="6327397" y="397750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2" name="Connettore 131">
            <a:extLst>
              <a:ext uri="{FF2B5EF4-FFF2-40B4-BE49-F238E27FC236}">
                <a16:creationId xmlns:a16="http://schemas.microsoft.com/office/drawing/2014/main" id="{B2481225-247E-4BD4-AE2B-D36C2A893B06}"/>
              </a:ext>
            </a:extLst>
          </p:cNvPr>
          <p:cNvSpPr/>
          <p:nvPr/>
        </p:nvSpPr>
        <p:spPr>
          <a:xfrm>
            <a:off x="6367831" y="402477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3" name="Connettore 132">
            <a:extLst>
              <a:ext uri="{FF2B5EF4-FFF2-40B4-BE49-F238E27FC236}">
                <a16:creationId xmlns:a16="http://schemas.microsoft.com/office/drawing/2014/main" id="{4E4DB12F-1ACB-4C4A-8FDF-8B8B6FF2512D}"/>
              </a:ext>
            </a:extLst>
          </p:cNvPr>
          <p:cNvSpPr/>
          <p:nvPr/>
        </p:nvSpPr>
        <p:spPr>
          <a:xfrm>
            <a:off x="6391079" y="407614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4" name="Connettore 133">
            <a:extLst>
              <a:ext uri="{FF2B5EF4-FFF2-40B4-BE49-F238E27FC236}">
                <a16:creationId xmlns:a16="http://schemas.microsoft.com/office/drawing/2014/main" id="{75B37B10-8D24-479C-986E-E8BA9019F5DC}"/>
              </a:ext>
            </a:extLst>
          </p:cNvPr>
          <p:cNvSpPr/>
          <p:nvPr/>
        </p:nvSpPr>
        <p:spPr>
          <a:xfrm>
            <a:off x="6414327" y="412711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5" name="Connettore 134">
            <a:extLst>
              <a:ext uri="{FF2B5EF4-FFF2-40B4-BE49-F238E27FC236}">
                <a16:creationId xmlns:a16="http://schemas.microsoft.com/office/drawing/2014/main" id="{87404DCC-7C4D-4570-8006-03EF9F682FAE}"/>
              </a:ext>
            </a:extLst>
          </p:cNvPr>
          <p:cNvSpPr/>
          <p:nvPr/>
        </p:nvSpPr>
        <p:spPr>
          <a:xfrm>
            <a:off x="6437673" y="418005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6" name="Connettore 135">
            <a:extLst>
              <a:ext uri="{FF2B5EF4-FFF2-40B4-BE49-F238E27FC236}">
                <a16:creationId xmlns:a16="http://schemas.microsoft.com/office/drawing/2014/main" id="{B000C5A0-E27C-4A6A-A0E4-030154FEEBF8}"/>
              </a:ext>
            </a:extLst>
          </p:cNvPr>
          <p:cNvSpPr/>
          <p:nvPr/>
        </p:nvSpPr>
        <p:spPr>
          <a:xfrm>
            <a:off x="6478107" y="422732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7" name="Connettore 136">
            <a:extLst>
              <a:ext uri="{FF2B5EF4-FFF2-40B4-BE49-F238E27FC236}">
                <a16:creationId xmlns:a16="http://schemas.microsoft.com/office/drawing/2014/main" id="{81FF0599-86A9-4838-82DB-092DAD7532D6}"/>
              </a:ext>
            </a:extLst>
          </p:cNvPr>
          <p:cNvSpPr/>
          <p:nvPr/>
        </p:nvSpPr>
        <p:spPr>
          <a:xfrm>
            <a:off x="6501355" y="427869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8" name="Connettore 137">
            <a:extLst>
              <a:ext uri="{FF2B5EF4-FFF2-40B4-BE49-F238E27FC236}">
                <a16:creationId xmlns:a16="http://schemas.microsoft.com/office/drawing/2014/main" id="{56845F74-A1F2-4113-9EB9-58D13DA6CFE4}"/>
              </a:ext>
            </a:extLst>
          </p:cNvPr>
          <p:cNvSpPr/>
          <p:nvPr/>
        </p:nvSpPr>
        <p:spPr>
          <a:xfrm>
            <a:off x="6524603" y="432966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9" name="Connettore 138">
            <a:extLst>
              <a:ext uri="{FF2B5EF4-FFF2-40B4-BE49-F238E27FC236}">
                <a16:creationId xmlns:a16="http://schemas.microsoft.com/office/drawing/2014/main" id="{F0D551CE-D792-4651-9E97-DD70C9B20833}"/>
              </a:ext>
            </a:extLst>
          </p:cNvPr>
          <p:cNvSpPr/>
          <p:nvPr/>
        </p:nvSpPr>
        <p:spPr>
          <a:xfrm>
            <a:off x="6644499" y="4055664"/>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0" name="Connettore 139">
            <a:extLst>
              <a:ext uri="{FF2B5EF4-FFF2-40B4-BE49-F238E27FC236}">
                <a16:creationId xmlns:a16="http://schemas.microsoft.com/office/drawing/2014/main" id="{9C08A467-D980-4398-BF47-D051C62CA68F}"/>
              </a:ext>
            </a:extLst>
          </p:cNvPr>
          <p:cNvSpPr/>
          <p:nvPr/>
        </p:nvSpPr>
        <p:spPr>
          <a:xfrm>
            <a:off x="6661018" y="411227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1" name="Connettore 140">
            <a:extLst>
              <a:ext uri="{FF2B5EF4-FFF2-40B4-BE49-F238E27FC236}">
                <a16:creationId xmlns:a16="http://schemas.microsoft.com/office/drawing/2014/main" id="{2EA8E9C3-AF9D-4494-81EB-BA2D6F9B5B40}"/>
              </a:ext>
            </a:extLst>
          </p:cNvPr>
          <p:cNvSpPr/>
          <p:nvPr/>
        </p:nvSpPr>
        <p:spPr>
          <a:xfrm>
            <a:off x="6556643" y="406608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2" name="Connettore 141">
            <a:extLst>
              <a:ext uri="{FF2B5EF4-FFF2-40B4-BE49-F238E27FC236}">
                <a16:creationId xmlns:a16="http://schemas.microsoft.com/office/drawing/2014/main" id="{7513AE45-BB50-4C18-B7BC-E3DF8AEEF04E}"/>
              </a:ext>
            </a:extLst>
          </p:cNvPr>
          <p:cNvSpPr/>
          <p:nvPr/>
        </p:nvSpPr>
        <p:spPr>
          <a:xfrm>
            <a:off x="6597077" y="411336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144" name="Connettore diritto 143">
            <a:extLst>
              <a:ext uri="{FF2B5EF4-FFF2-40B4-BE49-F238E27FC236}">
                <a16:creationId xmlns:a16="http://schemas.microsoft.com/office/drawing/2014/main" id="{1D39BFE5-4504-4262-9B69-1E0B5E69DC94}"/>
              </a:ext>
            </a:extLst>
          </p:cNvPr>
          <p:cNvCxnSpPr>
            <a:cxnSpLocks/>
          </p:cNvCxnSpPr>
          <p:nvPr/>
        </p:nvCxnSpPr>
        <p:spPr>
          <a:xfrm flipH="1">
            <a:off x="5692442" y="4631410"/>
            <a:ext cx="1033501" cy="0"/>
          </a:xfrm>
          <a:prstGeom prst="line">
            <a:avLst/>
          </a:prstGeom>
          <a:ln w="6350">
            <a:solidFill>
              <a:schemeClr val="dk1"/>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sp>
        <p:nvSpPr>
          <p:cNvPr id="148" name="Connettore 147">
            <a:extLst>
              <a:ext uri="{FF2B5EF4-FFF2-40B4-BE49-F238E27FC236}">
                <a16:creationId xmlns:a16="http://schemas.microsoft.com/office/drawing/2014/main" id="{E9FB7344-0549-4AA6-8E06-5685A0F07BD5}"/>
              </a:ext>
            </a:extLst>
          </p:cNvPr>
          <p:cNvSpPr/>
          <p:nvPr/>
        </p:nvSpPr>
        <p:spPr>
          <a:xfrm>
            <a:off x="5860831" y="461813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9" name="Connettore 148">
            <a:extLst>
              <a:ext uri="{FF2B5EF4-FFF2-40B4-BE49-F238E27FC236}">
                <a16:creationId xmlns:a16="http://schemas.microsoft.com/office/drawing/2014/main" id="{8F14572D-B8B4-4CC0-97A6-3CEF50FB1B83}"/>
              </a:ext>
            </a:extLst>
          </p:cNvPr>
          <p:cNvSpPr/>
          <p:nvPr/>
        </p:nvSpPr>
        <p:spPr>
          <a:xfrm>
            <a:off x="5894803" y="4664645"/>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0" name="Connettore 149">
            <a:extLst>
              <a:ext uri="{FF2B5EF4-FFF2-40B4-BE49-F238E27FC236}">
                <a16:creationId xmlns:a16="http://schemas.microsoft.com/office/drawing/2014/main" id="{28A88CD1-068D-4223-911D-B53F454DC948}"/>
              </a:ext>
            </a:extLst>
          </p:cNvPr>
          <p:cNvSpPr/>
          <p:nvPr/>
        </p:nvSpPr>
        <p:spPr>
          <a:xfrm>
            <a:off x="5907327" y="4721133"/>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1" name="Connettore 150">
            <a:extLst>
              <a:ext uri="{FF2B5EF4-FFF2-40B4-BE49-F238E27FC236}">
                <a16:creationId xmlns:a16="http://schemas.microsoft.com/office/drawing/2014/main" id="{34FAA89A-F283-4553-A3A9-997FDF29898F}"/>
              </a:ext>
            </a:extLst>
          </p:cNvPr>
          <p:cNvSpPr/>
          <p:nvPr/>
        </p:nvSpPr>
        <p:spPr>
          <a:xfrm>
            <a:off x="5953823" y="467712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2" name="Connettore 151">
            <a:extLst>
              <a:ext uri="{FF2B5EF4-FFF2-40B4-BE49-F238E27FC236}">
                <a16:creationId xmlns:a16="http://schemas.microsoft.com/office/drawing/2014/main" id="{4A64387A-9B29-4EAF-BF7C-FB2DD768D1BC}"/>
              </a:ext>
            </a:extLst>
          </p:cNvPr>
          <p:cNvSpPr/>
          <p:nvPr/>
        </p:nvSpPr>
        <p:spPr>
          <a:xfrm>
            <a:off x="5975271" y="461813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3" name="Connettore 152">
            <a:extLst>
              <a:ext uri="{FF2B5EF4-FFF2-40B4-BE49-F238E27FC236}">
                <a16:creationId xmlns:a16="http://schemas.microsoft.com/office/drawing/2014/main" id="{23B41C27-399A-4401-B978-7DA27DA22743}"/>
              </a:ext>
            </a:extLst>
          </p:cNvPr>
          <p:cNvSpPr/>
          <p:nvPr/>
        </p:nvSpPr>
        <p:spPr>
          <a:xfrm>
            <a:off x="5984435" y="455813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4" name="Connettore 153">
            <a:extLst>
              <a:ext uri="{FF2B5EF4-FFF2-40B4-BE49-F238E27FC236}">
                <a16:creationId xmlns:a16="http://schemas.microsoft.com/office/drawing/2014/main" id="{8B5971D5-F10E-4CD0-A748-0AAA6B111EB1}"/>
              </a:ext>
            </a:extLst>
          </p:cNvPr>
          <p:cNvSpPr/>
          <p:nvPr/>
        </p:nvSpPr>
        <p:spPr>
          <a:xfrm>
            <a:off x="6523055" y="461813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5" name="Connettore 154">
            <a:extLst>
              <a:ext uri="{FF2B5EF4-FFF2-40B4-BE49-F238E27FC236}">
                <a16:creationId xmlns:a16="http://schemas.microsoft.com/office/drawing/2014/main" id="{9DE07B2F-E67C-4240-95AB-BCBE4BE7441C}"/>
              </a:ext>
            </a:extLst>
          </p:cNvPr>
          <p:cNvSpPr/>
          <p:nvPr/>
        </p:nvSpPr>
        <p:spPr>
          <a:xfrm>
            <a:off x="6600539" y="4777823"/>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6" name="Connettore 155">
            <a:extLst>
              <a:ext uri="{FF2B5EF4-FFF2-40B4-BE49-F238E27FC236}">
                <a16:creationId xmlns:a16="http://schemas.microsoft.com/office/drawing/2014/main" id="{FBC288F1-1423-4897-8213-AAF4FB7A83FE}"/>
              </a:ext>
            </a:extLst>
          </p:cNvPr>
          <p:cNvSpPr/>
          <p:nvPr/>
        </p:nvSpPr>
        <p:spPr>
          <a:xfrm>
            <a:off x="6573829" y="472928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7" name="Connettore 156">
            <a:extLst>
              <a:ext uri="{FF2B5EF4-FFF2-40B4-BE49-F238E27FC236}">
                <a16:creationId xmlns:a16="http://schemas.microsoft.com/office/drawing/2014/main" id="{DBF3BBB9-CB2E-4100-B25A-73AE256F3F19}"/>
              </a:ext>
            </a:extLst>
          </p:cNvPr>
          <p:cNvSpPr/>
          <p:nvPr/>
        </p:nvSpPr>
        <p:spPr>
          <a:xfrm>
            <a:off x="6539574" y="4674745"/>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8" name="Connettore 157">
            <a:extLst>
              <a:ext uri="{FF2B5EF4-FFF2-40B4-BE49-F238E27FC236}">
                <a16:creationId xmlns:a16="http://schemas.microsoft.com/office/drawing/2014/main" id="{F1C892AE-6F3C-4305-AEE2-A16EFCCBBC2E}"/>
              </a:ext>
            </a:extLst>
          </p:cNvPr>
          <p:cNvSpPr/>
          <p:nvPr/>
        </p:nvSpPr>
        <p:spPr>
          <a:xfrm>
            <a:off x="6415253" y="441523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9" name="Connettore 158">
            <a:extLst>
              <a:ext uri="{FF2B5EF4-FFF2-40B4-BE49-F238E27FC236}">
                <a16:creationId xmlns:a16="http://schemas.microsoft.com/office/drawing/2014/main" id="{8A40A639-E067-4FF1-9994-00C1F6E818E0}"/>
              </a:ext>
            </a:extLst>
          </p:cNvPr>
          <p:cNvSpPr/>
          <p:nvPr/>
        </p:nvSpPr>
        <p:spPr>
          <a:xfrm>
            <a:off x="6492737" y="457492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0" name="Connettore 159">
            <a:extLst>
              <a:ext uri="{FF2B5EF4-FFF2-40B4-BE49-F238E27FC236}">
                <a16:creationId xmlns:a16="http://schemas.microsoft.com/office/drawing/2014/main" id="{BFF94412-F78A-4A37-B68D-065DDFA3D63A}"/>
              </a:ext>
            </a:extLst>
          </p:cNvPr>
          <p:cNvSpPr/>
          <p:nvPr/>
        </p:nvSpPr>
        <p:spPr>
          <a:xfrm>
            <a:off x="6466027" y="452638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1" name="Connettore 160">
            <a:extLst>
              <a:ext uri="{FF2B5EF4-FFF2-40B4-BE49-F238E27FC236}">
                <a16:creationId xmlns:a16="http://schemas.microsoft.com/office/drawing/2014/main" id="{E1D1719B-F4C7-48F8-944C-ED1C4A6345E7}"/>
              </a:ext>
            </a:extLst>
          </p:cNvPr>
          <p:cNvSpPr/>
          <p:nvPr/>
        </p:nvSpPr>
        <p:spPr>
          <a:xfrm>
            <a:off x="6431772" y="4471844"/>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2" name="Connettore 161">
            <a:extLst>
              <a:ext uri="{FF2B5EF4-FFF2-40B4-BE49-F238E27FC236}">
                <a16:creationId xmlns:a16="http://schemas.microsoft.com/office/drawing/2014/main" id="{D234B906-6332-4909-9FEF-A4CC68A47EFB}"/>
              </a:ext>
            </a:extLst>
          </p:cNvPr>
          <p:cNvSpPr/>
          <p:nvPr/>
        </p:nvSpPr>
        <p:spPr>
          <a:xfrm>
            <a:off x="6577815" y="4611454"/>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3" name="Connettore 162">
            <a:extLst>
              <a:ext uri="{FF2B5EF4-FFF2-40B4-BE49-F238E27FC236}">
                <a16:creationId xmlns:a16="http://schemas.microsoft.com/office/drawing/2014/main" id="{36856E25-AC6E-457B-BE8D-5812F9844160}"/>
              </a:ext>
            </a:extLst>
          </p:cNvPr>
          <p:cNvSpPr/>
          <p:nvPr/>
        </p:nvSpPr>
        <p:spPr>
          <a:xfrm>
            <a:off x="6655299" y="477114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4" name="Connettore 163">
            <a:extLst>
              <a:ext uri="{FF2B5EF4-FFF2-40B4-BE49-F238E27FC236}">
                <a16:creationId xmlns:a16="http://schemas.microsoft.com/office/drawing/2014/main" id="{D3170A12-9774-41AD-8471-8AFEF478B32B}"/>
              </a:ext>
            </a:extLst>
          </p:cNvPr>
          <p:cNvSpPr/>
          <p:nvPr/>
        </p:nvSpPr>
        <p:spPr>
          <a:xfrm>
            <a:off x="6628589" y="472259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5" name="Connettore 164">
            <a:extLst>
              <a:ext uri="{FF2B5EF4-FFF2-40B4-BE49-F238E27FC236}">
                <a16:creationId xmlns:a16="http://schemas.microsoft.com/office/drawing/2014/main" id="{3FDCBE3D-2907-46F7-9FC8-CE4CC41508CE}"/>
              </a:ext>
            </a:extLst>
          </p:cNvPr>
          <p:cNvSpPr/>
          <p:nvPr/>
        </p:nvSpPr>
        <p:spPr>
          <a:xfrm>
            <a:off x="6594334" y="466806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6" name="Connettore 165">
            <a:extLst>
              <a:ext uri="{FF2B5EF4-FFF2-40B4-BE49-F238E27FC236}">
                <a16:creationId xmlns:a16="http://schemas.microsoft.com/office/drawing/2014/main" id="{3F3C0AD4-A443-45D8-BC84-A6519641DE3B}"/>
              </a:ext>
            </a:extLst>
          </p:cNvPr>
          <p:cNvSpPr/>
          <p:nvPr/>
        </p:nvSpPr>
        <p:spPr>
          <a:xfrm>
            <a:off x="6327397" y="442566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7" name="Connettore 166">
            <a:extLst>
              <a:ext uri="{FF2B5EF4-FFF2-40B4-BE49-F238E27FC236}">
                <a16:creationId xmlns:a16="http://schemas.microsoft.com/office/drawing/2014/main" id="{6C536117-D3B0-4D36-B720-A5FB66CB2B01}"/>
              </a:ext>
            </a:extLst>
          </p:cNvPr>
          <p:cNvSpPr/>
          <p:nvPr/>
        </p:nvSpPr>
        <p:spPr>
          <a:xfrm>
            <a:off x="6367831" y="447294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8" name="Connettore 167">
            <a:extLst>
              <a:ext uri="{FF2B5EF4-FFF2-40B4-BE49-F238E27FC236}">
                <a16:creationId xmlns:a16="http://schemas.microsoft.com/office/drawing/2014/main" id="{96D4446C-DDC2-48D1-B0FB-228806329F38}"/>
              </a:ext>
            </a:extLst>
          </p:cNvPr>
          <p:cNvSpPr/>
          <p:nvPr/>
        </p:nvSpPr>
        <p:spPr>
          <a:xfrm>
            <a:off x="6391079" y="452430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9" name="Connettore 168">
            <a:extLst>
              <a:ext uri="{FF2B5EF4-FFF2-40B4-BE49-F238E27FC236}">
                <a16:creationId xmlns:a16="http://schemas.microsoft.com/office/drawing/2014/main" id="{10C59E33-35BC-4B5F-9F5A-DD25280D0F85}"/>
              </a:ext>
            </a:extLst>
          </p:cNvPr>
          <p:cNvSpPr/>
          <p:nvPr/>
        </p:nvSpPr>
        <p:spPr>
          <a:xfrm>
            <a:off x="6414327" y="4575273"/>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0" name="Connettore 169">
            <a:extLst>
              <a:ext uri="{FF2B5EF4-FFF2-40B4-BE49-F238E27FC236}">
                <a16:creationId xmlns:a16="http://schemas.microsoft.com/office/drawing/2014/main" id="{A3C088E9-439F-4B58-89A9-2B5E6A942900}"/>
              </a:ext>
            </a:extLst>
          </p:cNvPr>
          <p:cNvSpPr/>
          <p:nvPr/>
        </p:nvSpPr>
        <p:spPr>
          <a:xfrm>
            <a:off x="6437673" y="462821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1" name="Connettore 170">
            <a:extLst>
              <a:ext uri="{FF2B5EF4-FFF2-40B4-BE49-F238E27FC236}">
                <a16:creationId xmlns:a16="http://schemas.microsoft.com/office/drawing/2014/main" id="{4E9002B1-4C93-4914-AAD2-7BB167339A15}"/>
              </a:ext>
            </a:extLst>
          </p:cNvPr>
          <p:cNvSpPr/>
          <p:nvPr/>
        </p:nvSpPr>
        <p:spPr>
          <a:xfrm>
            <a:off x="6478107" y="467549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2" name="Connettore 171">
            <a:extLst>
              <a:ext uri="{FF2B5EF4-FFF2-40B4-BE49-F238E27FC236}">
                <a16:creationId xmlns:a16="http://schemas.microsoft.com/office/drawing/2014/main" id="{AACA3B7A-B43D-4BE5-B0EA-D2F5FB6FA8FA}"/>
              </a:ext>
            </a:extLst>
          </p:cNvPr>
          <p:cNvSpPr/>
          <p:nvPr/>
        </p:nvSpPr>
        <p:spPr>
          <a:xfrm>
            <a:off x="6501355" y="472685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3" name="Connettore 172">
            <a:extLst>
              <a:ext uri="{FF2B5EF4-FFF2-40B4-BE49-F238E27FC236}">
                <a16:creationId xmlns:a16="http://schemas.microsoft.com/office/drawing/2014/main" id="{2E23CA19-9AB5-456A-9352-3BFE36A12405}"/>
              </a:ext>
            </a:extLst>
          </p:cNvPr>
          <p:cNvSpPr/>
          <p:nvPr/>
        </p:nvSpPr>
        <p:spPr>
          <a:xfrm>
            <a:off x="6524603" y="4777823"/>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8" name="Connettore 177">
            <a:extLst>
              <a:ext uri="{FF2B5EF4-FFF2-40B4-BE49-F238E27FC236}">
                <a16:creationId xmlns:a16="http://schemas.microsoft.com/office/drawing/2014/main" id="{94A6FED8-E56B-4681-80D4-77BC994467CB}"/>
              </a:ext>
            </a:extLst>
          </p:cNvPr>
          <p:cNvSpPr/>
          <p:nvPr/>
        </p:nvSpPr>
        <p:spPr>
          <a:xfrm>
            <a:off x="6297838" y="452584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9" name="Connettore 178">
            <a:extLst>
              <a:ext uri="{FF2B5EF4-FFF2-40B4-BE49-F238E27FC236}">
                <a16:creationId xmlns:a16="http://schemas.microsoft.com/office/drawing/2014/main" id="{F175BBEA-DC79-4F17-8BC6-16F7A9B57E17}"/>
              </a:ext>
            </a:extLst>
          </p:cNvPr>
          <p:cNvSpPr/>
          <p:nvPr/>
        </p:nvSpPr>
        <p:spPr>
          <a:xfrm>
            <a:off x="6321086" y="457721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0" name="Connettore 179">
            <a:extLst>
              <a:ext uri="{FF2B5EF4-FFF2-40B4-BE49-F238E27FC236}">
                <a16:creationId xmlns:a16="http://schemas.microsoft.com/office/drawing/2014/main" id="{AE46A27A-716E-4980-A419-E57354289C33}"/>
              </a:ext>
            </a:extLst>
          </p:cNvPr>
          <p:cNvSpPr/>
          <p:nvPr/>
        </p:nvSpPr>
        <p:spPr>
          <a:xfrm>
            <a:off x="6345587" y="463781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1" name="Connettore 180">
            <a:extLst>
              <a:ext uri="{FF2B5EF4-FFF2-40B4-BE49-F238E27FC236}">
                <a16:creationId xmlns:a16="http://schemas.microsoft.com/office/drawing/2014/main" id="{F9585D43-8FA1-4722-8C96-F1D7747D8D40}"/>
              </a:ext>
            </a:extLst>
          </p:cNvPr>
          <p:cNvSpPr/>
          <p:nvPr/>
        </p:nvSpPr>
        <p:spPr>
          <a:xfrm>
            <a:off x="6368835" y="468917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2" name="Connettore 181">
            <a:extLst>
              <a:ext uri="{FF2B5EF4-FFF2-40B4-BE49-F238E27FC236}">
                <a16:creationId xmlns:a16="http://schemas.microsoft.com/office/drawing/2014/main" id="{663FD73C-FF95-45DC-82B7-C1859D190EC3}"/>
              </a:ext>
            </a:extLst>
          </p:cNvPr>
          <p:cNvSpPr/>
          <p:nvPr/>
        </p:nvSpPr>
        <p:spPr>
          <a:xfrm>
            <a:off x="5831391" y="422125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3" name="Connettore 182">
            <a:extLst>
              <a:ext uri="{FF2B5EF4-FFF2-40B4-BE49-F238E27FC236}">
                <a16:creationId xmlns:a16="http://schemas.microsoft.com/office/drawing/2014/main" id="{703E3E2C-79B7-41CF-9CFA-81CA0F259E33}"/>
              </a:ext>
            </a:extLst>
          </p:cNvPr>
          <p:cNvSpPr/>
          <p:nvPr/>
        </p:nvSpPr>
        <p:spPr>
          <a:xfrm>
            <a:off x="5854639" y="427262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4" name="Connettore 183">
            <a:extLst>
              <a:ext uri="{FF2B5EF4-FFF2-40B4-BE49-F238E27FC236}">
                <a16:creationId xmlns:a16="http://schemas.microsoft.com/office/drawing/2014/main" id="{A8F413F2-396A-476E-AF4E-0A930B170F5F}"/>
              </a:ext>
            </a:extLst>
          </p:cNvPr>
          <p:cNvSpPr/>
          <p:nvPr/>
        </p:nvSpPr>
        <p:spPr>
          <a:xfrm>
            <a:off x="5766972" y="408867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5" name="Connettore 184">
            <a:extLst>
              <a:ext uri="{FF2B5EF4-FFF2-40B4-BE49-F238E27FC236}">
                <a16:creationId xmlns:a16="http://schemas.microsoft.com/office/drawing/2014/main" id="{3AC776BB-814D-4C0E-97AB-04B6988D760B}"/>
              </a:ext>
            </a:extLst>
          </p:cNvPr>
          <p:cNvSpPr/>
          <p:nvPr/>
        </p:nvSpPr>
        <p:spPr>
          <a:xfrm>
            <a:off x="5790220" y="414003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6" name="Connettore 185">
            <a:extLst>
              <a:ext uri="{FF2B5EF4-FFF2-40B4-BE49-F238E27FC236}">
                <a16:creationId xmlns:a16="http://schemas.microsoft.com/office/drawing/2014/main" id="{1276EAD1-DE7C-4D53-8A91-F3DEA7FEF29D}"/>
              </a:ext>
            </a:extLst>
          </p:cNvPr>
          <p:cNvSpPr/>
          <p:nvPr/>
        </p:nvSpPr>
        <p:spPr>
          <a:xfrm>
            <a:off x="5900483" y="408588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7" name="Connettore 186">
            <a:extLst>
              <a:ext uri="{FF2B5EF4-FFF2-40B4-BE49-F238E27FC236}">
                <a16:creationId xmlns:a16="http://schemas.microsoft.com/office/drawing/2014/main" id="{C28CD8CB-8AF4-4700-A2D0-D65E67F8CF76}"/>
              </a:ext>
            </a:extLst>
          </p:cNvPr>
          <p:cNvSpPr/>
          <p:nvPr/>
        </p:nvSpPr>
        <p:spPr>
          <a:xfrm>
            <a:off x="5923731" y="413724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188" name="Connettore diritto 187">
            <a:extLst>
              <a:ext uri="{FF2B5EF4-FFF2-40B4-BE49-F238E27FC236}">
                <a16:creationId xmlns:a16="http://schemas.microsoft.com/office/drawing/2014/main" id="{BB73CCC7-85FF-4692-B01E-E44AC147C03A}"/>
              </a:ext>
            </a:extLst>
          </p:cNvPr>
          <p:cNvCxnSpPr>
            <a:cxnSpLocks/>
          </p:cNvCxnSpPr>
          <p:nvPr/>
        </p:nvCxnSpPr>
        <p:spPr>
          <a:xfrm flipH="1">
            <a:off x="5694129" y="5124016"/>
            <a:ext cx="1033501" cy="0"/>
          </a:xfrm>
          <a:prstGeom prst="line">
            <a:avLst/>
          </a:prstGeom>
          <a:ln w="6350">
            <a:solidFill>
              <a:schemeClr val="dk1"/>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sp>
        <p:nvSpPr>
          <p:cNvPr id="189" name="Connettore 188">
            <a:extLst>
              <a:ext uri="{FF2B5EF4-FFF2-40B4-BE49-F238E27FC236}">
                <a16:creationId xmlns:a16="http://schemas.microsoft.com/office/drawing/2014/main" id="{72860FE8-B48B-471A-A2D0-10D92776BA65}"/>
              </a:ext>
            </a:extLst>
          </p:cNvPr>
          <p:cNvSpPr/>
          <p:nvPr/>
        </p:nvSpPr>
        <p:spPr>
          <a:xfrm>
            <a:off x="5862518" y="5110743"/>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0" name="Connettore 189">
            <a:extLst>
              <a:ext uri="{FF2B5EF4-FFF2-40B4-BE49-F238E27FC236}">
                <a16:creationId xmlns:a16="http://schemas.microsoft.com/office/drawing/2014/main" id="{D42F0D60-3F0F-4069-8975-48B6AB5FE716}"/>
              </a:ext>
            </a:extLst>
          </p:cNvPr>
          <p:cNvSpPr/>
          <p:nvPr/>
        </p:nvSpPr>
        <p:spPr>
          <a:xfrm>
            <a:off x="5896490" y="515725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1" name="Connettore 190">
            <a:extLst>
              <a:ext uri="{FF2B5EF4-FFF2-40B4-BE49-F238E27FC236}">
                <a16:creationId xmlns:a16="http://schemas.microsoft.com/office/drawing/2014/main" id="{8F2F9F75-EF4F-4258-9B79-8E414347680E}"/>
              </a:ext>
            </a:extLst>
          </p:cNvPr>
          <p:cNvSpPr/>
          <p:nvPr/>
        </p:nvSpPr>
        <p:spPr>
          <a:xfrm>
            <a:off x="5909014" y="521373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5" name="Connettore 194">
            <a:extLst>
              <a:ext uri="{FF2B5EF4-FFF2-40B4-BE49-F238E27FC236}">
                <a16:creationId xmlns:a16="http://schemas.microsoft.com/office/drawing/2014/main" id="{E993A936-8C9A-41DA-AFB6-03EFE89C7570}"/>
              </a:ext>
            </a:extLst>
          </p:cNvPr>
          <p:cNvSpPr/>
          <p:nvPr/>
        </p:nvSpPr>
        <p:spPr>
          <a:xfrm>
            <a:off x="6524742" y="5110743"/>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6" name="Connettore 195">
            <a:extLst>
              <a:ext uri="{FF2B5EF4-FFF2-40B4-BE49-F238E27FC236}">
                <a16:creationId xmlns:a16="http://schemas.microsoft.com/office/drawing/2014/main" id="{69F9D2EC-1B0B-4307-86CE-E76C2C04F77B}"/>
              </a:ext>
            </a:extLst>
          </p:cNvPr>
          <p:cNvSpPr/>
          <p:nvPr/>
        </p:nvSpPr>
        <p:spPr>
          <a:xfrm>
            <a:off x="6640322" y="527042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7" name="Connettore 196">
            <a:extLst>
              <a:ext uri="{FF2B5EF4-FFF2-40B4-BE49-F238E27FC236}">
                <a16:creationId xmlns:a16="http://schemas.microsoft.com/office/drawing/2014/main" id="{26524962-E5C0-4B6E-86DF-FEB3170AC722}"/>
              </a:ext>
            </a:extLst>
          </p:cNvPr>
          <p:cNvSpPr/>
          <p:nvPr/>
        </p:nvSpPr>
        <p:spPr>
          <a:xfrm>
            <a:off x="6575516" y="522188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8" name="Connettore 197">
            <a:extLst>
              <a:ext uri="{FF2B5EF4-FFF2-40B4-BE49-F238E27FC236}">
                <a16:creationId xmlns:a16="http://schemas.microsoft.com/office/drawing/2014/main" id="{E58149EA-A04D-4875-B01C-E99878634B2E}"/>
              </a:ext>
            </a:extLst>
          </p:cNvPr>
          <p:cNvSpPr/>
          <p:nvPr/>
        </p:nvSpPr>
        <p:spPr>
          <a:xfrm>
            <a:off x="6541261" y="516735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9" name="Connettore 198">
            <a:extLst>
              <a:ext uri="{FF2B5EF4-FFF2-40B4-BE49-F238E27FC236}">
                <a16:creationId xmlns:a16="http://schemas.microsoft.com/office/drawing/2014/main" id="{DC6A0FA6-324A-4B5F-A64B-091045488321}"/>
              </a:ext>
            </a:extLst>
          </p:cNvPr>
          <p:cNvSpPr/>
          <p:nvPr/>
        </p:nvSpPr>
        <p:spPr>
          <a:xfrm>
            <a:off x="6362177" y="490784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0" name="Connettore 199">
            <a:extLst>
              <a:ext uri="{FF2B5EF4-FFF2-40B4-BE49-F238E27FC236}">
                <a16:creationId xmlns:a16="http://schemas.microsoft.com/office/drawing/2014/main" id="{908EDFA3-5A19-4D71-B973-44987AC78D7A}"/>
              </a:ext>
            </a:extLst>
          </p:cNvPr>
          <p:cNvSpPr/>
          <p:nvPr/>
        </p:nvSpPr>
        <p:spPr>
          <a:xfrm>
            <a:off x="6494424" y="506752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1" name="Connettore 200">
            <a:extLst>
              <a:ext uri="{FF2B5EF4-FFF2-40B4-BE49-F238E27FC236}">
                <a16:creationId xmlns:a16="http://schemas.microsoft.com/office/drawing/2014/main" id="{F3599116-0258-47F0-9AAB-95BA913939DE}"/>
              </a:ext>
            </a:extLst>
          </p:cNvPr>
          <p:cNvSpPr/>
          <p:nvPr/>
        </p:nvSpPr>
        <p:spPr>
          <a:xfrm>
            <a:off x="6412951" y="501898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2" name="Connettore 201">
            <a:extLst>
              <a:ext uri="{FF2B5EF4-FFF2-40B4-BE49-F238E27FC236}">
                <a16:creationId xmlns:a16="http://schemas.microsoft.com/office/drawing/2014/main" id="{9DBE65AB-19CD-4DC1-B543-9763853E4E78}"/>
              </a:ext>
            </a:extLst>
          </p:cNvPr>
          <p:cNvSpPr/>
          <p:nvPr/>
        </p:nvSpPr>
        <p:spPr>
          <a:xfrm>
            <a:off x="6378696" y="496445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3" name="Connettore 202">
            <a:extLst>
              <a:ext uri="{FF2B5EF4-FFF2-40B4-BE49-F238E27FC236}">
                <a16:creationId xmlns:a16="http://schemas.microsoft.com/office/drawing/2014/main" id="{C204CF45-B5FB-4C04-92B1-C5BC96D3F57B}"/>
              </a:ext>
            </a:extLst>
          </p:cNvPr>
          <p:cNvSpPr/>
          <p:nvPr/>
        </p:nvSpPr>
        <p:spPr>
          <a:xfrm>
            <a:off x="6579502" y="510406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4" name="Connettore 203">
            <a:extLst>
              <a:ext uri="{FF2B5EF4-FFF2-40B4-BE49-F238E27FC236}">
                <a16:creationId xmlns:a16="http://schemas.microsoft.com/office/drawing/2014/main" id="{D3E2E53A-BA79-4AC8-BF67-15A7648D1139}"/>
              </a:ext>
            </a:extLst>
          </p:cNvPr>
          <p:cNvSpPr/>
          <p:nvPr/>
        </p:nvSpPr>
        <p:spPr>
          <a:xfrm>
            <a:off x="6695082" y="526374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5" name="Connettore 204">
            <a:extLst>
              <a:ext uri="{FF2B5EF4-FFF2-40B4-BE49-F238E27FC236}">
                <a16:creationId xmlns:a16="http://schemas.microsoft.com/office/drawing/2014/main" id="{2062B98E-9BD1-4E3F-B23F-CDEB9F710B4D}"/>
              </a:ext>
            </a:extLst>
          </p:cNvPr>
          <p:cNvSpPr/>
          <p:nvPr/>
        </p:nvSpPr>
        <p:spPr>
          <a:xfrm>
            <a:off x="6668372" y="5215205"/>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6" name="Connettore 205">
            <a:extLst>
              <a:ext uri="{FF2B5EF4-FFF2-40B4-BE49-F238E27FC236}">
                <a16:creationId xmlns:a16="http://schemas.microsoft.com/office/drawing/2014/main" id="{0D4F49C7-D3C6-471D-A17C-0C37497DB6AD}"/>
              </a:ext>
            </a:extLst>
          </p:cNvPr>
          <p:cNvSpPr/>
          <p:nvPr/>
        </p:nvSpPr>
        <p:spPr>
          <a:xfrm>
            <a:off x="6634117" y="516066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7" name="Connettore 206">
            <a:extLst>
              <a:ext uri="{FF2B5EF4-FFF2-40B4-BE49-F238E27FC236}">
                <a16:creationId xmlns:a16="http://schemas.microsoft.com/office/drawing/2014/main" id="{E3729065-1D11-4228-AA72-2F89913C3367}"/>
              </a:ext>
            </a:extLst>
          </p:cNvPr>
          <p:cNvSpPr/>
          <p:nvPr/>
        </p:nvSpPr>
        <p:spPr>
          <a:xfrm>
            <a:off x="6274321" y="491826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8" name="Connettore 207">
            <a:extLst>
              <a:ext uri="{FF2B5EF4-FFF2-40B4-BE49-F238E27FC236}">
                <a16:creationId xmlns:a16="http://schemas.microsoft.com/office/drawing/2014/main" id="{A179CD85-2199-4B20-AF8A-413E45A7A8F7}"/>
              </a:ext>
            </a:extLst>
          </p:cNvPr>
          <p:cNvSpPr/>
          <p:nvPr/>
        </p:nvSpPr>
        <p:spPr>
          <a:xfrm>
            <a:off x="6314755" y="496554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9" name="Connettore 208">
            <a:extLst>
              <a:ext uri="{FF2B5EF4-FFF2-40B4-BE49-F238E27FC236}">
                <a16:creationId xmlns:a16="http://schemas.microsoft.com/office/drawing/2014/main" id="{04D3E8B4-0372-442E-9784-F2ACF05DF687}"/>
              </a:ext>
            </a:extLst>
          </p:cNvPr>
          <p:cNvSpPr/>
          <p:nvPr/>
        </p:nvSpPr>
        <p:spPr>
          <a:xfrm>
            <a:off x="6338003" y="501690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0" name="Connettore 209">
            <a:extLst>
              <a:ext uri="{FF2B5EF4-FFF2-40B4-BE49-F238E27FC236}">
                <a16:creationId xmlns:a16="http://schemas.microsoft.com/office/drawing/2014/main" id="{4F37EAB8-670F-4C1A-AEE0-4E13BA8AEB12}"/>
              </a:ext>
            </a:extLst>
          </p:cNvPr>
          <p:cNvSpPr/>
          <p:nvPr/>
        </p:nvSpPr>
        <p:spPr>
          <a:xfrm>
            <a:off x="6361251" y="506787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1" name="Connettore 210">
            <a:extLst>
              <a:ext uri="{FF2B5EF4-FFF2-40B4-BE49-F238E27FC236}">
                <a16:creationId xmlns:a16="http://schemas.microsoft.com/office/drawing/2014/main" id="{61A1F84C-087F-4DC6-9800-C2140CF92CAD}"/>
              </a:ext>
            </a:extLst>
          </p:cNvPr>
          <p:cNvSpPr/>
          <p:nvPr/>
        </p:nvSpPr>
        <p:spPr>
          <a:xfrm>
            <a:off x="6384597" y="512081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2" name="Connettore 211">
            <a:extLst>
              <a:ext uri="{FF2B5EF4-FFF2-40B4-BE49-F238E27FC236}">
                <a16:creationId xmlns:a16="http://schemas.microsoft.com/office/drawing/2014/main" id="{EC0E8A9B-3CBD-448A-9BC8-052A4375FF12}"/>
              </a:ext>
            </a:extLst>
          </p:cNvPr>
          <p:cNvSpPr/>
          <p:nvPr/>
        </p:nvSpPr>
        <p:spPr>
          <a:xfrm>
            <a:off x="6425031" y="516809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3" name="Connettore 212">
            <a:extLst>
              <a:ext uri="{FF2B5EF4-FFF2-40B4-BE49-F238E27FC236}">
                <a16:creationId xmlns:a16="http://schemas.microsoft.com/office/drawing/2014/main" id="{075E714E-5CBF-4870-9C0D-8053EE2B0C4C}"/>
              </a:ext>
            </a:extLst>
          </p:cNvPr>
          <p:cNvSpPr/>
          <p:nvPr/>
        </p:nvSpPr>
        <p:spPr>
          <a:xfrm>
            <a:off x="6503042" y="521945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4" name="Connettore 213">
            <a:extLst>
              <a:ext uri="{FF2B5EF4-FFF2-40B4-BE49-F238E27FC236}">
                <a16:creationId xmlns:a16="http://schemas.microsoft.com/office/drawing/2014/main" id="{8A1BF7CD-4B54-4536-8C26-0BD15DF09B2E}"/>
              </a:ext>
            </a:extLst>
          </p:cNvPr>
          <p:cNvSpPr/>
          <p:nvPr/>
        </p:nvSpPr>
        <p:spPr>
          <a:xfrm>
            <a:off x="6526290" y="527042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5" name="Connettore 214">
            <a:extLst>
              <a:ext uri="{FF2B5EF4-FFF2-40B4-BE49-F238E27FC236}">
                <a16:creationId xmlns:a16="http://schemas.microsoft.com/office/drawing/2014/main" id="{AB520820-B844-4CBA-826C-77F839B73EE7}"/>
              </a:ext>
            </a:extLst>
          </p:cNvPr>
          <p:cNvSpPr/>
          <p:nvPr/>
        </p:nvSpPr>
        <p:spPr>
          <a:xfrm>
            <a:off x="6244762" y="5018454"/>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6" name="Connettore 215">
            <a:extLst>
              <a:ext uri="{FF2B5EF4-FFF2-40B4-BE49-F238E27FC236}">
                <a16:creationId xmlns:a16="http://schemas.microsoft.com/office/drawing/2014/main" id="{A824F730-A9CA-45B2-BD44-2F9AC54D67CF}"/>
              </a:ext>
            </a:extLst>
          </p:cNvPr>
          <p:cNvSpPr/>
          <p:nvPr/>
        </p:nvSpPr>
        <p:spPr>
          <a:xfrm>
            <a:off x="6268010" y="506981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7" name="Connettore 216">
            <a:extLst>
              <a:ext uri="{FF2B5EF4-FFF2-40B4-BE49-F238E27FC236}">
                <a16:creationId xmlns:a16="http://schemas.microsoft.com/office/drawing/2014/main" id="{C3BC1985-BDCA-4600-9114-298703765CBE}"/>
              </a:ext>
            </a:extLst>
          </p:cNvPr>
          <p:cNvSpPr/>
          <p:nvPr/>
        </p:nvSpPr>
        <p:spPr>
          <a:xfrm>
            <a:off x="6292511" y="513041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8" name="Connettore 217">
            <a:extLst>
              <a:ext uri="{FF2B5EF4-FFF2-40B4-BE49-F238E27FC236}">
                <a16:creationId xmlns:a16="http://schemas.microsoft.com/office/drawing/2014/main" id="{83B8165E-023E-4914-A1FE-B947660C5C17}"/>
              </a:ext>
            </a:extLst>
          </p:cNvPr>
          <p:cNvSpPr/>
          <p:nvPr/>
        </p:nvSpPr>
        <p:spPr>
          <a:xfrm>
            <a:off x="6315759" y="518177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9" name="Connettore 218">
            <a:extLst>
              <a:ext uri="{FF2B5EF4-FFF2-40B4-BE49-F238E27FC236}">
                <a16:creationId xmlns:a16="http://schemas.microsoft.com/office/drawing/2014/main" id="{8E4F7C9A-BB62-4424-8822-143ED94CBDEF}"/>
              </a:ext>
            </a:extLst>
          </p:cNvPr>
          <p:cNvSpPr/>
          <p:nvPr/>
        </p:nvSpPr>
        <p:spPr>
          <a:xfrm>
            <a:off x="5769097" y="489895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0" name="Connettore 219">
            <a:extLst>
              <a:ext uri="{FF2B5EF4-FFF2-40B4-BE49-F238E27FC236}">
                <a16:creationId xmlns:a16="http://schemas.microsoft.com/office/drawing/2014/main" id="{2C49DBFB-1F09-4B5D-BE7C-97C8340599FB}"/>
              </a:ext>
            </a:extLst>
          </p:cNvPr>
          <p:cNvSpPr/>
          <p:nvPr/>
        </p:nvSpPr>
        <p:spPr>
          <a:xfrm>
            <a:off x="5792345" y="495032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1" name="Connettore 220">
            <a:extLst>
              <a:ext uri="{FF2B5EF4-FFF2-40B4-BE49-F238E27FC236}">
                <a16:creationId xmlns:a16="http://schemas.microsoft.com/office/drawing/2014/main" id="{BFEE65A6-E9CF-4CA1-9D70-85D62D487860}"/>
              </a:ext>
            </a:extLst>
          </p:cNvPr>
          <p:cNvSpPr/>
          <p:nvPr/>
        </p:nvSpPr>
        <p:spPr>
          <a:xfrm>
            <a:off x="5816846" y="501092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2" name="Connettore 221">
            <a:extLst>
              <a:ext uri="{FF2B5EF4-FFF2-40B4-BE49-F238E27FC236}">
                <a16:creationId xmlns:a16="http://schemas.microsoft.com/office/drawing/2014/main" id="{C15A0655-8ACB-4F46-93C0-F8D3977DDB8D}"/>
              </a:ext>
            </a:extLst>
          </p:cNvPr>
          <p:cNvSpPr/>
          <p:nvPr/>
        </p:nvSpPr>
        <p:spPr>
          <a:xfrm>
            <a:off x="5840094" y="506228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3" name="Connettore 222">
            <a:extLst>
              <a:ext uri="{FF2B5EF4-FFF2-40B4-BE49-F238E27FC236}">
                <a16:creationId xmlns:a16="http://schemas.microsoft.com/office/drawing/2014/main" id="{6617CBC9-80AF-4A5B-891A-EE084A5D47BC}"/>
              </a:ext>
            </a:extLst>
          </p:cNvPr>
          <p:cNvSpPr/>
          <p:nvPr/>
        </p:nvSpPr>
        <p:spPr>
          <a:xfrm>
            <a:off x="5964026" y="520375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4" name="Connettore 223">
            <a:extLst>
              <a:ext uri="{FF2B5EF4-FFF2-40B4-BE49-F238E27FC236}">
                <a16:creationId xmlns:a16="http://schemas.microsoft.com/office/drawing/2014/main" id="{DF431063-4F07-4F59-BADC-885B65E1F61D}"/>
              </a:ext>
            </a:extLst>
          </p:cNvPr>
          <p:cNvSpPr/>
          <p:nvPr/>
        </p:nvSpPr>
        <p:spPr>
          <a:xfrm>
            <a:off x="5976550" y="526024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225" name="Connettore diritto 224">
            <a:extLst>
              <a:ext uri="{FF2B5EF4-FFF2-40B4-BE49-F238E27FC236}">
                <a16:creationId xmlns:a16="http://schemas.microsoft.com/office/drawing/2014/main" id="{5B51CC7A-0B28-45E1-AD5A-218C0FD2691E}"/>
              </a:ext>
            </a:extLst>
          </p:cNvPr>
          <p:cNvCxnSpPr>
            <a:cxnSpLocks/>
          </p:cNvCxnSpPr>
          <p:nvPr/>
        </p:nvCxnSpPr>
        <p:spPr>
          <a:xfrm flipH="1">
            <a:off x="5693125" y="5596665"/>
            <a:ext cx="1033501" cy="0"/>
          </a:xfrm>
          <a:prstGeom prst="line">
            <a:avLst/>
          </a:prstGeom>
          <a:ln w="6350">
            <a:solidFill>
              <a:schemeClr val="dk1"/>
            </a:solidFill>
          </a:ln>
          <a:effectLst>
            <a:outerShdw blurRad="40000" dist="23000" dir="5400000" rotWithShape="0">
              <a:srgbClr val="000000">
                <a:alpha val="0"/>
              </a:srgbClr>
            </a:outerShdw>
          </a:effectLst>
        </p:spPr>
        <p:style>
          <a:lnRef idx="3">
            <a:schemeClr val="dk1"/>
          </a:lnRef>
          <a:fillRef idx="0">
            <a:schemeClr val="dk1"/>
          </a:fillRef>
          <a:effectRef idx="2">
            <a:schemeClr val="dk1"/>
          </a:effectRef>
          <a:fontRef idx="minor">
            <a:schemeClr val="tx1"/>
          </a:fontRef>
        </p:style>
      </p:cxnSp>
      <p:sp>
        <p:nvSpPr>
          <p:cNvPr id="226" name="Connettore 225">
            <a:extLst>
              <a:ext uri="{FF2B5EF4-FFF2-40B4-BE49-F238E27FC236}">
                <a16:creationId xmlns:a16="http://schemas.microsoft.com/office/drawing/2014/main" id="{1617A1AC-AE0B-41F2-8B9B-743E8E777193}"/>
              </a:ext>
            </a:extLst>
          </p:cNvPr>
          <p:cNvSpPr/>
          <p:nvPr/>
        </p:nvSpPr>
        <p:spPr>
          <a:xfrm>
            <a:off x="5861514" y="558339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7" name="Connettore 226">
            <a:extLst>
              <a:ext uri="{FF2B5EF4-FFF2-40B4-BE49-F238E27FC236}">
                <a16:creationId xmlns:a16="http://schemas.microsoft.com/office/drawing/2014/main" id="{8ECC83EE-CAC8-4CA2-B0CD-9DA0CDE3DFDF}"/>
              </a:ext>
            </a:extLst>
          </p:cNvPr>
          <p:cNvSpPr/>
          <p:nvPr/>
        </p:nvSpPr>
        <p:spPr>
          <a:xfrm>
            <a:off x="5895486" y="562990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8" name="Connettore 227">
            <a:extLst>
              <a:ext uri="{FF2B5EF4-FFF2-40B4-BE49-F238E27FC236}">
                <a16:creationId xmlns:a16="http://schemas.microsoft.com/office/drawing/2014/main" id="{E3AA2443-671A-4AB4-B1AE-6298B281AD89}"/>
              </a:ext>
            </a:extLst>
          </p:cNvPr>
          <p:cNvSpPr/>
          <p:nvPr/>
        </p:nvSpPr>
        <p:spPr>
          <a:xfrm>
            <a:off x="5908010" y="568638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3" name="Connettore 252">
            <a:extLst>
              <a:ext uri="{FF2B5EF4-FFF2-40B4-BE49-F238E27FC236}">
                <a16:creationId xmlns:a16="http://schemas.microsoft.com/office/drawing/2014/main" id="{2A12F714-C297-4287-94FB-2DD730C58CD8}"/>
              </a:ext>
            </a:extLst>
          </p:cNvPr>
          <p:cNvSpPr/>
          <p:nvPr/>
        </p:nvSpPr>
        <p:spPr>
          <a:xfrm>
            <a:off x="5768093" y="537160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4" name="Connettore 253">
            <a:extLst>
              <a:ext uri="{FF2B5EF4-FFF2-40B4-BE49-F238E27FC236}">
                <a16:creationId xmlns:a16="http://schemas.microsoft.com/office/drawing/2014/main" id="{C68ABC38-182F-4B9C-8345-EBEBD40DCE94}"/>
              </a:ext>
            </a:extLst>
          </p:cNvPr>
          <p:cNvSpPr/>
          <p:nvPr/>
        </p:nvSpPr>
        <p:spPr>
          <a:xfrm>
            <a:off x="5791341" y="542296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5" name="Connettore 254">
            <a:extLst>
              <a:ext uri="{FF2B5EF4-FFF2-40B4-BE49-F238E27FC236}">
                <a16:creationId xmlns:a16="http://schemas.microsoft.com/office/drawing/2014/main" id="{FC2370F9-ED0C-45DA-80FA-4C6B32E6403E}"/>
              </a:ext>
            </a:extLst>
          </p:cNvPr>
          <p:cNvSpPr/>
          <p:nvPr/>
        </p:nvSpPr>
        <p:spPr>
          <a:xfrm>
            <a:off x="5815842" y="548356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6" name="Connettore 255">
            <a:extLst>
              <a:ext uri="{FF2B5EF4-FFF2-40B4-BE49-F238E27FC236}">
                <a16:creationId xmlns:a16="http://schemas.microsoft.com/office/drawing/2014/main" id="{67C40C62-9944-4657-933C-69084D8215B0}"/>
              </a:ext>
            </a:extLst>
          </p:cNvPr>
          <p:cNvSpPr/>
          <p:nvPr/>
        </p:nvSpPr>
        <p:spPr>
          <a:xfrm>
            <a:off x="5839090" y="553493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9" name="Connettore 258">
            <a:extLst>
              <a:ext uri="{FF2B5EF4-FFF2-40B4-BE49-F238E27FC236}">
                <a16:creationId xmlns:a16="http://schemas.microsoft.com/office/drawing/2014/main" id="{8BF2527C-C0FE-4E54-A9EF-3149CDABAE8C}"/>
              </a:ext>
            </a:extLst>
          </p:cNvPr>
          <p:cNvSpPr/>
          <p:nvPr/>
        </p:nvSpPr>
        <p:spPr>
          <a:xfrm>
            <a:off x="5917910" y="558339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0" name="Connettore 259">
            <a:extLst>
              <a:ext uri="{FF2B5EF4-FFF2-40B4-BE49-F238E27FC236}">
                <a16:creationId xmlns:a16="http://schemas.microsoft.com/office/drawing/2014/main" id="{58D887E3-1BB3-49D1-B4EB-E9E3E2D66875}"/>
              </a:ext>
            </a:extLst>
          </p:cNvPr>
          <p:cNvSpPr/>
          <p:nvPr/>
        </p:nvSpPr>
        <p:spPr>
          <a:xfrm>
            <a:off x="5951882" y="562990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1" name="Connettore 260">
            <a:extLst>
              <a:ext uri="{FF2B5EF4-FFF2-40B4-BE49-F238E27FC236}">
                <a16:creationId xmlns:a16="http://schemas.microsoft.com/office/drawing/2014/main" id="{D9DEEE4D-D59A-469C-9F16-DB53B1F14E80}"/>
              </a:ext>
            </a:extLst>
          </p:cNvPr>
          <p:cNvSpPr/>
          <p:nvPr/>
        </p:nvSpPr>
        <p:spPr>
          <a:xfrm>
            <a:off x="5964406" y="568638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2" name="Connettore 261">
            <a:extLst>
              <a:ext uri="{FF2B5EF4-FFF2-40B4-BE49-F238E27FC236}">
                <a16:creationId xmlns:a16="http://schemas.microsoft.com/office/drawing/2014/main" id="{88B94D33-A80F-449B-9F5C-FF77D78762CE}"/>
              </a:ext>
            </a:extLst>
          </p:cNvPr>
          <p:cNvSpPr/>
          <p:nvPr/>
        </p:nvSpPr>
        <p:spPr>
          <a:xfrm>
            <a:off x="5824489" y="537160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3" name="Connettore 262">
            <a:extLst>
              <a:ext uri="{FF2B5EF4-FFF2-40B4-BE49-F238E27FC236}">
                <a16:creationId xmlns:a16="http://schemas.microsoft.com/office/drawing/2014/main" id="{13AC2CAB-330C-4030-A1F2-CF1F41E32729}"/>
              </a:ext>
            </a:extLst>
          </p:cNvPr>
          <p:cNvSpPr/>
          <p:nvPr/>
        </p:nvSpPr>
        <p:spPr>
          <a:xfrm>
            <a:off x="5847737" y="542296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4" name="Connettore 263">
            <a:extLst>
              <a:ext uri="{FF2B5EF4-FFF2-40B4-BE49-F238E27FC236}">
                <a16:creationId xmlns:a16="http://schemas.microsoft.com/office/drawing/2014/main" id="{EE98ABFD-8120-4099-93E1-3890E84E3AD2}"/>
              </a:ext>
            </a:extLst>
          </p:cNvPr>
          <p:cNvSpPr/>
          <p:nvPr/>
        </p:nvSpPr>
        <p:spPr>
          <a:xfrm>
            <a:off x="5872238" y="548356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5" name="Connettore 264">
            <a:extLst>
              <a:ext uri="{FF2B5EF4-FFF2-40B4-BE49-F238E27FC236}">
                <a16:creationId xmlns:a16="http://schemas.microsoft.com/office/drawing/2014/main" id="{448FD6F2-20C2-43FD-8F51-E90B2CB76401}"/>
              </a:ext>
            </a:extLst>
          </p:cNvPr>
          <p:cNvSpPr/>
          <p:nvPr/>
        </p:nvSpPr>
        <p:spPr>
          <a:xfrm>
            <a:off x="5895486" y="553493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6" name="Connettore 265">
            <a:extLst>
              <a:ext uri="{FF2B5EF4-FFF2-40B4-BE49-F238E27FC236}">
                <a16:creationId xmlns:a16="http://schemas.microsoft.com/office/drawing/2014/main" id="{C297FCE7-FC5B-4E9A-8EA9-3ADFB83BFDAE}"/>
              </a:ext>
            </a:extLst>
          </p:cNvPr>
          <p:cNvSpPr/>
          <p:nvPr/>
        </p:nvSpPr>
        <p:spPr>
          <a:xfrm>
            <a:off x="5974024" y="5583294"/>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7" name="Connettore 266">
            <a:extLst>
              <a:ext uri="{FF2B5EF4-FFF2-40B4-BE49-F238E27FC236}">
                <a16:creationId xmlns:a16="http://schemas.microsoft.com/office/drawing/2014/main" id="{9D1F00B3-0EF1-43B0-92F1-7957500F035A}"/>
              </a:ext>
            </a:extLst>
          </p:cNvPr>
          <p:cNvSpPr/>
          <p:nvPr/>
        </p:nvSpPr>
        <p:spPr>
          <a:xfrm>
            <a:off x="6007996" y="562980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8" name="Connettore 267">
            <a:extLst>
              <a:ext uri="{FF2B5EF4-FFF2-40B4-BE49-F238E27FC236}">
                <a16:creationId xmlns:a16="http://schemas.microsoft.com/office/drawing/2014/main" id="{7A0290B1-1627-4322-9D7D-1A03B42249D7}"/>
              </a:ext>
            </a:extLst>
          </p:cNvPr>
          <p:cNvSpPr/>
          <p:nvPr/>
        </p:nvSpPr>
        <p:spPr>
          <a:xfrm>
            <a:off x="6020520" y="568629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9" name="Connettore 268">
            <a:extLst>
              <a:ext uri="{FF2B5EF4-FFF2-40B4-BE49-F238E27FC236}">
                <a16:creationId xmlns:a16="http://schemas.microsoft.com/office/drawing/2014/main" id="{346237E7-9052-4C07-803C-80386D405268}"/>
              </a:ext>
            </a:extLst>
          </p:cNvPr>
          <p:cNvSpPr/>
          <p:nvPr/>
        </p:nvSpPr>
        <p:spPr>
          <a:xfrm>
            <a:off x="5880603" y="537150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0" name="Connettore 269">
            <a:extLst>
              <a:ext uri="{FF2B5EF4-FFF2-40B4-BE49-F238E27FC236}">
                <a16:creationId xmlns:a16="http://schemas.microsoft.com/office/drawing/2014/main" id="{5A066A49-7F55-435A-8D63-DE6EDFEEA4D1}"/>
              </a:ext>
            </a:extLst>
          </p:cNvPr>
          <p:cNvSpPr/>
          <p:nvPr/>
        </p:nvSpPr>
        <p:spPr>
          <a:xfrm>
            <a:off x="5903851" y="542287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1" name="Connettore 270">
            <a:extLst>
              <a:ext uri="{FF2B5EF4-FFF2-40B4-BE49-F238E27FC236}">
                <a16:creationId xmlns:a16="http://schemas.microsoft.com/office/drawing/2014/main" id="{D109358A-1955-45E8-AD57-16A8A918BF2F}"/>
              </a:ext>
            </a:extLst>
          </p:cNvPr>
          <p:cNvSpPr/>
          <p:nvPr/>
        </p:nvSpPr>
        <p:spPr>
          <a:xfrm>
            <a:off x="5928352" y="548347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2" name="Connettore 271">
            <a:extLst>
              <a:ext uri="{FF2B5EF4-FFF2-40B4-BE49-F238E27FC236}">
                <a16:creationId xmlns:a16="http://schemas.microsoft.com/office/drawing/2014/main" id="{26C7B1D4-0D95-4629-ABAA-4B2E2DF78444}"/>
              </a:ext>
            </a:extLst>
          </p:cNvPr>
          <p:cNvSpPr/>
          <p:nvPr/>
        </p:nvSpPr>
        <p:spPr>
          <a:xfrm>
            <a:off x="5951600" y="5534833"/>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3" name="Connettore 272">
            <a:extLst>
              <a:ext uri="{FF2B5EF4-FFF2-40B4-BE49-F238E27FC236}">
                <a16:creationId xmlns:a16="http://schemas.microsoft.com/office/drawing/2014/main" id="{6C026788-74E8-4CDD-8561-8B1B153BA37D}"/>
              </a:ext>
            </a:extLst>
          </p:cNvPr>
          <p:cNvSpPr/>
          <p:nvPr/>
        </p:nvSpPr>
        <p:spPr>
          <a:xfrm>
            <a:off x="5808512" y="5596665"/>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4" name="Connettore 273">
            <a:extLst>
              <a:ext uri="{FF2B5EF4-FFF2-40B4-BE49-F238E27FC236}">
                <a16:creationId xmlns:a16="http://schemas.microsoft.com/office/drawing/2014/main" id="{658FB746-8EB6-436C-A027-539E44E92129}"/>
              </a:ext>
            </a:extLst>
          </p:cNvPr>
          <p:cNvSpPr/>
          <p:nvPr/>
        </p:nvSpPr>
        <p:spPr>
          <a:xfrm>
            <a:off x="5842484" y="5643173"/>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5" name="Connettore 274">
            <a:extLst>
              <a:ext uri="{FF2B5EF4-FFF2-40B4-BE49-F238E27FC236}">
                <a16:creationId xmlns:a16="http://schemas.microsoft.com/office/drawing/2014/main" id="{A668E932-EE8F-4178-B057-0E2A8A64B0A2}"/>
              </a:ext>
            </a:extLst>
          </p:cNvPr>
          <p:cNvSpPr/>
          <p:nvPr/>
        </p:nvSpPr>
        <p:spPr>
          <a:xfrm>
            <a:off x="5855008" y="569966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7" name="Connettore 276">
            <a:extLst>
              <a:ext uri="{FF2B5EF4-FFF2-40B4-BE49-F238E27FC236}">
                <a16:creationId xmlns:a16="http://schemas.microsoft.com/office/drawing/2014/main" id="{8F6F98E2-001D-4894-9447-581691A56287}"/>
              </a:ext>
            </a:extLst>
          </p:cNvPr>
          <p:cNvSpPr/>
          <p:nvPr/>
        </p:nvSpPr>
        <p:spPr>
          <a:xfrm>
            <a:off x="5738339" y="543624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8" name="Connettore 277">
            <a:extLst>
              <a:ext uri="{FF2B5EF4-FFF2-40B4-BE49-F238E27FC236}">
                <a16:creationId xmlns:a16="http://schemas.microsoft.com/office/drawing/2014/main" id="{CA6B4508-A6A4-4D78-AD89-3DF685CAADA3}"/>
              </a:ext>
            </a:extLst>
          </p:cNvPr>
          <p:cNvSpPr/>
          <p:nvPr/>
        </p:nvSpPr>
        <p:spPr>
          <a:xfrm>
            <a:off x="5762840" y="549684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9" name="Connettore 278">
            <a:extLst>
              <a:ext uri="{FF2B5EF4-FFF2-40B4-BE49-F238E27FC236}">
                <a16:creationId xmlns:a16="http://schemas.microsoft.com/office/drawing/2014/main" id="{724BBE25-3A5B-4BF7-A11A-7955681FA490}"/>
              </a:ext>
            </a:extLst>
          </p:cNvPr>
          <p:cNvSpPr/>
          <p:nvPr/>
        </p:nvSpPr>
        <p:spPr>
          <a:xfrm>
            <a:off x="5786088" y="5548204"/>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5" name="Connettore 284">
            <a:extLst>
              <a:ext uri="{FF2B5EF4-FFF2-40B4-BE49-F238E27FC236}">
                <a16:creationId xmlns:a16="http://schemas.microsoft.com/office/drawing/2014/main" id="{D8783B74-BC9D-4642-8C11-FED57ED2DF34}"/>
              </a:ext>
            </a:extLst>
          </p:cNvPr>
          <p:cNvSpPr/>
          <p:nvPr/>
        </p:nvSpPr>
        <p:spPr>
          <a:xfrm>
            <a:off x="5928352" y="573988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6" name="Connettore 285">
            <a:extLst>
              <a:ext uri="{FF2B5EF4-FFF2-40B4-BE49-F238E27FC236}">
                <a16:creationId xmlns:a16="http://schemas.microsoft.com/office/drawing/2014/main" id="{B803EB2F-89E8-4599-9F9B-D19F416FA597}"/>
              </a:ext>
            </a:extLst>
          </p:cNvPr>
          <p:cNvSpPr/>
          <p:nvPr/>
        </p:nvSpPr>
        <p:spPr>
          <a:xfrm>
            <a:off x="5940876" y="579637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7" name="Connettore 286">
            <a:extLst>
              <a:ext uri="{FF2B5EF4-FFF2-40B4-BE49-F238E27FC236}">
                <a16:creationId xmlns:a16="http://schemas.microsoft.com/office/drawing/2014/main" id="{965A1EE3-8A0B-440E-8D55-5B61DD46E93F}"/>
              </a:ext>
            </a:extLst>
          </p:cNvPr>
          <p:cNvSpPr/>
          <p:nvPr/>
        </p:nvSpPr>
        <p:spPr>
          <a:xfrm>
            <a:off x="5984748" y="573988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8" name="Connettore 287">
            <a:extLst>
              <a:ext uri="{FF2B5EF4-FFF2-40B4-BE49-F238E27FC236}">
                <a16:creationId xmlns:a16="http://schemas.microsoft.com/office/drawing/2014/main" id="{859160E2-EF80-467B-B255-9473BD9B8DF9}"/>
              </a:ext>
            </a:extLst>
          </p:cNvPr>
          <p:cNvSpPr/>
          <p:nvPr/>
        </p:nvSpPr>
        <p:spPr>
          <a:xfrm>
            <a:off x="5997272" y="579637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9" name="Connettore 288">
            <a:extLst>
              <a:ext uri="{FF2B5EF4-FFF2-40B4-BE49-F238E27FC236}">
                <a16:creationId xmlns:a16="http://schemas.microsoft.com/office/drawing/2014/main" id="{4260134B-6B7C-434C-8E7F-17AC4F3AC91C}"/>
              </a:ext>
            </a:extLst>
          </p:cNvPr>
          <p:cNvSpPr/>
          <p:nvPr/>
        </p:nvSpPr>
        <p:spPr>
          <a:xfrm>
            <a:off x="6040862" y="573979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0" name="Connettore 289">
            <a:extLst>
              <a:ext uri="{FF2B5EF4-FFF2-40B4-BE49-F238E27FC236}">
                <a16:creationId xmlns:a16="http://schemas.microsoft.com/office/drawing/2014/main" id="{D89BEA4B-F2A3-455B-B488-D21EFC9199F3}"/>
              </a:ext>
            </a:extLst>
          </p:cNvPr>
          <p:cNvSpPr/>
          <p:nvPr/>
        </p:nvSpPr>
        <p:spPr>
          <a:xfrm>
            <a:off x="6053386" y="579627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1" name="Connettore 290">
            <a:extLst>
              <a:ext uri="{FF2B5EF4-FFF2-40B4-BE49-F238E27FC236}">
                <a16:creationId xmlns:a16="http://schemas.microsoft.com/office/drawing/2014/main" id="{EB4FB616-F72A-4087-8FE4-F797EA58AE26}"/>
              </a:ext>
            </a:extLst>
          </p:cNvPr>
          <p:cNvSpPr/>
          <p:nvPr/>
        </p:nvSpPr>
        <p:spPr>
          <a:xfrm>
            <a:off x="5875350" y="575316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2" name="Connettore 291">
            <a:extLst>
              <a:ext uri="{FF2B5EF4-FFF2-40B4-BE49-F238E27FC236}">
                <a16:creationId xmlns:a16="http://schemas.microsoft.com/office/drawing/2014/main" id="{E458DF84-A657-4933-9BA2-01B5D23365E0}"/>
              </a:ext>
            </a:extLst>
          </p:cNvPr>
          <p:cNvSpPr/>
          <p:nvPr/>
        </p:nvSpPr>
        <p:spPr>
          <a:xfrm>
            <a:off x="5887874" y="580964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3" name="Connettore 292">
            <a:extLst>
              <a:ext uri="{FF2B5EF4-FFF2-40B4-BE49-F238E27FC236}">
                <a16:creationId xmlns:a16="http://schemas.microsoft.com/office/drawing/2014/main" id="{5BC79CAE-270C-4625-8DE3-8F3A68222807}"/>
              </a:ext>
            </a:extLst>
          </p:cNvPr>
          <p:cNvSpPr/>
          <p:nvPr/>
        </p:nvSpPr>
        <p:spPr>
          <a:xfrm>
            <a:off x="6087027" y="557911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4" name="Connettore 293">
            <a:extLst>
              <a:ext uri="{FF2B5EF4-FFF2-40B4-BE49-F238E27FC236}">
                <a16:creationId xmlns:a16="http://schemas.microsoft.com/office/drawing/2014/main" id="{DEE028D5-D8D4-465C-93CE-02DAAC58FC09}"/>
              </a:ext>
            </a:extLst>
          </p:cNvPr>
          <p:cNvSpPr/>
          <p:nvPr/>
        </p:nvSpPr>
        <p:spPr>
          <a:xfrm>
            <a:off x="6120999" y="562561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5" name="Connettore 294">
            <a:extLst>
              <a:ext uri="{FF2B5EF4-FFF2-40B4-BE49-F238E27FC236}">
                <a16:creationId xmlns:a16="http://schemas.microsoft.com/office/drawing/2014/main" id="{B70316A3-BB1B-4DD8-93EE-27BAD394648D}"/>
              </a:ext>
            </a:extLst>
          </p:cNvPr>
          <p:cNvSpPr/>
          <p:nvPr/>
        </p:nvSpPr>
        <p:spPr>
          <a:xfrm>
            <a:off x="6133523" y="568210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6" name="Connettore 295">
            <a:extLst>
              <a:ext uri="{FF2B5EF4-FFF2-40B4-BE49-F238E27FC236}">
                <a16:creationId xmlns:a16="http://schemas.microsoft.com/office/drawing/2014/main" id="{07351E2B-DBE9-4639-9ACF-71E4A03ADCD4}"/>
              </a:ext>
            </a:extLst>
          </p:cNvPr>
          <p:cNvSpPr/>
          <p:nvPr/>
        </p:nvSpPr>
        <p:spPr>
          <a:xfrm>
            <a:off x="5993606" y="5367325"/>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7" name="Connettore 296">
            <a:extLst>
              <a:ext uri="{FF2B5EF4-FFF2-40B4-BE49-F238E27FC236}">
                <a16:creationId xmlns:a16="http://schemas.microsoft.com/office/drawing/2014/main" id="{3DF515D6-A7D2-42F8-A5F2-D230ADC4FB77}"/>
              </a:ext>
            </a:extLst>
          </p:cNvPr>
          <p:cNvSpPr/>
          <p:nvPr/>
        </p:nvSpPr>
        <p:spPr>
          <a:xfrm>
            <a:off x="6016854" y="541868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8" name="Connettore 297">
            <a:extLst>
              <a:ext uri="{FF2B5EF4-FFF2-40B4-BE49-F238E27FC236}">
                <a16:creationId xmlns:a16="http://schemas.microsoft.com/office/drawing/2014/main" id="{E6C0B940-0214-41FE-8549-25A2FC429062}"/>
              </a:ext>
            </a:extLst>
          </p:cNvPr>
          <p:cNvSpPr/>
          <p:nvPr/>
        </p:nvSpPr>
        <p:spPr>
          <a:xfrm>
            <a:off x="6041355" y="547928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9" name="Connettore 298">
            <a:extLst>
              <a:ext uri="{FF2B5EF4-FFF2-40B4-BE49-F238E27FC236}">
                <a16:creationId xmlns:a16="http://schemas.microsoft.com/office/drawing/2014/main" id="{25F1CF9C-B39F-44D0-84BD-67D1E993728C}"/>
              </a:ext>
            </a:extLst>
          </p:cNvPr>
          <p:cNvSpPr/>
          <p:nvPr/>
        </p:nvSpPr>
        <p:spPr>
          <a:xfrm>
            <a:off x="6064603" y="553064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0" name="Connettore 299">
            <a:extLst>
              <a:ext uri="{FF2B5EF4-FFF2-40B4-BE49-F238E27FC236}">
                <a16:creationId xmlns:a16="http://schemas.microsoft.com/office/drawing/2014/main" id="{F200EE24-5D4B-45C1-BE6F-0E46DB1177AF}"/>
              </a:ext>
            </a:extLst>
          </p:cNvPr>
          <p:cNvSpPr/>
          <p:nvPr/>
        </p:nvSpPr>
        <p:spPr>
          <a:xfrm>
            <a:off x="6143423" y="557911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1" name="Connettore 300">
            <a:extLst>
              <a:ext uri="{FF2B5EF4-FFF2-40B4-BE49-F238E27FC236}">
                <a16:creationId xmlns:a16="http://schemas.microsoft.com/office/drawing/2014/main" id="{B77121BB-24FE-45DB-A63D-39C98E3D31F3}"/>
              </a:ext>
            </a:extLst>
          </p:cNvPr>
          <p:cNvSpPr/>
          <p:nvPr/>
        </p:nvSpPr>
        <p:spPr>
          <a:xfrm>
            <a:off x="6177395" y="562561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2" name="Connettore 301">
            <a:extLst>
              <a:ext uri="{FF2B5EF4-FFF2-40B4-BE49-F238E27FC236}">
                <a16:creationId xmlns:a16="http://schemas.microsoft.com/office/drawing/2014/main" id="{6DA657BE-E0B3-4814-89A0-55161BBB1BC5}"/>
              </a:ext>
            </a:extLst>
          </p:cNvPr>
          <p:cNvSpPr/>
          <p:nvPr/>
        </p:nvSpPr>
        <p:spPr>
          <a:xfrm>
            <a:off x="6189919" y="568210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3" name="Connettore 302">
            <a:extLst>
              <a:ext uri="{FF2B5EF4-FFF2-40B4-BE49-F238E27FC236}">
                <a16:creationId xmlns:a16="http://schemas.microsoft.com/office/drawing/2014/main" id="{053B5CF8-F59E-4697-8DB9-8E981C69A29B}"/>
              </a:ext>
            </a:extLst>
          </p:cNvPr>
          <p:cNvSpPr/>
          <p:nvPr/>
        </p:nvSpPr>
        <p:spPr>
          <a:xfrm>
            <a:off x="6050002" y="5367325"/>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4" name="Connettore 303">
            <a:extLst>
              <a:ext uri="{FF2B5EF4-FFF2-40B4-BE49-F238E27FC236}">
                <a16:creationId xmlns:a16="http://schemas.microsoft.com/office/drawing/2014/main" id="{95EBCD08-C211-4104-9C24-4F737B76F7CF}"/>
              </a:ext>
            </a:extLst>
          </p:cNvPr>
          <p:cNvSpPr/>
          <p:nvPr/>
        </p:nvSpPr>
        <p:spPr>
          <a:xfrm>
            <a:off x="6073250" y="541868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5" name="Connettore 304">
            <a:extLst>
              <a:ext uri="{FF2B5EF4-FFF2-40B4-BE49-F238E27FC236}">
                <a16:creationId xmlns:a16="http://schemas.microsoft.com/office/drawing/2014/main" id="{3326B106-52A3-4F3C-9C55-2AA8EA3B6013}"/>
              </a:ext>
            </a:extLst>
          </p:cNvPr>
          <p:cNvSpPr/>
          <p:nvPr/>
        </p:nvSpPr>
        <p:spPr>
          <a:xfrm>
            <a:off x="6097751" y="547928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6" name="Connettore 305">
            <a:extLst>
              <a:ext uri="{FF2B5EF4-FFF2-40B4-BE49-F238E27FC236}">
                <a16:creationId xmlns:a16="http://schemas.microsoft.com/office/drawing/2014/main" id="{FE219C3A-92F0-4C66-8E6E-E4C19BCC5D60}"/>
              </a:ext>
            </a:extLst>
          </p:cNvPr>
          <p:cNvSpPr/>
          <p:nvPr/>
        </p:nvSpPr>
        <p:spPr>
          <a:xfrm>
            <a:off x="6120999" y="553064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7" name="Connettore 306">
            <a:extLst>
              <a:ext uri="{FF2B5EF4-FFF2-40B4-BE49-F238E27FC236}">
                <a16:creationId xmlns:a16="http://schemas.microsoft.com/office/drawing/2014/main" id="{7947EFA3-7C80-4D3C-8B1F-69CC24E7F57F}"/>
              </a:ext>
            </a:extLst>
          </p:cNvPr>
          <p:cNvSpPr/>
          <p:nvPr/>
        </p:nvSpPr>
        <p:spPr>
          <a:xfrm>
            <a:off x="6199537" y="557901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8" name="Connettore 307">
            <a:extLst>
              <a:ext uri="{FF2B5EF4-FFF2-40B4-BE49-F238E27FC236}">
                <a16:creationId xmlns:a16="http://schemas.microsoft.com/office/drawing/2014/main" id="{3624F9FA-B6FD-4B4D-B9D9-E322748CF462}"/>
              </a:ext>
            </a:extLst>
          </p:cNvPr>
          <p:cNvSpPr/>
          <p:nvPr/>
        </p:nvSpPr>
        <p:spPr>
          <a:xfrm>
            <a:off x="6233509" y="562552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9" name="Connettore 308">
            <a:extLst>
              <a:ext uri="{FF2B5EF4-FFF2-40B4-BE49-F238E27FC236}">
                <a16:creationId xmlns:a16="http://schemas.microsoft.com/office/drawing/2014/main" id="{7D0BA0CC-8A2F-4200-B90F-496B2974F561}"/>
              </a:ext>
            </a:extLst>
          </p:cNvPr>
          <p:cNvSpPr/>
          <p:nvPr/>
        </p:nvSpPr>
        <p:spPr>
          <a:xfrm>
            <a:off x="6246033" y="568200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0" name="Connettore 309">
            <a:extLst>
              <a:ext uri="{FF2B5EF4-FFF2-40B4-BE49-F238E27FC236}">
                <a16:creationId xmlns:a16="http://schemas.microsoft.com/office/drawing/2014/main" id="{176D7071-5A90-45DF-87A0-84E3C67AD98A}"/>
              </a:ext>
            </a:extLst>
          </p:cNvPr>
          <p:cNvSpPr/>
          <p:nvPr/>
        </p:nvSpPr>
        <p:spPr>
          <a:xfrm>
            <a:off x="6106116" y="536722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1" name="Connettore 310">
            <a:extLst>
              <a:ext uri="{FF2B5EF4-FFF2-40B4-BE49-F238E27FC236}">
                <a16:creationId xmlns:a16="http://schemas.microsoft.com/office/drawing/2014/main" id="{600961F9-622D-4FE2-99C2-E2A488FB503B}"/>
              </a:ext>
            </a:extLst>
          </p:cNvPr>
          <p:cNvSpPr/>
          <p:nvPr/>
        </p:nvSpPr>
        <p:spPr>
          <a:xfrm>
            <a:off x="6129364" y="541858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2" name="Connettore 311">
            <a:extLst>
              <a:ext uri="{FF2B5EF4-FFF2-40B4-BE49-F238E27FC236}">
                <a16:creationId xmlns:a16="http://schemas.microsoft.com/office/drawing/2014/main" id="{89FDEE1E-C478-419F-91A2-CEE394B5A826}"/>
              </a:ext>
            </a:extLst>
          </p:cNvPr>
          <p:cNvSpPr/>
          <p:nvPr/>
        </p:nvSpPr>
        <p:spPr>
          <a:xfrm>
            <a:off x="6153865" y="547918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3" name="Connettore 312">
            <a:extLst>
              <a:ext uri="{FF2B5EF4-FFF2-40B4-BE49-F238E27FC236}">
                <a16:creationId xmlns:a16="http://schemas.microsoft.com/office/drawing/2014/main" id="{8A9D0DEB-174B-40A5-BD54-6F8333467959}"/>
              </a:ext>
            </a:extLst>
          </p:cNvPr>
          <p:cNvSpPr/>
          <p:nvPr/>
        </p:nvSpPr>
        <p:spPr>
          <a:xfrm>
            <a:off x="6177113" y="553055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4" name="Connettore 313">
            <a:extLst>
              <a:ext uri="{FF2B5EF4-FFF2-40B4-BE49-F238E27FC236}">
                <a16:creationId xmlns:a16="http://schemas.microsoft.com/office/drawing/2014/main" id="{977A345F-EA73-444D-A7BC-7B5A1B078025}"/>
              </a:ext>
            </a:extLst>
          </p:cNvPr>
          <p:cNvSpPr/>
          <p:nvPr/>
        </p:nvSpPr>
        <p:spPr>
          <a:xfrm>
            <a:off x="6034025" y="5592383"/>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5" name="Connettore 314">
            <a:extLst>
              <a:ext uri="{FF2B5EF4-FFF2-40B4-BE49-F238E27FC236}">
                <a16:creationId xmlns:a16="http://schemas.microsoft.com/office/drawing/2014/main" id="{F7EB416B-7487-4E3B-9BDC-75D2A847E5C5}"/>
              </a:ext>
            </a:extLst>
          </p:cNvPr>
          <p:cNvSpPr/>
          <p:nvPr/>
        </p:nvSpPr>
        <p:spPr>
          <a:xfrm>
            <a:off x="6067997" y="5638891"/>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6" name="Connettore 315">
            <a:extLst>
              <a:ext uri="{FF2B5EF4-FFF2-40B4-BE49-F238E27FC236}">
                <a16:creationId xmlns:a16="http://schemas.microsoft.com/office/drawing/2014/main" id="{686D793B-A8DF-4EF1-ABE9-B7ED52E3D72E}"/>
              </a:ext>
            </a:extLst>
          </p:cNvPr>
          <p:cNvSpPr/>
          <p:nvPr/>
        </p:nvSpPr>
        <p:spPr>
          <a:xfrm>
            <a:off x="6080521" y="569537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7" name="Connettore 316">
            <a:extLst>
              <a:ext uri="{FF2B5EF4-FFF2-40B4-BE49-F238E27FC236}">
                <a16:creationId xmlns:a16="http://schemas.microsoft.com/office/drawing/2014/main" id="{83EDF70E-9AB9-4972-8357-FCBD2F7E40F4}"/>
              </a:ext>
            </a:extLst>
          </p:cNvPr>
          <p:cNvSpPr/>
          <p:nvPr/>
        </p:nvSpPr>
        <p:spPr>
          <a:xfrm>
            <a:off x="5940604" y="538059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8" name="Connettore 317">
            <a:extLst>
              <a:ext uri="{FF2B5EF4-FFF2-40B4-BE49-F238E27FC236}">
                <a16:creationId xmlns:a16="http://schemas.microsoft.com/office/drawing/2014/main" id="{803FB67D-39D6-445D-878C-A0F9E2BDDD74}"/>
              </a:ext>
            </a:extLst>
          </p:cNvPr>
          <p:cNvSpPr/>
          <p:nvPr/>
        </p:nvSpPr>
        <p:spPr>
          <a:xfrm>
            <a:off x="5963852" y="543196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9" name="Connettore 318">
            <a:extLst>
              <a:ext uri="{FF2B5EF4-FFF2-40B4-BE49-F238E27FC236}">
                <a16:creationId xmlns:a16="http://schemas.microsoft.com/office/drawing/2014/main" id="{6CBF8DC3-A671-4EE0-878C-124ECAB01732}"/>
              </a:ext>
            </a:extLst>
          </p:cNvPr>
          <p:cNvSpPr/>
          <p:nvPr/>
        </p:nvSpPr>
        <p:spPr>
          <a:xfrm>
            <a:off x="5988353" y="5492560"/>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0" name="Connettore 319">
            <a:extLst>
              <a:ext uri="{FF2B5EF4-FFF2-40B4-BE49-F238E27FC236}">
                <a16:creationId xmlns:a16="http://schemas.microsoft.com/office/drawing/2014/main" id="{67022480-10D6-4999-9EAE-CC77839DEEFD}"/>
              </a:ext>
            </a:extLst>
          </p:cNvPr>
          <p:cNvSpPr/>
          <p:nvPr/>
        </p:nvSpPr>
        <p:spPr>
          <a:xfrm>
            <a:off x="6011601" y="5543922"/>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1" name="Connettore 320">
            <a:extLst>
              <a:ext uri="{FF2B5EF4-FFF2-40B4-BE49-F238E27FC236}">
                <a16:creationId xmlns:a16="http://schemas.microsoft.com/office/drawing/2014/main" id="{EED531AA-C8AD-4A9D-924F-34DE1CA76CAC}"/>
              </a:ext>
            </a:extLst>
          </p:cNvPr>
          <p:cNvSpPr/>
          <p:nvPr/>
        </p:nvSpPr>
        <p:spPr>
          <a:xfrm>
            <a:off x="6153865" y="573560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2" name="Connettore 321">
            <a:extLst>
              <a:ext uri="{FF2B5EF4-FFF2-40B4-BE49-F238E27FC236}">
                <a16:creationId xmlns:a16="http://schemas.microsoft.com/office/drawing/2014/main" id="{0413667A-A612-4DF0-AB88-7F7E8A0A6574}"/>
              </a:ext>
            </a:extLst>
          </p:cNvPr>
          <p:cNvSpPr/>
          <p:nvPr/>
        </p:nvSpPr>
        <p:spPr>
          <a:xfrm>
            <a:off x="6166389" y="5792094"/>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3" name="Connettore 322">
            <a:extLst>
              <a:ext uri="{FF2B5EF4-FFF2-40B4-BE49-F238E27FC236}">
                <a16:creationId xmlns:a16="http://schemas.microsoft.com/office/drawing/2014/main" id="{52A1279D-F0A0-412C-A35D-DDE36946E4A8}"/>
              </a:ext>
            </a:extLst>
          </p:cNvPr>
          <p:cNvSpPr/>
          <p:nvPr/>
        </p:nvSpPr>
        <p:spPr>
          <a:xfrm>
            <a:off x="6210261" y="573560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4" name="Connettore 323">
            <a:extLst>
              <a:ext uri="{FF2B5EF4-FFF2-40B4-BE49-F238E27FC236}">
                <a16:creationId xmlns:a16="http://schemas.microsoft.com/office/drawing/2014/main" id="{E3246CA1-AB96-429A-AC34-31976010AB88}"/>
              </a:ext>
            </a:extLst>
          </p:cNvPr>
          <p:cNvSpPr/>
          <p:nvPr/>
        </p:nvSpPr>
        <p:spPr>
          <a:xfrm>
            <a:off x="6222785" y="5792094"/>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5" name="Connettore 324">
            <a:extLst>
              <a:ext uri="{FF2B5EF4-FFF2-40B4-BE49-F238E27FC236}">
                <a16:creationId xmlns:a16="http://schemas.microsoft.com/office/drawing/2014/main" id="{03563012-B30B-4EF6-B8A2-6FB59E3437DB}"/>
              </a:ext>
            </a:extLst>
          </p:cNvPr>
          <p:cNvSpPr/>
          <p:nvPr/>
        </p:nvSpPr>
        <p:spPr>
          <a:xfrm>
            <a:off x="6266375" y="5735508"/>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6" name="Connettore 325">
            <a:extLst>
              <a:ext uri="{FF2B5EF4-FFF2-40B4-BE49-F238E27FC236}">
                <a16:creationId xmlns:a16="http://schemas.microsoft.com/office/drawing/2014/main" id="{2C759FD9-513B-4CEF-9AC7-9919EE29AF75}"/>
              </a:ext>
            </a:extLst>
          </p:cNvPr>
          <p:cNvSpPr/>
          <p:nvPr/>
        </p:nvSpPr>
        <p:spPr>
          <a:xfrm>
            <a:off x="6278899" y="5791996"/>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7" name="Connettore 326">
            <a:extLst>
              <a:ext uri="{FF2B5EF4-FFF2-40B4-BE49-F238E27FC236}">
                <a16:creationId xmlns:a16="http://schemas.microsoft.com/office/drawing/2014/main" id="{30BBED2A-E2DE-4EE2-BE18-BEAB846E820D}"/>
              </a:ext>
            </a:extLst>
          </p:cNvPr>
          <p:cNvSpPr/>
          <p:nvPr/>
        </p:nvSpPr>
        <p:spPr>
          <a:xfrm>
            <a:off x="6100863" y="5748879"/>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8" name="Connettore 327">
            <a:extLst>
              <a:ext uri="{FF2B5EF4-FFF2-40B4-BE49-F238E27FC236}">
                <a16:creationId xmlns:a16="http://schemas.microsoft.com/office/drawing/2014/main" id="{53E1FC00-8FF5-482D-9EA7-5F0C51E3D67F}"/>
              </a:ext>
            </a:extLst>
          </p:cNvPr>
          <p:cNvSpPr/>
          <p:nvPr/>
        </p:nvSpPr>
        <p:spPr>
          <a:xfrm>
            <a:off x="6113387" y="5805367"/>
            <a:ext cx="46496" cy="46508"/>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3174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fade">
                                      <p:cBhvr>
                                        <p:cTn id="10" dur="500"/>
                                        <p:tgtEl>
                                          <p:spTgt spid="71"/>
                                        </p:tgtEl>
                                      </p:cBhvr>
                                    </p:animEffect>
                                  </p:childTnLst>
                                </p:cTn>
                              </p:par>
                              <p:par>
                                <p:cTn id="11" presetID="10" presetClass="entr" presetSubtype="0" fill="hold" nodeType="withEffect">
                                  <p:stCondLst>
                                    <p:cond delay="0"/>
                                  </p:stCondLst>
                                  <p:childTnLst>
                                    <p:set>
                                      <p:cBhvr>
                                        <p:cTn id="12" dur="1" fill="hold">
                                          <p:stCondLst>
                                            <p:cond delay="0"/>
                                          </p:stCondLst>
                                        </p:cTn>
                                        <p:tgtEl>
                                          <p:spTgt spid="72"/>
                                        </p:tgtEl>
                                        <p:attrNameLst>
                                          <p:attrName>style.visibility</p:attrName>
                                        </p:attrNameLst>
                                      </p:cBhvr>
                                      <p:to>
                                        <p:strVal val="visible"/>
                                      </p:to>
                                    </p:set>
                                    <p:animEffect transition="in" filter="fade">
                                      <p:cBhvr>
                                        <p:cTn id="13" dur="500"/>
                                        <p:tgtEl>
                                          <p:spTgt spid="72"/>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75"/>
                                        </p:tgtEl>
                                        <p:attrNameLst>
                                          <p:attrName>style.visibility</p:attrName>
                                        </p:attrNameLst>
                                      </p:cBhvr>
                                      <p:to>
                                        <p:strVal val="visible"/>
                                      </p:to>
                                    </p:set>
                                    <p:animEffect transition="in" filter="fade">
                                      <p:cBhvr>
                                        <p:cTn id="16" dur="500"/>
                                        <p:tgtEl>
                                          <p:spTgt spid="75"/>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76"/>
                                        </p:tgtEl>
                                        <p:attrNameLst>
                                          <p:attrName>style.visibility</p:attrName>
                                        </p:attrNameLst>
                                      </p:cBhvr>
                                      <p:to>
                                        <p:strVal val="visible"/>
                                      </p:to>
                                    </p:set>
                                    <p:animEffect transition="in" filter="fade">
                                      <p:cBhvr>
                                        <p:cTn id="19" dur="500"/>
                                        <p:tgtEl>
                                          <p:spTgt spid="76"/>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77"/>
                                        </p:tgtEl>
                                        <p:attrNameLst>
                                          <p:attrName>style.visibility</p:attrName>
                                        </p:attrNameLst>
                                      </p:cBhvr>
                                      <p:to>
                                        <p:strVal val="visible"/>
                                      </p:to>
                                    </p:set>
                                    <p:animEffect transition="in" filter="fade">
                                      <p:cBhvr>
                                        <p:cTn id="22" dur="500"/>
                                        <p:tgtEl>
                                          <p:spTgt spid="77"/>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78"/>
                                        </p:tgtEl>
                                        <p:attrNameLst>
                                          <p:attrName>style.visibility</p:attrName>
                                        </p:attrNameLst>
                                      </p:cBhvr>
                                      <p:to>
                                        <p:strVal val="visible"/>
                                      </p:to>
                                    </p:set>
                                    <p:animEffect transition="in" filter="fade">
                                      <p:cBhvr>
                                        <p:cTn id="25" dur="500"/>
                                        <p:tgtEl>
                                          <p:spTgt spid="78"/>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79"/>
                                        </p:tgtEl>
                                        <p:attrNameLst>
                                          <p:attrName>style.visibility</p:attrName>
                                        </p:attrNameLst>
                                      </p:cBhvr>
                                      <p:to>
                                        <p:strVal val="visible"/>
                                      </p:to>
                                    </p:set>
                                    <p:animEffect transition="in" filter="fade">
                                      <p:cBhvr>
                                        <p:cTn id="28" dur="500"/>
                                        <p:tgtEl>
                                          <p:spTgt spid="79"/>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80"/>
                                        </p:tgtEl>
                                        <p:attrNameLst>
                                          <p:attrName>style.visibility</p:attrName>
                                        </p:attrNameLst>
                                      </p:cBhvr>
                                      <p:to>
                                        <p:strVal val="visible"/>
                                      </p:to>
                                    </p:set>
                                    <p:animEffect transition="in" filter="fade">
                                      <p:cBhvr>
                                        <p:cTn id="31"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animBg="1"/>
      <p:bldP spid="77" grpId="0" animBg="1"/>
      <p:bldP spid="78" grpId="0" animBg="1"/>
      <p:bldP spid="79" grpId="0" animBg="1"/>
      <p:bldP spid="8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CA5F16-C54A-4F5A-A54D-5AE1E31DB0E8}"/>
              </a:ext>
            </a:extLst>
          </p:cNvPr>
          <p:cNvSpPr>
            <a:spLocks noGrp="1"/>
          </p:cNvSpPr>
          <p:nvPr>
            <p:ph type="title"/>
          </p:nvPr>
        </p:nvSpPr>
        <p:spPr>
          <a:xfrm>
            <a:off x="1092200" y="1127467"/>
            <a:ext cx="10007600" cy="621122"/>
          </a:xfrm>
        </p:spPr>
        <p:txBody>
          <a:bodyPr/>
          <a:lstStyle/>
          <a:p>
            <a:r>
              <a:rPr lang="en-US">
                <a:solidFill>
                  <a:srgbClr val="1A323E"/>
                </a:solidFill>
              </a:rPr>
              <a:t>Introduction</a:t>
            </a:r>
          </a:p>
        </p:txBody>
      </p:sp>
      <p:sp>
        <p:nvSpPr>
          <p:cNvPr id="5" name="Segnaposto testo 4">
            <a:extLst>
              <a:ext uri="{FF2B5EF4-FFF2-40B4-BE49-F238E27FC236}">
                <a16:creationId xmlns:a16="http://schemas.microsoft.com/office/drawing/2014/main" id="{3A2B8B43-798E-4A56-9C9E-658AD5CEFF6B}"/>
              </a:ext>
            </a:extLst>
          </p:cNvPr>
          <p:cNvSpPr>
            <a:spLocks noGrp="1"/>
          </p:cNvSpPr>
          <p:nvPr>
            <p:ph type="body" idx="1"/>
          </p:nvPr>
        </p:nvSpPr>
        <p:spPr/>
        <p:txBody>
          <a:bodyPr/>
          <a:lstStyle/>
          <a:p>
            <a:pPr marL="152396" indent="0" algn="ctr">
              <a:buNone/>
            </a:pPr>
            <a:r>
              <a:rPr lang="en-US" sz="3200"/>
              <a:t>With this project, we are going to illustrate a possible visualization of a dataset in which are present a huge quantity of attacks. We will see some techniques to represent it and which problems we crossed to show it in the best way. </a:t>
            </a:r>
          </a:p>
        </p:txBody>
      </p:sp>
    </p:spTree>
    <p:extLst>
      <p:ext uri="{BB962C8B-B14F-4D97-AF65-F5344CB8AC3E}">
        <p14:creationId xmlns:p14="http://schemas.microsoft.com/office/powerpoint/2010/main" val="1801780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CA5F16-C54A-4F5A-A54D-5AE1E31DB0E8}"/>
              </a:ext>
            </a:extLst>
          </p:cNvPr>
          <p:cNvSpPr>
            <a:spLocks noGrp="1"/>
          </p:cNvSpPr>
          <p:nvPr>
            <p:ph type="title"/>
          </p:nvPr>
        </p:nvSpPr>
        <p:spPr>
          <a:xfrm>
            <a:off x="1970205" y="1127467"/>
            <a:ext cx="9129595" cy="621122"/>
          </a:xfrm>
        </p:spPr>
        <p:txBody>
          <a:bodyPr/>
          <a:lstStyle/>
          <a:p>
            <a:r>
              <a:rPr lang="en-US">
                <a:solidFill>
                  <a:srgbClr val="1A323E"/>
                </a:solidFill>
              </a:rPr>
              <a:t>Scatterplot </a:t>
            </a:r>
            <a:r>
              <a:rPr lang="en-US" sz="1800">
                <a:solidFill>
                  <a:srgbClr val="1A323E"/>
                </a:solidFill>
              </a:rPr>
              <a:t> </a:t>
            </a:r>
            <a:r>
              <a:rPr lang="en-US" sz="2000">
                <a:solidFill>
                  <a:srgbClr val="1A323E"/>
                </a:solidFill>
              </a:rPr>
              <a:t>DESTINATION/PORTS</a:t>
            </a:r>
            <a:endParaRPr lang="en-US" sz="1800">
              <a:solidFill>
                <a:srgbClr val="1A323E"/>
              </a:solidFill>
            </a:endParaRPr>
          </a:p>
        </p:txBody>
      </p:sp>
      <p:sp>
        <p:nvSpPr>
          <p:cNvPr id="3" name="Segnaposto testo 2">
            <a:extLst>
              <a:ext uri="{FF2B5EF4-FFF2-40B4-BE49-F238E27FC236}">
                <a16:creationId xmlns:a16="http://schemas.microsoft.com/office/drawing/2014/main" id="{33132638-7B85-4787-B545-7FE5512A73BB}"/>
              </a:ext>
            </a:extLst>
          </p:cNvPr>
          <p:cNvSpPr>
            <a:spLocks noGrp="1"/>
          </p:cNvSpPr>
          <p:nvPr>
            <p:ph type="body" idx="1"/>
          </p:nvPr>
        </p:nvSpPr>
        <p:spPr>
          <a:xfrm>
            <a:off x="1028032" y="2836940"/>
            <a:ext cx="5003800" cy="2569028"/>
          </a:xfrm>
        </p:spPr>
        <p:txBody>
          <a:bodyPr anchor="ctr"/>
          <a:lstStyle/>
          <a:p>
            <a:r>
              <a:rPr lang="it-IT" b="1" err="1"/>
              <a:t>Axis</a:t>
            </a:r>
            <a:r>
              <a:rPr lang="it-IT"/>
              <a:t>: </a:t>
            </a:r>
          </a:p>
          <a:p>
            <a:pPr lvl="1"/>
            <a:r>
              <a:rPr lang="it-IT" b="1"/>
              <a:t>X</a:t>
            </a:r>
            <a:r>
              <a:rPr lang="it-IT"/>
              <a:t>:	</a:t>
            </a:r>
            <a:r>
              <a:rPr lang="it-IT" err="1"/>
              <a:t>Destination</a:t>
            </a:r>
            <a:r>
              <a:rPr lang="it-IT"/>
              <a:t> Port</a:t>
            </a:r>
          </a:p>
          <a:p>
            <a:pPr lvl="1"/>
            <a:r>
              <a:rPr lang="it-IT" sz="1600" b="1"/>
              <a:t>Y</a:t>
            </a:r>
            <a:r>
              <a:rPr lang="it-IT" sz="1600"/>
              <a:t>:	Targets IP </a:t>
            </a:r>
            <a:r>
              <a:rPr lang="it-IT" sz="1600" err="1"/>
              <a:t>address</a:t>
            </a:r>
            <a:endParaRPr lang="it-IT" sz="1600"/>
          </a:p>
          <a:p>
            <a:pPr marL="152396" indent="0">
              <a:buNone/>
            </a:pPr>
            <a:r>
              <a:rPr lang="en-US"/>
              <a:t>The dot changes size based on how many attacks has been taken by the couple IP address-Port</a:t>
            </a:r>
            <a:endParaRPr lang="it-IT"/>
          </a:p>
        </p:txBody>
      </p:sp>
      <p:pic>
        <p:nvPicPr>
          <p:cNvPr id="6" name="Immagine 5" descr="Immagine che contiene screenshot&#10;&#10;Descrizione generata automaticamente">
            <a:extLst>
              <a:ext uri="{FF2B5EF4-FFF2-40B4-BE49-F238E27FC236}">
                <a16:creationId xmlns:a16="http://schemas.microsoft.com/office/drawing/2014/main" id="{4AB50E20-389D-4370-A8BD-58B9D973CF23}"/>
              </a:ext>
            </a:extLst>
          </p:cNvPr>
          <p:cNvPicPr>
            <a:picLocks noChangeAspect="1"/>
          </p:cNvPicPr>
          <p:nvPr/>
        </p:nvPicPr>
        <p:blipFill rotWithShape="1">
          <a:blip r:embed="rId3">
            <a:extLst>
              <a:ext uri="{28A0092B-C50C-407E-A947-70E740481C1C}">
                <a14:useLocalDpi xmlns:a14="http://schemas.microsoft.com/office/drawing/2010/main" val="0"/>
              </a:ext>
            </a:extLst>
          </a:blip>
          <a:srcRect l="17916" t="21520" r="17663" b="31696"/>
          <a:stretch/>
        </p:blipFill>
        <p:spPr>
          <a:xfrm>
            <a:off x="1092200" y="1093712"/>
            <a:ext cx="878005" cy="688631"/>
          </a:xfrm>
          <a:prstGeom prst="rect">
            <a:avLst/>
          </a:prstGeom>
        </p:spPr>
      </p:pic>
      <p:pic>
        <p:nvPicPr>
          <p:cNvPr id="5" name="Immagine 4">
            <a:extLst>
              <a:ext uri="{FF2B5EF4-FFF2-40B4-BE49-F238E27FC236}">
                <a16:creationId xmlns:a16="http://schemas.microsoft.com/office/drawing/2014/main" id="{750A6CD3-5FB4-4484-94D8-ED2C12C42C17}"/>
              </a:ext>
            </a:extLst>
          </p:cNvPr>
          <p:cNvPicPr>
            <a:picLocks noChangeAspect="1"/>
          </p:cNvPicPr>
          <p:nvPr/>
        </p:nvPicPr>
        <p:blipFill>
          <a:blip r:embed="rId4"/>
          <a:stretch>
            <a:fillRect/>
          </a:stretch>
        </p:blipFill>
        <p:spPr>
          <a:xfrm>
            <a:off x="5933511" y="2836939"/>
            <a:ext cx="5815248" cy="2569028"/>
          </a:xfrm>
          <a:prstGeom prst="rect">
            <a:avLst/>
          </a:prstGeom>
          <a:ln>
            <a:noFill/>
          </a:ln>
          <a:effectLst>
            <a:outerShdw blurRad="190500" algn="tl" rotWithShape="0">
              <a:srgbClr val="000000">
                <a:alpha val="70000"/>
              </a:srgbClr>
            </a:outerShdw>
          </a:effectLst>
        </p:spPr>
      </p:pic>
      <p:pic>
        <p:nvPicPr>
          <p:cNvPr id="8" name="Immagine 7">
            <a:extLst>
              <a:ext uri="{FF2B5EF4-FFF2-40B4-BE49-F238E27FC236}">
                <a16:creationId xmlns:a16="http://schemas.microsoft.com/office/drawing/2014/main" id="{C0731549-A4D6-4068-B89E-60F8DB7842F0}"/>
              </a:ext>
            </a:extLst>
          </p:cNvPr>
          <p:cNvPicPr>
            <a:picLocks noChangeAspect="1"/>
          </p:cNvPicPr>
          <p:nvPr/>
        </p:nvPicPr>
        <p:blipFill rotWithShape="1">
          <a:blip r:embed="rId5">
            <a:extLst>
              <a:ext uri="{28A0092B-C50C-407E-A947-70E740481C1C}">
                <a14:useLocalDpi xmlns:a14="http://schemas.microsoft.com/office/drawing/2010/main" val="0"/>
              </a:ext>
            </a:extLst>
          </a:blip>
          <a:srcRect l="27010" t="25989" r="26758" b="41286"/>
          <a:stretch/>
        </p:blipFill>
        <p:spPr>
          <a:xfrm>
            <a:off x="1288457" y="1249331"/>
            <a:ext cx="494623" cy="378120"/>
          </a:xfrm>
          <a:prstGeom prst="rect">
            <a:avLst/>
          </a:prstGeom>
        </p:spPr>
      </p:pic>
    </p:spTree>
    <p:extLst>
      <p:ext uri="{BB962C8B-B14F-4D97-AF65-F5344CB8AC3E}">
        <p14:creationId xmlns:p14="http://schemas.microsoft.com/office/powerpoint/2010/main" val="1388719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CDEDA43-7D6F-4647-8C43-D75B868018E9}"/>
              </a:ext>
            </a:extLst>
          </p:cNvPr>
          <p:cNvPicPr>
            <a:picLocks noChangeAspect="1"/>
          </p:cNvPicPr>
          <p:nvPr/>
        </p:nvPicPr>
        <p:blipFill rotWithShape="1">
          <a:blip r:embed="rId3">
            <a:extLst>
              <a:ext uri="{28A0092B-C50C-407E-A947-70E740481C1C}">
                <a14:useLocalDpi xmlns:a14="http://schemas.microsoft.com/office/drawing/2010/main" val="0"/>
              </a:ext>
            </a:extLst>
          </a:blip>
          <a:srcRect l="21453" t="18245" r="20695" b="43860"/>
          <a:stretch/>
        </p:blipFill>
        <p:spPr>
          <a:xfrm>
            <a:off x="1158189" y="2983336"/>
            <a:ext cx="1179006" cy="834057"/>
          </a:xfrm>
          <a:prstGeom prst="rect">
            <a:avLst/>
          </a:prstGeom>
        </p:spPr>
      </p:pic>
      <p:pic>
        <p:nvPicPr>
          <p:cNvPr id="7" name="Immagine 6">
            <a:extLst>
              <a:ext uri="{FF2B5EF4-FFF2-40B4-BE49-F238E27FC236}">
                <a16:creationId xmlns:a16="http://schemas.microsoft.com/office/drawing/2014/main" id="{8DE0C7ED-ED5F-4339-BB6C-148CA99EF81C}"/>
              </a:ext>
            </a:extLst>
          </p:cNvPr>
          <p:cNvPicPr>
            <a:picLocks noChangeAspect="1"/>
          </p:cNvPicPr>
          <p:nvPr/>
        </p:nvPicPr>
        <p:blipFill rotWithShape="1">
          <a:blip r:embed="rId4">
            <a:extLst>
              <a:ext uri="{28A0092B-C50C-407E-A947-70E740481C1C}">
                <a14:useLocalDpi xmlns:a14="http://schemas.microsoft.com/office/drawing/2010/main" val="0"/>
              </a:ext>
            </a:extLst>
          </a:blip>
          <a:srcRect l="28021" t="10761" r="30547" b="35204"/>
          <a:stretch/>
        </p:blipFill>
        <p:spPr>
          <a:xfrm>
            <a:off x="10211061" y="2859043"/>
            <a:ext cx="809290" cy="1139913"/>
          </a:xfrm>
          <a:prstGeom prst="rect">
            <a:avLst/>
          </a:prstGeom>
        </p:spPr>
      </p:pic>
      <p:pic>
        <p:nvPicPr>
          <p:cNvPr id="9" name="Immagine 8" descr="Immagine che contiene screenshot&#10;&#10;Descrizione generata automaticamente">
            <a:extLst>
              <a:ext uri="{FF2B5EF4-FFF2-40B4-BE49-F238E27FC236}">
                <a16:creationId xmlns:a16="http://schemas.microsoft.com/office/drawing/2014/main" id="{A7D73021-7470-433C-A990-A0A6EF91D69A}"/>
              </a:ext>
            </a:extLst>
          </p:cNvPr>
          <p:cNvPicPr>
            <a:picLocks noChangeAspect="1"/>
          </p:cNvPicPr>
          <p:nvPr/>
        </p:nvPicPr>
        <p:blipFill rotWithShape="1">
          <a:blip r:embed="rId5">
            <a:extLst>
              <a:ext uri="{28A0092B-C50C-407E-A947-70E740481C1C}">
                <a14:useLocalDpi xmlns:a14="http://schemas.microsoft.com/office/drawing/2010/main" val="0"/>
              </a:ext>
            </a:extLst>
          </a:blip>
          <a:srcRect l="17916" t="21520" r="17663" b="31696"/>
          <a:stretch/>
        </p:blipFill>
        <p:spPr>
          <a:xfrm>
            <a:off x="5758434" y="3040607"/>
            <a:ext cx="990403" cy="776786"/>
          </a:xfrm>
          <a:prstGeom prst="rect">
            <a:avLst/>
          </a:prstGeom>
        </p:spPr>
      </p:pic>
      <p:pic>
        <p:nvPicPr>
          <p:cNvPr id="11" name="Immagine 10">
            <a:extLst>
              <a:ext uri="{FF2B5EF4-FFF2-40B4-BE49-F238E27FC236}">
                <a16:creationId xmlns:a16="http://schemas.microsoft.com/office/drawing/2014/main" id="{D41D44F0-801A-4397-975C-C8B34157FE1B}"/>
              </a:ext>
            </a:extLst>
          </p:cNvPr>
          <p:cNvPicPr>
            <a:picLocks noChangeAspect="1"/>
          </p:cNvPicPr>
          <p:nvPr/>
        </p:nvPicPr>
        <p:blipFill rotWithShape="1">
          <a:blip r:embed="rId6">
            <a:extLst>
              <a:ext uri="{28A0092B-C50C-407E-A947-70E740481C1C}">
                <a14:useLocalDpi xmlns:a14="http://schemas.microsoft.com/office/drawing/2010/main" val="0"/>
              </a:ext>
            </a:extLst>
          </a:blip>
          <a:srcRect l="25217" t="16440" r="25723" b="38246"/>
          <a:stretch/>
        </p:blipFill>
        <p:spPr>
          <a:xfrm>
            <a:off x="3577699" y="2983336"/>
            <a:ext cx="835270" cy="834057"/>
          </a:xfrm>
          <a:prstGeom prst="rect">
            <a:avLst/>
          </a:prstGeom>
        </p:spPr>
      </p:pic>
      <p:sp>
        <p:nvSpPr>
          <p:cNvPr id="12" name="Rettangolo 11">
            <a:extLst>
              <a:ext uri="{FF2B5EF4-FFF2-40B4-BE49-F238E27FC236}">
                <a16:creationId xmlns:a16="http://schemas.microsoft.com/office/drawing/2014/main" id="{3B4AD5BB-F7E9-4AC3-BEB7-F4B1328E6981}"/>
              </a:ext>
            </a:extLst>
          </p:cNvPr>
          <p:cNvSpPr/>
          <p:nvPr/>
        </p:nvSpPr>
        <p:spPr>
          <a:xfrm>
            <a:off x="1191829" y="3932801"/>
            <a:ext cx="1071127" cy="307777"/>
          </a:xfrm>
          <a:prstGeom prst="rect">
            <a:avLst/>
          </a:prstGeom>
        </p:spPr>
        <p:txBody>
          <a:bodyPr wrap="none">
            <a:spAutoFit/>
          </a:bodyPr>
          <a:lstStyle/>
          <a:p>
            <a:r>
              <a:rPr lang="en-US" b="1">
                <a:solidFill>
                  <a:srgbClr val="1A323E"/>
                </a:solidFill>
                <a:latin typeface="Book Antiqua" panose="02040602050305030304" pitchFamily="18" charset="0"/>
              </a:rPr>
              <a:t>DATASET</a:t>
            </a:r>
            <a:endParaRPr lang="en-US">
              <a:solidFill>
                <a:srgbClr val="1A323E"/>
              </a:solidFill>
              <a:latin typeface="Book Antiqua" panose="02040602050305030304" pitchFamily="18" charset="0"/>
            </a:endParaRPr>
          </a:p>
        </p:txBody>
      </p:sp>
      <p:sp>
        <p:nvSpPr>
          <p:cNvPr id="13" name="Rettangolo 12">
            <a:extLst>
              <a:ext uri="{FF2B5EF4-FFF2-40B4-BE49-F238E27FC236}">
                <a16:creationId xmlns:a16="http://schemas.microsoft.com/office/drawing/2014/main" id="{A66F5B07-ABDF-4562-8D78-D253E1FF577D}"/>
              </a:ext>
            </a:extLst>
          </p:cNvPr>
          <p:cNvSpPr/>
          <p:nvPr/>
        </p:nvSpPr>
        <p:spPr>
          <a:xfrm>
            <a:off x="3151994" y="3932800"/>
            <a:ext cx="1686680" cy="307777"/>
          </a:xfrm>
          <a:prstGeom prst="rect">
            <a:avLst/>
          </a:prstGeom>
        </p:spPr>
        <p:txBody>
          <a:bodyPr wrap="none">
            <a:spAutoFit/>
          </a:bodyPr>
          <a:lstStyle/>
          <a:p>
            <a:r>
              <a:rPr lang="en-US" b="1">
                <a:solidFill>
                  <a:srgbClr val="1A323E"/>
                </a:solidFill>
                <a:latin typeface="Book Antiqua" panose="02040602050305030304" pitchFamily="18" charset="0"/>
              </a:rPr>
              <a:t>TECHNOLOGIES</a:t>
            </a:r>
            <a:endParaRPr lang="en-US">
              <a:solidFill>
                <a:srgbClr val="1A323E"/>
              </a:solidFill>
              <a:latin typeface="Book Antiqua" panose="02040602050305030304" pitchFamily="18" charset="0"/>
            </a:endParaRPr>
          </a:p>
        </p:txBody>
      </p:sp>
      <p:sp>
        <p:nvSpPr>
          <p:cNvPr id="14" name="Rettangolo 13">
            <a:extLst>
              <a:ext uri="{FF2B5EF4-FFF2-40B4-BE49-F238E27FC236}">
                <a16:creationId xmlns:a16="http://schemas.microsoft.com/office/drawing/2014/main" id="{70F98B9F-EBAA-4EDC-8F6F-14B759939FFB}"/>
              </a:ext>
            </a:extLst>
          </p:cNvPr>
          <p:cNvSpPr/>
          <p:nvPr/>
        </p:nvSpPr>
        <p:spPr>
          <a:xfrm>
            <a:off x="5343770" y="3932799"/>
            <a:ext cx="1819729" cy="307777"/>
          </a:xfrm>
          <a:prstGeom prst="rect">
            <a:avLst/>
          </a:prstGeom>
        </p:spPr>
        <p:txBody>
          <a:bodyPr wrap="none">
            <a:spAutoFit/>
          </a:bodyPr>
          <a:lstStyle/>
          <a:p>
            <a:r>
              <a:rPr lang="en-US" b="1">
                <a:solidFill>
                  <a:srgbClr val="1A323E"/>
                </a:solidFill>
                <a:latin typeface="Book Antiqua" panose="02040602050305030304" pitchFamily="18" charset="0"/>
              </a:rPr>
              <a:t>VISUALIZATIONS</a:t>
            </a:r>
            <a:endParaRPr lang="en-US">
              <a:solidFill>
                <a:srgbClr val="1A323E"/>
              </a:solidFill>
              <a:latin typeface="Book Antiqua" panose="02040602050305030304" pitchFamily="18" charset="0"/>
            </a:endParaRPr>
          </a:p>
        </p:txBody>
      </p:sp>
      <p:sp>
        <p:nvSpPr>
          <p:cNvPr id="15" name="Rettangolo 14">
            <a:extLst>
              <a:ext uri="{FF2B5EF4-FFF2-40B4-BE49-F238E27FC236}">
                <a16:creationId xmlns:a16="http://schemas.microsoft.com/office/drawing/2014/main" id="{3B061300-6824-455B-8C1F-5DC15B9C6CC7}"/>
              </a:ext>
            </a:extLst>
          </p:cNvPr>
          <p:cNvSpPr/>
          <p:nvPr/>
        </p:nvSpPr>
        <p:spPr>
          <a:xfrm>
            <a:off x="10149873" y="3932797"/>
            <a:ext cx="931665" cy="307777"/>
          </a:xfrm>
          <a:prstGeom prst="rect">
            <a:avLst/>
          </a:prstGeom>
        </p:spPr>
        <p:txBody>
          <a:bodyPr wrap="none">
            <a:spAutoFit/>
          </a:bodyPr>
          <a:lstStyle/>
          <a:p>
            <a:r>
              <a:rPr lang="en-US" b="1">
                <a:solidFill>
                  <a:srgbClr val="1A323E"/>
                </a:solidFill>
                <a:latin typeface="Book Antiqua" panose="02040602050305030304" pitchFamily="18" charset="0"/>
              </a:rPr>
              <a:t>FILTERS</a:t>
            </a:r>
            <a:endParaRPr lang="en-US">
              <a:solidFill>
                <a:srgbClr val="1A323E"/>
              </a:solidFill>
              <a:latin typeface="Book Antiqua" panose="02040602050305030304" pitchFamily="18" charset="0"/>
            </a:endParaRPr>
          </a:p>
        </p:txBody>
      </p:sp>
      <p:cxnSp>
        <p:nvCxnSpPr>
          <p:cNvPr id="4" name="Connettore 2 3">
            <a:extLst>
              <a:ext uri="{FF2B5EF4-FFF2-40B4-BE49-F238E27FC236}">
                <a16:creationId xmlns:a16="http://schemas.microsoft.com/office/drawing/2014/main" id="{C9AC6352-5B35-4592-B29A-896D4268E31D}"/>
              </a:ext>
            </a:extLst>
          </p:cNvPr>
          <p:cNvCxnSpPr>
            <a:cxnSpLocks/>
          </p:cNvCxnSpPr>
          <p:nvPr/>
        </p:nvCxnSpPr>
        <p:spPr>
          <a:xfrm>
            <a:off x="2638404" y="3395954"/>
            <a:ext cx="638086" cy="0"/>
          </a:xfrm>
          <a:prstGeom prst="straightConnector1">
            <a:avLst/>
          </a:prstGeom>
          <a:ln w="50800">
            <a:solidFill>
              <a:srgbClr val="1A323E"/>
            </a:solidFill>
            <a:tailEnd type="triangle"/>
          </a:ln>
          <a:effectLst/>
        </p:spPr>
        <p:style>
          <a:lnRef idx="3">
            <a:schemeClr val="dk1"/>
          </a:lnRef>
          <a:fillRef idx="0">
            <a:schemeClr val="dk1"/>
          </a:fillRef>
          <a:effectRef idx="2">
            <a:schemeClr val="dk1"/>
          </a:effectRef>
          <a:fontRef idx="minor">
            <a:schemeClr val="tx1"/>
          </a:fontRef>
        </p:style>
      </p:cxnSp>
      <p:sp>
        <p:nvSpPr>
          <p:cNvPr id="18" name="Titolo 1">
            <a:extLst>
              <a:ext uri="{FF2B5EF4-FFF2-40B4-BE49-F238E27FC236}">
                <a16:creationId xmlns:a16="http://schemas.microsoft.com/office/drawing/2014/main" id="{FB3CF0FF-B44F-447F-8B20-BEA2704D6C17}"/>
              </a:ext>
            </a:extLst>
          </p:cNvPr>
          <p:cNvSpPr>
            <a:spLocks noGrp="1"/>
          </p:cNvSpPr>
          <p:nvPr>
            <p:ph type="title"/>
          </p:nvPr>
        </p:nvSpPr>
        <p:spPr>
          <a:xfrm>
            <a:off x="1092200" y="1127467"/>
            <a:ext cx="10007600" cy="621122"/>
          </a:xfrm>
        </p:spPr>
        <p:txBody>
          <a:bodyPr/>
          <a:lstStyle/>
          <a:p>
            <a:r>
              <a:rPr lang="en-US">
                <a:solidFill>
                  <a:srgbClr val="1A323E"/>
                </a:solidFill>
              </a:rPr>
              <a:t>Pipeline</a:t>
            </a:r>
          </a:p>
        </p:txBody>
      </p:sp>
      <p:pic>
        <p:nvPicPr>
          <p:cNvPr id="8" name="Immagine 7">
            <a:extLst>
              <a:ext uri="{FF2B5EF4-FFF2-40B4-BE49-F238E27FC236}">
                <a16:creationId xmlns:a16="http://schemas.microsoft.com/office/drawing/2014/main" id="{8697A526-782B-4672-A1FC-35A6B7C06DE0}"/>
              </a:ext>
            </a:extLst>
          </p:cNvPr>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8094302" y="2941877"/>
            <a:ext cx="990403" cy="875514"/>
          </a:xfrm>
          <a:prstGeom prst="rect">
            <a:avLst/>
          </a:prstGeom>
          <a:ln>
            <a:noFill/>
          </a:ln>
          <a:effectLst>
            <a:softEdge rad="12700"/>
          </a:effectLst>
        </p:spPr>
      </p:pic>
      <p:cxnSp>
        <p:nvCxnSpPr>
          <p:cNvPr id="20" name="Connettore 2 19">
            <a:extLst>
              <a:ext uri="{FF2B5EF4-FFF2-40B4-BE49-F238E27FC236}">
                <a16:creationId xmlns:a16="http://schemas.microsoft.com/office/drawing/2014/main" id="{500D0A3D-709B-44F4-9705-A947262FC1F9}"/>
              </a:ext>
            </a:extLst>
          </p:cNvPr>
          <p:cNvCxnSpPr>
            <a:cxnSpLocks/>
          </p:cNvCxnSpPr>
          <p:nvPr/>
        </p:nvCxnSpPr>
        <p:spPr>
          <a:xfrm>
            <a:off x="4822051" y="3391058"/>
            <a:ext cx="638086" cy="0"/>
          </a:xfrm>
          <a:prstGeom prst="straightConnector1">
            <a:avLst/>
          </a:prstGeom>
          <a:ln w="50800">
            <a:solidFill>
              <a:srgbClr val="1A323E"/>
            </a:solidFill>
            <a:tailEnd type="triangle"/>
          </a:ln>
          <a:effectLst/>
        </p:spPr>
        <p:style>
          <a:lnRef idx="3">
            <a:schemeClr val="dk1"/>
          </a:lnRef>
          <a:fillRef idx="0">
            <a:schemeClr val="dk1"/>
          </a:fillRef>
          <a:effectRef idx="2">
            <a:schemeClr val="dk1"/>
          </a:effectRef>
          <a:fontRef idx="minor">
            <a:schemeClr val="tx1"/>
          </a:fontRef>
        </p:style>
      </p:cxnSp>
      <p:sp>
        <p:nvSpPr>
          <p:cNvPr id="21" name="Rettangolo 20">
            <a:extLst>
              <a:ext uri="{FF2B5EF4-FFF2-40B4-BE49-F238E27FC236}">
                <a16:creationId xmlns:a16="http://schemas.microsoft.com/office/drawing/2014/main" id="{4641CE90-C763-4423-BCFB-1BE0B44FD961}"/>
              </a:ext>
            </a:extLst>
          </p:cNvPr>
          <p:cNvSpPr/>
          <p:nvPr/>
        </p:nvSpPr>
        <p:spPr>
          <a:xfrm>
            <a:off x="8067395" y="3932798"/>
            <a:ext cx="1051891" cy="307777"/>
          </a:xfrm>
          <a:prstGeom prst="rect">
            <a:avLst/>
          </a:prstGeom>
        </p:spPr>
        <p:txBody>
          <a:bodyPr wrap="none">
            <a:spAutoFit/>
          </a:bodyPr>
          <a:lstStyle/>
          <a:p>
            <a:r>
              <a:rPr lang="en-US" b="1">
                <a:solidFill>
                  <a:srgbClr val="1A323E"/>
                </a:solidFill>
                <a:latin typeface="Book Antiqua" panose="02040602050305030304" pitchFamily="18" charset="0"/>
              </a:rPr>
              <a:t>ACTIONS</a:t>
            </a:r>
            <a:endParaRPr lang="en-US">
              <a:solidFill>
                <a:srgbClr val="1A323E"/>
              </a:solidFill>
              <a:latin typeface="Book Antiqua" panose="02040602050305030304" pitchFamily="18" charset="0"/>
            </a:endParaRPr>
          </a:p>
        </p:txBody>
      </p:sp>
      <p:cxnSp>
        <p:nvCxnSpPr>
          <p:cNvPr id="22" name="Connettore 2 21">
            <a:extLst>
              <a:ext uri="{FF2B5EF4-FFF2-40B4-BE49-F238E27FC236}">
                <a16:creationId xmlns:a16="http://schemas.microsoft.com/office/drawing/2014/main" id="{68C58958-98F6-4782-8664-DEDBA825E6F3}"/>
              </a:ext>
            </a:extLst>
          </p:cNvPr>
          <p:cNvCxnSpPr>
            <a:cxnSpLocks/>
          </p:cNvCxnSpPr>
          <p:nvPr/>
        </p:nvCxnSpPr>
        <p:spPr>
          <a:xfrm>
            <a:off x="7163499" y="3391058"/>
            <a:ext cx="638086" cy="0"/>
          </a:xfrm>
          <a:prstGeom prst="straightConnector1">
            <a:avLst/>
          </a:prstGeom>
          <a:ln w="50800">
            <a:solidFill>
              <a:srgbClr val="1A323E"/>
            </a:solidFill>
            <a:tailEnd type="triangle"/>
          </a:ln>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8987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par>
                                <p:cTn id="8" presetID="26" presetClass="emph" presetSubtype="0" repeatCount="2000" fill="remove" nodeType="withEffect">
                                  <p:stCondLst>
                                    <p:cond delay="500"/>
                                  </p:stCondLst>
                                  <p:childTnLst>
                                    <p:animEffect transition="out" filter="fade">
                                      <p:cBhvr>
                                        <p:cTn id="9" dur="500" tmFilter="0, 0; .2, .5; .8, .5; 1, 0"/>
                                        <p:tgtEl>
                                          <p:spTgt spid="8"/>
                                        </p:tgtEl>
                                      </p:cBhvr>
                                    </p:animEffect>
                                    <p:animScale>
                                      <p:cBhvr>
                                        <p:cTn id="10" dur="250" autoRev="1" fill="hold"/>
                                        <p:tgtEl>
                                          <p:spTgt spid="8"/>
                                        </p:tgtEl>
                                      </p:cBhvr>
                                      <p:by x="105000" y="105000"/>
                                    </p:animScale>
                                  </p:childTnLst>
                                </p:cTn>
                              </p:par>
                              <p:par>
                                <p:cTn id="11" presetID="26" presetClass="emph" presetSubtype="0" repeatCount="2000" fill="remove" grpId="0" nodeType="withEffect">
                                  <p:stCondLst>
                                    <p:cond delay="500"/>
                                  </p:stCondLst>
                                  <p:childTnLst>
                                    <p:animEffect transition="out" filter="fade">
                                      <p:cBhvr>
                                        <p:cTn id="12" dur="500" tmFilter="0, 0; .2, .5; .8, .5; 1, 0"/>
                                        <p:tgtEl>
                                          <p:spTgt spid="21"/>
                                        </p:tgtEl>
                                      </p:cBhvr>
                                    </p:animEffect>
                                    <p:animScale>
                                      <p:cBhvr>
                                        <p:cTn id="13" dur="250" autoRev="1" fill="hold"/>
                                        <p:tgtEl>
                                          <p:spTgt spid="21"/>
                                        </p:tgtEl>
                                      </p:cBhvr>
                                      <p:by x="105000" y="105000"/>
                                    </p:animScale>
                                  </p:childTnLst>
                                </p:cTn>
                              </p:par>
                              <p:par>
                                <p:cTn id="14" presetID="9" presetClass="emph" presetSubtype="0" nodeType="withEffect">
                                  <p:stCondLst>
                                    <p:cond delay="500"/>
                                  </p:stCondLst>
                                  <p:childTnLst>
                                    <p:set>
                                      <p:cBhvr>
                                        <p:cTn id="15" dur="indefinite"/>
                                        <p:tgtEl>
                                          <p:spTgt spid="7"/>
                                        </p:tgtEl>
                                        <p:attrNameLst>
                                          <p:attrName>style.opacity</p:attrName>
                                        </p:attrNameLst>
                                      </p:cBhvr>
                                      <p:to>
                                        <p:strVal val="0.25"/>
                                      </p:to>
                                    </p:set>
                                    <p:animEffect filter="image" prLst="opacity: 0.25">
                                      <p:cBhvr rctx="IE">
                                        <p:cTn id="16" dur="indefinite"/>
                                        <p:tgtEl>
                                          <p:spTgt spid="7"/>
                                        </p:tgtEl>
                                      </p:cBhvr>
                                    </p:animEffect>
                                  </p:childTnLst>
                                </p:cTn>
                              </p:par>
                              <p:par>
                                <p:cTn id="17" presetID="9" presetClass="emph" presetSubtype="0" grpId="0" nodeType="withEffect">
                                  <p:stCondLst>
                                    <p:cond delay="500"/>
                                  </p:stCondLst>
                                  <p:childTnLst>
                                    <p:set>
                                      <p:cBhvr>
                                        <p:cTn id="18" dur="indefinite"/>
                                        <p:tgtEl>
                                          <p:spTgt spid="15"/>
                                        </p:tgtEl>
                                        <p:attrNameLst>
                                          <p:attrName>style.opacity</p:attrName>
                                        </p:attrNameLst>
                                      </p:cBhvr>
                                      <p:to>
                                        <p:strVal val="0.25"/>
                                      </p:to>
                                    </p:set>
                                    <p:animEffect filter="image" prLst="opacity: 0.25">
                                      <p:cBhvr rctx="IE">
                                        <p:cTn id="19" dur="indefinite"/>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CA5F16-C54A-4F5A-A54D-5AE1E31DB0E8}"/>
              </a:ext>
            </a:extLst>
          </p:cNvPr>
          <p:cNvSpPr>
            <a:spLocks noGrp="1"/>
          </p:cNvSpPr>
          <p:nvPr>
            <p:ph type="title"/>
          </p:nvPr>
        </p:nvSpPr>
        <p:spPr>
          <a:xfrm>
            <a:off x="1013509" y="627457"/>
            <a:ext cx="9129595" cy="621122"/>
          </a:xfrm>
        </p:spPr>
        <p:txBody>
          <a:bodyPr/>
          <a:lstStyle/>
          <a:p>
            <a:r>
              <a:rPr lang="en-US">
                <a:solidFill>
                  <a:srgbClr val="1A323E"/>
                </a:solidFill>
              </a:rPr>
              <a:t>Actions</a:t>
            </a:r>
          </a:p>
        </p:txBody>
      </p:sp>
      <p:graphicFrame>
        <p:nvGraphicFramePr>
          <p:cNvPr id="13" name="Diagramma 12">
            <a:extLst>
              <a:ext uri="{FF2B5EF4-FFF2-40B4-BE49-F238E27FC236}">
                <a16:creationId xmlns:a16="http://schemas.microsoft.com/office/drawing/2014/main" id="{BE33CAFF-4D30-4074-8548-C3DFCC8A3038}"/>
              </a:ext>
            </a:extLst>
          </p:cNvPr>
          <p:cNvGraphicFramePr/>
          <p:nvPr>
            <p:extLst>
              <p:ext uri="{D42A27DB-BD31-4B8C-83A1-F6EECF244321}">
                <p14:modId xmlns:p14="http://schemas.microsoft.com/office/powerpoint/2010/main" val="2811896713"/>
              </p:ext>
            </p:extLst>
          </p:nvPr>
        </p:nvGraphicFramePr>
        <p:xfrm>
          <a:off x="457200" y="1103952"/>
          <a:ext cx="11277600" cy="55129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Immagine 13">
            <a:extLst>
              <a:ext uri="{FF2B5EF4-FFF2-40B4-BE49-F238E27FC236}">
                <a16:creationId xmlns:a16="http://schemas.microsoft.com/office/drawing/2014/main" id="{EE410C12-DF71-4925-9F44-62A3AF0140B1}"/>
              </a:ext>
            </a:extLst>
          </p:cNvPr>
          <p:cNvPicPr>
            <a:picLocks noChangeAspect="1"/>
          </p:cNvPicPr>
          <p:nvPr/>
        </p:nvPicPr>
        <p:blipFill rotWithShape="1">
          <a:blip r:embed="rId8">
            <a:extLst>
              <a:ext uri="{28A0092B-C50C-407E-A947-70E740481C1C}">
                <a14:useLocalDpi xmlns:a14="http://schemas.microsoft.com/office/drawing/2010/main" val="0"/>
              </a:ext>
            </a:extLst>
          </a:blip>
          <a:srcRect/>
          <a:stretch/>
        </p:blipFill>
        <p:spPr>
          <a:xfrm>
            <a:off x="457200" y="612176"/>
            <a:ext cx="556309" cy="491776"/>
          </a:xfrm>
          <a:prstGeom prst="rect">
            <a:avLst/>
          </a:prstGeom>
          <a:ln>
            <a:noFill/>
          </a:ln>
          <a:effectLst>
            <a:softEdge rad="12700"/>
          </a:effectLst>
        </p:spPr>
      </p:pic>
    </p:spTree>
    <p:extLst>
      <p:ext uri="{BB962C8B-B14F-4D97-AF65-F5344CB8AC3E}">
        <p14:creationId xmlns:p14="http://schemas.microsoft.com/office/powerpoint/2010/main" val="2080538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testo 2">
            <a:extLst>
              <a:ext uri="{FF2B5EF4-FFF2-40B4-BE49-F238E27FC236}">
                <a16:creationId xmlns:a16="http://schemas.microsoft.com/office/drawing/2014/main" id="{AA50DC1D-DE67-4CB4-B4FF-E6C78D1AC80F}"/>
              </a:ext>
            </a:extLst>
          </p:cNvPr>
          <p:cNvSpPr>
            <a:spLocks noGrp="1"/>
          </p:cNvSpPr>
          <p:nvPr>
            <p:ph type="body" idx="1"/>
          </p:nvPr>
        </p:nvSpPr>
        <p:spPr>
          <a:xfrm>
            <a:off x="810317" y="1248578"/>
            <a:ext cx="10605828" cy="5236003"/>
          </a:xfrm>
        </p:spPr>
        <p:txBody>
          <a:bodyPr anchor="ctr"/>
          <a:lstStyle/>
          <a:p>
            <a:pPr marL="177796" lvl="0" indent="0" algn="ctr">
              <a:buClr>
                <a:srgbClr val="595959"/>
              </a:buClr>
              <a:buNone/>
            </a:pPr>
            <a:r>
              <a:rPr lang="it-IT" sz="2000" dirty="0">
                <a:solidFill>
                  <a:srgbClr val="1A323E"/>
                </a:solidFill>
                <a:latin typeface="Book Antiqua" panose="02040602050305030304" pitchFamily="18" charset="0"/>
              </a:rPr>
              <a:t>Double Click</a:t>
            </a:r>
            <a:endParaRPr lang="en-US" sz="2000" dirty="0">
              <a:solidFill>
                <a:srgbClr val="1A323E"/>
              </a:solidFill>
            </a:endParaRPr>
          </a:p>
          <a:p>
            <a:pPr marL="177796" indent="0" algn="just">
              <a:buNone/>
            </a:pPr>
            <a:r>
              <a:rPr lang="en-US" sz="1600" dirty="0"/>
              <a:t>With the double click, we give the opportunity to the user to reset the filters carried out. In addition, double-clicking on the graph's nodes allows you to deselect it.</a:t>
            </a:r>
          </a:p>
          <a:p>
            <a:pPr marL="177796" indent="0" algn="ctr">
              <a:buNone/>
            </a:pPr>
            <a:r>
              <a:rPr lang="it-IT" sz="2000" dirty="0">
                <a:solidFill>
                  <a:srgbClr val="1A323E"/>
                </a:solidFill>
                <a:latin typeface="Book Antiqua" panose="02040602050305030304" pitchFamily="18" charset="0"/>
              </a:rPr>
              <a:t>Zoom</a:t>
            </a:r>
            <a:endParaRPr lang="en-US" sz="2000" dirty="0">
              <a:solidFill>
                <a:srgbClr val="1A323E"/>
              </a:solidFill>
            </a:endParaRPr>
          </a:p>
          <a:p>
            <a:pPr marL="177796" indent="0" algn="just">
              <a:buNone/>
            </a:pPr>
            <a:r>
              <a:rPr lang="en-US" sz="1600" dirty="0"/>
              <a:t>On the PCA we have given the possibility to zoom, this is useful when you want to make a brush on the axis and the values are very close.</a:t>
            </a:r>
          </a:p>
          <a:p>
            <a:pPr marL="177796" indent="0" algn="ctr">
              <a:buNone/>
            </a:pPr>
            <a:r>
              <a:rPr lang="it-IT" sz="2000" dirty="0">
                <a:solidFill>
                  <a:srgbClr val="1A323E"/>
                </a:solidFill>
                <a:latin typeface="Book Antiqua" panose="02040602050305030304" pitchFamily="18" charset="0"/>
              </a:rPr>
              <a:t>Drag</a:t>
            </a:r>
            <a:endParaRPr lang="en-US" sz="2000" dirty="0">
              <a:solidFill>
                <a:srgbClr val="1A323E"/>
              </a:solidFill>
            </a:endParaRPr>
          </a:p>
          <a:p>
            <a:pPr marL="177796" indent="0" algn="just">
              <a:buNone/>
            </a:pPr>
            <a:r>
              <a:rPr lang="en-US" sz="1600" dirty="0"/>
              <a:t>The PCA axis can be changed with a drag: the user can see the relationships between the axis where it is not possible, as they are not close to the axis of interest.</a:t>
            </a:r>
          </a:p>
          <a:p>
            <a:pPr marL="177796" indent="0" algn="ctr">
              <a:buNone/>
            </a:pPr>
            <a:r>
              <a:rPr lang="it-IT" sz="2000" dirty="0">
                <a:solidFill>
                  <a:srgbClr val="1A323E"/>
                </a:solidFill>
                <a:latin typeface="Book Antiqua" panose="02040602050305030304" pitchFamily="18" charset="0"/>
              </a:rPr>
              <a:t>Mouse Out</a:t>
            </a:r>
          </a:p>
          <a:p>
            <a:pPr marL="177796" indent="0">
              <a:buNone/>
            </a:pPr>
            <a:r>
              <a:rPr lang="en-US" sz="1600" dirty="0"/>
              <a:t>When the mouse is no longer over objects that support the "mouse move", all actions triggered by it will be reset</a:t>
            </a:r>
          </a:p>
          <a:p>
            <a:pPr marL="177796" indent="0" algn="just">
              <a:buNone/>
            </a:pPr>
            <a:endParaRPr lang="en-US" sz="1600" dirty="0"/>
          </a:p>
        </p:txBody>
      </p:sp>
      <p:sp>
        <p:nvSpPr>
          <p:cNvPr id="22" name="Rettangolo 21">
            <a:extLst>
              <a:ext uri="{FF2B5EF4-FFF2-40B4-BE49-F238E27FC236}">
                <a16:creationId xmlns:a16="http://schemas.microsoft.com/office/drawing/2014/main" id="{405C45CA-B3D2-44D5-BD65-EF08FC0B07D6}"/>
              </a:ext>
            </a:extLst>
          </p:cNvPr>
          <p:cNvSpPr/>
          <p:nvPr/>
        </p:nvSpPr>
        <p:spPr>
          <a:xfrm>
            <a:off x="4963318" y="1077122"/>
            <a:ext cx="338554" cy="400110"/>
          </a:xfrm>
          <a:prstGeom prst="rect">
            <a:avLst/>
          </a:prstGeom>
        </p:spPr>
        <p:txBody>
          <a:bodyPr wrap="none">
            <a:spAutoFit/>
          </a:bodyPr>
          <a:lstStyle/>
          <a:p>
            <a:pPr marL="152396" indent="0">
              <a:buNone/>
            </a:pPr>
            <a:endParaRPr lang="it-IT" sz="2000">
              <a:latin typeface="Book Antiqua" panose="02040602050305030304" pitchFamily="18" charset="0"/>
            </a:endParaRPr>
          </a:p>
        </p:txBody>
      </p:sp>
      <p:sp>
        <p:nvSpPr>
          <p:cNvPr id="23" name="Titolo 1">
            <a:extLst>
              <a:ext uri="{FF2B5EF4-FFF2-40B4-BE49-F238E27FC236}">
                <a16:creationId xmlns:a16="http://schemas.microsoft.com/office/drawing/2014/main" id="{823C371C-71FC-4B98-98FC-2E6E7B14D084}"/>
              </a:ext>
            </a:extLst>
          </p:cNvPr>
          <p:cNvSpPr>
            <a:spLocks noGrp="1"/>
          </p:cNvSpPr>
          <p:nvPr>
            <p:ph type="title"/>
          </p:nvPr>
        </p:nvSpPr>
        <p:spPr>
          <a:xfrm>
            <a:off x="1013509" y="627457"/>
            <a:ext cx="9129595" cy="621122"/>
          </a:xfrm>
        </p:spPr>
        <p:txBody>
          <a:bodyPr/>
          <a:lstStyle/>
          <a:p>
            <a:r>
              <a:rPr lang="en-US" dirty="0">
                <a:solidFill>
                  <a:srgbClr val="1A323E"/>
                </a:solidFill>
              </a:rPr>
              <a:t>Actions</a:t>
            </a:r>
          </a:p>
        </p:txBody>
      </p:sp>
      <p:pic>
        <p:nvPicPr>
          <p:cNvPr id="24" name="Immagine 23">
            <a:extLst>
              <a:ext uri="{FF2B5EF4-FFF2-40B4-BE49-F238E27FC236}">
                <a16:creationId xmlns:a16="http://schemas.microsoft.com/office/drawing/2014/main" id="{1539E377-C35D-49DD-BFE8-4E05DCBC5C5C}"/>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57200" y="612176"/>
            <a:ext cx="556309" cy="491776"/>
          </a:xfrm>
          <a:prstGeom prst="rect">
            <a:avLst/>
          </a:prstGeom>
          <a:ln>
            <a:noFill/>
          </a:ln>
          <a:effectLst>
            <a:softEdge rad="12700"/>
          </a:effectLst>
        </p:spPr>
      </p:pic>
    </p:spTree>
    <p:extLst>
      <p:ext uri="{BB962C8B-B14F-4D97-AF65-F5344CB8AC3E}">
        <p14:creationId xmlns:p14="http://schemas.microsoft.com/office/powerpoint/2010/main" val="12117955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testo 2">
            <a:extLst>
              <a:ext uri="{FF2B5EF4-FFF2-40B4-BE49-F238E27FC236}">
                <a16:creationId xmlns:a16="http://schemas.microsoft.com/office/drawing/2014/main" id="{AA50DC1D-DE67-4CB4-B4FF-E6C78D1AC80F}"/>
              </a:ext>
            </a:extLst>
          </p:cNvPr>
          <p:cNvSpPr>
            <a:spLocks noGrp="1"/>
          </p:cNvSpPr>
          <p:nvPr>
            <p:ph type="body" idx="1"/>
          </p:nvPr>
        </p:nvSpPr>
        <p:spPr>
          <a:xfrm>
            <a:off x="810317" y="1263860"/>
            <a:ext cx="5285683" cy="5220721"/>
          </a:xfrm>
        </p:spPr>
        <p:txBody>
          <a:bodyPr anchor="t"/>
          <a:lstStyle/>
          <a:p>
            <a:r>
              <a:rPr lang="it-IT" sz="1600" b="1" err="1"/>
              <a:t>Graph</a:t>
            </a:r>
            <a:r>
              <a:rPr lang="it-IT" sz="1600" b="1"/>
              <a:t>:</a:t>
            </a:r>
            <a:r>
              <a:rPr lang="it-IT" sz="1600"/>
              <a:t> </a:t>
            </a:r>
          </a:p>
          <a:p>
            <a:pPr lvl="1"/>
            <a:r>
              <a:rPr lang="it-IT" sz="1400" err="1"/>
              <a:t>Node</a:t>
            </a:r>
            <a:r>
              <a:rPr lang="it-IT" sz="1400" b="1"/>
              <a:t>	–</a:t>
            </a:r>
            <a:r>
              <a:rPr lang="it-IT" sz="1400"/>
              <a:t>   Show </a:t>
            </a:r>
            <a:r>
              <a:rPr lang="it-IT" sz="1400" err="1"/>
              <a:t>tooltip</a:t>
            </a:r>
            <a:r>
              <a:rPr lang="it-IT" sz="1400"/>
              <a:t> with extra info:</a:t>
            </a:r>
          </a:p>
          <a:p>
            <a:pPr lvl="3"/>
            <a:r>
              <a:rPr lang="it-IT"/>
              <a:t>IP </a:t>
            </a:r>
            <a:r>
              <a:rPr lang="it-IT" err="1"/>
              <a:t>address</a:t>
            </a:r>
            <a:endParaRPr lang="it-IT"/>
          </a:p>
          <a:p>
            <a:pPr lvl="3"/>
            <a:r>
              <a:rPr lang="it-IT" err="1"/>
              <a:t>Number</a:t>
            </a:r>
            <a:r>
              <a:rPr lang="it-IT"/>
              <a:t> of </a:t>
            </a:r>
            <a:r>
              <a:rPr lang="it-IT" err="1"/>
              <a:t>malicious</a:t>
            </a:r>
            <a:r>
              <a:rPr lang="it-IT"/>
              <a:t> packages </a:t>
            </a:r>
            <a:r>
              <a:rPr lang="it-IT" err="1"/>
              <a:t>sent</a:t>
            </a:r>
            <a:r>
              <a:rPr lang="it-IT"/>
              <a:t> or </a:t>
            </a:r>
            <a:r>
              <a:rPr lang="it-IT" err="1"/>
              <a:t>delivered</a:t>
            </a:r>
            <a:br>
              <a:rPr lang="it-IT"/>
            </a:br>
            <a:endParaRPr lang="it-IT"/>
          </a:p>
          <a:p>
            <a:pPr lvl="1" algn="just"/>
            <a:endParaRPr lang="it-IT" sz="1400"/>
          </a:p>
          <a:p>
            <a:pPr marL="787381" lvl="1" indent="0" algn="just">
              <a:buNone/>
            </a:pPr>
            <a:endParaRPr lang="it-IT" sz="1400"/>
          </a:p>
          <a:p>
            <a:pPr lvl="1" algn="just"/>
            <a:r>
              <a:rPr lang="it-IT" sz="1400"/>
              <a:t>Edge</a:t>
            </a:r>
            <a:r>
              <a:rPr lang="it-IT" sz="1400" b="1"/>
              <a:t>	– </a:t>
            </a:r>
            <a:r>
              <a:rPr lang="it-IT" sz="1400"/>
              <a:t>  Show </a:t>
            </a:r>
            <a:r>
              <a:rPr lang="it-IT" sz="1400" err="1"/>
              <a:t>tooltip</a:t>
            </a:r>
            <a:r>
              <a:rPr lang="it-IT" sz="1400"/>
              <a:t> with extra info:</a:t>
            </a:r>
          </a:p>
          <a:p>
            <a:pPr lvl="3" algn="just"/>
            <a:r>
              <a:rPr lang="it-IT"/>
              <a:t>IP </a:t>
            </a:r>
            <a:r>
              <a:rPr lang="it-IT" err="1"/>
              <a:t>address</a:t>
            </a:r>
            <a:r>
              <a:rPr lang="it-IT"/>
              <a:t> </a:t>
            </a:r>
            <a:r>
              <a:rPr lang="it-IT" err="1"/>
              <a:t>Attacker</a:t>
            </a:r>
            <a:endParaRPr lang="it-IT"/>
          </a:p>
          <a:p>
            <a:pPr lvl="3" algn="just"/>
            <a:r>
              <a:rPr lang="it-IT"/>
              <a:t>IP </a:t>
            </a:r>
            <a:r>
              <a:rPr lang="it-IT" err="1"/>
              <a:t>address</a:t>
            </a:r>
            <a:r>
              <a:rPr lang="it-IT"/>
              <a:t> Target</a:t>
            </a:r>
          </a:p>
          <a:p>
            <a:pPr lvl="3" algn="just"/>
            <a:r>
              <a:rPr lang="it-IT"/>
              <a:t>Tot </a:t>
            </a:r>
            <a:r>
              <a:rPr lang="it-IT" err="1"/>
              <a:t>number</a:t>
            </a:r>
            <a:r>
              <a:rPr lang="it-IT"/>
              <a:t> of </a:t>
            </a:r>
            <a:r>
              <a:rPr lang="it-IT" err="1"/>
              <a:t>packets</a:t>
            </a:r>
            <a:endParaRPr lang="it-IT"/>
          </a:p>
          <a:p>
            <a:pPr lvl="3" algn="just"/>
            <a:r>
              <a:rPr lang="it-IT"/>
              <a:t>Tot </a:t>
            </a:r>
            <a:r>
              <a:rPr lang="it-IT" err="1"/>
              <a:t>length</a:t>
            </a:r>
            <a:r>
              <a:rPr lang="it-IT"/>
              <a:t> of </a:t>
            </a:r>
            <a:r>
              <a:rPr lang="it-IT" err="1"/>
              <a:t>Fwd</a:t>
            </a:r>
            <a:r>
              <a:rPr lang="it-IT"/>
              <a:t> </a:t>
            </a:r>
            <a:r>
              <a:rPr lang="it-IT" err="1"/>
              <a:t>Packets</a:t>
            </a:r>
            <a:r>
              <a:rPr lang="it-IT"/>
              <a:t> [Byte]</a:t>
            </a:r>
          </a:p>
          <a:p>
            <a:pPr marL="787381" lvl="1" indent="0" algn="just">
              <a:buNone/>
            </a:pPr>
            <a:endParaRPr lang="it-IT" sz="1400" b="1"/>
          </a:p>
          <a:p>
            <a:pPr marL="177796" indent="0" algn="just">
              <a:buNone/>
            </a:pPr>
            <a:endParaRPr lang="en-US" sz="1600"/>
          </a:p>
        </p:txBody>
      </p:sp>
      <p:pic>
        <p:nvPicPr>
          <p:cNvPr id="10" name="Immagine 9">
            <a:extLst>
              <a:ext uri="{FF2B5EF4-FFF2-40B4-BE49-F238E27FC236}">
                <a16:creationId xmlns:a16="http://schemas.microsoft.com/office/drawing/2014/main" id="{DF5C708A-DBF7-4FA5-815F-3789CE535B71}"/>
              </a:ext>
            </a:extLst>
          </p:cNvPr>
          <p:cNvPicPr>
            <a:picLocks noChangeAspect="1"/>
          </p:cNvPicPr>
          <p:nvPr/>
        </p:nvPicPr>
        <p:blipFill rotWithShape="1">
          <a:blip r:embed="rId3"/>
          <a:srcRect l="23050" t="16244" r="3129" b="2539"/>
          <a:stretch/>
        </p:blipFill>
        <p:spPr>
          <a:xfrm>
            <a:off x="4329171" y="5227369"/>
            <a:ext cx="1360597" cy="895171"/>
          </a:xfrm>
          <a:prstGeom prst="rect">
            <a:avLst/>
          </a:prstGeom>
          <a:ln>
            <a:noFill/>
          </a:ln>
          <a:effectLst>
            <a:outerShdw blurRad="190500" algn="tl" rotWithShape="0">
              <a:srgbClr val="000000">
                <a:alpha val="70000"/>
              </a:srgbClr>
            </a:outerShdw>
          </a:effectLst>
        </p:spPr>
      </p:pic>
      <p:pic>
        <p:nvPicPr>
          <p:cNvPr id="11" name="Immagine 10">
            <a:extLst>
              <a:ext uri="{FF2B5EF4-FFF2-40B4-BE49-F238E27FC236}">
                <a16:creationId xmlns:a16="http://schemas.microsoft.com/office/drawing/2014/main" id="{186C9376-4C9A-4664-9DB3-70AF1B7B9FE4}"/>
              </a:ext>
            </a:extLst>
          </p:cNvPr>
          <p:cNvPicPr>
            <a:picLocks noChangeAspect="1"/>
          </p:cNvPicPr>
          <p:nvPr/>
        </p:nvPicPr>
        <p:blipFill rotWithShape="1">
          <a:blip r:embed="rId4"/>
          <a:srcRect l="4618"/>
          <a:stretch/>
        </p:blipFill>
        <p:spPr>
          <a:xfrm>
            <a:off x="4329171" y="2850345"/>
            <a:ext cx="1360597" cy="568266"/>
          </a:xfrm>
          <a:prstGeom prst="rect">
            <a:avLst/>
          </a:prstGeom>
          <a:ln>
            <a:noFill/>
          </a:ln>
          <a:effectLst>
            <a:outerShdw blurRad="190500" algn="tl" rotWithShape="0">
              <a:srgbClr val="000000">
                <a:alpha val="70000"/>
              </a:srgbClr>
            </a:outerShdw>
          </a:effectLst>
        </p:spPr>
      </p:pic>
      <p:sp>
        <p:nvSpPr>
          <p:cNvPr id="12" name="Rettangolo 11">
            <a:extLst>
              <a:ext uri="{FF2B5EF4-FFF2-40B4-BE49-F238E27FC236}">
                <a16:creationId xmlns:a16="http://schemas.microsoft.com/office/drawing/2014/main" id="{EE520F95-5CF2-46FB-A8CB-0062582F4D5C}"/>
              </a:ext>
            </a:extLst>
          </p:cNvPr>
          <p:cNvSpPr/>
          <p:nvPr/>
        </p:nvSpPr>
        <p:spPr>
          <a:xfrm>
            <a:off x="4561891" y="6125098"/>
            <a:ext cx="895153" cy="253916"/>
          </a:xfrm>
          <a:prstGeom prst="rect">
            <a:avLst/>
          </a:prstGeom>
        </p:spPr>
        <p:txBody>
          <a:bodyPr wrap="square">
            <a:spAutoFit/>
          </a:bodyPr>
          <a:lstStyle/>
          <a:p>
            <a:pPr algn="ctr"/>
            <a:r>
              <a:rPr lang="it-IT" sz="1050">
                <a:latin typeface="Book Antiqua" panose="02040602050305030304" pitchFamily="18" charset="0"/>
              </a:rPr>
              <a:t>Link </a:t>
            </a:r>
            <a:r>
              <a:rPr lang="it-IT" sz="1050" err="1">
                <a:latin typeface="Book Antiqua" panose="02040602050305030304" pitchFamily="18" charset="0"/>
              </a:rPr>
              <a:t>tooltip</a:t>
            </a:r>
            <a:endParaRPr lang="en-US" sz="1050">
              <a:latin typeface="Book Antiqua" panose="02040602050305030304" pitchFamily="18" charset="0"/>
            </a:endParaRPr>
          </a:p>
        </p:txBody>
      </p:sp>
      <p:sp>
        <p:nvSpPr>
          <p:cNvPr id="13" name="Rettangolo 12">
            <a:extLst>
              <a:ext uri="{FF2B5EF4-FFF2-40B4-BE49-F238E27FC236}">
                <a16:creationId xmlns:a16="http://schemas.microsoft.com/office/drawing/2014/main" id="{90B66E09-0245-4CD5-9BCD-5B7414B6E4DA}"/>
              </a:ext>
            </a:extLst>
          </p:cNvPr>
          <p:cNvSpPr/>
          <p:nvPr/>
        </p:nvSpPr>
        <p:spPr>
          <a:xfrm>
            <a:off x="4533733" y="3438367"/>
            <a:ext cx="951471" cy="253916"/>
          </a:xfrm>
          <a:prstGeom prst="rect">
            <a:avLst/>
          </a:prstGeom>
        </p:spPr>
        <p:txBody>
          <a:bodyPr wrap="square">
            <a:spAutoFit/>
          </a:bodyPr>
          <a:lstStyle/>
          <a:p>
            <a:pPr algn="ctr"/>
            <a:r>
              <a:rPr lang="it-IT" sz="1050" err="1">
                <a:latin typeface="Book Antiqua" panose="02040602050305030304" pitchFamily="18" charset="0"/>
              </a:rPr>
              <a:t>Node</a:t>
            </a:r>
            <a:r>
              <a:rPr lang="it-IT" sz="1050">
                <a:latin typeface="Book Antiqua" panose="02040602050305030304" pitchFamily="18" charset="0"/>
              </a:rPr>
              <a:t> </a:t>
            </a:r>
            <a:r>
              <a:rPr lang="it-IT" sz="1050" err="1">
                <a:latin typeface="Book Antiqua" panose="02040602050305030304" pitchFamily="18" charset="0"/>
              </a:rPr>
              <a:t>tooltip</a:t>
            </a:r>
            <a:endParaRPr lang="en-US" sz="1050">
              <a:latin typeface="Book Antiqua" panose="02040602050305030304" pitchFamily="18" charset="0"/>
            </a:endParaRPr>
          </a:p>
        </p:txBody>
      </p:sp>
      <p:sp>
        <p:nvSpPr>
          <p:cNvPr id="18" name="Segnaposto testo 2">
            <a:extLst>
              <a:ext uri="{FF2B5EF4-FFF2-40B4-BE49-F238E27FC236}">
                <a16:creationId xmlns:a16="http://schemas.microsoft.com/office/drawing/2014/main" id="{C0387804-B007-4852-A25B-CB8FB362C55E}"/>
              </a:ext>
            </a:extLst>
          </p:cNvPr>
          <p:cNvSpPr txBox="1">
            <a:spLocks/>
          </p:cNvSpPr>
          <p:nvPr/>
        </p:nvSpPr>
        <p:spPr>
          <a:xfrm>
            <a:off x="6096000" y="1263860"/>
            <a:ext cx="5285683" cy="5220722"/>
          </a:xfrm>
          <a:prstGeom prst="rect">
            <a:avLst/>
          </a:prstGeom>
          <a:noFill/>
          <a:ln>
            <a:noFill/>
          </a:ln>
        </p:spPr>
        <p:txBody>
          <a:bodyPr spcFirstLastPara="1" wrap="square" lIns="68575" tIns="34275" rIns="68575" bIns="34275" anchor="t" anchorCtr="0"/>
          <a:lstStyle>
            <a:defPPr marR="0" lvl="0" algn="l" rtl="0">
              <a:lnSpc>
                <a:spcPct val="100000"/>
              </a:lnSpc>
              <a:spcBef>
                <a:spcPts val="0"/>
              </a:spcBef>
              <a:spcAft>
                <a:spcPts val="0"/>
              </a:spcAft>
            </a:defPPr>
            <a:lvl1pPr marL="609585" marR="0" lvl="0" indent="-457189" algn="l" rtl="0" eaLnBrk="1" hangingPunct="1">
              <a:lnSpc>
                <a:spcPct val="90000"/>
              </a:lnSpc>
              <a:spcBef>
                <a:spcPts val="1867"/>
              </a:spcBef>
              <a:spcAft>
                <a:spcPts val="0"/>
              </a:spcAft>
              <a:buClr>
                <a:schemeClr val="dk1"/>
              </a:buClr>
              <a:buSzPts val="1800"/>
              <a:buFont typeface="Arial"/>
              <a:buChar char="•"/>
              <a:defRPr sz="1800" b="0" i="0" u="none" strike="noStrike" cap="none">
                <a:solidFill>
                  <a:schemeClr val="dk1"/>
                </a:solidFill>
                <a:latin typeface="Book Antiqua"/>
                <a:ea typeface="Book Antiqua"/>
                <a:cs typeface="Book Antiqua"/>
                <a:sym typeface="Book Antiqua"/>
              </a:defRPr>
            </a:lvl1pPr>
            <a:lvl2pPr marL="1219170" marR="0" lvl="1" indent="-431789" algn="l" rtl="0" eaLnBrk="1" hangingPunct="1">
              <a:lnSpc>
                <a:spcPct val="90000"/>
              </a:lnSpc>
              <a:spcBef>
                <a:spcPts val="1067"/>
              </a:spcBef>
              <a:spcAft>
                <a:spcPts val="0"/>
              </a:spcAft>
              <a:buClr>
                <a:schemeClr val="dk1"/>
              </a:buClr>
              <a:buSzPts val="1500"/>
              <a:buFont typeface="Arial"/>
              <a:buChar char="•"/>
              <a:defRPr sz="1500" b="0" i="0" u="none" strike="noStrike" cap="none">
                <a:solidFill>
                  <a:schemeClr val="dk1"/>
                </a:solidFill>
                <a:latin typeface="Book Antiqua"/>
                <a:ea typeface="Book Antiqua"/>
                <a:cs typeface="Book Antiqua"/>
                <a:sym typeface="Book Antiqua"/>
              </a:defRPr>
            </a:lvl2pPr>
            <a:lvl3pPr marL="1828754" marR="0" lvl="2" indent="-423323" algn="l" rtl="0" eaLnBrk="1" hangingPunct="1">
              <a:lnSpc>
                <a:spcPct val="90000"/>
              </a:lnSpc>
              <a:spcBef>
                <a:spcPts val="800"/>
              </a:spcBef>
              <a:spcAft>
                <a:spcPts val="0"/>
              </a:spcAft>
              <a:buClr>
                <a:schemeClr val="dk1"/>
              </a:buClr>
              <a:buSzPts val="1400"/>
              <a:buFont typeface="Arial"/>
              <a:buChar char="•"/>
              <a:defRPr sz="1400" b="0" i="0" u="none" strike="noStrike" cap="none">
                <a:solidFill>
                  <a:schemeClr val="dk1"/>
                </a:solidFill>
                <a:latin typeface="Book Antiqua"/>
                <a:ea typeface="Book Antiqua"/>
                <a:cs typeface="Book Antiqua"/>
                <a:sym typeface="Book Antiqua"/>
              </a:defRPr>
            </a:lvl3pPr>
            <a:lvl4pPr marL="2438339" marR="0" lvl="3" indent="-406390" algn="l" rtl="0" eaLnBrk="1" hangingPunct="1">
              <a:lnSpc>
                <a:spcPct val="90000"/>
              </a:lnSpc>
              <a:spcBef>
                <a:spcPts val="800"/>
              </a:spcBef>
              <a:spcAft>
                <a:spcPts val="0"/>
              </a:spcAft>
              <a:buClr>
                <a:schemeClr val="dk1"/>
              </a:buClr>
              <a:buSzPts val="1200"/>
              <a:buFont typeface="Arial"/>
              <a:buChar char="•"/>
              <a:defRPr sz="1200" b="0" i="0" u="none" strike="noStrike" cap="none">
                <a:solidFill>
                  <a:schemeClr val="dk1"/>
                </a:solidFill>
                <a:latin typeface="Book Antiqua"/>
                <a:ea typeface="Book Antiqua"/>
                <a:cs typeface="Book Antiqua"/>
                <a:sym typeface="Book Antiqua"/>
              </a:defRPr>
            </a:lvl4pPr>
            <a:lvl5pPr marL="3047924" marR="0" lvl="4" indent="-406390" algn="l" rtl="0" eaLnBrk="1" hangingPunct="1">
              <a:lnSpc>
                <a:spcPct val="90000"/>
              </a:lnSpc>
              <a:spcBef>
                <a:spcPts val="800"/>
              </a:spcBef>
              <a:spcAft>
                <a:spcPts val="0"/>
              </a:spcAft>
              <a:buClr>
                <a:schemeClr val="dk1"/>
              </a:buClr>
              <a:buSzPts val="1200"/>
              <a:buFont typeface="Arial"/>
              <a:buChar char="•"/>
              <a:defRPr sz="1200" b="0" i="0" u="none" strike="noStrike" cap="none">
                <a:solidFill>
                  <a:schemeClr val="dk1"/>
                </a:solidFill>
                <a:latin typeface="Book Antiqua"/>
                <a:ea typeface="Book Antiqua"/>
                <a:cs typeface="Book Antiqua"/>
                <a:sym typeface="Book Antiqua"/>
              </a:defRPr>
            </a:lvl5pPr>
            <a:lvl6pPr marL="3657509" marR="0" lvl="5" indent="-406390" algn="l" rtl="0" eaLnBrk="1" hangingPunct="1">
              <a:lnSpc>
                <a:spcPct val="90000"/>
              </a:lnSpc>
              <a:spcBef>
                <a:spcPts val="800"/>
              </a:spcBef>
              <a:spcAft>
                <a:spcPts val="0"/>
              </a:spcAft>
              <a:buClr>
                <a:schemeClr val="dk1"/>
              </a:buClr>
              <a:buSzPts val="1200"/>
              <a:buFont typeface="Arial"/>
              <a:buChar char="•"/>
              <a:defRPr sz="1200" b="0" i="0" u="none" strike="noStrike" cap="none">
                <a:solidFill>
                  <a:schemeClr val="dk1"/>
                </a:solidFill>
                <a:latin typeface="Book Antiqua"/>
                <a:ea typeface="Book Antiqua"/>
                <a:cs typeface="Book Antiqua"/>
                <a:sym typeface="Book Antiqua"/>
              </a:defRPr>
            </a:lvl6pPr>
            <a:lvl7pPr marL="4267093" marR="0" lvl="6" indent="-406390" algn="l" rtl="0" eaLnBrk="1" hangingPunct="1">
              <a:lnSpc>
                <a:spcPct val="90000"/>
              </a:lnSpc>
              <a:spcBef>
                <a:spcPts val="800"/>
              </a:spcBef>
              <a:spcAft>
                <a:spcPts val="0"/>
              </a:spcAft>
              <a:buClr>
                <a:schemeClr val="dk1"/>
              </a:buClr>
              <a:buSzPts val="1200"/>
              <a:buFont typeface="Arial"/>
              <a:buChar char="•"/>
              <a:defRPr sz="1200" b="0" i="0" u="none" strike="noStrike" cap="none">
                <a:solidFill>
                  <a:schemeClr val="dk1"/>
                </a:solidFill>
                <a:latin typeface="Book Antiqua"/>
                <a:ea typeface="Book Antiqua"/>
                <a:cs typeface="Book Antiqua"/>
                <a:sym typeface="Book Antiqua"/>
              </a:defRPr>
            </a:lvl7pPr>
            <a:lvl8pPr marL="4876678" marR="0" lvl="7" indent="-406390" algn="l" rtl="0" eaLnBrk="1" hangingPunct="1">
              <a:lnSpc>
                <a:spcPct val="90000"/>
              </a:lnSpc>
              <a:spcBef>
                <a:spcPts val="800"/>
              </a:spcBef>
              <a:spcAft>
                <a:spcPts val="0"/>
              </a:spcAft>
              <a:buClr>
                <a:schemeClr val="dk1"/>
              </a:buClr>
              <a:buSzPts val="1200"/>
              <a:buFont typeface="Arial"/>
              <a:buChar char="•"/>
              <a:defRPr sz="1200" b="0" i="0" u="none" strike="noStrike" cap="none">
                <a:solidFill>
                  <a:schemeClr val="dk1"/>
                </a:solidFill>
                <a:latin typeface="Book Antiqua"/>
                <a:ea typeface="Book Antiqua"/>
                <a:cs typeface="Book Antiqua"/>
                <a:sym typeface="Book Antiqua"/>
              </a:defRPr>
            </a:lvl8pPr>
            <a:lvl9pPr marL="5486263" marR="0" lvl="8" indent="-406390" algn="l" rtl="0" eaLnBrk="1" hangingPunct="1">
              <a:lnSpc>
                <a:spcPct val="90000"/>
              </a:lnSpc>
              <a:spcBef>
                <a:spcPts val="800"/>
              </a:spcBef>
              <a:spcAft>
                <a:spcPts val="0"/>
              </a:spcAft>
              <a:buClr>
                <a:schemeClr val="dk1"/>
              </a:buClr>
              <a:buSzPts val="1200"/>
              <a:buFont typeface="Arial"/>
              <a:buChar char="•"/>
              <a:defRPr sz="1200" b="0" i="0" u="none" strike="noStrike" cap="none">
                <a:solidFill>
                  <a:schemeClr val="dk1"/>
                </a:solidFill>
                <a:latin typeface="Book Antiqua"/>
                <a:ea typeface="Book Antiqua"/>
                <a:cs typeface="Book Antiqua"/>
                <a:sym typeface="Book Antiqua"/>
              </a:defRPr>
            </a:lvl9pPr>
          </a:lstStyle>
          <a:p>
            <a:r>
              <a:rPr lang="it-IT" sz="1600" b="1" dirty="0"/>
              <a:t>PCA: </a:t>
            </a:r>
          </a:p>
          <a:p>
            <a:pPr lvl="1"/>
            <a:r>
              <a:rPr lang="it-IT" sz="1400" dirty="0"/>
              <a:t>Edge	</a:t>
            </a:r>
            <a:r>
              <a:rPr lang="it-IT" sz="1400" b="1" dirty="0"/>
              <a:t>– </a:t>
            </a:r>
            <a:r>
              <a:rPr lang="it-IT" sz="1400" dirty="0"/>
              <a:t>  </a:t>
            </a:r>
            <a:r>
              <a:rPr lang="en-US" sz="1400" dirty="0"/>
              <a:t>Focuses on the edge, reducing the opacity of all the others.</a:t>
            </a:r>
            <a:r>
              <a:rPr lang="it-IT" sz="1400" dirty="0"/>
              <a:t> </a:t>
            </a:r>
          </a:p>
          <a:p>
            <a:pPr lvl="1"/>
            <a:endParaRPr lang="it-IT" sz="1400" b="1" dirty="0"/>
          </a:p>
          <a:p>
            <a:pPr marL="787381" lvl="1" indent="0">
              <a:buNone/>
            </a:pPr>
            <a:endParaRPr lang="it-IT" sz="1400" b="1" dirty="0"/>
          </a:p>
          <a:p>
            <a:r>
              <a:rPr lang="it-IT" sz="1600" b="1" dirty="0"/>
              <a:t>Ports </a:t>
            </a:r>
            <a:r>
              <a:rPr lang="it-IT" sz="1600" b="1" dirty="0" err="1"/>
              <a:t>Scatterplot</a:t>
            </a:r>
            <a:r>
              <a:rPr lang="it-IT" sz="1600" b="1" dirty="0"/>
              <a:t> </a:t>
            </a:r>
          </a:p>
          <a:p>
            <a:pPr lvl="1"/>
            <a:r>
              <a:rPr lang="it-IT" sz="1400" dirty="0"/>
              <a:t>Dots</a:t>
            </a:r>
            <a:r>
              <a:rPr lang="it-IT" sz="1400" b="1" dirty="0"/>
              <a:t>	–   </a:t>
            </a:r>
            <a:r>
              <a:rPr lang="en-US" sz="1400" dirty="0"/>
              <a:t>Focuses on the dot, reducing the opacity of all the others</a:t>
            </a:r>
            <a:r>
              <a:rPr lang="en-US" sz="1200" dirty="0"/>
              <a:t>.</a:t>
            </a:r>
            <a:r>
              <a:rPr lang="it-IT" sz="1200" dirty="0"/>
              <a:t> </a:t>
            </a:r>
          </a:p>
          <a:p>
            <a:pPr marL="787381" lvl="1" indent="0">
              <a:buNone/>
            </a:pPr>
            <a:r>
              <a:rPr lang="it-IT" sz="1400" dirty="0"/>
              <a:t>		</a:t>
            </a:r>
            <a:r>
              <a:rPr lang="it-IT" sz="1400" b="1" dirty="0"/>
              <a:t> –   </a:t>
            </a:r>
            <a:r>
              <a:rPr lang="it-IT" sz="1400" dirty="0"/>
              <a:t>Show </a:t>
            </a:r>
            <a:r>
              <a:rPr lang="it-IT" sz="1400" dirty="0" err="1"/>
              <a:t>tooltip</a:t>
            </a:r>
            <a:r>
              <a:rPr lang="it-IT" sz="1400" dirty="0"/>
              <a:t> with extra info:</a:t>
            </a:r>
          </a:p>
          <a:p>
            <a:pPr lvl="3"/>
            <a:r>
              <a:rPr lang="it-IT" dirty="0"/>
              <a:t>IP </a:t>
            </a:r>
            <a:r>
              <a:rPr lang="it-IT" dirty="0" err="1"/>
              <a:t>address</a:t>
            </a:r>
            <a:endParaRPr lang="it-IT" dirty="0"/>
          </a:p>
          <a:p>
            <a:pPr lvl="3"/>
            <a:r>
              <a:rPr lang="it-IT" dirty="0"/>
              <a:t>Port</a:t>
            </a:r>
          </a:p>
          <a:p>
            <a:pPr lvl="3"/>
            <a:r>
              <a:rPr lang="it-IT" dirty="0" err="1"/>
              <a:t>Packets</a:t>
            </a:r>
            <a:endParaRPr lang="en-US" dirty="0"/>
          </a:p>
        </p:txBody>
      </p:sp>
      <p:pic>
        <p:nvPicPr>
          <p:cNvPr id="19" name="Immagine 18">
            <a:extLst>
              <a:ext uri="{FF2B5EF4-FFF2-40B4-BE49-F238E27FC236}">
                <a16:creationId xmlns:a16="http://schemas.microsoft.com/office/drawing/2014/main" id="{79076BCF-D800-4DC1-A193-7EC91851B543}"/>
              </a:ext>
            </a:extLst>
          </p:cNvPr>
          <p:cNvPicPr>
            <a:picLocks noChangeAspect="1"/>
          </p:cNvPicPr>
          <p:nvPr/>
        </p:nvPicPr>
        <p:blipFill>
          <a:blip r:embed="rId5"/>
          <a:stretch>
            <a:fillRect/>
          </a:stretch>
        </p:blipFill>
        <p:spPr>
          <a:xfrm>
            <a:off x="9710859" y="2267027"/>
            <a:ext cx="1670824" cy="861581"/>
          </a:xfrm>
          <a:prstGeom prst="rect">
            <a:avLst/>
          </a:prstGeom>
          <a:ln>
            <a:noFill/>
          </a:ln>
          <a:effectLst>
            <a:outerShdw blurRad="190500" algn="tl" rotWithShape="0">
              <a:srgbClr val="000000">
                <a:alpha val="70000"/>
              </a:srgbClr>
            </a:outerShdw>
          </a:effectLst>
        </p:spPr>
      </p:pic>
      <p:sp>
        <p:nvSpPr>
          <p:cNvPr id="20" name="Rettangolo 19">
            <a:extLst>
              <a:ext uri="{FF2B5EF4-FFF2-40B4-BE49-F238E27FC236}">
                <a16:creationId xmlns:a16="http://schemas.microsoft.com/office/drawing/2014/main" id="{5E67CF9A-5658-4367-826A-740BA3DC6A3A}"/>
              </a:ext>
            </a:extLst>
          </p:cNvPr>
          <p:cNvSpPr/>
          <p:nvPr/>
        </p:nvSpPr>
        <p:spPr>
          <a:xfrm>
            <a:off x="10005842" y="3164695"/>
            <a:ext cx="1080858" cy="253916"/>
          </a:xfrm>
          <a:prstGeom prst="rect">
            <a:avLst/>
          </a:prstGeom>
        </p:spPr>
        <p:txBody>
          <a:bodyPr wrap="square">
            <a:spAutoFit/>
          </a:bodyPr>
          <a:lstStyle/>
          <a:p>
            <a:pPr algn="ctr"/>
            <a:r>
              <a:rPr lang="it-IT" sz="1050" err="1">
                <a:latin typeface="Book Antiqua" panose="02040602050305030304" pitchFamily="18" charset="0"/>
              </a:rPr>
              <a:t>Focused</a:t>
            </a:r>
            <a:r>
              <a:rPr lang="it-IT" sz="1050">
                <a:latin typeface="Book Antiqua" panose="02040602050305030304" pitchFamily="18" charset="0"/>
              </a:rPr>
              <a:t> </a:t>
            </a:r>
            <a:r>
              <a:rPr lang="it-IT" sz="1050" err="1">
                <a:latin typeface="Book Antiqua" panose="02040602050305030304" pitchFamily="18" charset="0"/>
              </a:rPr>
              <a:t>edge</a:t>
            </a:r>
            <a:endParaRPr lang="en-US" sz="1050">
              <a:latin typeface="Book Antiqua" panose="02040602050305030304" pitchFamily="18" charset="0"/>
            </a:endParaRPr>
          </a:p>
        </p:txBody>
      </p:sp>
      <p:sp>
        <p:nvSpPr>
          <p:cNvPr id="22" name="Rettangolo 21">
            <a:extLst>
              <a:ext uri="{FF2B5EF4-FFF2-40B4-BE49-F238E27FC236}">
                <a16:creationId xmlns:a16="http://schemas.microsoft.com/office/drawing/2014/main" id="{405C45CA-B3D2-44D5-BD65-EF08FC0B07D6}"/>
              </a:ext>
            </a:extLst>
          </p:cNvPr>
          <p:cNvSpPr/>
          <p:nvPr/>
        </p:nvSpPr>
        <p:spPr>
          <a:xfrm>
            <a:off x="4004722" y="1033026"/>
            <a:ext cx="4182555" cy="461665"/>
          </a:xfrm>
          <a:prstGeom prst="rect">
            <a:avLst/>
          </a:prstGeom>
        </p:spPr>
        <p:txBody>
          <a:bodyPr wrap="none">
            <a:spAutoFit/>
          </a:bodyPr>
          <a:lstStyle/>
          <a:p>
            <a:pPr marL="152396" indent="0">
              <a:buNone/>
            </a:pPr>
            <a:r>
              <a:rPr lang="it-IT" sz="2400" dirty="0">
                <a:latin typeface="Book Antiqua" panose="02040602050305030304" pitchFamily="18" charset="0"/>
              </a:rPr>
              <a:t>Mouse </a:t>
            </a:r>
            <a:r>
              <a:rPr lang="it-IT" sz="2400" dirty="0" err="1">
                <a:latin typeface="Book Antiqua" panose="02040602050305030304" pitchFamily="18" charset="0"/>
              </a:rPr>
              <a:t>Move</a:t>
            </a:r>
            <a:r>
              <a:rPr lang="it-IT" sz="2400" dirty="0">
                <a:latin typeface="Book Antiqua" panose="02040602050305030304" pitchFamily="18" charset="0"/>
              </a:rPr>
              <a:t> - </a:t>
            </a:r>
            <a:r>
              <a:rPr lang="it-IT" sz="1600" dirty="0">
                <a:latin typeface="Book Antiqua" panose="02040602050305030304" pitchFamily="18" charset="0"/>
              </a:rPr>
              <a:t>LOCAL CHANGES</a:t>
            </a:r>
            <a:endParaRPr lang="it-IT" sz="2400" dirty="0">
              <a:latin typeface="Book Antiqua" panose="02040602050305030304" pitchFamily="18" charset="0"/>
            </a:endParaRPr>
          </a:p>
        </p:txBody>
      </p:sp>
      <p:sp>
        <p:nvSpPr>
          <p:cNvPr id="23" name="Titolo 1">
            <a:extLst>
              <a:ext uri="{FF2B5EF4-FFF2-40B4-BE49-F238E27FC236}">
                <a16:creationId xmlns:a16="http://schemas.microsoft.com/office/drawing/2014/main" id="{823C371C-71FC-4B98-98FC-2E6E7B14D084}"/>
              </a:ext>
            </a:extLst>
          </p:cNvPr>
          <p:cNvSpPr>
            <a:spLocks noGrp="1"/>
          </p:cNvSpPr>
          <p:nvPr>
            <p:ph type="title"/>
          </p:nvPr>
        </p:nvSpPr>
        <p:spPr>
          <a:xfrm>
            <a:off x="1013509" y="627457"/>
            <a:ext cx="9129595" cy="621122"/>
          </a:xfrm>
        </p:spPr>
        <p:txBody>
          <a:bodyPr/>
          <a:lstStyle/>
          <a:p>
            <a:r>
              <a:rPr lang="en-US" dirty="0">
                <a:solidFill>
                  <a:srgbClr val="1A323E"/>
                </a:solidFill>
              </a:rPr>
              <a:t>Actions</a:t>
            </a:r>
          </a:p>
        </p:txBody>
      </p:sp>
      <p:pic>
        <p:nvPicPr>
          <p:cNvPr id="24" name="Immagine 23">
            <a:extLst>
              <a:ext uri="{FF2B5EF4-FFF2-40B4-BE49-F238E27FC236}">
                <a16:creationId xmlns:a16="http://schemas.microsoft.com/office/drawing/2014/main" id="{1539E377-C35D-49DD-BFE8-4E05DCBC5C5C}"/>
              </a:ext>
            </a:extLst>
          </p:cNvPr>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457200" y="612176"/>
            <a:ext cx="556309" cy="491776"/>
          </a:xfrm>
          <a:prstGeom prst="rect">
            <a:avLst/>
          </a:prstGeom>
          <a:ln>
            <a:noFill/>
          </a:ln>
          <a:effectLst>
            <a:softEdge rad="12700"/>
          </a:effectLst>
        </p:spPr>
      </p:pic>
      <p:pic>
        <p:nvPicPr>
          <p:cNvPr id="25" name="Immagine 24">
            <a:extLst>
              <a:ext uri="{FF2B5EF4-FFF2-40B4-BE49-F238E27FC236}">
                <a16:creationId xmlns:a16="http://schemas.microsoft.com/office/drawing/2014/main" id="{D3744BCF-77B4-43C1-B6CB-F085B31534EE}"/>
              </a:ext>
            </a:extLst>
          </p:cNvPr>
          <p:cNvPicPr>
            <a:picLocks noChangeAspect="1"/>
          </p:cNvPicPr>
          <p:nvPr/>
        </p:nvPicPr>
        <p:blipFill>
          <a:blip r:embed="rId7"/>
          <a:stretch>
            <a:fillRect/>
          </a:stretch>
        </p:blipFill>
        <p:spPr>
          <a:xfrm>
            <a:off x="9048058" y="5170040"/>
            <a:ext cx="2333625" cy="952500"/>
          </a:xfrm>
          <a:prstGeom prst="rect">
            <a:avLst/>
          </a:prstGeom>
          <a:ln>
            <a:noFill/>
          </a:ln>
          <a:effectLst>
            <a:outerShdw blurRad="190500" algn="tl" rotWithShape="0">
              <a:srgbClr val="000000">
                <a:alpha val="70000"/>
              </a:srgbClr>
            </a:outerShdw>
          </a:effectLst>
        </p:spPr>
      </p:pic>
      <p:sp>
        <p:nvSpPr>
          <p:cNvPr id="26" name="Rettangolo 25">
            <a:extLst>
              <a:ext uri="{FF2B5EF4-FFF2-40B4-BE49-F238E27FC236}">
                <a16:creationId xmlns:a16="http://schemas.microsoft.com/office/drawing/2014/main" id="{C9F00D8F-EF08-424A-85C8-E6AB54AADB48}"/>
              </a:ext>
            </a:extLst>
          </p:cNvPr>
          <p:cNvSpPr/>
          <p:nvPr/>
        </p:nvSpPr>
        <p:spPr>
          <a:xfrm>
            <a:off x="9276899" y="6137821"/>
            <a:ext cx="1875941" cy="253916"/>
          </a:xfrm>
          <a:prstGeom prst="rect">
            <a:avLst/>
          </a:prstGeom>
        </p:spPr>
        <p:txBody>
          <a:bodyPr wrap="square">
            <a:spAutoFit/>
          </a:bodyPr>
          <a:lstStyle/>
          <a:p>
            <a:pPr algn="ctr"/>
            <a:r>
              <a:rPr lang="it-IT" sz="1050" err="1">
                <a:latin typeface="Book Antiqua" panose="02040602050305030304" pitchFamily="18" charset="0"/>
              </a:rPr>
              <a:t>Focused</a:t>
            </a:r>
            <a:r>
              <a:rPr lang="it-IT" sz="1050">
                <a:latin typeface="Book Antiqua" panose="02040602050305030304" pitchFamily="18" charset="0"/>
              </a:rPr>
              <a:t> dot + </a:t>
            </a:r>
            <a:r>
              <a:rPr lang="it-IT" sz="1050" err="1">
                <a:latin typeface="Book Antiqua" panose="02040602050305030304" pitchFamily="18" charset="0"/>
              </a:rPr>
              <a:t>tooltip</a:t>
            </a:r>
            <a:r>
              <a:rPr lang="it-IT" sz="1050">
                <a:latin typeface="Book Antiqua" panose="02040602050305030304" pitchFamily="18" charset="0"/>
              </a:rPr>
              <a:t> dot</a:t>
            </a:r>
            <a:endParaRPr lang="en-US" sz="1050">
              <a:latin typeface="Book Antiqua" panose="02040602050305030304" pitchFamily="18" charset="0"/>
            </a:endParaRPr>
          </a:p>
        </p:txBody>
      </p:sp>
    </p:spTree>
    <p:extLst>
      <p:ext uri="{BB962C8B-B14F-4D97-AF65-F5344CB8AC3E}">
        <p14:creationId xmlns:p14="http://schemas.microsoft.com/office/powerpoint/2010/main" val="3062402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testo 2">
            <a:extLst>
              <a:ext uri="{FF2B5EF4-FFF2-40B4-BE49-F238E27FC236}">
                <a16:creationId xmlns:a16="http://schemas.microsoft.com/office/drawing/2014/main" id="{AA50DC1D-DE67-4CB4-B4FF-E6C78D1AC80F}"/>
              </a:ext>
            </a:extLst>
          </p:cNvPr>
          <p:cNvSpPr>
            <a:spLocks noGrp="1"/>
          </p:cNvSpPr>
          <p:nvPr>
            <p:ph type="body" idx="1"/>
          </p:nvPr>
        </p:nvSpPr>
        <p:spPr>
          <a:xfrm>
            <a:off x="457200" y="1618522"/>
            <a:ext cx="10831485" cy="1347832"/>
          </a:xfrm>
        </p:spPr>
        <p:txBody>
          <a:bodyPr anchor="t"/>
          <a:lstStyle/>
          <a:p>
            <a:r>
              <a:rPr lang="it-IT" b="1" dirty="0" err="1"/>
              <a:t>Graph</a:t>
            </a:r>
            <a:r>
              <a:rPr lang="it-IT" b="1" dirty="0"/>
              <a:t>:</a:t>
            </a:r>
            <a:r>
              <a:rPr lang="it-IT" dirty="0"/>
              <a:t> </a:t>
            </a:r>
          </a:p>
          <a:p>
            <a:pPr lvl="1" algn="just"/>
            <a:r>
              <a:rPr lang="it-IT" sz="1600" b="1" dirty="0" err="1"/>
              <a:t>Node</a:t>
            </a:r>
            <a:r>
              <a:rPr lang="it-IT" sz="1600" b="1" dirty="0"/>
              <a:t>	–   </a:t>
            </a:r>
            <a:r>
              <a:rPr lang="en-US" sz="1400" dirty="0"/>
              <a:t>PCA, Scatterplot Port, Scatterplot Over Time</a:t>
            </a:r>
            <a:endParaRPr lang="it-IT" sz="1400" dirty="0"/>
          </a:p>
          <a:p>
            <a:pPr lvl="1" algn="just"/>
            <a:r>
              <a:rPr lang="it-IT" sz="1600" b="1" dirty="0"/>
              <a:t>Edge	–   </a:t>
            </a:r>
            <a:r>
              <a:rPr lang="en-US" sz="1400" dirty="0"/>
              <a:t>PCA, Scatterplot Port, Scatterplot Over Time</a:t>
            </a:r>
            <a:endParaRPr lang="it-IT" sz="1400" dirty="0"/>
          </a:p>
          <a:p>
            <a:pPr marL="152396" indent="0" algn="just">
              <a:buNone/>
            </a:pPr>
            <a:endParaRPr lang="it-IT" sz="2000" b="1" dirty="0"/>
          </a:p>
        </p:txBody>
      </p:sp>
      <p:sp>
        <p:nvSpPr>
          <p:cNvPr id="22" name="Rettangolo 21">
            <a:extLst>
              <a:ext uri="{FF2B5EF4-FFF2-40B4-BE49-F238E27FC236}">
                <a16:creationId xmlns:a16="http://schemas.microsoft.com/office/drawing/2014/main" id="{405C45CA-B3D2-44D5-BD65-EF08FC0B07D6}"/>
              </a:ext>
            </a:extLst>
          </p:cNvPr>
          <p:cNvSpPr/>
          <p:nvPr/>
        </p:nvSpPr>
        <p:spPr>
          <a:xfrm>
            <a:off x="3755455" y="1046699"/>
            <a:ext cx="4318811" cy="461665"/>
          </a:xfrm>
          <a:prstGeom prst="rect">
            <a:avLst/>
          </a:prstGeom>
        </p:spPr>
        <p:txBody>
          <a:bodyPr wrap="none">
            <a:spAutoFit/>
          </a:bodyPr>
          <a:lstStyle/>
          <a:p>
            <a:pPr marL="152396" indent="0">
              <a:buNone/>
            </a:pPr>
            <a:r>
              <a:rPr lang="it-IT" sz="2400" dirty="0">
                <a:latin typeface="Book Antiqua" panose="02040602050305030304" pitchFamily="18" charset="0"/>
              </a:rPr>
              <a:t>Mouse </a:t>
            </a:r>
            <a:r>
              <a:rPr lang="it-IT" sz="2400" dirty="0" err="1">
                <a:latin typeface="Book Antiqua" panose="02040602050305030304" pitchFamily="18" charset="0"/>
              </a:rPr>
              <a:t>Move</a:t>
            </a:r>
            <a:r>
              <a:rPr lang="it-IT" sz="2400" dirty="0">
                <a:latin typeface="Book Antiqua" panose="02040602050305030304" pitchFamily="18" charset="0"/>
              </a:rPr>
              <a:t> - </a:t>
            </a:r>
            <a:r>
              <a:rPr lang="it-IT" sz="1600" dirty="0">
                <a:latin typeface="Book Antiqua" panose="02040602050305030304" pitchFamily="18" charset="0"/>
              </a:rPr>
              <a:t>GLOBAL CHANGES</a:t>
            </a:r>
            <a:endParaRPr lang="it-IT" sz="2400" dirty="0">
              <a:latin typeface="Book Antiqua" panose="02040602050305030304" pitchFamily="18" charset="0"/>
            </a:endParaRPr>
          </a:p>
        </p:txBody>
      </p:sp>
      <p:sp>
        <p:nvSpPr>
          <p:cNvPr id="23" name="Titolo 1">
            <a:extLst>
              <a:ext uri="{FF2B5EF4-FFF2-40B4-BE49-F238E27FC236}">
                <a16:creationId xmlns:a16="http://schemas.microsoft.com/office/drawing/2014/main" id="{823C371C-71FC-4B98-98FC-2E6E7B14D084}"/>
              </a:ext>
            </a:extLst>
          </p:cNvPr>
          <p:cNvSpPr>
            <a:spLocks noGrp="1"/>
          </p:cNvSpPr>
          <p:nvPr>
            <p:ph type="title"/>
          </p:nvPr>
        </p:nvSpPr>
        <p:spPr>
          <a:xfrm>
            <a:off x="1013509" y="627457"/>
            <a:ext cx="9129595" cy="621122"/>
          </a:xfrm>
        </p:spPr>
        <p:txBody>
          <a:bodyPr/>
          <a:lstStyle/>
          <a:p>
            <a:r>
              <a:rPr lang="en-US" dirty="0">
                <a:solidFill>
                  <a:srgbClr val="1A323E"/>
                </a:solidFill>
              </a:rPr>
              <a:t>Actions</a:t>
            </a:r>
          </a:p>
        </p:txBody>
      </p:sp>
      <p:pic>
        <p:nvPicPr>
          <p:cNvPr id="24" name="Immagine 23">
            <a:extLst>
              <a:ext uri="{FF2B5EF4-FFF2-40B4-BE49-F238E27FC236}">
                <a16:creationId xmlns:a16="http://schemas.microsoft.com/office/drawing/2014/main" id="{1539E377-C35D-49DD-BFE8-4E05DCBC5C5C}"/>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57200" y="612176"/>
            <a:ext cx="556309" cy="491776"/>
          </a:xfrm>
          <a:prstGeom prst="rect">
            <a:avLst/>
          </a:prstGeom>
          <a:ln>
            <a:noFill/>
          </a:ln>
          <a:effectLst>
            <a:softEdge rad="12700"/>
          </a:effectLst>
        </p:spPr>
      </p:pic>
      <p:sp>
        <p:nvSpPr>
          <p:cNvPr id="3" name="Rettangolo 2">
            <a:extLst>
              <a:ext uri="{FF2B5EF4-FFF2-40B4-BE49-F238E27FC236}">
                <a16:creationId xmlns:a16="http://schemas.microsoft.com/office/drawing/2014/main" id="{F6226D6C-27D2-4B28-A77B-4EA233437DA6}"/>
              </a:ext>
            </a:extLst>
          </p:cNvPr>
          <p:cNvSpPr/>
          <p:nvPr/>
        </p:nvSpPr>
        <p:spPr>
          <a:xfrm>
            <a:off x="6049500" y="1844648"/>
            <a:ext cx="6096000" cy="704552"/>
          </a:xfrm>
          <a:prstGeom prst="rect">
            <a:avLst/>
          </a:prstGeom>
        </p:spPr>
        <p:txBody>
          <a:bodyPr>
            <a:spAutoFit/>
          </a:bodyPr>
          <a:lstStyle/>
          <a:p>
            <a:pPr marL="609585" lvl="0" indent="-457189" algn="just">
              <a:lnSpc>
                <a:spcPct val="90000"/>
              </a:lnSpc>
              <a:spcBef>
                <a:spcPts val="1867"/>
              </a:spcBef>
              <a:buClr>
                <a:srgbClr val="595959"/>
              </a:buClr>
              <a:buSzPts val="1800"/>
              <a:buFont typeface="Arial"/>
              <a:buChar char="•"/>
            </a:pPr>
            <a:r>
              <a:rPr lang="it-IT" sz="1800" b="1" dirty="0">
                <a:solidFill>
                  <a:srgbClr val="595959"/>
                </a:solidFill>
                <a:latin typeface="Book Antiqua"/>
                <a:sym typeface="Book Antiqua"/>
              </a:rPr>
              <a:t>PCA:</a:t>
            </a:r>
          </a:p>
          <a:p>
            <a:pPr marL="1219170" lvl="1" indent="-431789" algn="just">
              <a:lnSpc>
                <a:spcPct val="90000"/>
              </a:lnSpc>
              <a:spcBef>
                <a:spcPts val="1067"/>
              </a:spcBef>
              <a:buClr>
                <a:srgbClr val="595959"/>
              </a:buClr>
              <a:buSzPts val="1500"/>
              <a:buFont typeface="Arial"/>
              <a:buChar char="•"/>
            </a:pPr>
            <a:r>
              <a:rPr lang="it-IT" sz="1600" b="1" dirty="0">
                <a:solidFill>
                  <a:srgbClr val="595959"/>
                </a:solidFill>
                <a:latin typeface="Book Antiqua"/>
                <a:sym typeface="Book Antiqua"/>
              </a:rPr>
              <a:t>Edge</a:t>
            </a:r>
            <a:r>
              <a:rPr lang="it-IT" sz="1600" dirty="0">
                <a:solidFill>
                  <a:srgbClr val="595959"/>
                </a:solidFill>
                <a:latin typeface="Book Antiqua"/>
                <a:sym typeface="Book Antiqua"/>
              </a:rPr>
              <a:t>	</a:t>
            </a:r>
            <a:r>
              <a:rPr lang="it-IT" sz="1600" b="1" dirty="0">
                <a:solidFill>
                  <a:srgbClr val="595959"/>
                </a:solidFill>
                <a:latin typeface="Book Antiqua"/>
                <a:sym typeface="Book Antiqua"/>
              </a:rPr>
              <a:t>–   </a:t>
            </a:r>
            <a:r>
              <a:rPr lang="en-US" dirty="0">
                <a:solidFill>
                  <a:srgbClr val="595959"/>
                </a:solidFill>
                <a:latin typeface="Book Antiqua"/>
                <a:sym typeface="Book Antiqua"/>
              </a:rPr>
              <a:t>Graph, Scatterplot Port, Scatterplot Over Time</a:t>
            </a:r>
            <a:endParaRPr lang="en-US" sz="1600" dirty="0"/>
          </a:p>
        </p:txBody>
      </p:sp>
      <p:pic>
        <p:nvPicPr>
          <p:cNvPr id="5" name="Immagine 4">
            <a:extLst>
              <a:ext uri="{FF2B5EF4-FFF2-40B4-BE49-F238E27FC236}">
                <a16:creationId xmlns:a16="http://schemas.microsoft.com/office/drawing/2014/main" id="{4A14F7D1-3F84-49C0-BCD6-B0CEFC08BC1D}"/>
              </a:ext>
            </a:extLst>
          </p:cNvPr>
          <p:cNvPicPr>
            <a:picLocks noChangeAspect="1"/>
          </p:cNvPicPr>
          <p:nvPr/>
        </p:nvPicPr>
        <p:blipFill>
          <a:blip r:embed="rId4"/>
          <a:stretch>
            <a:fillRect/>
          </a:stretch>
        </p:blipFill>
        <p:spPr>
          <a:xfrm>
            <a:off x="6265596" y="3629167"/>
            <a:ext cx="5314146" cy="2702861"/>
          </a:xfrm>
          <a:prstGeom prst="rect">
            <a:avLst/>
          </a:prstGeom>
          <a:ln>
            <a:noFill/>
          </a:ln>
          <a:effectLst>
            <a:outerShdw blurRad="190500" algn="tl" rotWithShape="0">
              <a:srgbClr val="000000">
                <a:alpha val="70000"/>
              </a:srgbClr>
            </a:outerShdw>
          </a:effectLst>
        </p:spPr>
      </p:pic>
      <p:pic>
        <p:nvPicPr>
          <p:cNvPr id="14" name="Immagine 13">
            <a:extLst>
              <a:ext uri="{FF2B5EF4-FFF2-40B4-BE49-F238E27FC236}">
                <a16:creationId xmlns:a16="http://schemas.microsoft.com/office/drawing/2014/main" id="{4B1B5D90-6022-4845-B83E-05462CFAB903}"/>
              </a:ext>
            </a:extLst>
          </p:cNvPr>
          <p:cNvPicPr>
            <a:picLocks noChangeAspect="1"/>
          </p:cNvPicPr>
          <p:nvPr/>
        </p:nvPicPr>
        <p:blipFill>
          <a:blip r:embed="rId5"/>
          <a:stretch>
            <a:fillRect/>
          </a:stretch>
        </p:blipFill>
        <p:spPr>
          <a:xfrm>
            <a:off x="612258" y="3625643"/>
            <a:ext cx="5326809" cy="2706385"/>
          </a:xfrm>
          <a:prstGeom prst="rect">
            <a:avLst/>
          </a:prstGeom>
          <a:ln>
            <a:noFill/>
          </a:ln>
          <a:effectLst>
            <a:outerShdw blurRad="190500" algn="tl" rotWithShape="0">
              <a:srgbClr val="000000">
                <a:alpha val="70000"/>
              </a:srgbClr>
            </a:outerShdw>
          </a:effectLst>
        </p:spPr>
      </p:pic>
      <p:sp>
        <p:nvSpPr>
          <p:cNvPr id="16" name="Rettangolo 15">
            <a:extLst>
              <a:ext uri="{FF2B5EF4-FFF2-40B4-BE49-F238E27FC236}">
                <a16:creationId xmlns:a16="http://schemas.microsoft.com/office/drawing/2014/main" id="{79874F92-CF31-4A10-A5E1-16B9760BB837}"/>
              </a:ext>
            </a:extLst>
          </p:cNvPr>
          <p:cNvSpPr/>
          <p:nvPr/>
        </p:nvSpPr>
        <p:spPr>
          <a:xfrm>
            <a:off x="6058736" y="2646846"/>
            <a:ext cx="6096000" cy="704552"/>
          </a:xfrm>
          <a:prstGeom prst="rect">
            <a:avLst/>
          </a:prstGeom>
        </p:spPr>
        <p:txBody>
          <a:bodyPr>
            <a:spAutoFit/>
          </a:bodyPr>
          <a:lstStyle/>
          <a:p>
            <a:pPr marL="609585" lvl="0" indent="-457189" algn="just">
              <a:lnSpc>
                <a:spcPct val="90000"/>
              </a:lnSpc>
              <a:spcBef>
                <a:spcPts val="1867"/>
              </a:spcBef>
              <a:buClr>
                <a:srgbClr val="595959"/>
              </a:buClr>
              <a:buSzPts val="1800"/>
              <a:buFont typeface="Arial"/>
              <a:buChar char="•"/>
            </a:pPr>
            <a:r>
              <a:rPr lang="it-IT" sz="1800" b="1" dirty="0" err="1">
                <a:solidFill>
                  <a:srgbClr val="595959"/>
                </a:solidFill>
                <a:latin typeface="Book Antiqua"/>
                <a:sym typeface="Book Antiqua"/>
              </a:rPr>
              <a:t>Scatterplot</a:t>
            </a:r>
            <a:r>
              <a:rPr lang="it-IT" sz="1800" b="1" dirty="0">
                <a:solidFill>
                  <a:srgbClr val="595959"/>
                </a:solidFill>
                <a:latin typeface="Book Antiqua"/>
                <a:sym typeface="Book Antiqua"/>
              </a:rPr>
              <a:t> Port:</a:t>
            </a:r>
          </a:p>
          <a:p>
            <a:pPr marL="1219170" lvl="1" indent="-431789" algn="just">
              <a:lnSpc>
                <a:spcPct val="90000"/>
              </a:lnSpc>
              <a:spcBef>
                <a:spcPts val="1067"/>
              </a:spcBef>
              <a:buClr>
                <a:srgbClr val="595959"/>
              </a:buClr>
              <a:buSzPts val="1500"/>
              <a:buFont typeface="Arial"/>
              <a:buChar char="•"/>
            </a:pPr>
            <a:r>
              <a:rPr lang="it-IT" sz="1600" b="1" dirty="0">
                <a:solidFill>
                  <a:srgbClr val="595959"/>
                </a:solidFill>
                <a:latin typeface="Book Antiqua"/>
                <a:sym typeface="Book Antiqua"/>
              </a:rPr>
              <a:t>Dots</a:t>
            </a:r>
            <a:r>
              <a:rPr lang="it-IT" sz="1600" dirty="0">
                <a:solidFill>
                  <a:srgbClr val="595959"/>
                </a:solidFill>
                <a:latin typeface="Book Antiqua"/>
                <a:sym typeface="Book Antiqua"/>
              </a:rPr>
              <a:t>	</a:t>
            </a:r>
            <a:r>
              <a:rPr lang="it-IT" sz="1600" b="1" dirty="0">
                <a:solidFill>
                  <a:srgbClr val="595959"/>
                </a:solidFill>
                <a:latin typeface="Book Antiqua"/>
                <a:sym typeface="Book Antiqua"/>
              </a:rPr>
              <a:t>–   </a:t>
            </a:r>
            <a:r>
              <a:rPr lang="en-US" dirty="0">
                <a:solidFill>
                  <a:srgbClr val="595959"/>
                </a:solidFill>
                <a:latin typeface="Book Antiqua"/>
                <a:sym typeface="Book Antiqua"/>
              </a:rPr>
              <a:t>Graph, PCA, Scatterplot Over Time</a:t>
            </a:r>
            <a:endParaRPr lang="en-US" sz="1600" dirty="0"/>
          </a:p>
        </p:txBody>
      </p:sp>
    </p:spTree>
    <p:extLst>
      <p:ext uri="{BB962C8B-B14F-4D97-AF65-F5344CB8AC3E}">
        <p14:creationId xmlns:p14="http://schemas.microsoft.com/office/powerpoint/2010/main" val="1358299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ttangolo 21">
            <a:extLst>
              <a:ext uri="{FF2B5EF4-FFF2-40B4-BE49-F238E27FC236}">
                <a16:creationId xmlns:a16="http://schemas.microsoft.com/office/drawing/2014/main" id="{405C45CA-B3D2-44D5-BD65-EF08FC0B07D6}"/>
              </a:ext>
            </a:extLst>
          </p:cNvPr>
          <p:cNvSpPr/>
          <p:nvPr/>
        </p:nvSpPr>
        <p:spPr>
          <a:xfrm>
            <a:off x="3793927" y="1134893"/>
            <a:ext cx="4604146" cy="461665"/>
          </a:xfrm>
          <a:prstGeom prst="rect">
            <a:avLst/>
          </a:prstGeom>
        </p:spPr>
        <p:txBody>
          <a:bodyPr wrap="none">
            <a:spAutoFit/>
          </a:bodyPr>
          <a:lstStyle/>
          <a:p>
            <a:pPr marL="152396" indent="0">
              <a:buNone/>
            </a:pPr>
            <a:r>
              <a:rPr lang="it-IT" sz="2400" dirty="0">
                <a:latin typeface="Book Antiqua" panose="02040602050305030304" pitchFamily="18" charset="0"/>
              </a:rPr>
              <a:t>Click – </a:t>
            </a:r>
            <a:r>
              <a:rPr lang="it-IT" sz="1600" dirty="0">
                <a:latin typeface="Book Antiqua" panose="02040602050305030304" pitchFamily="18" charset="0"/>
              </a:rPr>
              <a:t>GLOBAL AND LOCAL CHANGES</a:t>
            </a:r>
            <a:endParaRPr lang="it-IT" sz="2400" dirty="0">
              <a:latin typeface="Book Antiqua" panose="02040602050305030304" pitchFamily="18" charset="0"/>
            </a:endParaRPr>
          </a:p>
        </p:txBody>
      </p:sp>
      <p:sp>
        <p:nvSpPr>
          <p:cNvPr id="23" name="Titolo 1">
            <a:extLst>
              <a:ext uri="{FF2B5EF4-FFF2-40B4-BE49-F238E27FC236}">
                <a16:creationId xmlns:a16="http://schemas.microsoft.com/office/drawing/2014/main" id="{823C371C-71FC-4B98-98FC-2E6E7B14D084}"/>
              </a:ext>
            </a:extLst>
          </p:cNvPr>
          <p:cNvSpPr>
            <a:spLocks noGrp="1"/>
          </p:cNvSpPr>
          <p:nvPr>
            <p:ph type="title"/>
          </p:nvPr>
        </p:nvSpPr>
        <p:spPr>
          <a:xfrm>
            <a:off x="1013509" y="628404"/>
            <a:ext cx="9129595" cy="621122"/>
          </a:xfrm>
        </p:spPr>
        <p:txBody>
          <a:bodyPr/>
          <a:lstStyle/>
          <a:p>
            <a:r>
              <a:rPr lang="en-US">
                <a:solidFill>
                  <a:srgbClr val="1A323E"/>
                </a:solidFill>
              </a:rPr>
              <a:t>Actions</a:t>
            </a:r>
          </a:p>
        </p:txBody>
      </p:sp>
      <p:pic>
        <p:nvPicPr>
          <p:cNvPr id="24" name="Immagine 23">
            <a:extLst>
              <a:ext uri="{FF2B5EF4-FFF2-40B4-BE49-F238E27FC236}">
                <a16:creationId xmlns:a16="http://schemas.microsoft.com/office/drawing/2014/main" id="{1539E377-C35D-49DD-BFE8-4E05DCBC5C5C}"/>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57200" y="612176"/>
            <a:ext cx="556309" cy="491776"/>
          </a:xfrm>
          <a:prstGeom prst="rect">
            <a:avLst/>
          </a:prstGeom>
          <a:ln>
            <a:noFill/>
          </a:ln>
          <a:effectLst>
            <a:softEdge rad="12700"/>
          </a:effectLst>
        </p:spPr>
      </p:pic>
      <p:sp>
        <p:nvSpPr>
          <p:cNvPr id="9" name="Segnaposto testo 2">
            <a:extLst>
              <a:ext uri="{FF2B5EF4-FFF2-40B4-BE49-F238E27FC236}">
                <a16:creationId xmlns:a16="http://schemas.microsoft.com/office/drawing/2014/main" id="{E0E72E71-55FE-4CE7-A6F3-A18B7459756C}"/>
              </a:ext>
            </a:extLst>
          </p:cNvPr>
          <p:cNvSpPr>
            <a:spLocks noGrp="1"/>
          </p:cNvSpPr>
          <p:nvPr>
            <p:ph type="body" idx="1"/>
          </p:nvPr>
        </p:nvSpPr>
        <p:spPr>
          <a:xfrm>
            <a:off x="457201" y="2011680"/>
            <a:ext cx="10831484" cy="4472901"/>
          </a:xfrm>
        </p:spPr>
        <p:txBody>
          <a:bodyPr anchor="t"/>
          <a:lstStyle/>
          <a:p>
            <a:r>
              <a:rPr lang="it-IT" b="1" dirty="0" err="1"/>
              <a:t>Graph</a:t>
            </a:r>
            <a:r>
              <a:rPr lang="it-IT" b="1" dirty="0"/>
              <a:t>:</a:t>
            </a:r>
            <a:r>
              <a:rPr lang="it-IT" dirty="0"/>
              <a:t> </a:t>
            </a:r>
          </a:p>
          <a:p>
            <a:pPr lvl="1" algn="just"/>
            <a:r>
              <a:rPr lang="it-IT" sz="1600" b="1" dirty="0" err="1"/>
              <a:t>Node</a:t>
            </a:r>
            <a:r>
              <a:rPr lang="it-IT" sz="1600" dirty="0"/>
              <a:t>	</a:t>
            </a:r>
            <a:r>
              <a:rPr lang="it-IT" sz="1600" b="1" dirty="0"/>
              <a:t>–   </a:t>
            </a:r>
            <a:r>
              <a:rPr lang="en-US" sz="1400" dirty="0"/>
              <a:t>PCA, Scatterplot Port, Scatterplot Over Time, Bar Chart</a:t>
            </a:r>
            <a:endParaRPr lang="it-IT" sz="1400" dirty="0"/>
          </a:p>
        </p:txBody>
      </p:sp>
      <p:cxnSp>
        <p:nvCxnSpPr>
          <p:cNvPr id="5" name="Connettore diritto 4">
            <a:extLst>
              <a:ext uri="{FF2B5EF4-FFF2-40B4-BE49-F238E27FC236}">
                <a16:creationId xmlns:a16="http://schemas.microsoft.com/office/drawing/2014/main" id="{1CBBE89E-CA63-4DB7-9BEA-91A3545373A1}"/>
              </a:ext>
            </a:extLst>
          </p:cNvPr>
          <p:cNvCxnSpPr>
            <a:cxnSpLocks/>
          </p:cNvCxnSpPr>
          <p:nvPr/>
        </p:nvCxnSpPr>
        <p:spPr>
          <a:xfrm>
            <a:off x="8498919" y="2883533"/>
            <a:ext cx="1293091" cy="0"/>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cxnSp>
        <p:nvCxnSpPr>
          <p:cNvPr id="13" name="Connettore diritto 12">
            <a:extLst>
              <a:ext uri="{FF2B5EF4-FFF2-40B4-BE49-F238E27FC236}">
                <a16:creationId xmlns:a16="http://schemas.microsoft.com/office/drawing/2014/main" id="{F97DA838-B767-4ACD-8273-675099C61C67}"/>
              </a:ext>
            </a:extLst>
          </p:cNvPr>
          <p:cNvCxnSpPr>
            <a:cxnSpLocks/>
          </p:cNvCxnSpPr>
          <p:nvPr/>
        </p:nvCxnSpPr>
        <p:spPr>
          <a:xfrm>
            <a:off x="8480446" y="2428637"/>
            <a:ext cx="1293091" cy="0"/>
          </a:xfrm>
          <a:prstGeom prst="line">
            <a:avLst/>
          </a:prstGeom>
          <a:ln>
            <a:solidFill>
              <a:schemeClr val="accent2"/>
            </a:solidFill>
          </a:ln>
        </p:spPr>
        <p:style>
          <a:lnRef idx="3">
            <a:schemeClr val="accent1"/>
          </a:lnRef>
          <a:fillRef idx="0">
            <a:schemeClr val="accent1"/>
          </a:fillRef>
          <a:effectRef idx="2">
            <a:schemeClr val="accent1"/>
          </a:effectRef>
          <a:fontRef idx="minor">
            <a:schemeClr val="tx1"/>
          </a:fontRef>
        </p:style>
      </p:cxnSp>
      <p:sp>
        <p:nvSpPr>
          <p:cNvPr id="7" name="Connettore 6">
            <a:extLst>
              <a:ext uri="{FF2B5EF4-FFF2-40B4-BE49-F238E27FC236}">
                <a16:creationId xmlns:a16="http://schemas.microsoft.com/office/drawing/2014/main" id="{CAE8705B-155B-44AF-81FD-F2DA3EA48A15}"/>
              </a:ext>
            </a:extLst>
          </p:cNvPr>
          <p:cNvSpPr/>
          <p:nvPr/>
        </p:nvSpPr>
        <p:spPr>
          <a:xfrm>
            <a:off x="7741539" y="2294131"/>
            <a:ext cx="286327" cy="277091"/>
          </a:xfrm>
          <a:prstGeom prst="flowChartConnector">
            <a:avLst/>
          </a:prstGeom>
          <a:solidFill>
            <a:schemeClr val="accent5">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nettore 14">
            <a:extLst>
              <a:ext uri="{FF2B5EF4-FFF2-40B4-BE49-F238E27FC236}">
                <a16:creationId xmlns:a16="http://schemas.microsoft.com/office/drawing/2014/main" id="{26515E9A-0DE9-451D-8FB0-E2238E1941EB}"/>
              </a:ext>
            </a:extLst>
          </p:cNvPr>
          <p:cNvSpPr/>
          <p:nvPr/>
        </p:nvSpPr>
        <p:spPr>
          <a:xfrm>
            <a:off x="7741539" y="2731130"/>
            <a:ext cx="286327" cy="277091"/>
          </a:xfrm>
          <a:prstGeom prst="flowChartConnector">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ttangolo 15">
            <a:extLst>
              <a:ext uri="{FF2B5EF4-FFF2-40B4-BE49-F238E27FC236}">
                <a16:creationId xmlns:a16="http://schemas.microsoft.com/office/drawing/2014/main" id="{19FC4F92-E30A-4441-8900-1E7011B687D9}"/>
              </a:ext>
            </a:extLst>
          </p:cNvPr>
          <p:cNvSpPr/>
          <p:nvPr/>
        </p:nvSpPr>
        <p:spPr>
          <a:xfrm>
            <a:off x="10119927" y="2294131"/>
            <a:ext cx="951471" cy="253916"/>
          </a:xfrm>
          <a:prstGeom prst="rect">
            <a:avLst/>
          </a:prstGeom>
        </p:spPr>
        <p:txBody>
          <a:bodyPr wrap="square">
            <a:spAutoFit/>
          </a:bodyPr>
          <a:lstStyle/>
          <a:p>
            <a:pPr algn="ctr"/>
            <a:r>
              <a:rPr lang="it-IT" sz="1050" err="1">
                <a:latin typeface="Book Antiqua" panose="02040602050305030304" pitchFamily="18" charset="0"/>
              </a:rPr>
              <a:t>Selected</a:t>
            </a:r>
            <a:endParaRPr lang="en-US" sz="1050">
              <a:latin typeface="Book Antiqua" panose="02040602050305030304" pitchFamily="18" charset="0"/>
            </a:endParaRPr>
          </a:p>
        </p:txBody>
      </p:sp>
      <p:sp>
        <p:nvSpPr>
          <p:cNvPr id="17" name="Rettangolo 16">
            <a:extLst>
              <a:ext uri="{FF2B5EF4-FFF2-40B4-BE49-F238E27FC236}">
                <a16:creationId xmlns:a16="http://schemas.microsoft.com/office/drawing/2014/main" id="{171C3BB4-F174-4741-AEE9-8299FA10E7B4}"/>
              </a:ext>
            </a:extLst>
          </p:cNvPr>
          <p:cNvSpPr/>
          <p:nvPr/>
        </p:nvSpPr>
        <p:spPr>
          <a:xfrm>
            <a:off x="10246400" y="2761855"/>
            <a:ext cx="951471" cy="253916"/>
          </a:xfrm>
          <a:prstGeom prst="rect">
            <a:avLst/>
          </a:prstGeom>
        </p:spPr>
        <p:txBody>
          <a:bodyPr wrap="square">
            <a:spAutoFit/>
          </a:bodyPr>
          <a:lstStyle/>
          <a:p>
            <a:pPr algn="ctr"/>
            <a:r>
              <a:rPr lang="it-IT" sz="1050" err="1">
                <a:latin typeface="Book Antiqua" panose="02040602050305030304" pitchFamily="18" charset="0"/>
              </a:rPr>
              <a:t>Not</a:t>
            </a:r>
            <a:r>
              <a:rPr lang="it-IT" sz="1050">
                <a:latin typeface="Book Antiqua" panose="02040602050305030304" pitchFamily="18" charset="0"/>
              </a:rPr>
              <a:t> </a:t>
            </a:r>
            <a:r>
              <a:rPr lang="it-IT" sz="1050" err="1">
                <a:latin typeface="Book Antiqua" panose="02040602050305030304" pitchFamily="18" charset="0"/>
              </a:rPr>
              <a:t>Selected</a:t>
            </a:r>
            <a:endParaRPr lang="en-US" sz="1050">
              <a:latin typeface="Book Antiqua" panose="02040602050305030304" pitchFamily="18" charset="0"/>
            </a:endParaRPr>
          </a:p>
        </p:txBody>
      </p:sp>
      <p:pic>
        <p:nvPicPr>
          <p:cNvPr id="10" name="Immagine 9">
            <a:extLst>
              <a:ext uri="{FF2B5EF4-FFF2-40B4-BE49-F238E27FC236}">
                <a16:creationId xmlns:a16="http://schemas.microsoft.com/office/drawing/2014/main" id="{44B8526C-41A0-4D1F-AE7E-62191CEBB654}"/>
              </a:ext>
            </a:extLst>
          </p:cNvPr>
          <p:cNvPicPr>
            <a:picLocks noChangeAspect="1"/>
          </p:cNvPicPr>
          <p:nvPr/>
        </p:nvPicPr>
        <p:blipFill>
          <a:blip r:embed="rId4"/>
          <a:stretch>
            <a:fillRect/>
          </a:stretch>
        </p:blipFill>
        <p:spPr>
          <a:xfrm>
            <a:off x="612258" y="3625643"/>
            <a:ext cx="5326809" cy="2706385"/>
          </a:xfrm>
          <a:prstGeom prst="rect">
            <a:avLst/>
          </a:prstGeom>
          <a:ln>
            <a:noFill/>
          </a:ln>
          <a:effectLst>
            <a:outerShdw blurRad="190500" algn="tl" rotWithShape="0">
              <a:srgbClr val="000000">
                <a:alpha val="70000"/>
              </a:srgbClr>
            </a:outerShdw>
          </a:effectLst>
        </p:spPr>
      </p:pic>
      <p:pic>
        <p:nvPicPr>
          <p:cNvPr id="11" name="Immagine 10">
            <a:extLst>
              <a:ext uri="{FF2B5EF4-FFF2-40B4-BE49-F238E27FC236}">
                <a16:creationId xmlns:a16="http://schemas.microsoft.com/office/drawing/2014/main" id="{18C9938E-818E-4FF6-9079-B63ABDA19A69}"/>
              </a:ext>
            </a:extLst>
          </p:cNvPr>
          <p:cNvPicPr>
            <a:picLocks noChangeAspect="1"/>
          </p:cNvPicPr>
          <p:nvPr/>
        </p:nvPicPr>
        <p:blipFill>
          <a:blip r:embed="rId5"/>
          <a:stretch>
            <a:fillRect/>
          </a:stretch>
        </p:blipFill>
        <p:spPr>
          <a:xfrm>
            <a:off x="6252935" y="3625644"/>
            <a:ext cx="5326809" cy="270638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47120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egnaposto testo 2">
            <a:extLst>
              <a:ext uri="{FF2B5EF4-FFF2-40B4-BE49-F238E27FC236}">
                <a16:creationId xmlns:a16="http://schemas.microsoft.com/office/drawing/2014/main" id="{3D85E575-C3B4-42DB-B090-860BC97B5F04}"/>
              </a:ext>
            </a:extLst>
          </p:cNvPr>
          <p:cNvSpPr>
            <a:spLocks noGrp="1"/>
          </p:cNvSpPr>
          <p:nvPr>
            <p:ph type="body" idx="1"/>
          </p:nvPr>
        </p:nvSpPr>
        <p:spPr>
          <a:xfrm>
            <a:off x="457200" y="1263861"/>
            <a:ext cx="6192981" cy="1054426"/>
          </a:xfrm>
        </p:spPr>
        <p:txBody>
          <a:bodyPr anchor="t"/>
          <a:lstStyle/>
          <a:p>
            <a:r>
              <a:rPr lang="it-IT" b="1" dirty="0" err="1"/>
              <a:t>Graph</a:t>
            </a:r>
            <a:r>
              <a:rPr lang="it-IT" b="1" dirty="0"/>
              <a:t>:</a:t>
            </a:r>
            <a:r>
              <a:rPr lang="it-IT" dirty="0"/>
              <a:t> </a:t>
            </a:r>
          </a:p>
          <a:p>
            <a:pPr lvl="1" algn="just"/>
            <a:r>
              <a:rPr lang="it-IT" sz="1600" b="1" dirty="0"/>
              <a:t>Legend   </a:t>
            </a:r>
            <a:r>
              <a:rPr lang="en-US" sz="1400" dirty="0"/>
              <a:t>CPA, Scatterplot Port, Scatterplot Over Time</a:t>
            </a:r>
            <a:endParaRPr lang="it-IT" sz="1400" dirty="0"/>
          </a:p>
        </p:txBody>
      </p:sp>
      <p:sp>
        <p:nvSpPr>
          <p:cNvPr id="23" name="Titolo 1">
            <a:extLst>
              <a:ext uri="{FF2B5EF4-FFF2-40B4-BE49-F238E27FC236}">
                <a16:creationId xmlns:a16="http://schemas.microsoft.com/office/drawing/2014/main" id="{823C371C-71FC-4B98-98FC-2E6E7B14D084}"/>
              </a:ext>
            </a:extLst>
          </p:cNvPr>
          <p:cNvSpPr>
            <a:spLocks noGrp="1"/>
          </p:cNvSpPr>
          <p:nvPr>
            <p:ph type="title"/>
          </p:nvPr>
        </p:nvSpPr>
        <p:spPr>
          <a:xfrm>
            <a:off x="1013509" y="627457"/>
            <a:ext cx="9129595" cy="621122"/>
          </a:xfrm>
        </p:spPr>
        <p:txBody>
          <a:bodyPr/>
          <a:lstStyle/>
          <a:p>
            <a:r>
              <a:rPr lang="en-US" dirty="0">
                <a:solidFill>
                  <a:srgbClr val="1A323E"/>
                </a:solidFill>
              </a:rPr>
              <a:t>Actions</a:t>
            </a:r>
          </a:p>
        </p:txBody>
      </p:sp>
      <p:pic>
        <p:nvPicPr>
          <p:cNvPr id="24" name="Immagine 23">
            <a:extLst>
              <a:ext uri="{FF2B5EF4-FFF2-40B4-BE49-F238E27FC236}">
                <a16:creationId xmlns:a16="http://schemas.microsoft.com/office/drawing/2014/main" id="{1539E377-C35D-49DD-BFE8-4E05DCBC5C5C}"/>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57200" y="612176"/>
            <a:ext cx="556309" cy="491776"/>
          </a:xfrm>
          <a:prstGeom prst="rect">
            <a:avLst/>
          </a:prstGeom>
          <a:ln>
            <a:noFill/>
          </a:ln>
          <a:effectLst>
            <a:softEdge rad="12700"/>
          </a:effectLst>
        </p:spPr>
      </p:pic>
      <p:sp>
        <p:nvSpPr>
          <p:cNvPr id="8" name="Rettangolo 7">
            <a:extLst>
              <a:ext uri="{FF2B5EF4-FFF2-40B4-BE49-F238E27FC236}">
                <a16:creationId xmlns:a16="http://schemas.microsoft.com/office/drawing/2014/main" id="{C9EDE22A-903B-48E8-A7BE-B77B35D0D716}"/>
              </a:ext>
            </a:extLst>
          </p:cNvPr>
          <p:cNvSpPr/>
          <p:nvPr/>
        </p:nvSpPr>
        <p:spPr>
          <a:xfrm>
            <a:off x="4399061" y="1033027"/>
            <a:ext cx="3393878" cy="461665"/>
          </a:xfrm>
          <a:prstGeom prst="rect">
            <a:avLst/>
          </a:prstGeom>
        </p:spPr>
        <p:txBody>
          <a:bodyPr wrap="none">
            <a:spAutoFit/>
          </a:bodyPr>
          <a:lstStyle/>
          <a:p>
            <a:pPr marL="152396" indent="0">
              <a:buNone/>
            </a:pPr>
            <a:r>
              <a:rPr lang="it-IT" sz="2400" dirty="0" err="1">
                <a:latin typeface="Book Antiqua" panose="02040602050305030304" pitchFamily="18" charset="0"/>
              </a:rPr>
              <a:t>Brush</a:t>
            </a:r>
            <a:r>
              <a:rPr lang="it-IT" sz="2400" dirty="0">
                <a:latin typeface="Book Antiqua" panose="02040602050305030304" pitchFamily="18" charset="0"/>
              </a:rPr>
              <a:t> – </a:t>
            </a:r>
            <a:r>
              <a:rPr lang="it-IT" sz="1600" dirty="0">
                <a:latin typeface="Book Antiqua" panose="02040602050305030304" pitchFamily="18" charset="0"/>
              </a:rPr>
              <a:t>GLOBAL CHANGES</a:t>
            </a:r>
            <a:endParaRPr lang="it-IT" sz="2400" dirty="0">
              <a:latin typeface="Book Antiqua" panose="02040602050305030304" pitchFamily="18" charset="0"/>
            </a:endParaRPr>
          </a:p>
        </p:txBody>
      </p:sp>
      <p:sp>
        <p:nvSpPr>
          <p:cNvPr id="12" name="Segnaposto testo 2">
            <a:extLst>
              <a:ext uri="{FF2B5EF4-FFF2-40B4-BE49-F238E27FC236}">
                <a16:creationId xmlns:a16="http://schemas.microsoft.com/office/drawing/2014/main" id="{4F6DB2DB-465E-4364-9DC4-05C986E50778}"/>
              </a:ext>
            </a:extLst>
          </p:cNvPr>
          <p:cNvSpPr txBox="1">
            <a:spLocks/>
          </p:cNvSpPr>
          <p:nvPr/>
        </p:nvSpPr>
        <p:spPr>
          <a:xfrm>
            <a:off x="6096000" y="1727207"/>
            <a:ext cx="5419610" cy="1538517"/>
          </a:xfrm>
          <a:prstGeom prst="rect">
            <a:avLst/>
          </a:prstGeom>
          <a:noFill/>
          <a:ln>
            <a:noFill/>
          </a:ln>
        </p:spPr>
        <p:txBody>
          <a:bodyPr spcFirstLastPara="1" wrap="square" lIns="68575" tIns="34275" rIns="68575" bIns="34275" anchor="t" anchorCtr="0"/>
          <a:lstStyle>
            <a:defPPr marR="0" lvl="0" algn="l" rtl="0">
              <a:lnSpc>
                <a:spcPct val="100000"/>
              </a:lnSpc>
              <a:spcBef>
                <a:spcPts val="0"/>
              </a:spcBef>
              <a:spcAft>
                <a:spcPts val="0"/>
              </a:spcAft>
            </a:defPPr>
            <a:lvl1pPr marL="609585" marR="0" lvl="0" indent="-457189" algn="l" rtl="0" eaLnBrk="1" hangingPunct="1">
              <a:lnSpc>
                <a:spcPct val="90000"/>
              </a:lnSpc>
              <a:spcBef>
                <a:spcPts val="1867"/>
              </a:spcBef>
              <a:spcAft>
                <a:spcPts val="0"/>
              </a:spcAft>
              <a:buClr>
                <a:schemeClr val="dk1"/>
              </a:buClr>
              <a:buSzPts val="1800"/>
              <a:buFont typeface="Arial"/>
              <a:buChar char="•"/>
              <a:defRPr sz="1800" b="0" i="0" u="none" strike="noStrike" cap="none">
                <a:solidFill>
                  <a:schemeClr val="dk1"/>
                </a:solidFill>
                <a:latin typeface="Book Antiqua"/>
                <a:ea typeface="Book Antiqua"/>
                <a:cs typeface="Book Antiqua"/>
                <a:sym typeface="Book Antiqua"/>
              </a:defRPr>
            </a:lvl1pPr>
            <a:lvl2pPr marL="1219170" marR="0" lvl="1" indent="-431789" algn="l" rtl="0" eaLnBrk="1" hangingPunct="1">
              <a:lnSpc>
                <a:spcPct val="90000"/>
              </a:lnSpc>
              <a:spcBef>
                <a:spcPts val="1067"/>
              </a:spcBef>
              <a:spcAft>
                <a:spcPts val="0"/>
              </a:spcAft>
              <a:buClr>
                <a:schemeClr val="dk1"/>
              </a:buClr>
              <a:buSzPts val="1500"/>
              <a:buFont typeface="Arial"/>
              <a:buChar char="•"/>
              <a:defRPr sz="1500" b="0" i="0" u="none" strike="noStrike" cap="none">
                <a:solidFill>
                  <a:schemeClr val="dk1"/>
                </a:solidFill>
                <a:latin typeface="Book Antiqua"/>
                <a:ea typeface="Book Antiqua"/>
                <a:cs typeface="Book Antiqua"/>
                <a:sym typeface="Book Antiqua"/>
              </a:defRPr>
            </a:lvl2pPr>
            <a:lvl3pPr marL="1828754" marR="0" lvl="2" indent="-423323" algn="l" rtl="0" eaLnBrk="1" hangingPunct="1">
              <a:lnSpc>
                <a:spcPct val="90000"/>
              </a:lnSpc>
              <a:spcBef>
                <a:spcPts val="800"/>
              </a:spcBef>
              <a:spcAft>
                <a:spcPts val="0"/>
              </a:spcAft>
              <a:buClr>
                <a:schemeClr val="dk1"/>
              </a:buClr>
              <a:buSzPts val="1400"/>
              <a:buFont typeface="Arial"/>
              <a:buChar char="•"/>
              <a:defRPr sz="1400" b="0" i="0" u="none" strike="noStrike" cap="none">
                <a:solidFill>
                  <a:schemeClr val="dk1"/>
                </a:solidFill>
                <a:latin typeface="Book Antiqua"/>
                <a:ea typeface="Book Antiqua"/>
                <a:cs typeface="Book Antiqua"/>
                <a:sym typeface="Book Antiqua"/>
              </a:defRPr>
            </a:lvl3pPr>
            <a:lvl4pPr marL="2438339" marR="0" lvl="3" indent="-406390" algn="l" rtl="0" eaLnBrk="1" hangingPunct="1">
              <a:lnSpc>
                <a:spcPct val="90000"/>
              </a:lnSpc>
              <a:spcBef>
                <a:spcPts val="800"/>
              </a:spcBef>
              <a:spcAft>
                <a:spcPts val="0"/>
              </a:spcAft>
              <a:buClr>
                <a:schemeClr val="dk1"/>
              </a:buClr>
              <a:buSzPts val="1200"/>
              <a:buFont typeface="Arial"/>
              <a:buChar char="•"/>
              <a:defRPr sz="1200" b="0" i="0" u="none" strike="noStrike" cap="none">
                <a:solidFill>
                  <a:schemeClr val="dk1"/>
                </a:solidFill>
                <a:latin typeface="Book Antiqua"/>
                <a:ea typeface="Book Antiqua"/>
                <a:cs typeface="Book Antiqua"/>
                <a:sym typeface="Book Antiqua"/>
              </a:defRPr>
            </a:lvl4pPr>
            <a:lvl5pPr marL="3047924" marR="0" lvl="4" indent="-406390" algn="l" rtl="0" eaLnBrk="1" hangingPunct="1">
              <a:lnSpc>
                <a:spcPct val="90000"/>
              </a:lnSpc>
              <a:spcBef>
                <a:spcPts val="800"/>
              </a:spcBef>
              <a:spcAft>
                <a:spcPts val="0"/>
              </a:spcAft>
              <a:buClr>
                <a:schemeClr val="dk1"/>
              </a:buClr>
              <a:buSzPts val="1200"/>
              <a:buFont typeface="Arial"/>
              <a:buChar char="•"/>
              <a:defRPr sz="1200" b="0" i="0" u="none" strike="noStrike" cap="none">
                <a:solidFill>
                  <a:schemeClr val="dk1"/>
                </a:solidFill>
                <a:latin typeface="Book Antiqua"/>
                <a:ea typeface="Book Antiqua"/>
                <a:cs typeface="Book Antiqua"/>
                <a:sym typeface="Book Antiqua"/>
              </a:defRPr>
            </a:lvl5pPr>
            <a:lvl6pPr marL="3657509" marR="0" lvl="5" indent="-406390" algn="l" rtl="0" eaLnBrk="1" hangingPunct="1">
              <a:lnSpc>
                <a:spcPct val="90000"/>
              </a:lnSpc>
              <a:spcBef>
                <a:spcPts val="800"/>
              </a:spcBef>
              <a:spcAft>
                <a:spcPts val="0"/>
              </a:spcAft>
              <a:buClr>
                <a:schemeClr val="dk1"/>
              </a:buClr>
              <a:buSzPts val="1200"/>
              <a:buFont typeface="Arial"/>
              <a:buChar char="•"/>
              <a:defRPr sz="1200" b="0" i="0" u="none" strike="noStrike" cap="none">
                <a:solidFill>
                  <a:schemeClr val="dk1"/>
                </a:solidFill>
                <a:latin typeface="Book Antiqua"/>
                <a:ea typeface="Book Antiqua"/>
                <a:cs typeface="Book Antiqua"/>
                <a:sym typeface="Book Antiqua"/>
              </a:defRPr>
            </a:lvl6pPr>
            <a:lvl7pPr marL="4267093" marR="0" lvl="6" indent="-406390" algn="l" rtl="0" eaLnBrk="1" hangingPunct="1">
              <a:lnSpc>
                <a:spcPct val="90000"/>
              </a:lnSpc>
              <a:spcBef>
                <a:spcPts val="800"/>
              </a:spcBef>
              <a:spcAft>
                <a:spcPts val="0"/>
              </a:spcAft>
              <a:buClr>
                <a:schemeClr val="dk1"/>
              </a:buClr>
              <a:buSzPts val="1200"/>
              <a:buFont typeface="Arial"/>
              <a:buChar char="•"/>
              <a:defRPr sz="1200" b="0" i="0" u="none" strike="noStrike" cap="none">
                <a:solidFill>
                  <a:schemeClr val="dk1"/>
                </a:solidFill>
                <a:latin typeface="Book Antiqua"/>
                <a:ea typeface="Book Antiqua"/>
                <a:cs typeface="Book Antiqua"/>
                <a:sym typeface="Book Antiqua"/>
              </a:defRPr>
            </a:lvl7pPr>
            <a:lvl8pPr marL="4876678" marR="0" lvl="7" indent="-406390" algn="l" rtl="0" eaLnBrk="1" hangingPunct="1">
              <a:lnSpc>
                <a:spcPct val="90000"/>
              </a:lnSpc>
              <a:spcBef>
                <a:spcPts val="800"/>
              </a:spcBef>
              <a:spcAft>
                <a:spcPts val="0"/>
              </a:spcAft>
              <a:buClr>
                <a:schemeClr val="dk1"/>
              </a:buClr>
              <a:buSzPts val="1200"/>
              <a:buFont typeface="Arial"/>
              <a:buChar char="•"/>
              <a:defRPr sz="1200" b="0" i="0" u="none" strike="noStrike" cap="none">
                <a:solidFill>
                  <a:schemeClr val="dk1"/>
                </a:solidFill>
                <a:latin typeface="Book Antiqua"/>
                <a:ea typeface="Book Antiqua"/>
                <a:cs typeface="Book Antiqua"/>
                <a:sym typeface="Book Antiqua"/>
              </a:defRPr>
            </a:lvl8pPr>
            <a:lvl9pPr marL="5486263" marR="0" lvl="8" indent="-406390" algn="l" rtl="0" eaLnBrk="1" hangingPunct="1">
              <a:lnSpc>
                <a:spcPct val="90000"/>
              </a:lnSpc>
              <a:spcBef>
                <a:spcPts val="800"/>
              </a:spcBef>
              <a:spcAft>
                <a:spcPts val="0"/>
              </a:spcAft>
              <a:buClr>
                <a:schemeClr val="dk1"/>
              </a:buClr>
              <a:buSzPts val="1200"/>
              <a:buFont typeface="Arial"/>
              <a:buChar char="•"/>
              <a:defRPr sz="1200" b="0" i="0" u="none" strike="noStrike" cap="none">
                <a:solidFill>
                  <a:schemeClr val="dk1"/>
                </a:solidFill>
                <a:latin typeface="Book Antiqua"/>
                <a:ea typeface="Book Antiqua"/>
                <a:cs typeface="Book Antiqua"/>
                <a:sym typeface="Book Antiqua"/>
              </a:defRPr>
            </a:lvl9pPr>
          </a:lstStyle>
          <a:p>
            <a:r>
              <a:rPr lang="it-IT" b="1" dirty="0"/>
              <a:t>PCA:</a:t>
            </a:r>
            <a:r>
              <a:rPr lang="it-IT" dirty="0"/>
              <a:t> </a:t>
            </a:r>
          </a:p>
          <a:p>
            <a:pPr lvl="1" algn="just"/>
            <a:r>
              <a:rPr lang="it-IT" sz="1600" b="1" dirty="0" err="1"/>
              <a:t>Axis</a:t>
            </a:r>
            <a:r>
              <a:rPr lang="it-IT" sz="1600" dirty="0"/>
              <a:t>	</a:t>
            </a:r>
            <a:r>
              <a:rPr lang="it-IT" sz="1600" b="1" dirty="0"/>
              <a:t>–   </a:t>
            </a:r>
            <a:r>
              <a:rPr lang="en-US" sz="1400" dirty="0"/>
              <a:t>PCA, Scatterplot Port, Scatterplot Over Time,  Bar Chart</a:t>
            </a:r>
            <a:endParaRPr lang="it-IT" sz="1400" dirty="0"/>
          </a:p>
          <a:p>
            <a:pPr lvl="2"/>
            <a:endParaRPr lang="it-IT" dirty="0"/>
          </a:p>
        </p:txBody>
      </p:sp>
      <p:pic>
        <p:nvPicPr>
          <p:cNvPr id="13" name="Immagine 12">
            <a:extLst>
              <a:ext uri="{FF2B5EF4-FFF2-40B4-BE49-F238E27FC236}">
                <a16:creationId xmlns:a16="http://schemas.microsoft.com/office/drawing/2014/main" id="{98B33C48-EAE7-4803-9554-A741CDCDB9F3}"/>
              </a:ext>
            </a:extLst>
          </p:cNvPr>
          <p:cNvPicPr>
            <a:picLocks noChangeAspect="1"/>
          </p:cNvPicPr>
          <p:nvPr/>
        </p:nvPicPr>
        <p:blipFill>
          <a:blip r:embed="rId4"/>
          <a:stretch>
            <a:fillRect/>
          </a:stretch>
        </p:blipFill>
        <p:spPr>
          <a:xfrm>
            <a:off x="612258" y="3625643"/>
            <a:ext cx="5326809" cy="2706385"/>
          </a:xfrm>
          <a:prstGeom prst="rect">
            <a:avLst/>
          </a:prstGeom>
          <a:ln>
            <a:noFill/>
          </a:ln>
          <a:effectLst>
            <a:outerShdw blurRad="190500" algn="tl" rotWithShape="0">
              <a:srgbClr val="000000">
                <a:alpha val="70000"/>
              </a:srgbClr>
            </a:outerShdw>
          </a:effectLst>
        </p:spPr>
      </p:pic>
      <p:sp>
        <p:nvSpPr>
          <p:cNvPr id="15" name="Rettangolo 14">
            <a:extLst>
              <a:ext uri="{FF2B5EF4-FFF2-40B4-BE49-F238E27FC236}">
                <a16:creationId xmlns:a16="http://schemas.microsoft.com/office/drawing/2014/main" id="{B98BA09C-1338-42C5-886C-FB9B66BCF570}"/>
              </a:ext>
            </a:extLst>
          </p:cNvPr>
          <p:cNvSpPr/>
          <p:nvPr/>
        </p:nvSpPr>
        <p:spPr>
          <a:xfrm>
            <a:off x="457200" y="2467429"/>
            <a:ext cx="6374153" cy="704552"/>
          </a:xfrm>
          <a:prstGeom prst="rect">
            <a:avLst/>
          </a:prstGeom>
        </p:spPr>
        <p:txBody>
          <a:bodyPr wrap="square">
            <a:spAutoFit/>
          </a:bodyPr>
          <a:lstStyle/>
          <a:p>
            <a:pPr marL="609585" lvl="0" indent="-457189" algn="just">
              <a:lnSpc>
                <a:spcPct val="90000"/>
              </a:lnSpc>
              <a:spcBef>
                <a:spcPts val="1867"/>
              </a:spcBef>
              <a:buClr>
                <a:srgbClr val="595959"/>
              </a:buClr>
              <a:buSzPts val="1800"/>
              <a:buFont typeface="Arial"/>
              <a:buChar char="•"/>
            </a:pPr>
            <a:r>
              <a:rPr lang="it-IT" sz="1800" b="1" dirty="0" err="1">
                <a:solidFill>
                  <a:srgbClr val="595959"/>
                </a:solidFill>
                <a:latin typeface="Book Antiqua"/>
                <a:sym typeface="Book Antiqua"/>
              </a:rPr>
              <a:t>Timestamp</a:t>
            </a:r>
            <a:r>
              <a:rPr lang="it-IT" sz="1800" b="1" dirty="0">
                <a:solidFill>
                  <a:srgbClr val="595959"/>
                </a:solidFill>
                <a:latin typeface="Book Antiqua"/>
                <a:sym typeface="Book Antiqua"/>
              </a:rPr>
              <a:t>:</a:t>
            </a:r>
          </a:p>
          <a:p>
            <a:pPr marL="1219170" lvl="1" indent="-431789" algn="just">
              <a:lnSpc>
                <a:spcPct val="90000"/>
              </a:lnSpc>
              <a:spcBef>
                <a:spcPts val="1067"/>
              </a:spcBef>
              <a:buClr>
                <a:srgbClr val="595959"/>
              </a:buClr>
              <a:buSzPts val="1500"/>
              <a:buFont typeface="Arial"/>
              <a:buChar char="•"/>
            </a:pPr>
            <a:r>
              <a:rPr lang="it-IT" sz="1600" b="1" dirty="0" err="1">
                <a:solidFill>
                  <a:srgbClr val="595959"/>
                </a:solidFill>
                <a:latin typeface="Book Antiqua"/>
                <a:sym typeface="Book Antiqua"/>
              </a:rPr>
              <a:t>Axis</a:t>
            </a:r>
            <a:r>
              <a:rPr lang="it-IT" sz="1600" dirty="0">
                <a:solidFill>
                  <a:srgbClr val="595959"/>
                </a:solidFill>
                <a:latin typeface="Book Antiqua"/>
                <a:sym typeface="Book Antiqua"/>
              </a:rPr>
              <a:t>	</a:t>
            </a:r>
            <a:r>
              <a:rPr lang="it-IT" b="1" dirty="0">
                <a:solidFill>
                  <a:srgbClr val="595959"/>
                </a:solidFill>
                <a:latin typeface="Book Antiqua"/>
                <a:sym typeface="Book Antiqua"/>
              </a:rPr>
              <a:t>–   </a:t>
            </a:r>
            <a:r>
              <a:rPr lang="it-IT" dirty="0">
                <a:solidFill>
                  <a:srgbClr val="595959"/>
                </a:solidFill>
                <a:latin typeface="Book Antiqua"/>
                <a:sym typeface="Book Antiqua"/>
              </a:rPr>
              <a:t>PCA, </a:t>
            </a:r>
            <a:r>
              <a:rPr lang="en-US" dirty="0">
                <a:solidFill>
                  <a:srgbClr val="595959"/>
                </a:solidFill>
                <a:latin typeface="Book Antiqua"/>
                <a:sym typeface="Book Antiqua"/>
              </a:rPr>
              <a:t>Graph, Scatterplot Port, Bar Chart</a:t>
            </a:r>
            <a:endParaRPr lang="en-US" dirty="0"/>
          </a:p>
        </p:txBody>
      </p:sp>
      <p:pic>
        <p:nvPicPr>
          <p:cNvPr id="5" name="Immagine 4">
            <a:extLst>
              <a:ext uri="{FF2B5EF4-FFF2-40B4-BE49-F238E27FC236}">
                <a16:creationId xmlns:a16="http://schemas.microsoft.com/office/drawing/2014/main" id="{A3860C81-DF98-417F-AB5B-D46990E11017}"/>
              </a:ext>
            </a:extLst>
          </p:cNvPr>
          <p:cNvPicPr>
            <a:picLocks noChangeAspect="1"/>
          </p:cNvPicPr>
          <p:nvPr/>
        </p:nvPicPr>
        <p:blipFill>
          <a:blip r:embed="rId5"/>
          <a:stretch>
            <a:fillRect/>
          </a:stretch>
        </p:blipFill>
        <p:spPr>
          <a:xfrm>
            <a:off x="6252935" y="3634697"/>
            <a:ext cx="5326809" cy="27064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3153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CDEDA43-7D6F-4647-8C43-D75B868018E9}"/>
              </a:ext>
            </a:extLst>
          </p:cNvPr>
          <p:cNvPicPr>
            <a:picLocks noChangeAspect="1"/>
          </p:cNvPicPr>
          <p:nvPr/>
        </p:nvPicPr>
        <p:blipFill rotWithShape="1">
          <a:blip r:embed="rId2">
            <a:extLst>
              <a:ext uri="{28A0092B-C50C-407E-A947-70E740481C1C}">
                <a14:useLocalDpi xmlns:a14="http://schemas.microsoft.com/office/drawing/2010/main" val="0"/>
              </a:ext>
            </a:extLst>
          </a:blip>
          <a:srcRect l="21453" t="18245" r="20695" b="43860"/>
          <a:stretch/>
        </p:blipFill>
        <p:spPr>
          <a:xfrm>
            <a:off x="1158189" y="2983336"/>
            <a:ext cx="1179006" cy="834057"/>
          </a:xfrm>
          <a:prstGeom prst="rect">
            <a:avLst/>
          </a:prstGeom>
        </p:spPr>
      </p:pic>
      <p:pic>
        <p:nvPicPr>
          <p:cNvPr id="7" name="Immagine 6">
            <a:extLst>
              <a:ext uri="{FF2B5EF4-FFF2-40B4-BE49-F238E27FC236}">
                <a16:creationId xmlns:a16="http://schemas.microsoft.com/office/drawing/2014/main" id="{8DE0C7ED-ED5F-4339-BB6C-148CA99EF81C}"/>
              </a:ext>
            </a:extLst>
          </p:cNvPr>
          <p:cNvPicPr>
            <a:picLocks noChangeAspect="1"/>
          </p:cNvPicPr>
          <p:nvPr/>
        </p:nvPicPr>
        <p:blipFill rotWithShape="1">
          <a:blip r:embed="rId3">
            <a:extLst>
              <a:ext uri="{28A0092B-C50C-407E-A947-70E740481C1C}">
                <a14:useLocalDpi xmlns:a14="http://schemas.microsoft.com/office/drawing/2010/main" val="0"/>
              </a:ext>
            </a:extLst>
          </a:blip>
          <a:srcRect l="28021" t="10761" r="30547" b="35204"/>
          <a:stretch/>
        </p:blipFill>
        <p:spPr>
          <a:xfrm>
            <a:off x="10211061" y="2859043"/>
            <a:ext cx="809290" cy="1139913"/>
          </a:xfrm>
          <a:prstGeom prst="rect">
            <a:avLst/>
          </a:prstGeom>
        </p:spPr>
      </p:pic>
      <p:pic>
        <p:nvPicPr>
          <p:cNvPr id="9" name="Immagine 8" descr="Immagine che contiene screenshot&#10;&#10;Descrizione generata automaticamente">
            <a:extLst>
              <a:ext uri="{FF2B5EF4-FFF2-40B4-BE49-F238E27FC236}">
                <a16:creationId xmlns:a16="http://schemas.microsoft.com/office/drawing/2014/main" id="{A7D73021-7470-433C-A990-A0A6EF91D69A}"/>
              </a:ext>
            </a:extLst>
          </p:cNvPr>
          <p:cNvPicPr>
            <a:picLocks noChangeAspect="1"/>
          </p:cNvPicPr>
          <p:nvPr/>
        </p:nvPicPr>
        <p:blipFill rotWithShape="1">
          <a:blip r:embed="rId4">
            <a:extLst>
              <a:ext uri="{28A0092B-C50C-407E-A947-70E740481C1C}">
                <a14:useLocalDpi xmlns:a14="http://schemas.microsoft.com/office/drawing/2010/main" val="0"/>
              </a:ext>
            </a:extLst>
          </a:blip>
          <a:srcRect l="17916" t="21520" r="17663" b="31696"/>
          <a:stretch/>
        </p:blipFill>
        <p:spPr>
          <a:xfrm>
            <a:off x="5758434" y="3040607"/>
            <a:ext cx="990403" cy="776786"/>
          </a:xfrm>
          <a:prstGeom prst="rect">
            <a:avLst/>
          </a:prstGeom>
        </p:spPr>
      </p:pic>
      <p:pic>
        <p:nvPicPr>
          <p:cNvPr id="11" name="Immagine 10">
            <a:extLst>
              <a:ext uri="{FF2B5EF4-FFF2-40B4-BE49-F238E27FC236}">
                <a16:creationId xmlns:a16="http://schemas.microsoft.com/office/drawing/2014/main" id="{D41D44F0-801A-4397-975C-C8B34157FE1B}"/>
              </a:ext>
            </a:extLst>
          </p:cNvPr>
          <p:cNvPicPr>
            <a:picLocks noChangeAspect="1"/>
          </p:cNvPicPr>
          <p:nvPr/>
        </p:nvPicPr>
        <p:blipFill rotWithShape="1">
          <a:blip r:embed="rId5">
            <a:extLst>
              <a:ext uri="{28A0092B-C50C-407E-A947-70E740481C1C}">
                <a14:useLocalDpi xmlns:a14="http://schemas.microsoft.com/office/drawing/2010/main" val="0"/>
              </a:ext>
            </a:extLst>
          </a:blip>
          <a:srcRect l="25217" t="16440" r="25723" b="38246"/>
          <a:stretch/>
        </p:blipFill>
        <p:spPr>
          <a:xfrm>
            <a:off x="3577699" y="2983336"/>
            <a:ext cx="835270" cy="834057"/>
          </a:xfrm>
          <a:prstGeom prst="rect">
            <a:avLst/>
          </a:prstGeom>
        </p:spPr>
      </p:pic>
      <p:sp>
        <p:nvSpPr>
          <p:cNvPr id="12" name="Rettangolo 11">
            <a:extLst>
              <a:ext uri="{FF2B5EF4-FFF2-40B4-BE49-F238E27FC236}">
                <a16:creationId xmlns:a16="http://schemas.microsoft.com/office/drawing/2014/main" id="{3B4AD5BB-F7E9-4AC3-BEB7-F4B1328E6981}"/>
              </a:ext>
            </a:extLst>
          </p:cNvPr>
          <p:cNvSpPr/>
          <p:nvPr/>
        </p:nvSpPr>
        <p:spPr>
          <a:xfrm>
            <a:off x="1191829" y="3932801"/>
            <a:ext cx="1071127" cy="307777"/>
          </a:xfrm>
          <a:prstGeom prst="rect">
            <a:avLst/>
          </a:prstGeom>
        </p:spPr>
        <p:txBody>
          <a:bodyPr wrap="none">
            <a:spAutoFit/>
          </a:bodyPr>
          <a:lstStyle/>
          <a:p>
            <a:r>
              <a:rPr lang="en-US" b="1">
                <a:solidFill>
                  <a:srgbClr val="1A323E"/>
                </a:solidFill>
                <a:latin typeface="Book Antiqua" panose="02040602050305030304" pitchFamily="18" charset="0"/>
              </a:rPr>
              <a:t>DATASET</a:t>
            </a:r>
            <a:endParaRPr lang="en-US">
              <a:solidFill>
                <a:srgbClr val="1A323E"/>
              </a:solidFill>
              <a:latin typeface="Book Antiqua" panose="02040602050305030304" pitchFamily="18" charset="0"/>
            </a:endParaRPr>
          </a:p>
        </p:txBody>
      </p:sp>
      <p:sp>
        <p:nvSpPr>
          <p:cNvPr id="13" name="Rettangolo 12">
            <a:extLst>
              <a:ext uri="{FF2B5EF4-FFF2-40B4-BE49-F238E27FC236}">
                <a16:creationId xmlns:a16="http://schemas.microsoft.com/office/drawing/2014/main" id="{A66F5B07-ABDF-4562-8D78-D253E1FF577D}"/>
              </a:ext>
            </a:extLst>
          </p:cNvPr>
          <p:cNvSpPr/>
          <p:nvPr/>
        </p:nvSpPr>
        <p:spPr>
          <a:xfrm>
            <a:off x="3151994" y="3932800"/>
            <a:ext cx="1686680" cy="307777"/>
          </a:xfrm>
          <a:prstGeom prst="rect">
            <a:avLst/>
          </a:prstGeom>
        </p:spPr>
        <p:txBody>
          <a:bodyPr wrap="none">
            <a:spAutoFit/>
          </a:bodyPr>
          <a:lstStyle/>
          <a:p>
            <a:r>
              <a:rPr lang="en-US" b="1">
                <a:solidFill>
                  <a:srgbClr val="1A323E"/>
                </a:solidFill>
                <a:latin typeface="Book Antiqua" panose="02040602050305030304" pitchFamily="18" charset="0"/>
              </a:rPr>
              <a:t>TECHNOLOGIES</a:t>
            </a:r>
            <a:endParaRPr lang="en-US">
              <a:solidFill>
                <a:srgbClr val="1A323E"/>
              </a:solidFill>
              <a:latin typeface="Book Antiqua" panose="02040602050305030304" pitchFamily="18" charset="0"/>
            </a:endParaRPr>
          </a:p>
        </p:txBody>
      </p:sp>
      <p:sp>
        <p:nvSpPr>
          <p:cNvPr id="14" name="Rettangolo 13">
            <a:extLst>
              <a:ext uri="{FF2B5EF4-FFF2-40B4-BE49-F238E27FC236}">
                <a16:creationId xmlns:a16="http://schemas.microsoft.com/office/drawing/2014/main" id="{70F98B9F-EBAA-4EDC-8F6F-14B759939FFB}"/>
              </a:ext>
            </a:extLst>
          </p:cNvPr>
          <p:cNvSpPr/>
          <p:nvPr/>
        </p:nvSpPr>
        <p:spPr>
          <a:xfrm>
            <a:off x="5343770" y="3932799"/>
            <a:ext cx="1819729" cy="307777"/>
          </a:xfrm>
          <a:prstGeom prst="rect">
            <a:avLst/>
          </a:prstGeom>
        </p:spPr>
        <p:txBody>
          <a:bodyPr wrap="none">
            <a:spAutoFit/>
          </a:bodyPr>
          <a:lstStyle/>
          <a:p>
            <a:r>
              <a:rPr lang="en-US" b="1">
                <a:solidFill>
                  <a:srgbClr val="1A323E"/>
                </a:solidFill>
                <a:latin typeface="Book Antiqua" panose="02040602050305030304" pitchFamily="18" charset="0"/>
              </a:rPr>
              <a:t>VISUALIZATIONS</a:t>
            </a:r>
            <a:endParaRPr lang="en-US">
              <a:solidFill>
                <a:srgbClr val="1A323E"/>
              </a:solidFill>
              <a:latin typeface="Book Antiqua" panose="02040602050305030304" pitchFamily="18" charset="0"/>
            </a:endParaRPr>
          </a:p>
        </p:txBody>
      </p:sp>
      <p:sp>
        <p:nvSpPr>
          <p:cNvPr id="15" name="Rettangolo 14">
            <a:extLst>
              <a:ext uri="{FF2B5EF4-FFF2-40B4-BE49-F238E27FC236}">
                <a16:creationId xmlns:a16="http://schemas.microsoft.com/office/drawing/2014/main" id="{3B061300-6824-455B-8C1F-5DC15B9C6CC7}"/>
              </a:ext>
            </a:extLst>
          </p:cNvPr>
          <p:cNvSpPr/>
          <p:nvPr/>
        </p:nvSpPr>
        <p:spPr>
          <a:xfrm>
            <a:off x="10149873" y="3932797"/>
            <a:ext cx="931665" cy="307777"/>
          </a:xfrm>
          <a:prstGeom prst="rect">
            <a:avLst/>
          </a:prstGeom>
        </p:spPr>
        <p:txBody>
          <a:bodyPr wrap="none">
            <a:spAutoFit/>
          </a:bodyPr>
          <a:lstStyle/>
          <a:p>
            <a:r>
              <a:rPr lang="en-US" b="1">
                <a:solidFill>
                  <a:srgbClr val="1A323E"/>
                </a:solidFill>
                <a:latin typeface="Book Antiqua" panose="02040602050305030304" pitchFamily="18" charset="0"/>
              </a:rPr>
              <a:t>FILTERS</a:t>
            </a:r>
            <a:endParaRPr lang="en-US">
              <a:solidFill>
                <a:srgbClr val="1A323E"/>
              </a:solidFill>
              <a:latin typeface="Book Antiqua" panose="02040602050305030304" pitchFamily="18" charset="0"/>
            </a:endParaRPr>
          </a:p>
        </p:txBody>
      </p:sp>
      <p:cxnSp>
        <p:nvCxnSpPr>
          <p:cNvPr id="4" name="Connettore 2 3">
            <a:extLst>
              <a:ext uri="{FF2B5EF4-FFF2-40B4-BE49-F238E27FC236}">
                <a16:creationId xmlns:a16="http://schemas.microsoft.com/office/drawing/2014/main" id="{C9AC6352-5B35-4592-B29A-896D4268E31D}"/>
              </a:ext>
            </a:extLst>
          </p:cNvPr>
          <p:cNvCxnSpPr>
            <a:cxnSpLocks/>
          </p:cNvCxnSpPr>
          <p:nvPr/>
        </p:nvCxnSpPr>
        <p:spPr>
          <a:xfrm>
            <a:off x="2638404" y="3395954"/>
            <a:ext cx="638086" cy="0"/>
          </a:xfrm>
          <a:prstGeom prst="straightConnector1">
            <a:avLst/>
          </a:prstGeom>
          <a:ln w="50800">
            <a:solidFill>
              <a:srgbClr val="1A323E"/>
            </a:solidFill>
            <a:tailEnd type="triangle"/>
          </a:ln>
          <a:effectLst/>
        </p:spPr>
        <p:style>
          <a:lnRef idx="3">
            <a:schemeClr val="dk1"/>
          </a:lnRef>
          <a:fillRef idx="0">
            <a:schemeClr val="dk1"/>
          </a:fillRef>
          <a:effectRef idx="2">
            <a:schemeClr val="dk1"/>
          </a:effectRef>
          <a:fontRef idx="minor">
            <a:schemeClr val="tx1"/>
          </a:fontRef>
        </p:style>
      </p:cxnSp>
      <p:sp>
        <p:nvSpPr>
          <p:cNvPr id="18" name="Titolo 1">
            <a:extLst>
              <a:ext uri="{FF2B5EF4-FFF2-40B4-BE49-F238E27FC236}">
                <a16:creationId xmlns:a16="http://schemas.microsoft.com/office/drawing/2014/main" id="{FB3CF0FF-B44F-447F-8B20-BEA2704D6C17}"/>
              </a:ext>
            </a:extLst>
          </p:cNvPr>
          <p:cNvSpPr>
            <a:spLocks noGrp="1"/>
          </p:cNvSpPr>
          <p:nvPr>
            <p:ph type="title"/>
          </p:nvPr>
        </p:nvSpPr>
        <p:spPr>
          <a:xfrm>
            <a:off x="1092200" y="1127467"/>
            <a:ext cx="10007600" cy="621122"/>
          </a:xfrm>
        </p:spPr>
        <p:txBody>
          <a:bodyPr/>
          <a:lstStyle/>
          <a:p>
            <a:r>
              <a:rPr lang="en-US">
                <a:solidFill>
                  <a:srgbClr val="1A323E"/>
                </a:solidFill>
              </a:rPr>
              <a:t>Pipeline</a:t>
            </a:r>
          </a:p>
        </p:txBody>
      </p:sp>
      <p:pic>
        <p:nvPicPr>
          <p:cNvPr id="8" name="Immagine 7">
            <a:extLst>
              <a:ext uri="{FF2B5EF4-FFF2-40B4-BE49-F238E27FC236}">
                <a16:creationId xmlns:a16="http://schemas.microsoft.com/office/drawing/2014/main" id="{8697A526-782B-4672-A1FC-35A6B7C06DE0}"/>
              </a:ext>
            </a:extLst>
          </p:cNvPr>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8094302" y="2941877"/>
            <a:ext cx="990403" cy="875514"/>
          </a:xfrm>
          <a:prstGeom prst="rect">
            <a:avLst/>
          </a:prstGeom>
          <a:ln>
            <a:noFill/>
          </a:ln>
          <a:effectLst>
            <a:softEdge rad="12700"/>
          </a:effectLst>
        </p:spPr>
      </p:pic>
      <p:cxnSp>
        <p:nvCxnSpPr>
          <p:cNvPr id="20" name="Connettore 2 19">
            <a:extLst>
              <a:ext uri="{FF2B5EF4-FFF2-40B4-BE49-F238E27FC236}">
                <a16:creationId xmlns:a16="http://schemas.microsoft.com/office/drawing/2014/main" id="{500D0A3D-709B-44F4-9705-A947262FC1F9}"/>
              </a:ext>
            </a:extLst>
          </p:cNvPr>
          <p:cNvCxnSpPr>
            <a:cxnSpLocks/>
          </p:cNvCxnSpPr>
          <p:nvPr/>
        </p:nvCxnSpPr>
        <p:spPr>
          <a:xfrm>
            <a:off x="4822051" y="3391058"/>
            <a:ext cx="638086" cy="0"/>
          </a:xfrm>
          <a:prstGeom prst="straightConnector1">
            <a:avLst/>
          </a:prstGeom>
          <a:ln w="50800">
            <a:solidFill>
              <a:srgbClr val="1A323E"/>
            </a:solidFill>
            <a:tailEnd type="triangle"/>
          </a:ln>
          <a:effectLst/>
        </p:spPr>
        <p:style>
          <a:lnRef idx="3">
            <a:schemeClr val="dk1"/>
          </a:lnRef>
          <a:fillRef idx="0">
            <a:schemeClr val="dk1"/>
          </a:fillRef>
          <a:effectRef idx="2">
            <a:schemeClr val="dk1"/>
          </a:effectRef>
          <a:fontRef idx="minor">
            <a:schemeClr val="tx1"/>
          </a:fontRef>
        </p:style>
      </p:cxnSp>
      <p:sp>
        <p:nvSpPr>
          <p:cNvPr id="21" name="Rettangolo 20">
            <a:extLst>
              <a:ext uri="{FF2B5EF4-FFF2-40B4-BE49-F238E27FC236}">
                <a16:creationId xmlns:a16="http://schemas.microsoft.com/office/drawing/2014/main" id="{4641CE90-C763-4423-BCFB-1BE0B44FD961}"/>
              </a:ext>
            </a:extLst>
          </p:cNvPr>
          <p:cNvSpPr/>
          <p:nvPr/>
        </p:nvSpPr>
        <p:spPr>
          <a:xfrm>
            <a:off x="8067395" y="3932798"/>
            <a:ext cx="1051891" cy="307777"/>
          </a:xfrm>
          <a:prstGeom prst="rect">
            <a:avLst/>
          </a:prstGeom>
        </p:spPr>
        <p:txBody>
          <a:bodyPr wrap="none">
            <a:spAutoFit/>
          </a:bodyPr>
          <a:lstStyle/>
          <a:p>
            <a:r>
              <a:rPr lang="en-US" b="1">
                <a:solidFill>
                  <a:srgbClr val="1A323E"/>
                </a:solidFill>
                <a:latin typeface="Book Antiqua" panose="02040602050305030304" pitchFamily="18" charset="0"/>
              </a:rPr>
              <a:t>ACTIONS</a:t>
            </a:r>
            <a:endParaRPr lang="en-US">
              <a:solidFill>
                <a:srgbClr val="1A323E"/>
              </a:solidFill>
              <a:latin typeface="Book Antiqua" panose="02040602050305030304" pitchFamily="18" charset="0"/>
            </a:endParaRPr>
          </a:p>
        </p:txBody>
      </p:sp>
      <p:cxnSp>
        <p:nvCxnSpPr>
          <p:cNvPr id="22" name="Connettore 2 21">
            <a:extLst>
              <a:ext uri="{FF2B5EF4-FFF2-40B4-BE49-F238E27FC236}">
                <a16:creationId xmlns:a16="http://schemas.microsoft.com/office/drawing/2014/main" id="{68C58958-98F6-4782-8664-DEDBA825E6F3}"/>
              </a:ext>
            </a:extLst>
          </p:cNvPr>
          <p:cNvCxnSpPr>
            <a:cxnSpLocks/>
          </p:cNvCxnSpPr>
          <p:nvPr/>
        </p:nvCxnSpPr>
        <p:spPr>
          <a:xfrm>
            <a:off x="7163499" y="3391058"/>
            <a:ext cx="638086" cy="0"/>
          </a:xfrm>
          <a:prstGeom prst="straightConnector1">
            <a:avLst/>
          </a:prstGeom>
          <a:ln w="50800">
            <a:solidFill>
              <a:srgbClr val="1A323E"/>
            </a:solidFill>
            <a:tailEnd type="triangle"/>
          </a:ln>
          <a:effectLst/>
        </p:spPr>
        <p:style>
          <a:lnRef idx="3">
            <a:schemeClr val="dk1"/>
          </a:lnRef>
          <a:fillRef idx="0">
            <a:schemeClr val="dk1"/>
          </a:fillRef>
          <a:effectRef idx="2">
            <a:schemeClr val="dk1"/>
          </a:effectRef>
          <a:fontRef idx="minor">
            <a:schemeClr val="tx1"/>
          </a:fontRef>
        </p:style>
      </p:cxnSp>
      <p:cxnSp>
        <p:nvCxnSpPr>
          <p:cNvPr id="16" name="Connettore 2 15">
            <a:extLst>
              <a:ext uri="{FF2B5EF4-FFF2-40B4-BE49-F238E27FC236}">
                <a16:creationId xmlns:a16="http://schemas.microsoft.com/office/drawing/2014/main" id="{6959E21A-FC92-45D7-AAA2-B97794E3F34E}"/>
              </a:ext>
            </a:extLst>
          </p:cNvPr>
          <p:cNvCxnSpPr>
            <a:cxnSpLocks/>
          </p:cNvCxnSpPr>
          <p:nvPr/>
        </p:nvCxnSpPr>
        <p:spPr>
          <a:xfrm>
            <a:off x="9356094" y="3400890"/>
            <a:ext cx="638086" cy="0"/>
          </a:xfrm>
          <a:prstGeom prst="straightConnector1">
            <a:avLst/>
          </a:prstGeom>
          <a:ln w="50800">
            <a:solidFill>
              <a:srgbClr val="1A323E"/>
            </a:solidFill>
            <a:tailEnd type="triangle"/>
          </a:ln>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42237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6" presetClass="emph" presetSubtype="0" repeatCount="2000" fill="remove" nodeType="withEffect">
                                  <p:stCondLst>
                                    <p:cond delay="500"/>
                                  </p:stCondLst>
                                  <p:childTnLst>
                                    <p:animEffect transition="out" filter="fade">
                                      <p:cBhvr>
                                        <p:cTn id="9" dur="500" tmFilter="0, 0; .2, .5; .8, .5; 1, 0"/>
                                        <p:tgtEl>
                                          <p:spTgt spid="7"/>
                                        </p:tgtEl>
                                      </p:cBhvr>
                                    </p:animEffect>
                                    <p:animScale>
                                      <p:cBhvr>
                                        <p:cTn id="10" dur="250" autoRev="1" fill="hold"/>
                                        <p:tgtEl>
                                          <p:spTgt spid="7"/>
                                        </p:tgtEl>
                                      </p:cBhvr>
                                      <p:by x="105000" y="105000"/>
                                    </p:animScale>
                                  </p:childTnLst>
                                </p:cTn>
                              </p:par>
                              <p:par>
                                <p:cTn id="11" presetID="26" presetClass="emph" presetSubtype="0" repeatCount="2000" fill="remove" grpId="0" nodeType="withEffect">
                                  <p:stCondLst>
                                    <p:cond delay="500"/>
                                  </p:stCondLst>
                                  <p:childTnLst>
                                    <p:animEffect transition="out" filter="fade">
                                      <p:cBhvr>
                                        <p:cTn id="12" dur="500" tmFilter="0, 0; .2, .5; .8, .5; 1, 0"/>
                                        <p:tgtEl>
                                          <p:spTgt spid="15"/>
                                        </p:tgtEl>
                                      </p:cBhvr>
                                    </p:animEffect>
                                    <p:animScale>
                                      <p:cBhvr>
                                        <p:cTn id="13"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testo 2">
            <a:extLst>
              <a:ext uri="{FF2B5EF4-FFF2-40B4-BE49-F238E27FC236}">
                <a16:creationId xmlns:a16="http://schemas.microsoft.com/office/drawing/2014/main" id="{10CE1A11-8D82-4DFA-B40F-D03122D9433E}"/>
              </a:ext>
            </a:extLst>
          </p:cNvPr>
          <p:cNvSpPr>
            <a:spLocks noGrp="1"/>
          </p:cNvSpPr>
          <p:nvPr>
            <p:ph type="body" idx="1"/>
          </p:nvPr>
        </p:nvSpPr>
        <p:spPr>
          <a:xfrm>
            <a:off x="810317" y="1263860"/>
            <a:ext cx="10478367" cy="5220721"/>
          </a:xfrm>
        </p:spPr>
        <p:txBody>
          <a:bodyPr anchor="ctr"/>
          <a:lstStyle/>
          <a:p>
            <a:r>
              <a:rPr lang="it-IT" sz="1600" b="1" dirty="0" err="1"/>
              <a:t>Timestamp</a:t>
            </a:r>
            <a:r>
              <a:rPr lang="it-IT" sz="1600" b="1" dirty="0"/>
              <a:t>:</a:t>
            </a:r>
            <a:r>
              <a:rPr lang="it-IT" sz="1600" dirty="0"/>
              <a:t> </a:t>
            </a:r>
          </a:p>
          <a:p>
            <a:pPr lvl="1"/>
            <a:r>
              <a:rPr lang="it-IT" sz="1400" dirty="0" err="1"/>
              <a:t>Axis</a:t>
            </a:r>
            <a:r>
              <a:rPr lang="it-IT" sz="1400" dirty="0"/>
              <a:t>	–</a:t>
            </a:r>
            <a:r>
              <a:rPr lang="it-IT" sz="1400" b="1" dirty="0"/>
              <a:t>   </a:t>
            </a:r>
            <a:r>
              <a:rPr lang="en-US" sz="1400" dirty="0"/>
              <a:t>Allows you to filter the dataset by time, giving you the ability to filter by </a:t>
            </a:r>
            <a:r>
              <a:rPr lang="en-US" sz="1400" b="1" dirty="0"/>
              <a:t>day</a:t>
            </a:r>
            <a:r>
              <a:rPr lang="en-US" sz="1400" dirty="0"/>
              <a:t> and by </a:t>
            </a:r>
            <a:r>
              <a:rPr lang="en-US" sz="1400" b="1" dirty="0"/>
              <a:t>hours</a:t>
            </a:r>
            <a:r>
              <a:rPr lang="en-US" sz="1400" dirty="0"/>
              <a:t>.</a:t>
            </a:r>
          </a:p>
          <a:p>
            <a:r>
              <a:rPr lang="en-US" sz="1600" b="1" dirty="0"/>
              <a:t>PCA:</a:t>
            </a:r>
          </a:p>
          <a:p>
            <a:pPr lvl="1"/>
            <a:r>
              <a:rPr lang="en-US" sz="1400" dirty="0"/>
              <a:t>Axis</a:t>
            </a:r>
            <a:r>
              <a:rPr lang="it-IT" sz="1400" b="1" dirty="0"/>
              <a:t> 	</a:t>
            </a:r>
            <a:r>
              <a:rPr lang="it-IT" sz="1400" dirty="0"/>
              <a:t>–</a:t>
            </a:r>
            <a:r>
              <a:rPr lang="it-IT" sz="1400" b="1" dirty="0"/>
              <a:t>   </a:t>
            </a:r>
            <a:r>
              <a:rPr lang="en-US" sz="1400" dirty="0"/>
              <a:t>Allows you to filter the dataset by </a:t>
            </a:r>
            <a:r>
              <a:rPr lang="en-US" sz="1400" b="1" dirty="0"/>
              <a:t>Source IP</a:t>
            </a:r>
            <a:r>
              <a:rPr lang="en-US" sz="1400" dirty="0"/>
              <a:t>, </a:t>
            </a:r>
            <a:r>
              <a:rPr lang="en-US" sz="1400" b="1" dirty="0"/>
              <a:t>Destination Port</a:t>
            </a:r>
            <a:r>
              <a:rPr lang="en-US" sz="1400" dirty="0"/>
              <a:t>, </a:t>
            </a:r>
            <a:r>
              <a:rPr lang="en-US" sz="1400" b="1" dirty="0"/>
              <a:t>Target IP</a:t>
            </a:r>
            <a:r>
              <a:rPr lang="en-US" sz="1400" dirty="0"/>
              <a:t> and </a:t>
            </a:r>
            <a:r>
              <a:rPr lang="en-US" sz="1400" b="1" dirty="0"/>
              <a:t>Type of Attack</a:t>
            </a:r>
          </a:p>
          <a:p>
            <a:r>
              <a:rPr lang="en-US" sz="1600" b="1" dirty="0"/>
              <a:t>Graph</a:t>
            </a:r>
          </a:p>
          <a:p>
            <a:pPr lvl="1"/>
            <a:r>
              <a:rPr lang="en-US" sz="1400" dirty="0"/>
              <a:t>Legend</a:t>
            </a:r>
            <a:r>
              <a:rPr lang="it-IT" sz="1400" b="1" dirty="0"/>
              <a:t> </a:t>
            </a:r>
            <a:r>
              <a:rPr lang="it-IT" sz="1400" dirty="0"/>
              <a:t>–</a:t>
            </a:r>
            <a:r>
              <a:rPr lang="it-IT" sz="1400" b="1" dirty="0"/>
              <a:t>   </a:t>
            </a:r>
            <a:r>
              <a:rPr lang="en-US" sz="1400" dirty="0"/>
              <a:t>Allows you to filter the view by number of </a:t>
            </a:r>
            <a:r>
              <a:rPr lang="en-US" sz="1400" b="1" dirty="0"/>
              <a:t>packets sen</a:t>
            </a:r>
            <a:r>
              <a:rPr lang="en-US" sz="1400" dirty="0"/>
              <a:t>t and </a:t>
            </a:r>
            <a:r>
              <a:rPr lang="en-US" sz="1400" b="1" dirty="0"/>
              <a:t>delivered</a:t>
            </a:r>
          </a:p>
          <a:p>
            <a:pPr marL="463546" indent="-285750"/>
            <a:r>
              <a:rPr lang="en-US" sz="1600" b="1" dirty="0"/>
              <a:t>   Port filter</a:t>
            </a:r>
          </a:p>
          <a:p>
            <a:pPr marL="1073131" lvl="1" indent="-285750"/>
            <a:r>
              <a:rPr lang="en-US" sz="1300" b="1" dirty="0"/>
              <a:t>    </a:t>
            </a:r>
            <a:r>
              <a:rPr lang="en-US" sz="1400"/>
              <a:t>W</a:t>
            </a:r>
            <a:r>
              <a:rPr lang="en-US" sz="1400" dirty="0"/>
              <a:t>ith a multiple selection field, you can filter the </a:t>
            </a:r>
            <a:r>
              <a:rPr lang="en-US" sz="1400" b="1" dirty="0"/>
              <a:t>ports</a:t>
            </a:r>
            <a:r>
              <a:rPr lang="en-US" sz="1400" dirty="0"/>
              <a:t> and see the </a:t>
            </a:r>
            <a:r>
              <a:rPr lang="en-US" sz="1400" b="1" dirty="0"/>
              <a:t>percentage of use </a:t>
            </a:r>
            <a:r>
              <a:rPr lang="en-US" sz="1400" dirty="0"/>
              <a:t>based on the total </a:t>
            </a:r>
          </a:p>
          <a:p>
            <a:pPr marL="787381" lvl="1" indent="0">
              <a:buNone/>
            </a:pPr>
            <a:endParaRPr lang="en-US" sz="1400" dirty="0"/>
          </a:p>
          <a:p>
            <a:pPr lvl="1"/>
            <a:endParaRPr lang="it-IT" sz="1400" dirty="0"/>
          </a:p>
        </p:txBody>
      </p:sp>
      <p:sp>
        <p:nvSpPr>
          <p:cNvPr id="6" name="Titolo 1">
            <a:extLst>
              <a:ext uri="{FF2B5EF4-FFF2-40B4-BE49-F238E27FC236}">
                <a16:creationId xmlns:a16="http://schemas.microsoft.com/office/drawing/2014/main" id="{220843B2-55D3-468D-A729-52677DD37640}"/>
              </a:ext>
            </a:extLst>
          </p:cNvPr>
          <p:cNvSpPr txBox="1">
            <a:spLocks/>
          </p:cNvSpPr>
          <p:nvPr/>
        </p:nvSpPr>
        <p:spPr>
          <a:xfrm>
            <a:off x="1013509" y="627457"/>
            <a:ext cx="9129595" cy="621122"/>
          </a:xfrm>
          <a:prstGeom prst="rect">
            <a:avLst/>
          </a:prstGeom>
          <a:noFill/>
          <a:ln>
            <a:noFill/>
          </a:ln>
        </p:spPr>
        <p:txBody>
          <a:bodyPr spcFirstLastPara="1" wrap="square" lIns="68575" tIns="34275" rIns="68575" bIns="34275" anchor="b" anchorCtr="0"/>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chemeClr val="lt1"/>
              </a:buClr>
              <a:buSzPts val="3000"/>
              <a:buFont typeface="Book Antiqua"/>
              <a:buNone/>
              <a:defRPr sz="4000" b="0" i="0" u="none" strike="noStrike" cap="none">
                <a:solidFill>
                  <a:schemeClr val="lt1"/>
                </a:solidFill>
                <a:latin typeface="Book Antiqua"/>
                <a:ea typeface="Book Antiqua"/>
                <a:cs typeface="Book Antiqua"/>
                <a:sym typeface="Book Antiqua"/>
              </a:defRPr>
            </a:lvl1pPr>
            <a:lvl2pPr marR="0" lvl="1" algn="l" rtl="0" eaLnBrk="1" hangingPunct="1">
              <a:lnSpc>
                <a:spcPct val="100000"/>
              </a:lnSpc>
              <a:spcBef>
                <a:spcPts val="0"/>
              </a:spcBef>
              <a:spcAft>
                <a:spcPts val="0"/>
              </a:spcAft>
              <a:buClr>
                <a:srgbClr val="000000"/>
              </a:buClr>
              <a:buSzPts val="3000"/>
              <a:buFont typeface="Arial"/>
              <a:buNone/>
              <a:defRPr sz="40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3000"/>
              <a:buFont typeface="Arial"/>
              <a:buNone/>
              <a:defRPr sz="40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3000"/>
              <a:buFont typeface="Arial"/>
              <a:buNone/>
              <a:defRPr sz="40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3000"/>
              <a:buFont typeface="Arial"/>
              <a:buNone/>
              <a:defRPr sz="40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3000"/>
              <a:buFont typeface="Arial"/>
              <a:buNone/>
              <a:defRPr sz="40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3000"/>
              <a:buFont typeface="Arial"/>
              <a:buNone/>
              <a:defRPr sz="40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3000"/>
              <a:buFont typeface="Arial"/>
              <a:buNone/>
              <a:defRPr sz="40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3000"/>
              <a:buFont typeface="Arial"/>
              <a:buNone/>
              <a:defRPr sz="4000" b="0" i="0" u="none" strike="noStrike" cap="none">
                <a:solidFill>
                  <a:srgbClr val="000000"/>
                </a:solidFill>
                <a:latin typeface="Arial"/>
                <a:ea typeface="Arial"/>
                <a:cs typeface="Arial"/>
                <a:sym typeface="Arial"/>
              </a:defRPr>
            </a:lvl9pPr>
          </a:lstStyle>
          <a:p>
            <a:r>
              <a:rPr lang="en-US">
                <a:solidFill>
                  <a:srgbClr val="1A323E"/>
                </a:solidFill>
              </a:rPr>
              <a:t>Filters</a:t>
            </a:r>
          </a:p>
        </p:txBody>
      </p:sp>
      <p:pic>
        <p:nvPicPr>
          <p:cNvPr id="8" name="Immagine 7">
            <a:extLst>
              <a:ext uri="{FF2B5EF4-FFF2-40B4-BE49-F238E27FC236}">
                <a16:creationId xmlns:a16="http://schemas.microsoft.com/office/drawing/2014/main" id="{D4F1CEEA-6D70-4BD4-BDE5-B918C5E6E319}"/>
              </a:ext>
            </a:extLst>
          </p:cNvPr>
          <p:cNvPicPr>
            <a:picLocks noChangeAspect="1"/>
          </p:cNvPicPr>
          <p:nvPr/>
        </p:nvPicPr>
        <p:blipFill rotWithShape="1">
          <a:blip r:embed="rId2">
            <a:extLst>
              <a:ext uri="{28A0092B-C50C-407E-A947-70E740481C1C}">
                <a14:useLocalDpi xmlns:a14="http://schemas.microsoft.com/office/drawing/2010/main" val="0"/>
              </a:ext>
            </a:extLst>
          </a:blip>
          <a:srcRect l="28021" t="10761" r="30547" b="35204"/>
          <a:stretch/>
        </p:blipFill>
        <p:spPr>
          <a:xfrm>
            <a:off x="600364" y="522023"/>
            <a:ext cx="413145" cy="581929"/>
          </a:xfrm>
          <a:prstGeom prst="rect">
            <a:avLst/>
          </a:prstGeom>
        </p:spPr>
      </p:pic>
    </p:spTree>
    <p:extLst>
      <p:ext uri="{BB962C8B-B14F-4D97-AF65-F5344CB8AC3E}">
        <p14:creationId xmlns:p14="http://schemas.microsoft.com/office/powerpoint/2010/main" val="70143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5000" fill="remove" nodeType="withEffect">
                                  <p:stCondLst>
                                    <p:cond delay="50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E023EF88-54E9-41C4-B042-A83BE4D171B5}"/>
              </a:ext>
            </a:extLst>
          </p:cNvPr>
          <p:cNvSpPr>
            <a:spLocks noGrp="1"/>
          </p:cNvSpPr>
          <p:nvPr>
            <p:ph type="title"/>
          </p:nvPr>
        </p:nvSpPr>
        <p:spPr>
          <a:xfrm>
            <a:off x="1092200" y="1127467"/>
            <a:ext cx="10007600" cy="621122"/>
          </a:xfrm>
        </p:spPr>
        <p:txBody>
          <a:bodyPr/>
          <a:lstStyle/>
          <a:p>
            <a:r>
              <a:rPr lang="en-US">
                <a:solidFill>
                  <a:srgbClr val="1A323E"/>
                </a:solidFill>
              </a:rPr>
              <a:t>Pipeline</a:t>
            </a:r>
          </a:p>
        </p:txBody>
      </p:sp>
      <p:pic>
        <p:nvPicPr>
          <p:cNvPr id="16" name="Immagine 15">
            <a:extLst>
              <a:ext uri="{FF2B5EF4-FFF2-40B4-BE49-F238E27FC236}">
                <a16:creationId xmlns:a16="http://schemas.microsoft.com/office/drawing/2014/main" id="{CC647BAD-1EE0-4F34-93B7-C267B16E31DD}"/>
              </a:ext>
            </a:extLst>
          </p:cNvPr>
          <p:cNvPicPr>
            <a:picLocks noChangeAspect="1"/>
          </p:cNvPicPr>
          <p:nvPr/>
        </p:nvPicPr>
        <p:blipFill rotWithShape="1">
          <a:blip r:embed="rId2">
            <a:extLst>
              <a:ext uri="{28A0092B-C50C-407E-A947-70E740481C1C}">
                <a14:useLocalDpi xmlns:a14="http://schemas.microsoft.com/office/drawing/2010/main" val="0"/>
              </a:ext>
            </a:extLst>
          </a:blip>
          <a:srcRect l="21453" t="18245" r="20695" b="43860"/>
          <a:stretch/>
        </p:blipFill>
        <p:spPr>
          <a:xfrm>
            <a:off x="1158189" y="2983336"/>
            <a:ext cx="1179006" cy="834057"/>
          </a:xfrm>
          <a:prstGeom prst="rect">
            <a:avLst/>
          </a:prstGeom>
        </p:spPr>
      </p:pic>
      <p:pic>
        <p:nvPicPr>
          <p:cNvPr id="17" name="Immagine 16">
            <a:extLst>
              <a:ext uri="{FF2B5EF4-FFF2-40B4-BE49-F238E27FC236}">
                <a16:creationId xmlns:a16="http://schemas.microsoft.com/office/drawing/2014/main" id="{2E500761-1822-4C95-81A6-6464A23BA1B6}"/>
              </a:ext>
            </a:extLst>
          </p:cNvPr>
          <p:cNvPicPr>
            <a:picLocks noChangeAspect="1"/>
          </p:cNvPicPr>
          <p:nvPr/>
        </p:nvPicPr>
        <p:blipFill rotWithShape="1">
          <a:blip r:embed="rId3">
            <a:extLst>
              <a:ext uri="{28A0092B-C50C-407E-A947-70E740481C1C}">
                <a14:useLocalDpi xmlns:a14="http://schemas.microsoft.com/office/drawing/2010/main" val="0"/>
              </a:ext>
            </a:extLst>
          </a:blip>
          <a:srcRect l="28021" t="10761" r="30547" b="35204"/>
          <a:stretch/>
        </p:blipFill>
        <p:spPr>
          <a:xfrm>
            <a:off x="10211061" y="2859043"/>
            <a:ext cx="809290" cy="1139913"/>
          </a:xfrm>
          <a:prstGeom prst="rect">
            <a:avLst/>
          </a:prstGeom>
        </p:spPr>
      </p:pic>
      <p:pic>
        <p:nvPicPr>
          <p:cNvPr id="18" name="Immagine 17" descr="Immagine che contiene screenshot&#10;&#10;Descrizione generata automaticamente">
            <a:extLst>
              <a:ext uri="{FF2B5EF4-FFF2-40B4-BE49-F238E27FC236}">
                <a16:creationId xmlns:a16="http://schemas.microsoft.com/office/drawing/2014/main" id="{2C0EE28B-839C-476A-B0B3-8C6B78459305}"/>
              </a:ext>
            </a:extLst>
          </p:cNvPr>
          <p:cNvPicPr>
            <a:picLocks noChangeAspect="1"/>
          </p:cNvPicPr>
          <p:nvPr/>
        </p:nvPicPr>
        <p:blipFill rotWithShape="1">
          <a:blip r:embed="rId4">
            <a:extLst>
              <a:ext uri="{28A0092B-C50C-407E-A947-70E740481C1C}">
                <a14:useLocalDpi xmlns:a14="http://schemas.microsoft.com/office/drawing/2010/main" val="0"/>
              </a:ext>
            </a:extLst>
          </a:blip>
          <a:srcRect l="17916" t="21520" r="17663" b="31696"/>
          <a:stretch/>
        </p:blipFill>
        <p:spPr>
          <a:xfrm>
            <a:off x="5758434" y="3040607"/>
            <a:ext cx="990403" cy="776786"/>
          </a:xfrm>
          <a:prstGeom prst="rect">
            <a:avLst/>
          </a:prstGeom>
        </p:spPr>
      </p:pic>
      <p:pic>
        <p:nvPicPr>
          <p:cNvPr id="19" name="Immagine 18">
            <a:extLst>
              <a:ext uri="{FF2B5EF4-FFF2-40B4-BE49-F238E27FC236}">
                <a16:creationId xmlns:a16="http://schemas.microsoft.com/office/drawing/2014/main" id="{A9FE6DD0-F332-4695-B77D-675C0DA9EA98}"/>
              </a:ext>
            </a:extLst>
          </p:cNvPr>
          <p:cNvPicPr>
            <a:picLocks noChangeAspect="1"/>
          </p:cNvPicPr>
          <p:nvPr/>
        </p:nvPicPr>
        <p:blipFill rotWithShape="1">
          <a:blip r:embed="rId5">
            <a:extLst>
              <a:ext uri="{28A0092B-C50C-407E-A947-70E740481C1C}">
                <a14:useLocalDpi xmlns:a14="http://schemas.microsoft.com/office/drawing/2010/main" val="0"/>
              </a:ext>
            </a:extLst>
          </a:blip>
          <a:srcRect l="25217" t="16440" r="25723" b="38246"/>
          <a:stretch/>
        </p:blipFill>
        <p:spPr>
          <a:xfrm>
            <a:off x="3577699" y="2983336"/>
            <a:ext cx="835270" cy="834057"/>
          </a:xfrm>
          <a:prstGeom prst="rect">
            <a:avLst/>
          </a:prstGeom>
        </p:spPr>
      </p:pic>
      <p:sp>
        <p:nvSpPr>
          <p:cNvPr id="20" name="Rettangolo 19">
            <a:extLst>
              <a:ext uri="{FF2B5EF4-FFF2-40B4-BE49-F238E27FC236}">
                <a16:creationId xmlns:a16="http://schemas.microsoft.com/office/drawing/2014/main" id="{93737B99-68C2-4BA4-B46B-FC70A5587CB4}"/>
              </a:ext>
            </a:extLst>
          </p:cNvPr>
          <p:cNvSpPr/>
          <p:nvPr/>
        </p:nvSpPr>
        <p:spPr>
          <a:xfrm>
            <a:off x="1191829" y="3932801"/>
            <a:ext cx="1071127" cy="307777"/>
          </a:xfrm>
          <a:prstGeom prst="rect">
            <a:avLst/>
          </a:prstGeom>
        </p:spPr>
        <p:txBody>
          <a:bodyPr wrap="none">
            <a:spAutoFit/>
          </a:bodyPr>
          <a:lstStyle/>
          <a:p>
            <a:r>
              <a:rPr lang="en-US" b="1">
                <a:solidFill>
                  <a:srgbClr val="1A323E"/>
                </a:solidFill>
                <a:latin typeface="Book Antiqua" panose="02040602050305030304" pitchFamily="18" charset="0"/>
              </a:rPr>
              <a:t>DATASET</a:t>
            </a:r>
            <a:endParaRPr lang="en-US">
              <a:solidFill>
                <a:srgbClr val="1A323E"/>
              </a:solidFill>
              <a:latin typeface="Book Antiqua" panose="02040602050305030304" pitchFamily="18" charset="0"/>
            </a:endParaRPr>
          </a:p>
        </p:txBody>
      </p:sp>
      <p:sp>
        <p:nvSpPr>
          <p:cNvPr id="21" name="Rettangolo 20">
            <a:extLst>
              <a:ext uri="{FF2B5EF4-FFF2-40B4-BE49-F238E27FC236}">
                <a16:creationId xmlns:a16="http://schemas.microsoft.com/office/drawing/2014/main" id="{0981871D-716E-4007-AE49-1099FA21FDE6}"/>
              </a:ext>
            </a:extLst>
          </p:cNvPr>
          <p:cNvSpPr/>
          <p:nvPr/>
        </p:nvSpPr>
        <p:spPr>
          <a:xfrm>
            <a:off x="3151994" y="3932800"/>
            <a:ext cx="1686680" cy="307777"/>
          </a:xfrm>
          <a:prstGeom prst="rect">
            <a:avLst/>
          </a:prstGeom>
        </p:spPr>
        <p:txBody>
          <a:bodyPr wrap="none">
            <a:spAutoFit/>
          </a:bodyPr>
          <a:lstStyle/>
          <a:p>
            <a:r>
              <a:rPr lang="en-US" b="1">
                <a:solidFill>
                  <a:srgbClr val="1A323E"/>
                </a:solidFill>
                <a:latin typeface="Book Antiqua" panose="02040602050305030304" pitchFamily="18" charset="0"/>
              </a:rPr>
              <a:t>TECHNOLOGIES</a:t>
            </a:r>
            <a:endParaRPr lang="en-US">
              <a:solidFill>
                <a:srgbClr val="1A323E"/>
              </a:solidFill>
              <a:latin typeface="Book Antiqua" panose="02040602050305030304" pitchFamily="18" charset="0"/>
            </a:endParaRPr>
          </a:p>
        </p:txBody>
      </p:sp>
      <p:sp>
        <p:nvSpPr>
          <p:cNvPr id="22" name="Rettangolo 21">
            <a:extLst>
              <a:ext uri="{FF2B5EF4-FFF2-40B4-BE49-F238E27FC236}">
                <a16:creationId xmlns:a16="http://schemas.microsoft.com/office/drawing/2014/main" id="{451DA1E4-9CD6-4B26-B7F3-89CFD58D70CE}"/>
              </a:ext>
            </a:extLst>
          </p:cNvPr>
          <p:cNvSpPr/>
          <p:nvPr/>
        </p:nvSpPr>
        <p:spPr>
          <a:xfrm>
            <a:off x="5343770" y="3932799"/>
            <a:ext cx="1819729" cy="307777"/>
          </a:xfrm>
          <a:prstGeom prst="rect">
            <a:avLst/>
          </a:prstGeom>
        </p:spPr>
        <p:txBody>
          <a:bodyPr wrap="none">
            <a:spAutoFit/>
          </a:bodyPr>
          <a:lstStyle/>
          <a:p>
            <a:r>
              <a:rPr lang="en-US" b="1">
                <a:solidFill>
                  <a:srgbClr val="1A323E"/>
                </a:solidFill>
                <a:latin typeface="Book Antiqua" panose="02040602050305030304" pitchFamily="18" charset="0"/>
              </a:rPr>
              <a:t>VISUALIZATIONS</a:t>
            </a:r>
            <a:endParaRPr lang="en-US">
              <a:solidFill>
                <a:srgbClr val="1A323E"/>
              </a:solidFill>
              <a:latin typeface="Book Antiqua" panose="02040602050305030304" pitchFamily="18" charset="0"/>
            </a:endParaRPr>
          </a:p>
        </p:txBody>
      </p:sp>
      <p:sp>
        <p:nvSpPr>
          <p:cNvPr id="23" name="Rettangolo 22">
            <a:extLst>
              <a:ext uri="{FF2B5EF4-FFF2-40B4-BE49-F238E27FC236}">
                <a16:creationId xmlns:a16="http://schemas.microsoft.com/office/drawing/2014/main" id="{0DBC9434-DCCD-4A01-A310-52AA46CF2E9D}"/>
              </a:ext>
            </a:extLst>
          </p:cNvPr>
          <p:cNvSpPr/>
          <p:nvPr/>
        </p:nvSpPr>
        <p:spPr>
          <a:xfrm>
            <a:off x="10149873" y="3932797"/>
            <a:ext cx="931665" cy="307777"/>
          </a:xfrm>
          <a:prstGeom prst="rect">
            <a:avLst/>
          </a:prstGeom>
        </p:spPr>
        <p:txBody>
          <a:bodyPr wrap="none">
            <a:spAutoFit/>
          </a:bodyPr>
          <a:lstStyle/>
          <a:p>
            <a:r>
              <a:rPr lang="en-US" b="1">
                <a:solidFill>
                  <a:srgbClr val="1A323E"/>
                </a:solidFill>
                <a:latin typeface="Book Antiqua" panose="02040602050305030304" pitchFamily="18" charset="0"/>
              </a:rPr>
              <a:t>FILTERS</a:t>
            </a:r>
            <a:endParaRPr lang="en-US">
              <a:solidFill>
                <a:srgbClr val="1A323E"/>
              </a:solidFill>
              <a:latin typeface="Book Antiqua" panose="02040602050305030304" pitchFamily="18" charset="0"/>
            </a:endParaRPr>
          </a:p>
        </p:txBody>
      </p:sp>
      <p:pic>
        <p:nvPicPr>
          <p:cNvPr id="25" name="Immagine 24">
            <a:extLst>
              <a:ext uri="{FF2B5EF4-FFF2-40B4-BE49-F238E27FC236}">
                <a16:creationId xmlns:a16="http://schemas.microsoft.com/office/drawing/2014/main" id="{5A165791-6959-4156-8DCF-1E814458FEEB}"/>
              </a:ext>
            </a:extLst>
          </p:cNvPr>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8094302" y="2941877"/>
            <a:ext cx="990403" cy="875514"/>
          </a:xfrm>
          <a:prstGeom prst="rect">
            <a:avLst/>
          </a:prstGeom>
          <a:ln>
            <a:noFill/>
          </a:ln>
          <a:effectLst>
            <a:softEdge rad="12700"/>
          </a:effectLst>
        </p:spPr>
      </p:pic>
      <p:sp>
        <p:nvSpPr>
          <p:cNvPr id="26" name="Rettangolo 25">
            <a:extLst>
              <a:ext uri="{FF2B5EF4-FFF2-40B4-BE49-F238E27FC236}">
                <a16:creationId xmlns:a16="http://schemas.microsoft.com/office/drawing/2014/main" id="{E2D32447-3C46-4E3C-B0EE-8F4D82B22EE5}"/>
              </a:ext>
            </a:extLst>
          </p:cNvPr>
          <p:cNvSpPr/>
          <p:nvPr/>
        </p:nvSpPr>
        <p:spPr>
          <a:xfrm>
            <a:off x="8067395" y="3932798"/>
            <a:ext cx="1051891" cy="307777"/>
          </a:xfrm>
          <a:prstGeom prst="rect">
            <a:avLst/>
          </a:prstGeom>
        </p:spPr>
        <p:txBody>
          <a:bodyPr wrap="none">
            <a:spAutoFit/>
          </a:bodyPr>
          <a:lstStyle/>
          <a:p>
            <a:r>
              <a:rPr lang="en-US" b="1">
                <a:solidFill>
                  <a:srgbClr val="1A323E"/>
                </a:solidFill>
                <a:latin typeface="Book Antiqua" panose="02040602050305030304" pitchFamily="18" charset="0"/>
              </a:rPr>
              <a:t>ACTIONS</a:t>
            </a:r>
            <a:endParaRPr lang="en-US">
              <a:solidFill>
                <a:srgbClr val="1A323E"/>
              </a:solidFill>
              <a:latin typeface="Book Antiqua" panose="02040602050305030304" pitchFamily="18" charset="0"/>
            </a:endParaRPr>
          </a:p>
        </p:txBody>
      </p:sp>
    </p:spTree>
    <p:extLst>
      <p:ext uri="{BB962C8B-B14F-4D97-AF65-F5344CB8AC3E}">
        <p14:creationId xmlns:p14="http://schemas.microsoft.com/office/powerpoint/2010/main" val="328012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2000" fill="remove" grpId="0" nodeType="withEffect">
                                  <p:stCondLst>
                                    <p:cond delay="0"/>
                                  </p:stCondLst>
                                  <p:childTnLst>
                                    <p:animEffect transition="out" filter="fade">
                                      <p:cBhvr>
                                        <p:cTn id="6" dur="500" tmFilter="0, 0; .2, .5; .8, .5; 1, 0"/>
                                        <p:tgtEl>
                                          <p:spTgt spid="20"/>
                                        </p:tgtEl>
                                      </p:cBhvr>
                                    </p:animEffect>
                                    <p:animScale>
                                      <p:cBhvr>
                                        <p:cTn id="7" dur="250" autoRev="1" fill="hold"/>
                                        <p:tgtEl>
                                          <p:spTgt spid="20"/>
                                        </p:tgtEl>
                                      </p:cBhvr>
                                      <p:by x="105000" y="105000"/>
                                    </p:animScale>
                                  </p:childTnLst>
                                </p:cTn>
                              </p:par>
                              <p:par>
                                <p:cTn id="8" presetID="26" presetClass="emph" presetSubtype="0" repeatCount="2000" fill="remove" nodeType="withEffect">
                                  <p:stCondLst>
                                    <p:cond delay="0"/>
                                  </p:stCondLst>
                                  <p:childTnLst>
                                    <p:animEffect transition="out" filter="fade">
                                      <p:cBhvr>
                                        <p:cTn id="9" dur="500" tmFilter="0, 0; .2, .5; .8, .5; 1, 0"/>
                                        <p:tgtEl>
                                          <p:spTgt spid="16"/>
                                        </p:tgtEl>
                                      </p:cBhvr>
                                    </p:animEffect>
                                    <p:animScale>
                                      <p:cBhvr>
                                        <p:cTn id="10" dur="250" autoRev="1" fill="hold"/>
                                        <p:tgtEl>
                                          <p:spTgt spid="16"/>
                                        </p:tgtEl>
                                      </p:cBhvr>
                                      <p:by x="105000" y="105000"/>
                                    </p:animScale>
                                  </p:childTnLst>
                                </p:cTn>
                              </p:par>
                              <p:par>
                                <p:cTn id="11" presetID="9" presetClass="emph" presetSubtype="0" nodeType="withEffect">
                                  <p:stCondLst>
                                    <p:cond delay="0"/>
                                  </p:stCondLst>
                                  <p:childTnLst>
                                    <p:set>
                                      <p:cBhvr>
                                        <p:cTn id="12" dur="indefinite"/>
                                        <p:tgtEl>
                                          <p:spTgt spid="18"/>
                                        </p:tgtEl>
                                        <p:attrNameLst>
                                          <p:attrName>style.opacity</p:attrName>
                                        </p:attrNameLst>
                                      </p:cBhvr>
                                      <p:to>
                                        <p:strVal val="0.25"/>
                                      </p:to>
                                    </p:set>
                                    <p:animEffect filter="image" prLst="opacity: 0.25">
                                      <p:cBhvr rctx="IE">
                                        <p:cTn id="13" dur="indefinite"/>
                                        <p:tgtEl>
                                          <p:spTgt spid="18"/>
                                        </p:tgtEl>
                                      </p:cBhvr>
                                    </p:animEffect>
                                  </p:childTnLst>
                                </p:cTn>
                              </p:par>
                              <p:par>
                                <p:cTn id="14" presetID="9" presetClass="emph" presetSubtype="0" grpId="0" nodeType="withEffect">
                                  <p:stCondLst>
                                    <p:cond delay="0"/>
                                  </p:stCondLst>
                                  <p:childTnLst>
                                    <p:set>
                                      <p:cBhvr>
                                        <p:cTn id="15" dur="indefinite"/>
                                        <p:tgtEl>
                                          <p:spTgt spid="22"/>
                                        </p:tgtEl>
                                        <p:attrNameLst>
                                          <p:attrName>style.opacity</p:attrName>
                                        </p:attrNameLst>
                                      </p:cBhvr>
                                      <p:to>
                                        <p:strVal val="0.25"/>
                                      </p:to>
                                    </p:set>
                                    <p:animEffect filter="image" prLst="opacity: 0.25">
                                      <p:cBhvr rctx="IE">
                                        <p:cTn id="16" dur="indefinite"/>
                                        <p:tgtEl>
                                          <p:spTgt spid="22"/>
                                        </p:tgtEl>
                                      </p:cBhvr>
                                    </p:animEffect>
                                  </p:childTnLst>
                                </p:cTn>
                              </p:par>
                              <p:par>
                                <p:cTn id="17" presetID="9" presetClass="emph" presetSubtype="0" nodeType="withEffect">
                                  <p:stCondLst>
                                    <p:cond delay="0"/>
                                  </p:stCondLst>
                                  <p:childTnLst>
                                    <p:set>
                                      <p:cBhvr>
                                        <p:cTn id="18" dur="indefinite"/>
                                        <p:tgtEl>
                                          <p:spTgt spid="17"/>
                                        </p:tgtEl>
                                        <p:attrNameLst>
                                          <p:attrName>style.opacity</p:attrName>
                                        </p:attrNameLst>
                                      </p:cBhvr>
                                      <p:to>
                                        <p:strVal val="0.25"/>
                                      </p:to>
                                    </p:set>
                                    <p:animEffect filter="image" prLst="opacity: 0.25">
                                      <p:cBhvr rctx="IE">
                                        <p:cTn id="19" dur="indefinite"/>
                                        <p:tgtEl>
                                          <p:spTgt spid="17"/>
                                        </p:tgtEl>
                                      </p:cBhvr>
                                    </p:animEffect>
                                  </p:childTnLst>
                                </p:cTn>
                              </p:par>
                              <p:par>
                                <p:cTn id="20" presetID="9" presetClass="emph" presetSubtype="0" grpId="0" nodeType="withEffect">
                                  <p:stCondLst>
                                    <p:cond delay="0"/>
                                  </p:stCondLst>
                                  <p:childTnLst>
                                    <p:set>
                                      <p:cBhvr>
                                        <p:cTn id="21" dur="indefinite"/>
                                        <p:tgtEl>
                                          <p:spTgt spid="23"/>
                                        </p:tgtEl>
                                        <p:attrNameLst>
                                          <p:attrName>style.opacity</p:attrName>
                                        </p:attrNameLst>
                                      </p:cBhvr>
                                      <p:to>
                                        <p:strVal val="0.25"/>
                                      </p:to>
                                    </p:set>
                                    <p:animEffect filter="image" prLst="opacity: 0.25">
                                      <p:cBhvr rctx="IE">
                                        <p:cTn id="22" dur="indefinite"/>
                                        <p:tgtEl>
                                          <p:spTgt spid="23"/>
                                        </p:tgtEl>
                                      </p:cBhvr>
                                    </p:animEffect>
                                  </p:childTnLst>
                                </p:cTn>
                              </p:par>
                              <p:par>
                                <p:cTn id="23" presetID="9" presetClass="emph" presetSubtype="0" nodeType="withEffect">
                                  <p:stCondLst>
                                    <p:cond delay="0"/>
                                  </p:stCondLst>
                                  <p:childTnLst>
                                    <p:set>
                                      <p:cBhvr>
                                        <p:cTn id="24" dur="indefinite"/>
                                        <p:tgtEl>
                                          <p:spTgt spid="25"/>
                                        </p:tgtEl>
                                        <p:attrNameLst>
                                          <p:attrName>style.opacity</p:attrName>
                                        </p:attrNameLst>
                                      </p:cBhvr>
                                      <p:to>
                                        <p:strVal val="0.25"/>
                                      </p:to>
                                    </p:set>
                                    <p:animEffect filter="image" prLst="opacity: 0.25">
                                      <p:cBhvr rctx="IE">
                                        <p:cTn id="25" dur="indefinite"/>
                                        <p:tgtEl>
                                          <p:spTgt spid="25"/>
                                        </p:tgtEl>
                                      </p:cBhvr>
                                    </p:animEffect>
                                  </p:childTnLst>
                                </p:cTn>
                              </p:par>
                              <p:par>
                                <p:cTn id="26" presetID="9" presetClass="emph" presetSubtype="0" grpId="0" nodeType="withEffect">
                                  <p:stCondLst>
                                    <p:cond delay="0"/>
                                  </p:stCondLst>
                                  <p:childTnLst>
                                    <p:set>
                                      <p:cBhvr>
                                        <p:cTn id="27" dur="indefinite"/>
                                        <p:tgtEl>
                                          <p:spTgt spid="26"/>
                                        </p:tgtEl>
                                        <p:attrNameLst>
                                          <p:attrName>style.opacity</p:attrName>
                                        </p:attrNameLst>
                                      </p:cBhvr>
                                      <p:to>
                                        <p:strVal val="0.25"/>
                                      </p:to>
                                    </p:set>
                                    <p:animEffect filter="image" prLst="opacity: 0.25">
                                      <p:cBhvr rctx="IE">
                                        <p:cTn id="28" dur="indefinite"/>
                                        <p:tgtEl>
                                          <p:spTgt spid="26"/>
                                        </p:tgtEl>
                                      </p:cBhvr>
                                    </p:animEffect>
                                  </p:childTnLst>
                                </p:cTn>
                              </p:par>
                              <p:par>
                                <p:cTn id="29" presetID="9" presetClass="emph" presetSubtype="0" nodeType="withEffect">
                                  <p:stCondLst>
                                    <p:cond delay="0"/>
                                  </p:stCondLst>
                                  <p:childTnLst>
                                    <p:set>
                                      <p:cBhvr>
                                        <p:cTn id="30" dur="indefinite"/>
                                        <p:tgtEl>
                                          <p:spTgt spid="19"/>
                                        </p:tgtEl>
                                        <p:attrNameLst>
                                          <p:attrName>style.opacity</p:attrName>
                                        </p:attrNameLst>
                                      </p:cBhvr>
                                      <p:to>
                                        <p:strVal val="0.25"/>
                                      </p:to>
                                    </p:set>
                                    <p:animEffect filter="image" prLst="opacity: 0.25">
                                      <p:cBhvr rctx="IE">
                                        <p:cTn id="31" dur="indefinite"/>
                                        <p:tgtEl>
                                          <p:spTgt spid="19"/>
                                        </p:tgtEl>
                                      </p:cBhvr>
                                    </p:animEffect>
                                  </p:childTnLst>
                                </p:cTn>
                              </p:par>
                              <p:par>
                                <p:cTn id="32" presetID="9" presetClass="emph" presetSubtype="0" grpId="0" nodeType="withEffect">
                                  <p:stCondLst>
                                    <p:cond delay="0"/>
                                  </p:stCondLst>
                                  <p:childTnLst>
                                    <p:set>
                                      <p:cBhvr>
                                        <p:cTn id="33" dur="indefinite"/>
                                        <p:tgtEl>
                                          <p:spTgt spid="21"/>
                                        </p:tgtEl>
                                        <p:attrNameLst>
                                          <p:attrName>style.opacity</p:attrName>
                                        </p:attrNameLst>
                                      </p:cBhvr>
                                      <p:to>
                                        <p:strVal val="0.25"/>
                                      </p:to>
                                    </p:set>
                                    <p:animEffect filter="image" prLst="opacity: 0.25">
                                      <p:cBhvr rctx="IE">
                                        <p:cTn id="34" dur="indefinite"/>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DEE67372-DA17-448A-A0B4-C1000FD76321}"/>
              </a:ext>
            </a:extLst>
          </p:cNvPr>
          <p:cNvSpPr>
            <a:spLocks noGrp="1"/>
          </p:cNvSpPr>
          <p:nvPr>
            <p:ph type="body" idx="1"/>
          </p:nvPr>
        </p:nvSpPr>
        <p:spPr>
          <a:xfrm>
            <a:off x="275771" y="275771"/>
            <a:ext cx="11625943" cy="6328229"/>
          </a:xfrm>
        </p:spPr>
        <p:txBody>
          <a:bodyPr anchor="ctr"/>
          <a:lstStyle/>
          <a:p>
            <a:pPr marL="152396" indent="0" algn="ctr">
              <a:buNone/>
            </a:pPr>
            <a:r>
              <a:rPr lang="en-US" sz="9600"/>
              <a:t>DEMO</a:t>
            </a:r>
          </a:p>
        </p:txBody>
      </p:sp>
    </p:spTree>
    <p:extLst>
      <p:ext uri="{BB962C8B-B14F-4D97-AF65-F5344CB8AC3E}">
        <p14:creationId xmlns:p14="http://schemas.microsoft.com/office/powerpoint/2010/main" val="2315020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magine 7">
            <a:extLst>
              <a:ext uri="{FF2B5EF4-FFF2-40B4-BE49-F238E27FC236}">
                <a16:creationId xmlns:a16="http://schemas.microsoft.com/office/drawing/2014/main" id="{41B40E00-6623-476E-9F0B-8E6869BE198A}"/>
              </a:ext>
            </a:extLst>
          </p:cNvPr>
          <p:cNvPicPr>
            <a:picLocks noChangeAspect="1"/>
          </p:cNvPicPr>
          <p:nvPr/>
        </p:nvPicPr>
        <p:blipFill>
          <a:blip r:embed="rId2"/>
          <a:stretch>
            <a:fillRect/>
          </a:stretch>
        </p:blipFill>
        <p:spPr>
          <a:xfrm>
            <a:off x="1859850" y="1958301"/>
            <a:ext cx="8472296" cy="4306824"/>
          </a:xfrm>
          <a:prstGeom prst="rect">
            <a:avLst/>
          </a:prstGeom>
          <a:ln>
            <a:noFill/>
          </a:ln>
          <a:effectLst>
            <a:outerShdw blurRad="190500" algn="tl" rotWithShape="0">
              <a:srgbClr val="000000">
                <a:alpha val="70000"/>
              </a:srgbClr>
            </a:outerShdw>
          </a:effectLst>
        </p:spPr>
      </p:pic>
      <p:sp>
        <p:nvSpPr>
          <p:cNvPr id="11" name="Segnaposto testo 2">
            <a:extLst>
              <a:ext uri="{FF2B5EF4-FFF2-40B4-BE49-F238E27FC236}">
                <a16:creationId xmlns:a16="http://schemas.microsoft.com/office/drawing/2014/main" id="{B94DF019-8693-4C15-BC37-5F5E53E4F5DB}"/>
              </a:ext>
            </a:extLst>
          </p:cNvPr>
          <p:cNvSpPr>
            <a:spLocks noGrp="1"/>
          </p:cNvSpPr>
          <p:nvPr>
            <p:ph type="body" idx="1"/>
          </p:nvPr>
        </p:nvSpPr>
        <p:spPr>
          <a:xfrm>
            <a:off x="856814" y="740664"/>
            <a:ext cx="10478367" cy="1217637"/>
          </a:xfrm>
        </p:spPr>
        <p:txBody>
          <a:bodyPr anchor="t"/>
          <a:lstStyle/>
          <a:p>
            <a:pPr marL="152396" indent="0">
              <a:buNone/>
            </a:pPr>
            <a:r>
              <a:rPr lang="it-IT"/>
              <a:t>1° Filtering: </a:t>
            </a:r>
            <a:r>
              <a:rPr lang="en-US" b="1"/>
              <a:t>Approx. 8:00 to 13:00 hours </a:t>
            </a:r>
            <a:r>
              <a:rPr lang="en-US"/>
              <a:t>(filtering on timestamp)</a:t>
            </a:r>
            <a:br>
              <a:rPr lang="it-IT"/>
            </a:br>
            <a:r>
              <a:rPr lang="it-IT"/>
              <a:t>2° Filtering: </a:t>
            </a:r>
            <a:r>
              <a:rPr lang="en-US" b="1"/>
              <a:t>Selection of nodes that attack the firewall</a:t>
            </a:r>
            <a:r>
              <a:rPr lang="en-US"/>
              <a:t> (filtering on the graph) </a:t>
            </a:r>
            <a:br>
              <a:rPr lang="en-US"/>
            </a:br>
            <a:r>
              <a:rPr lang="it-IT"/>
              <a:t>3° Filtering: </a:t>
            </a:r>
            <a:r>
              <a:rPr lang="en-US" b="1"/>
              <a:t>Selection of the Bot connection to reduce the noise</a:t>
            </a:r>
            <a:r>
              <a:rPr lang="en-US"/>
              <a:t> (filtering on PCA)</a:t>
            </a:r>
            <a:endParaRPr lang="it-IT"/>
          </a:p>
        </p:txBody>
      </p:sp>
    </p:spTree>
    <p:extLst>
      <p:ext uri="{BB962C8B-B14F-4D97-AF65-F5344CB8AC3E}">
        <p14:creationId xmlns:p14="http://schemas.microsoft.com/office/powerpoint/2010/main" val="24592382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testo 2">
            <a:extLst>
              <a:ext uri="{FF2B5EF4-FFF2-40B4-BE49-F238E27FC236}">
                <a16:creationId xmlns:a16="http://schemas.microsoft.com/office/drawing/2014/main" id="{A7A3E256-86A5-4649-9E85-4CD4719F733B}"/>
              </a:ext>
            </a:extLst>
          </p:cNvPr>
          <p:cNvSpPr>
            <a:spLocks noGrp="1"/>
          </p:cNvSpPr>
          <p:nvPr>
            <p:ph type="body" idx="1"/>
          </p:nvPr>
        </p:nvSpPr>
        <p:spPr>
          <a:xfrm>
            <a:off x="856814" y="939737"/>
            <a:ext cx="10478367" cy="1016469"/>
          </a:xfrm>
        </p:spPr>
        <p:txBody>
          <a:bodyPr anchor="t"/>
          <a:lstStyle/>
          <a:p>
            <a:pPr marL="152396" indent="0">
              <a:buNone/>
            </a:pPr>
            <a:r>
              <a:rPr lang="it-IT" dirty="0"/>
              <a:t>1° Filtering: </a:t>
            </a:r>
            <a:r>
              <a:rPr lang="it-IT" b="1" dirty="0" err="1"/>
              <a:t>Selection</a:t>
            </a:r>
            <a:r>
              <a:rPr lang="it-IT" b="1" dirty="0"/>
              <a:t> of ports 51762 53445 64873</a:t>
            </a:r>
            <a:r>
              <a:rPr lang="it-IT" dirty="0"/>
              <a:t> (filtering on port </a:t>
            </a:r>
            <a:r>
              <a:rPr lang="it-IT" dirty="0" err="1"/>
              <a:t>selection</a:t>
            </a:r>
            <a:r>
              <a:rPr lang="it-IT" dirty="0"/>
              <a:t> </a:t>
            </a:r>
            <a:r>
              <a:rPr lang="it-IT" dirty="0" err="1"/>
              <a:t>form</a:t>
            </a:r>
            <a:r>
              <a:rPr lang="it-IT" dirty="0"/>
              <a:t>)</a:t>
            </a:r>
            <a:br>
              <a:rPr lang="it-IT" dirty="0"/>
            </a:br>
            <a:r>
              <a:rPr lang="it-IT" dirty="0"/>
              <a:t>2° Filtering: </a:t>
            </a:r>
            <a:r>
              <a:rPr lang="en-US" b="1" dirty="0"/>
              <a:t>Number of packages on legend from 0 to 10000 </a:t>
            </a:r>
            <a:r>
              <a:rPr lang="en-US" dirty="0"/>
              <a:t>(filtering on graph)</a:t>
            </a:r>
            <a:endParaRPr lang="it-IT" dirty="0"/>
          </a:p>
        </p:txBody>
      </p:sp>
      <p:pic>
        <p:nvPicPr>
          <p:cNvPr id="8" name="Immagine 7">
            <a:extLst>
              <a:ext uri="{FF2B5EF4-FFF2-40B4-BE49-F238E27FC236}">
                <a16:creationId xmlns:a16="http://schemas.microsoft.com/office/drawing/2014/main" id="{C2D0A90A-475A-488A-9140-97541C096262}"/>
              </a:ext>
            </a:extLst>
          </p:cNvPr>
          <p:cNvPicPr>
            <a:picLocks noChangeAspect="1"/>
          </p:cNvPicPr>
          <p:nvPr/>
        </p:nvPicPr>
        <p:blipFill>
          <a:blip r:embed="rId2"/>
          <a:stretch>
            <a:fillRect/>
          </a:stretch>
        </p:blipFill>
        <p:spPr>
          <a:xfrm>
            <a:off x="1859850" y="1956206"/>
            <a:ext cx="8472296" cy="4308919"/>
          </a:xfrm>
          <a:prstGeom prst="rect">
            <a:avLst/>
          </a:prstGeom>
        </p:spPr>
      </p:pic>
    </p:spTree>
    <p:extLst>
      <p:ext uri="{BB962C8B-B14F-4D97-AF65-F5344CB8AC3E}">
        <p14:creationId xmlns:p14="http://schemas.microsoft.com/office/powerpoint/2010/main" val="34115385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
            <a:extLst>
              <a:ext uri="{FF2B5EF4-FFF2-40B4-BE49-F238E27FC236}">
                <a16:creationId xmlns:a16="http://schemas.microsoft.com/office/drawing/2014/main" id="{92B1661B-F0D0-45F7-8343-7AF50766E557}"/>
              </a:ext>
            </a:extLst>
          </p:cNvPr>
          <p:cNvSpPr>
            <a:spLocks noGrp="1"/>
          </p:cNvSpPr>
          <p:nvPr>
            <p:ph type="title"/>
          </p:nvPr>
        </p:nvSpPr>
        <p:spPr>
          <a:xfrm>
            <a:off x="1092200" y="1127467"/>
            <a:ext cx="10007600" cy="621122"/>
          </a:xfrm>
        </p:spPr>
        <p:txBody>
          <a:bodyPr/>
          <a:lstStyle/>
          <a:p>
            <a:r>
              <a:rPr lang="en-US" dirty="0">
                <a:solidFill>
                  <a:srgbClr val="1A323E"/>
                </a:solidFill>
              </a:rPr>
              <a:t>Observations</a:t>
            </a:r>
          </a:p>
        </p:txBody>
      </p:sp>
      <p:sp>
        <p:nvSpPr>
          <p:cNvPr id="14" name="Segnaposto testo 2">
            <a:extLst>
              <a:ext uri="{FF2B5EF4-FFF2-40B4-BE49-F238E27FC236}">
                <a16:creationId xmlns:a16="http://schemas.microsoft.com/office/drawing/2014/main" id="{D2E342FC-2DBF-4806-8103-D756307935F0}"/>
              </a:ext>
            </a:extLst>
          </p:cNvPr>
          <p:cNvSpPr>
            <a:spLocks noGrp="1"/>
          </p:cNvSpPr>
          <p:nvPr>
            <p:ph type="body" idx="1"/>
          </p:nvPr>
        </p:nvSpPr>
        <p:spPr>
          <a:xfrm>
            <a:off x="810317" y="1263860"/>
            <a:ext cx="10478367" cy="5220721"/>
          </a:xfrm>
        </p:spPr>
        <p:txBody>
          <a:bodyPr anchor="ctr"/>
          <a:lstStyle/>
          <a:p>
            <a:pPr marL="463546" indent="-285750"/>
            <a:r>
              <a:rPr lang="en-US" sz="2000" dirty="0"/>
              <a:t>The most common port is </a:t>
            </a:r>
            <a:r>
              <a:rPr lang="en-US" sz="2000" b="1" dirty="0"/>
              <a:t>444 </a:t>
            </a:r>
            <a:r>
              <a:rPr lang="en-US" sz="2000"/>
              <a:t>(</a:t>
            </a:r>
            <a:r>
              <a:rPr lang="en-US" sz="2000" dirty="0"/>
              <a:t>67%).</a:t>
            </a:r>
          </a:p>
          <a:p>
            <a:pPr marL="463546" indent="-285750"/>
            <a:r>
              <a:rPr lang="en-US" sz="2000" b="1" dirty="0"/>
              <a:t>205.174.165.73 </a:t>
            </a:r>
            <a:r>
              <a:rPr lang="en-US" sz="2000"/>
              <a:t>i</a:t>
            </a:r>
            <a:r>
              <a:rPr lang="en-US" sz="2000" dirty="0"/>
              <a:t>s a </a:t>
            </a:r>
            <a:r>
              <a:rPr lang="en-US" sz="2000" b="1" dirty="0"/>
              <a:t>firewall</a:t>
            </a:r>
            <a:r>
              <a:rPr lang="en-US" sz="2000" dirty="0"/>
              <a:t>. </a:t>
            </a:r>
          </a:p>
          <a:p>
            <a:pPr marL="463546" indent="-285750"/>
            <a:r>
              <a:rPr lang="en-US" sz="2000" b="1" dirty="0"/>
              <a:t>172.16.0.1 </a:t>
            </a:r>
            <a:r>
              <a:rPr lang="en-US" sz="2000" dirty="0"/>
              <a:t>is the attacker that sends the highest number of packets.</a:t>
            </a:r>
          </a:p>
          <a:p>
            <a:pPr marL="463546" indent="-285750"/>
            <a:r>
              <a:rPr lang="en-US" sz="2000" dirty="0"/>
              <a:t>the 5th is the day in which were presented the highest different types of attacks </a:t>
            </a:r>
          </a:p>
          <a:p>
            <a:pPr marL="463546" indent="-285750"/>
            <a:r>
              <a:rPr lang="en-US" sz="2000" dirty="0"/>
              <a:t>The attack usually appear during the </a:t>
            </a:r>
            <a:r>
              <a:rPr lang="en-US" sz="2000" b="1" dirty="0"/>
              <a:t>night/early morning </a:t>
            </a:r>
          </a:p>
          <a:p>
            <a:pPr marL="463546" indent="-285750"/>
            <a:r>
              <a:rPr lang="en-US" sz="2000" b="1" dirty="0" err="1"/>
              <a:t>Portscan</a:t>
            </a:r>
            <a:r>
              <a:rPr lang="en-US" sz="2000" b="1" dirty="0"/>
              <a:t> </a:t>
            </a:r>
            <a:r>
              <a:rPr lang="en-US" sz="2000" dirty="0"/>
              <a:t>is the most frequent attack that appears on each port </a:t>
            </a:r>
            <a:endParaRPr lang="it-IT" sz="2000" dirty="0"/>
          </a:p>
        </p:txBody>
      </p:sp>
    </p:spTree>
    <p:extLst>
      <p:ext uri="{BB962C8B-B14F-4D97-AF65-F5344CB8AC3E}">
        <p14:creationId xmlns:p14="http://schemas.microsoft.com/office/powerpoint/2010/main" val="39820653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9;p39">
            <a:extLst>
              <a:ext uri="{FF2B5EF4-FFF2-40B4-BE49-F238E27FC236}">
                <a16:creationId xmlns:a16="http://schemas.microsoft.com/office/drawing/2014/main" id="{E0D78CDB-8D5B-4C20-BA0C-B921AD16647C}"/>
              </a:ext>
            </a:extLst>
          </p:cNvPr>
          <p:cNvSpPr txBox="1">
            <a:spLocks/>
          </p:cNvSpPr>
          <p:nvPr/>
        </p:nvSpPr>
        <p:spPr>
          <a:xfrm>
            <a:off x="581753" y="570701"/>
            <a:ext cx="10886771" cy="1078957"/>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2400"/>
              <a:buFont typeface="Book Antiqua"/>
              <a:buNone/>
              <a:defRPr sz="2400" b="0" i="0" u="none" strike="noStrike" cap="none">
                <a:solidFill>
                  <a:schemeClr val="lt1"/>
                </a:solidFill>
                <a:latin typeface="Book Antiqua"/>
                <a:ea typeface="Book Antiqua"/>
                <a:cs typeface="Book Antiqua"/>
                <a:sym typeface="Book Antiqua"/>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90000"/>
              </a:lnSpc>
              <a:spcBef>
                <a:spcPts val="0"/>
              </a:spcBef>
              <a:spcAft>
                <a:spcPts val="0"/>
              </a:spcAft>
              <a:buClr>
                <a:srgbClr val="4D0066"/>
              </a:buClr>
              <a:buSzPts val="2400"/>
              <a:buFont typeface="Book Antiqua"/>
              <a:buNone/>
              <a:tabLst/>
              <a:defRPr/>
            </a:pPr>
            <a:r>
              <a:rPr kumimoji="0" lang="it-IT" sz="4000" b="0" i="0" u="none" strike="noStrike" kern="0" cap="none" spc="0" normalizeH="0" baseline="0" noProof="0">
                <a:ln>
                  <a:noFill/>
                </a:ln>
                <a:solidFill>
                  <a:srgbClr val="58585A"/>
                </a:solidFill>
                <a:effectLst/>
                <a:uLnTx/>
                <a:uFillTx/>
                <a:latin typeface="Book Antiqua"/>
                <a:sym typeface="Book Antiqua"/>
              </a:rPr>
              <a:t>References</a:t>
            </a:r>
          </a:p>
        </p:txBody>
      </p:sp>
      <p:sp>
        <p:nvSpPr>
          <p:cNvPr id="5" name="Google Shape;350;p39">
            <a:extLst>
              <a:ext uri="{FF2B5EF4-FFF2-40B4-BE49-F238E27FC236}">
                <a16:creationId xmlns:a16="http://schemas.microsoft.com/office/drawing/2014/main" id="{92A23966-37A0-4EC1-A187-2A88FE0F2F18}"/>
              </a:ext>
            </a:extLst>
          </p:cNvPr>
          <p:cNvSpPr txBox="1"/>
          <p:nvPr/>
        </p:nvSpPr>
        <p:spPr>
          <a:xfrm>
            <a:off x="723476" y="1576506"/>
            <a:ext cx="11130097" cy="4576970"/>
          </a:xfrm>
          <a:prstGeom prst="rect">
            <a:avLst/>
          </a:prstGeom>
          <a:noFill/>
          <a:ln>
            <a:noFill/>
          </a:ln>
        </p:spPr>
        <p:txBody>
          <a:bodyPr spcFirstLastPara="1" wrap="square" lIns="91425" tIns="91425" rIns="91425" bIns="91425" anchor="ctr" anchorCtr="0">
            <a:noAutofit/>
          </a:bodyPr>
          <a:lstStyle/>
          <a:p>
            <a:endParaRPr lang="en-US" sz="2000" dirty="0">
              <a:latin typeface="Book Antiqua" panose="02040602050305030304" pitchFamily="18" charset="0"/>
              <a:ea typeface="Book Antiqua"/>
              <a:cs typeface="Book Antiqua"/>
              <a:sym typeface="Book Antiqua"/>
            </a:endParaRPr>
          </a:p>
          <a:p>
            <a:pPr marL="482600" indent="-342900">
              <a:buSzPts val="1400"/>
              <a:buFont typeface="Arial" panose="020B0604020202020204" pitchFamily="34" charset="0"/>
              <a:buChar char="•"/>
            </a:pPr>
            <a:r>
              <a:rPr lang="en-US" sz="2000" b="1" dirty="0">
                <a:solidFill>
                  <a:srgbClr val="616161"/>
                </a:solidFill>
                <a:latin typeface="Book Antiqua" panose="02040602050305030304" pitchFamily="18" charset="0"/>
                <a:ea typeface="Book Antiqua"/>
                <a:cs typeface="Book Antiqua"/>
                <a:sym typeface="Book Antiqua"/>
              </a:rPr>
              <a:t>GitHub</a:t>
            </a:r>
            <a:r>
              <a:rPr lang="en-US" sz="2000" dirty="0">
                <a:latin typeface="Book Antiqua" panose="02040602050305030304" pitchFamily="18" charset="0"/>
                <a:ea typeface="Book Antiqua"/>
                <a:cs typeface="Book Antiqua"/>
                <a:sym typeface="Book Antiqua"/>
              </a:rPr>
              <a:t> </a:t>
            </a:r>
            <a:br>
              <a:rPr lang="en-US" sz="2000" dirty="0">
                <a:latin typeface="Book Antiqua" panose="02040602050305030304" pitchFamily="18" charset="0"/>
                <a:ea typeface="Book Antiqua"/>
                <a:cs typeface="Book Antiqua"/>
                <a:sym typeface="Book Antiqua"/>
              </a:rPr>
            </a:br>
            <a:r>
              <a:rPr lang="en-US" sz="2000" dirty="0">
                <a:latin typeface="Book Antiqua" panose="02040602050305030304" pitchFamily="18" charset="0"/>
                <a:ea typeface="Book Antiqua"/>
                <a:cs typeface="Book Antiqua"/>
                <a:sym typeface="Book Antiqua"/>
              </a:rPr>
              <a:t>		</a:t>
            </a:r>
            <a:r>
              <a:rPr lang="en-US" sz="1800" dirty="0">
                <a:latin typeface="Book Antiqua" panose="02040602050305030304" pitchFamily="18" charset="0"/>
                <a:hlinkClick r:id="rId2"/>
              </a:rPr>
              <a:t>https://github.com/AlessandroGiannetti/VisualAnalytics</a:t>
            </a:r>
            <a:endParaRPr lang="en-US" sz="2000" dirty="0">
              <a:latin typeface="Book Antiqua" panose="02040602050305030304" pitchFamily="18" charset="0"/>
            </a:endParaRPr>
          </a:p>
          <a:p>
            <a:pPr marL="482600" indent="-342900">
              <a:buSzPts val="1400"/>
              <a:buFont typeface="Arial" panose="020B0604020202020204" pitchFamily="34" charset="0"/>
              <a:buChar char="•"/>
            </a:pPr>
            <a:r>
              <a:rPr lang="en-US" sz="2000" b="1" dirty="0">
                <a:solidFill>
                  <a:srgbClr val="595959"/>
                </a:solidFill>
                <a:latin typeface="Book Antiqua" panose="02040602050305030304" pitchFamily="18" charset="0"/>
                <a:ea typeface="Book Antiqua"/>
                <a:cs typeface="Book Antiqua"/>
                <a:sym typeface="Book Antiqua"/>
              </a:rPr>
              <a:t>Slide			</a:t>
            </a:r>
            <a:br>
              <a:rPr lang="en-US" sz="2000" b="1" dirty="0">
                <a:solidFill>
                  <a:srgbClr val="595959"/>
                </a:solidFill>
                <a:latin typeface="Book Antiqua" panose="02040602050305030304" pitchFamily="18" charset="0"/>
                <a:ea typeface="Book Antiqua"/>
                <a:cs typeface="Book Antiqua"/>
                <a:sym typeface="Book Antiqua"/>
              </a:rPr>
            </a:br>
            <a:r>
              <a:rPr lang="en-US" sz="2000" b="1" dirty="0">
                <a:solidFill>
                  <a:srgbClr val="595959"/>
                </a:solidFill>
                <a:latin typeface="Book Antiqua" panose="02040602050305030304" pitchFamily="18" charset="0"/>
                <a:ea typeface="Book Antiqua"/>
                <a:cs typeface="Book Antiqua"/>
                <a:sym typeface="Book Antiqua"/>
              </a:rPr>
              <a:t>		</a:t>
            </a:r>
            <a:r>
              <a:rPr lang="it-IT" sz="1800" dirty="0">
                <a:latin typeface="Book Antiqua" panose="02040602050305030304" pitchFamily="18" charset="0"/>
                <a:hlinkClick r:id="rId3"/>
              </a:rPr>
              <a:t>https://www.slideshare.net/AlessandroGiannetti3/visual-network-analysis-148780273/AlessandroGiannetti3/visual-network-analysis-148780273</a:t>
            </a:r>
            <a:endParaRPr lang="en-US" sz="2000" b="1" dirty="0">
              <a:solidFill>
                <a:srgbClr val="595959"/>
              </a:solidFill>
              <a:latin typeface="Book Antiqua" panose="02040602050305030304" pitchFamily="18" charset="0"/>
              <a:ea typeface="Book Antiqua"/>
              <a:cs typeface="Book Antiqua"/>
              <a:sym typeface="Book Antiqua"/>
            </a:endParaRPr>
          </a:p>
          <a:p>
            <a:endParaRPr sz="2000" dirty="0">
              <a:latin typeface="Book Antiqua" panose="02040602050305030304" pitchFamily="18" charset="0"/>
              <a:ea typeface="Book Antiqua"/>
              <a:cs typeface="Book Antiqua"/>
              <a:sym typeface="Book Antiqua"/>
            </a:endParaRPr>
          </a:p>
          <a:p>
            <a:pPr marL="482600" indent="-342900">
              <a:buSzPts val="1400"/>
              <a:buFont typeface="Arial" panose="020B0604020202020204" pitchFamily="34" charset="0"/>
              <a:buChar char="•"/>
            </a:pPr>
            <a:r>
              <a:rPr lang="it" sz="2000" b="1" dirty="0">
                <a:solidFill>
                  <a:srgbClr val="616161"/>
                </a:solidFill>
                <a:latin typeface="Book Antiqua" panose="02040602050305030304" pitchFamily="18" charset="0"/>
                <a:ea typeface="Book Antiqua"/>
                <a:cs typeface="Book Antiqua"/>
                <a:sym typeface="Book Antiqua"/>
              </a:rPr>
              <a:t>Alessandro Giannetti</a:t>
            </a:r>
            <a:r>
              <a:rPr lang="it" sz="2000" dirty="0">
                <a:latin typeface="Book Antiqua" panose="02040602050305030304" pitchFamily="18" charset="0"/>
                <a:ea typeface="Book Antiqua"/>
                <a:cs typeface="Book Antiqua"/>
                <a:sym typeface="Book Antiqua"/>
              </a:rPr>
              <a:t>	</a:t>
            </a:r>
            <a:br>
              <a:rPr lang="it" sz="2000" dirty="0">
                <a:latin typeface="Book Antiqua" panose="02040602050305030304" pitchFamily="18" charset="0"/>
                <a:ea typeface="Book Antiqua"/>
                <a:cs typeface="Book Antiqua"/>
                <a:sym typeface="Book Antiqua"/>
              </a:rPr>
            </a:br>
            <a:r>
              <a:rPr lang="it" sz="2000" dirty="0">
                <a:latin typeface="Book Antiqua" panose="02040602050305030304" pitchFamily="18" charset="0"/>
                <a:ea typeface="Book Antiqua"/>
                <a:cs typeface="Book Antiqua"/>
                <a:sym typeface="Book Antiqua"/>
              </a:rPr>
              <a:t>		</a:t>
            </a:r>
            <a:r>
              <a:rPr lang="it" sz="1800" u="sng" dirty="0">
                <a:solidFill>
                  <a:srgbClr val="EFC119"/>
                </a:solidFill>
                <a:latin typeface="Book Antiqua" panose="02040602050305030304" pitchFamily="18" charset="0"/>
                <a:hlinkClick r:id="rId4"/>
              </a:rPr>
              <a:t>https://www.linkedin.com/in/alessandro-giannetti-2b1864b4/</a:t>
            </a:r>
            <a:endParaRPr sz="1800" dirty="0">
              <a:solidFill>
                <a:srgbClr val="EFC119"/>
              </a:solidFill>
              <a:latin typeface="Book Antiqua" panose="02040602050305030304" pitchFamily="18" charset="0"/>
              <a:ea typeface="Book Antiqua"/>
              <a:cs typeface="Book Antiqua"/>
              <a:sym typeface="Book Antiqua"/>
            </a:endParaRPr>
          </a:p>
          <a:p>
            <a:pPr marL="482600" indent="-342900">
              <a:buSzPts val="1400"/>
              <a:buFont typeface="Arial" panose="020B0604020202020204" pitchFamily="34" charset="0"/>
              <a:buChar char="•"/>
            </a:pPr>
            <a:r>
              <a:rPr lang="it-IT" sz="2000" b="1" dirty="0">
                <a:solidFill>
                  <a:srgbClr val="616161"/>
                </a:solidFill>
                <a:latin typeface="Book Antiqua" panose="02040602050305030304" pitchFamily="18" charset="0"/>
                <a:ea typeface="Book Antiqua"/>
                <a:cs typeface="Book Antiqua"/>
                <a:sym typeface="Book Antiqua"/>
              </a:rPr>
              <a:t>Gianluca Tasciotti</a:t>
            </a:r>
            <a:r>
              <a:rPr lang="it" sz="2000" dirty="0">
                <a:latin typeface="Book Antiqua" panose="02040602050305030304" pitchFamily="18" charset="0"/>
                <a:ea typeface="Book Antiqua"/>
                <a:cs typeface="Book Antiqua"/>
                <a:sym typeface="Book Antiqua"/>
              </a:rPr>
              <a:t>		</a:t>
            </a:r>
            <a:br>
              <a:rPr lang="it" sz="2000" dirty="0">
                <a:latin typeface="Book Antiqua" panose="02040602050305030304" pitchFamily="18" charset="0"/>
                <a:ea typeface="Book Antiqua"/>
                <a:cs typeface="Book Antiqua"/>
                <a:sym typeface="Book Antiqua"/>
              </a:rPr>
            </a:br>
            <a:r>
              <a:rPr lang="it" sz="2000">
                <a:latin typeface="Book Antiqua" panose="02040602050305030304" pitchFamily="18" charset="0"/>
                <a:ea typeface="Book Antiqua"/>
                <a:cs typeface="Book Antiqua"/>
                <a:sym typeface="Book Antiqua"/>
              </a:rPr>
              <a:t>		</a:t>
            </a:r>
            <a:r>
              <a:rPr lang="it-IT" sz="1800">
                <a:latin typeface="Book Antiqua" panose="02040602050305030304" pitchFamily="18" charset="0"/>
                <a:hlinkClick r:id="rId5"/>
              </a:rPr>
              <a:t>https</a:t>
            </a:r>
            <a:r>
              <a:rPr lang="it-IT" sz="1800" dirty="0">
                <a:latin typeface="Book Antiqua" panose="02040602050305030304" pitchFamily="18" charset="0"/>
                <a:hlinkClick r:id="rId5"/>
              </a:rPr>
              <a:t>://www.linkedin.com/in/gianluca-tasciotti-77124b174/</a:t>
            </a:r>
            <a:endParaRPr sz="2000" dirty="0">
              <a:solidFill>
                <a:srgbClr val="EFC119"/>
              </a:solidFill>
              <a:latin typeface="Book Antiqua" panose="02040602050305030304" pitchFamily="18" charset="0"/>
              <a:ea typeface="Book Antiqua"/>
              <a:cs typeface="Book Antiqua"/>
              <a:sym typeface="Book Antiqua"/>
            </a:endParaRPr>
          </a:p>
        </p:txBody>
      </p:sp>
    </p:spTree>
    <p:extLst>
      <p:ext uri="{BB962C8B-B14F-4D97-AF65-F5344CB8AC3E}">
        <p14:creationId xmlns:p14="http://schemas.microsoft.com/office/powerpoint/2010/main" val="3272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CA5F16-C54A-4F5A-A54D-5AE1E31DB0E8}"/>
              </a:ext>
            </a:extLst>
          </p:cNvPr>
          <p:cNvSpPr>
            <a:spLocks noGrp="1"/>
          </p:cNvSpPr>
          <p:nvPr>
            <p:ph type="title"/>
          </p:nvPr>
        </p:nvSpPr>
        <p:spPr>
          <a:xfrm>
            <a:off x="1970205" y="1127467"/>
            <a:ext cx="9129595" cy="621122"/>
          </a:xfrm>
        </p:spPr>
        <p:txBody>
          <a:bodyPr/>
          <a:lstStyle/>
          <a:p>
            <a:r>
              <a:rPr lang="en-US">
                <a:solidFill>
                  <a:srgbClr val="1A323E"/>
                </a:solidFill>
              </a:rPr>
              <a:t>Dataset</a:t>
            </a:r>
          </a:p>
        </p:txBody>
      </p:sp>
      <p:sp>
        <p:nvSpPr>
          <p:cNvPr id="3" name="Segnaposto testo 2">
            <a:extLst>
              <a:ext uri="{FF2B5EF4-FFF2-40B4-BE49-F238E27FC236}">
                <a16:creationId xmlns:a16="http://schemas.microsoft.com/office/drawing/2014/main" id="{33132638-7B85-4787-B545-7FE5512A73BB}"/>
              </a:ext>
            </a:extLst>
          </p:cNvPr>
          <p:cNvSpPr>
            <a:spLocks noGrp="1"/>
          </p:cNvSpPr>
          <p:nvPr>
            <p:ph type="body" idx="1"/>
          </p:nvPr>
        </p:nvSpPr>
        <p:spPr>
          <a:xfrm>
            <a:off x="1092200" y="1828332"/>
            <a:ext cx="10520680" cy="4696755"/>
          </a:xfrm>
        </p:spPr>
        <p:txBody>
          <a:bodyPr/>
          <a:lstStyle/>
          <a:p>
            <a:pPr marL="152396" indent="0">
              <a:buNone/>
            </a:pPr>
            <a:r>
              <a:rPr lang="en-US" sz="2400" dirty="0"/>
              <a:t> Intrusion Detection Evaluation Dataset (CICIDS2017)</a:t>
            </a:r>
          </a:p>
          <a:p>
            <a:r>
              <a:rPr lang="en-US" b="1" dirty="0"/>
              <a:t>Format</a:t>
            </a:r>
            <a:r>
              <a:rPr lang="en-US" dirty="0"/>
              <a:t>:		CSV</a:t>
            </a:r>
          </a:p>
          <a:p>
            <a:r>
              <a:rPr lang="en-US" b="1" dirty="0"/>
              <a:t>Dimension</a:t>
            </a:r>
            <a:r>
              <a:rPr lang="en-US" dirty="0"/>
              <a:t>:	48.00 GB</a:t>
            </a:r>
          </a:p>
          <a:p>
            <a:r>
              <a:rPr lang="en-US" b="1" dirty="0"/>
              <a:t>Protocols</a:t>
            </a:r>
            <a:r>
              <a:rPr lang="en-US" dirty="0"/>
              <a:t>:		HTTP, HTTPS, FTP, SSH, and E-mail protocols</a:t>
            </a:r>
          </a:p>
          <a:p>
            <a:r>
              <a:rPr lang="en-US" b="1" dirty="0"/>
              <a:t>Days</a:t>
            </a:r>
            <a:r>
              <a:rPr lang="en-US" dirty="0"/>
              <a:t>:		3rd of June 2017 at 9:00 to 7th of June 2017 at 17:00</a:t>
            </a:r>
          </a:p>
          <a:p>
            <a:r>
              <a:rPr lang="en-US" b="1" dirty="0"/>
              <a:t>Parameters</a:t>
            </a:r>
            <a:r>
              <a:rPr lang="en-US" dirty="0"/>
              <a:t>:</a:t>
            </a:r>
            <a:r>
              <a:rPr lang="en-US" b="1" dirty="0"/>
              <a:t>		</a:t>
            </a:r>
            <a:r>
              <a:rPr lang="en-US" dirty="0"/>
              <a:t>Flow ID, Source IP, Source Port, Destination IP, Destination Port, 				Protocol, Timestamp, Label, </a:t>
            </a:r>
            <a:r>
              <a:rPr lang="en-US" dirty="0" err="1"/>
              <a:t>TotalLengthOfFwdPackets</a:t>
            </a:r>
            <a:r>
              <a:rPr lang="en-US" dirty="0"/>
              <a:t>, Flow 					</a:t>
            </a:r>
            <a:r>
              <a:rPr lang="en-US" dirty="0">
                <a:solidFill>
                  <a:srgbClr val="595959"/>
                </a:solidFill>
              </a:rPr>
              <a:t>Duration</a:t>
            </a:r>
            <a:r>
              <a:rPr lang="en-US" dirty="0"/>
              <a:t>, Total </a:t>
            </a:r>
            <a:r>
              <a:rPr lang="en-US" dirty="0" err="1"/>
              <a:t>Fwd</a:t>
            </a:r>
            <a:r>
              <a:rPr lang="en-US" dirty="0"/>
              <a:t> Packets, Total </a:t>
            </a:r>
            <a:r>
              <a:rPr lang="en-US" dirty="0" err="1"/>
              <a:t>Bwd</a:t>
            </a:r>
            <a:r>
              <a:rPr lang="en-US" dirty="0"/>
              <a:t> Packets etc.</a:t>
            </a:r>
          </a:p>
          <a:p>
            <a:r>
              <a:rPr lang="en-US" b="1" dirty="0"/>
              <a:t>Example</a:t>
            </a:r>
            <a:r>
              <a:rPr lang="en-US" dirty="0"/>
              <a:t>:		</a:t>
            </a:r>
            <a:r>
              <a:rPr lang="it-IT" sz="1400" b="1" dirty="0">
                <a:solidFill>
                  <a:srgbClr val="616161"/>
                </a:solidFill>
                <a:latin typeface="Book Antiqua" panose="02040602050305030304" pitchFamily="18" charset="0"/>
              </a:rPr>
              <a:t>172.16.0.1-192.168.10.50-17560-80-6, 172.16.0.1, 17560, 192.168.10.50, 80, 6, 7/7/2017 3:59, 				1341015, 5, 0, 30, 0, 6, 6, 6, 0, 0, 0, 0, 0, 22.37111442, 3.72851907, 335253.75, 669835.666, 1340007, 			1, 1341015, 335253.75, 669835.666, 1340007, 1, 0, 0, 0, 0, 0, 0, 0, 0, 0, 100, 0, 3.72851907, 0, 6, 6, 6, 0, 			0, 0, 0, 0, 0, 1, 0, 0, 0, 0, 7.2, 6, 0, 100, 0, 0, 0, 0, 0, 0, 5, 30, 0, 0, 256, -1, 4, 20, 0, 0, 0, 0, 0, 0, 0, 0, </a:t>
            </a:r>
            <a:r>
              <a:rPr lang="it-IT" sz="1400" b="1" dirty="0" err="1">
                <a:solidFill>
                  <a:srgbClr val="616161"/>
                </a:solidFill>
                <a:latin typeface="Book Antiqua" panose="02040602050305030304" pitchFamily="18" charset="0"/>
              </a:rPr>
              <a:t>DDoS</a:t>
            </a:r>
            <a:endParaRPr lang="it-IT" sz="1400" b="1" dirty="0">
              <a:solidFill>
                <a:srgbClr val="616161"/>
              </a:solidFill>
              <a:latin typeface="Book Antiqua" panose="02040602050305030304" pitchFamily="18" charset="0"/>
            </a:endParaRPr>
          </a:p>
          <a:p>
            <a:endParaRPr lang="en-US" dirty="0"/>
          </a:p>
        </p:txBody>
      </p:sp>
      <p:pic>
        <p:nvPicPr>
          <p:cNvPr id="4" name="Immagine 3">
            <a:extLst>
              <a:ext uri="{FF2B5EF4-FFF2-40B4-BE49-F238E27FC236}">
                <a16:creationId xmlns:a16="http://schemas.microsoft.com/office/drawing/2014/main" id="{E750D59E-255E-4C65-B973-345939106CB6}"/>
              </a:ext>
            </a:extLst>
          </p:cNvPr>
          <p:cNvPicPr>
            <a:picLocks noChangeAspect="1"/>
          </p:cNvPicPr>
          <p:nvPr/>
        </p:nvPicPr>
        <p:blipFill rotWithShape="1">
          <a:blip r:embed="rId2">
            <a:extLst>
              <a:ext uri="{28A0092B-C50C-407E-A947-70E740481C1C}">
                <a14:useLocalDpi xmlns:a14="http://schemas.microsoft.com/office/drawing/2010/main" val="0"/>
              </a:ext>
            </a:extLst>
          </a:blip>
          <a:srcRect l="21453" t="18245" r="20695" b="43860"/>
          <a:stretch/>
        </p:blipFill>
        <p:spPr>
          <a:xfrm>
            <a:off x="1092200" y="1127467"/>
            <a:ext cx="878005" cy="621122"/>
          </a:xfrm>
          <a:prstGeom prst="rect">
            <a:avLst/>
          </a:prstGeom>
        </p:spPr>
      </p:pic>
    </p:spTree>
    <p:extLst>
      <p:ext uri="{BB962C8B-B14F-4D97-AF65-F5344CB8AC3E}">
        <p14:creationId xmlns:p14="http://schemas.microsoft.com/office/powerpoint/2010/main" val="403354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CA5F16-C54A-4F5A-A54D-5AE1E31DB0E8}"/>
              </a:ext>
            </a:extLst>
          </p:cNvPr>
          <p:cNvSpPr>
            <a:spLocks noGrp="1"/>
          </p:cNvSpPr>
          <p:nvPr>
            <p:ph type="title"/>
          </p:nvPr>
        </p:nvSpPr>
        <p:spPr>
          <a:xfrm>
            <a:off x="1970205" y="1127467"/>
            <a:ext cx="9129595" cy="621122"/>
          </a:xfrm>
        </p:spPr>
        <p:txBody>
          <a:bodyPr/>
          <a:lstStyle/>
          <a:p>
            <a:r>
              <a:rPr lang="en-US">
                <a:solidFill>
                  <a:srgbClr val="1A323E"/>
                </a:solidFill>
              </a:rPr>
              <a:t>Dataset Manipulation</a:t>
            </a:r>
          </a:p>
        </p:txBody>
      </p:sp>
      <p:pic>
        <p:nvPicPr>
          <p:cNvPr id="4" name="Immagine 3">
            <a:extLst>
              <a:ext uri="{FF2B5EF4-FFF2-40B4-BE49-F238E27FC236}">
                <a16:creationId xmlns:a16="http://schemas.microsoft.com/office/drawing/2014/main" id="{E750D59E-255E-4C65-B973-345939106CB6}"/>
              </a:ext>
            </a:extLst>
          </p:cNvPr>
          <p:cNvPicPr>
            <a:picLocks noChangeAspect="1"/>
          </p:cNvPicPr>
          <p:nvPr/>
        </p:nvPicPr>
        <p:blipFill rotWithShape="1">
          <a:blip r:embed="rId2">
            <a:extLst>
              <a:ext uri="{28A0092B-C50C-407E-A947-70E740481C1C}">
                <a14:useLocalDpi xmlns:a14="http://schemas.microsoft.com/office/drawing/2010/main" val="0"/>
              </a:ext>
            </a:extLst>
          </a:blip>
          <a:srcRect l="21453" t="18245" r="20695" b="43860"/>
          <a:stretch/>
        </p:blipFill>
        <p:spPr>
          <a:xfrm>
            <a:off x="1092200" y="1127467"/>
            <a:ext cx="878005" cy="621122"/>
          </a:xfrm>
          <a:prstGeom prst="rect">
            <a:avLst/>
          </a:prstGeom>
        </p:spPr>
      </p:pic>
      <p:sp>
        <p:nvSpPr>
          <p:cNvPr id="3" name="Segnaposto testo 2">
            <a:extLst>
              <a:ext uri="{FF2B5EF4-FFF2-40B4-BE49-F238E27FC236}">
                <a16:creationId xmlns:a16="http://schemas.microsoft.com/office/drawing/2014/main" id="{33132638-7B85-4787-B545-7FE5512A73BB}"/>
              </a:ext>
            </a:extLst>
          </p:cNvPr>
          <p:cNvSpPr>
            <a:spLocks noGrp="1"/>
          </p:cNvSpPr>
          <p:nvPr>
            <p:ph type="body" idx="1"/>
          </p:nvPr>
        </p:nvSpPr>
        <p:spPr>
          <a:xfrm>
            <a:off x="1092200" y="1828332"/>
            <a:ext cx="10007600" cy="4540384"/>
          </a:xfrm>
        </p:spPr>
        <p:txBody>
          <a:bodyPr/>
          <a:lstStyle/>
          <a:p>
            <a:r>
              <a:rPr lang="en-US" dirty="0"/>
              <a:t>We have selected only 7 of the most significant out of 85 parameters:</a:t>
            </a:r>
          </a:p>
          <a:p>
            <a:pPr lvl="1"/>
            <a:r>
              <a:rPr lang="en-US" b="1" dirty="0"/>
              <a:t>Source  IP</a:t>
            </a:r>
          </a:p>
          <a:p>
            <a:pPr lvl="1"/>
            <a:r>
              <a:rPr lang="en-US" b="1" dirty="0">
                <a:solidFill>
                  <a:srgbClr val="616161"/>
                </a:solidFill>
              </a:rPr>
              <a:t>Destination</a:t>
            </a:r>
            <a:r>
              <a:rPr lang="en-US" b="1" dirty="0"/>
              <a:t> Port</a:t>
            </a:r>
          </a:p>
          <a:p>
            <a:pPr lvl="1"/>
            <a:r>
              <a:rPr lang="en-US" b="1" dirty="0"/>
              <a:t>Destination IP</a:t>
            </a:r>
          </a:p>
          <a:p>
            <a:pPr lvl="1"/>
            <a:r>
              <a:rPr lang="en-US" b="1" dirty="0" err="1"/>
              <a:t>TotalFwdPackets</a:t>
            </a:r>
            <a:endParaRPr lang="en-US" b="1" dirty="0"/>
          </a:p>
          <a:p>
            <a:r>
              <a:rPr lang="en-US" dirty="0"/>
              <a:t>We have removed all samples with </a:t>
            </a:r>
            <a:r>
              <a:rPr lang="en-US" b="1" dirty="0"/>
              <a:t>Label</a:t>
            </a:r>
            <a:r>
              <a:rPr lang="en-US" dirty="0"/>
              <a:t> equal to </a:t>
            </a:r>
            <a:r>
              <a:rPr lang="en-US" b="1" dirty="0"/>
              <a:t>BENIGN</a:t>
            </a:r>
          </a:p>
          <a:p>
            <a:r>
              <a:rPr lang="en-US" dirty="0"/>
              <a:t>The most frequently used </a:t>
            </a:r>
            <a:r>
              <a:rPr lang="fr-FR" b="1" dirty="0"/>
              <a:t>Destination Port</a:t>
            </a:r>
            <a:r>
              <a:rPr lang="fr-FR" dirty="0"/>
              <a:t>, </a:t>
            </a:r>
            <a:r>
              <a:rPr lang="fr-FR" b="1" dirty="0"/>
              <a:t>Source IP</a:t>
            </a:r>
            <a:r>
              <a:rPr lang="fr-FR" dirty="0"/>
              <a:t> and </a:t>
            </a:r>
            <a:r>
              <a:rPr lang="fr-FR" b="1" dirty="0"/>
              <a:t>Destination IP</a:t>
            </a:r>
            <a:br>
              <a:rPr lang="fr-FR" b="1" dirty="0"/>
            </a:br>
            <a:endParaRPr lang="fr-FR" b="1" dirty="0"/>
          </a:p>
          <a:p>
            <a:r>
              <a:rPr lang="en-GB" dirty="0"/>
              <a:t>The dataset proposed respects the </a:t>
            </a:r>
            <a:r>
              <a:rPr lang="en-GB" b="1" dirty="0"/>
              <a:t>AS rule: #tuples * #dimensions between 10.000 – 50.000</a:t>
            </a:r>
          </a:p>
          <a:p>
            <a:pPr lvl="1"/>
            <a:r>
              <a:rPr lang="en-GB" b="1" dirty="0"/>
              <a:t>~ 5,16 </a:t>
            </a:r>
            <a:r>
              <a:rPr lang="en-GB" dirty="0"/>
              <a:t>secs</a:t>
            </a:r>
            <a:r>
              <a:rPr lang="en-GB" b="1" dirty="0"/>
              <a:t> </a:t>
            </a:r>
            <a:r>
              <a:rPr lang="en-GB" dirty="0"/>
              <a:t>computation time </a:t>
            </a:r>
            <a:r>
              <a:rPr lang="en-GB" u="sng" dirty="0"/>
              <a:t>(</a:t>
            </a:r>
            <a:r>
              <a:rPr lang="en-GB" b="1" u="sng" dirty="0"/>
              <a:t>Proposed Solution) </a:t>
            </a:r>
            <a:r>
              <a:rPr lang="en-GB" b="1" dirty="0"/>
              <a:t>→ AS = 5.510 * 7 = 38.570 </a:t>
            </a:r>
          </a:p>
          <a:p>
            <a:pPr lvl="1"/>
            <a:r>
              <a:rPr lang="en-GB" b="1" dirty="0"/>
              <a:t>~ 30,5 </a:t>
            </a:r>
            <a:r>
              <a:rPr lang="en-GB" dirty="0"/>
              <a:t>secs</a:t>
            </a:r>
            <a:r>
              <a:rPr lang="en-GB" b="1" dirty="0"/>
              <a:t> </a:t>
            </a:r>
            <a:r>
              <a:rPr lang="en-GB" dirty="0"/>
              <a:t>computation time (</a:t>
            </a:r>
            <a:r>
              <a:rPr lang="en-GB" b="1" dirty="0"/>
              <a:t>Discarded Solution) → AS = 63.028 * 7 = 441.196 </a:t>
            </a:r>
          </a:p>
          <a:p>
            <a:pPr lvl="2"/>
            <a:endParaRPr lang="en-GB" b="1" dirty="0"/>
          </a:p>
          <a:p>
            <a:pPr lvl="1"/>
            <a:endParaRPr lang="en-GB" b="1" dirty="0"/>
          </a:p>
        </p:txBody>
      </p:sp>
      <p:sp>
        <p:nvSpPr>
          <p:cNvPr id="7" name="Rettangolo 6">
            <a:extLst>
              <a:ext uri="{FF2B5EF4-FFF2-40B4-BE49-F238E27FC236}">
                <a16:creationId xmlns:a16="http://schemas.microsoft.com/office/drawing/2014/main" id="{AD47CEFD-2AB5-48AA-95B2-6A5C42CD48A6}"/>
              </a:ext>
            </a:extLst>
          </p:cNvPr>
          <p:cNvSpPr/>
          <p:nvPr/>
        </p:nvSpPr>
        <p:spPr>
          <a:xfrm>
            <a:off x="5003800" y="2431291"/>
            <a:ext cx="6096000" cy="997709"/>
          </a:xfrm>
          <a:prstGeom prst="rect">
            <a:avLst/>
          </a:prstGeom>
        </p:spPr>
        <p:txBody>
          <a:bodyPr>
            <a:spAutoFit/>
          </a:bodyPr>
          <a:lstStyle/>
          <a:p>
            <a:pPr marL="1219170" lvl="1" indent="-431789">
              <a:lnSpc>
                <a:spcPct val="90000"/>
              </a:lnSpc>
              <a:spcBef>
                <a:spcPts val="1067"/>
              </a:spcBef>
              <a:buClr>
                <a:srgbClr val="595959"/>
              </a:buClr>
              <a:buSzPts val="1500"/>
              <a:buFont typeface="Arial"/>
              <a:buChar char="•"/>
            </a:pPr>
            <a:r>
              <a:rPr lang="en-US" sz="1500" b="1">
                <a:solidFill>
                  <a:srgbClr val="595959"/>
                </a:solidFill>
                <a:latin typeface="Book Antiqua"/>
                <a:sym typeface="Book Antiqua"/>
              </a:rPr>
              <a:t>TotalLengthOfFwdPackets</a:t>
            </a:r>
          </a:p>
          <a:p>
            <a:pPr marL="1219170" lvl="1" indent="-431789">
              <a:lnSpc>
                <a:spcPct val="90000"/>
              </a:lnSpc>
              <a:spcBef>
                <a:spcPts val="1067"/>
              </a:spcBef>
              <a:buClr>
                <a:srgbClr val="595959"/>
              </a:buClr>
              <a:buSzPts val="1500"/>
              <a:buFont typeface="Arial"/>
              <a:buChar char="•"/>
            </a:pPr>
            <a:r>
              <a:rPr lang="en-US" sz="1500" b="1">
                <a:solidFill>
                  <a:srgbClr val="595959"/>
                </a:solidFill>
                <a:latin typeface="Book Antiqua"/>
                <a:sym typeface="Book Antiqua"/>
              </a:rPr>
              <a:t>Timestamp</a:t>
            </a:r>
          </a:p>
          <a:p>
            <a:pPr marL="1219170" lvl="1" indent="-431789">
              <a:lnSpc>
                <a:spcPct val="90000"/>
              </a:lnSpc>
              <a:spcBef>
                <a:spcPts val="1067"/>
              </a:spcBef>
              <a:buClr>
                <a:srgbClr val="595959"/>
              </a:buClr>
              <a:buSzPts val="1500"/>
              <a:buFont typeface="Arial"/>
              <a:buChar char="•"/>
            </a:pPr>
            <a:r>
              <a:rPr lang="en-US" sz="1500" b="1">
                <a:solidFill>
                  <a:srgbClr val="595959"/>
                </a:solidFill>
                <a:latin typeface="Book Antiqua"/>
                <a:sym typeface="Book Antiqua"/>
              </a:rPr>
              <a:t>Label</a:t>
            </a:r>
          </a:p>
        </p:txBody>
      </p:sp>
    </p:spTree>
    <p:extLst>
      <p:ext uri="{BB962C8B-B14F-4D97-AF65-F5344CB8AC3E}">
        <p14:creationId xmlns:p14="http://schemas.microsoft.com/office/powerpoint/2010/main" val="707318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CA5F16-C54A-4F5A-A54D-5AE1E31DB0E8}"/>
              </a:ext>
            </a:extLst>
          </p:cNvPr>
          <p:cNvSpPr>
            <a:spLocks noGrp="1"/>
          </p:cNvSpPr>
          <p:nvPr>
            <p:ph type="title"/>
          </p:nvPr>
        </p:nvSpPr>
        <p:spPr>
          <a:xfrm>
            <a:off x="1970205" y="1127467"/>
            <a:ext cx="9129595" cy="621122"/>
          </a:xfrm>
        </p:spPr>
        <p:txBody>
          <a:bodyPr/>
          <a:lstStyle/>
          <a:p>
            <a:r>
              <a:rPr lang="en-US">
                <a:solidFill>
                  <a:srgbClr val="1A323E"/>
                </a:solidFill>
              </a:rPr>
              <a:t>Dataset →</a:t>
            </a:r>
            <a:r>
              <a:rPr lang="en-US">
                <a:solidFill>
                  <a:srgbClr val="1A323E"/>
                </a:solidFill>
                <a:sym typeface="Wingdings" panose="05000000000000000000" pitchFamily="2" charset="2"/>
              </a:rPr>
              <a:t> Manipulated Dataset</a:t>
            </a:r>
            <a:endParaRPr lang="en-US">
              <a:solidFill>
                <a:srgbClr val="1A323E"/>
              </a:solidFill>
            </a:endParaRPr>
          </a:p>
        </p:txBody>
      </p:sp>
      <p:sp>
        <p:nvSpPr>
          <p:cNvPr id="3" name="Segnaposto testo 2">
            <a:extLst>
              <a:ext uri="{FF2B5EF4-FFF2-40B4-BE49-F238E27FC236}">
                <a16:creationId xmlns:a16="http://schemas.microsoft.com/office/drawing/2014/main" id="{33132638-7B85-4787-B545-7FE5512A73BB}"/>
              </a:ext>
            </a:extLst>
          </p:cNvPr>
          <p:cNvSpPr>
            <a:spLocks noGrp="1"/>
          </p:cNvSpPr>
          <p:nvPr>
            <p:ph type="body" idx="1"/>
          </p:nvPr>
        </p:nvSpPr>
        <p:spPr>
          <a:xfrm>
            <a:off x="957072" y="1828332"/>
            <a:ext cx="5017009" cy="4179276"/>
          </a:xfrm>
        </p:spPr>
        <p:txBody>
          <a:bodyPr/>
          <a:lstStyle/>
          <a:p>
            <a:pPr marL="152396" indent="0">
              <a:buNone/>
            </a:pPr>
            <a:r>
              <a:rPr lang="en-US" sz="2400" dirty="0"/>
              <a:t>Example of Initial Dataset Line</a:t>
            </a:r>
          </a:p>
          <a:p>
            <a:pPr marL="152396" indent="0">
              <a:lnSpc>
                <a:spcPct val="150000"/>
              </a:lnSpc>
              <a:buNone/>
            </a:pPr>
            <a:r>
              <a:rPr lang="en-US" b="1" dirty="0"/>
              <a:t>Flow ID</a:t>
            </a:r>
            <a:r>
              <a:rPr lang="en-US" dirty="0"/>
              <a:t>: </a:t>
            </a:r>
            <a:r>
              <a:rPr lang="it-IT" dirty="0"/>
              <a:t>172.16.0.1-192.168.10.50-17560-80-6,</a:t>
            </a:r>
            <a:br>
              <a:rPr lang="en-US" dirty="0"/>
            </a:br>
            <a:r>
              <a:rPr lang="en-US" b="1" dirty="0"/>
              <a:t>Source IP</a:t>
            </a:r>
            <a:r>
              <a:rPr lang="en-US" dirty="0"/>
              <a:t>:</a:t>
            </a:r>
            <a:r>
              <a:rPr lang="en-US" b="1" dirty="0"/>
              <a:t> </a:t>
            </a:r>
            <a:r>
              <a:rPr lang="it-IT" dirty="0"/>
              <a:t>172.16.0.1, </a:t>
            </a:r>
            <a:br>
              <a:rPr lang="it-IT" dirty="0"/>
            </a:br>
            <a:r>
              <a:rPr lang="it-IT" b="1" dirty="0"/>
              <a:t>Source Port</a:t>
            </a:r>
            <a:r>
              <a:rPr lang="it-IT" dirty="0"/>
              <a:t>: 17560,</a:t>
            </a:r>
            <a:br>
              <a:rPr lang="it-IT" b="1" dirty="0"/>
            </a:br>
            <a:r>
              <a:rPr lang="en-US" b="1" dirty="0"/>
              <a:t>Destination IP</a:t>
            </a:r>
            <a:r>
              <a:rPr lang="en-US" dirty="0"/>
              <a:t>: 192.168.10.50,</a:t>
            </a:r>
            <a:br>
              <a:rPr lang="it-IT" dirty="0"/>
            </a:br>
            <a:r>
              <a:rPr lang="en-US" b="1" dirty="0" err="1"/>
              <a:t>DestinationPort</a:t>
            </a:r>
            <a:r>
              <a:rPr lang="en-US" dirty="0"/>
              <a:t>: 80,  </a:t>
            </a:r>
            <a:br>
              <a:rPr lang="en-US" dirty="0"/>
            </a:br>
            <a:r>
              <a:rPr lang="en-US" b="1" dirty="0"/>
              <a:t>Timestamp</a:t>
            </a:r>
            <a:r>
              <a:rPr lang="en-US" dirty="0"/>
              <a:t>: 7/7/2017 15:59, </a:t>
            </a:r>
            <a:br>
              <a:rPr lang="en-US" dirty="0"/>
            </a:br>
            <a:r>
              <a:rPr lang="en-US" sz="2000" b="1" spc="300" dirty="0"/>
              <a:t>+ 79 fields…</a:t>
            </a:r>
            <a:br>
              <a:rPr lang="en-US" dirty="0"/>
            </a:br>
            <a:r>
              <a:rPr lang="en-US" b="1" dirty="0"/>
              <a:t>Label</a:t>
            </a:r>
            <a:r>
              <a:rPr lang="en-US" dirty="0"/>
              <a:t>: DDoS</a:t>
            </a:r>
          </a:p>
          <a:p>
            <a:pPr marL="152396" indent="0">
              <a:buNone/>
            </a:pPr>
            <a:endParaRPr lang="it-IT" dirty="0"/>
          </a:p>
          <a:p>
            <a:pPr marL="152396" indent="0">
              <a:buNone/>
            </a:pPr>
            <a:endParaRPr lang="en-US" sz="2400" dirty="0"/>
          </a:p>
        </p:txBody>
      </p:sp>
      <p:pic>
        <p:nvPicPr>
          <p:cNvPr id="4" name="Immagine 3">
            <a:extLst>
              <a:ext uri="{FF2B5EF4-FFF2-40B4-BE49-F238E27FC236}">
                <a16:creationId xmlns:a16="http://schemas.microsoft.com/office/drawing/2014/main" id="{E750D59E-255E-4C65-B973-345939106CB6}"/>
              </a:ext>
            </a:extLst>
          </p:cNvPr>
          <p:cNvPicPr>
            <a:picLocks noChangeAspect="1"/>
          </p:cNvPicPr>
          <p:nvPr/>
        </p:nvPicPr>
        <p:blipFill rotWithShape="1">
          <a:blip r:embed="rId2">
            <a:extLst>
              <a:ext uri="{28A0092B-C50C-407E-A947-70E740481C1C}">
                <a14:useLocalDpi xmlns:a14="http://schemas.microsoft.com/office/drawing/2010/main" val="0"/>
              </a:ext>
            </a:extLst>
          </a:blip>
          <a:srcRect l="21453" t="18245" r="20695" b="43860"/>
          <a:stretch/>
        </p:blipFill>
        <p:spPr>
          <a:xfrm>
            <a:off x="1092200" y="1127467"/>
            <a:ext cx="878005" cy="621122"/>
          </a:xfrm>
          <a:prstGeom prst="rect">
            <a:avLst/>
          </a:prstGeom>
        </p:spPr>
      </p:pic>
      <p:sp>
        <p:nvSpPr>
          <p:cNvPr id="5" name="Segnaposto testo 2">
            <a:extLst>
              <a:ext uri="{FF2B5EF4-FFF2-40B4-BE49-F238E27FC236}">
                <a16:creationId xmlns:a16="http://schemas.microsoft.com/office/drawing/2014/main" id="{7601C76E-846E-4BC3-9E31-BFDE98A5220F}"/>
              </a:ext>
            </a:extLst>
          </p:cNvPr>
          <p:cNvSpPr txBox="1">
            <a:spLocks/>
          </p:cNvSpPr>
          <p:nvPr/>
        </p:nvSpPr>
        <p:spPr>
          <a:xfrm>
            <a:off x="6217920" y="1828333"/>
            <a:ext cx="5017008" cy="4179276"/>
          </a:xfrm>
          <a:prstGeom prst="rect">
            <a:avLst/>
          </a:prstGeom>
          <a:noFill/>
          <a:ln>
            <a:noFill/>
          </a:ln>
        </p:spPr>
        <p:txBody>
          <a:bodyPr spcFirstLastPara="1" wrap="square" lIns="68575" tIns="34275" rIns="68575" bIns="34275" anchor="t" anchorCtr="0"/>
          <a:lstStyle>
            <a:defPPr marR="0" lvl="0" algn="l" rtl="0">
              <a:lnSpc>
                <a:spcPct val="100000"/>
              </a:lnSpc>
              <a:spcBef>
                <a:spcPts val="0"/>
              </a:spcBef>
              <a:spcAft>
                <a:spcPts val="0"/>
              </a:spcAft>
            </a:defPPr>
            <a:lvl1pPr marL="609585" marR="0" lvl="0" indent="-457189" algn="l" rtl="0" eaLnBrk="1" hangingPunct="1">
              <a:lnSpc>
                <a:spcPct val="90000"/>
              </a:lnSpc>
              <a:spcBef>
                <a:spcPts val="1867"/>
              </a:spcBef>
              <a:spcAft>
                <a:spcPts val="0"/>
              </a:spcAft>
              <a:buClr>
                <a:schemeClr val="dk1"/>
              </a:buClr>
              <a:buSzPts val="1800"/>
              <a:buFont typeface="Arial"/>
              <a:buChar char="•"/>
              <a:defRPr sz="1800" b="0" i="0" u="none" strike="noStrike" cap="none">
                <a:solidFill>
                  <a:schemeClr val="dk1"/>
                </a:solidFill>
                <a:latin typeface="Book Antiqua"/>
                <a:ea typeface="Book Antiqua"/>
                <a:cs typeface="Book Antiqua"/>
                <a:sym typeface="Book Antiqua"/>
              </a:defRPr>
            </a:lvl1pPr>
            <a:lvl2pPr marL="1219170" marR="0" lvl="1" indent="-431789" algn="l" rtl="0" eaLnBrk="1" hangingPunct="1">
              <a:lnSpc>
                <a:spcPct val="90000"/>
              </a:lnSpc>
              <a:spcBef>
                <a:spcPts val="1067"/>
              </a:spcBef>
              <a:spcAft>
                <a:spcPts val="0"/>
              </a:spcAft>
              <a:buClr>
                <a:schemeClr val="dk1"/>
              </a:buClr>
              <a:buSzPts val="1500"/>
              <a:buFont typeface="Arial"/>
              <a:buChar char="•"/>
              <a:defRPr sz="1500" b="0" i="0" u="none" strike="noStrike" cap="none">
                <a:solidFill>
                  <a:schemeClr val="dk1"/>
                </a:solidFill>
                <a:latin typeface="Book Antiqua"/>
                <a:ea typeface="Book Antiqua"/>
                <a:cs typeface="Book Antiqua"/>
                <a:sym typeface="Book Antiqua"/>
              </a:defRPr>
            </a:lvl2pPr>
            <a:lvl3pPr marL="1828754" marR="0" lvl="2" indent="-423323" algn="l" rtl="0" eaLnBrk="1" hangingPunct="1">
              <a:lnSpc>
                <a:spcPct val="90000"/>
              </a:lnSpc>
              <a:spcBef>
                <a:spcPts val="800"/>
              </a:spcBef>
              <a:spcAft>
                <a:spcPts val="0"/>
              </a:spcAft>
              <a:buClr>
                <a:schemeClr val="dk1"/>
              </a:buClr>
              <a:buSzPts val="1400"/>
              <a:buFont typeface="Arial"/>
              <a:buChar char="•"/>
              <a:defRPr sz="1400" b="0" i="0" u="none" strike="noStrike" cap="none">
                <a:solidFill>
                  <a:schemeClr val="dk1"/>
                </a:solidFill>
                <a:latin typeface="Book Antiqua"/>
                <a:ea typeface="Book Antiqua"/>
                <a:cs typeface="Book Antiqua"/>
                <a:sym typeface="Book Antiqua"/>
              </a:defRPr>
            </a:lvl3pPr>
            <a:lvl4pPr marL="2438339" marR="0" lvl="3" indent="-406390" algn="l" rtl="0" eaLnBrk="1" hangingPunct="1">
              <a:lnSpc>
                <a:spcPct val="90000"/>
              </a:lnSpc>
              <a:spcBef>
                <a:spcPts val="800"/>
              </a:spcBef>
              <a:spcAft>
                <a:spcPts val="0"/>
              </a:spcAft>
              <a:buClr>
                <a:schemeClr val="dk1"/>
              </a:buClr>
              <a:buSzPts val="1200"/>
              <a:buFont typeface="Arial"/>
              <a:buChar char="•"/>
              <a:defRPr sz="1200" b="0" i="0" u="none" strike="noStrike" cap="none">
                <a:solidFill>
                  <a:schemeClr val="dk1"/>
                </a:solidFill>
                <a:latin typeface="Book Antiqua"/>
                <a:ea typeface="Book Antiqua"/>
                <a:cs typeface="Book Antiqua"/>
                <a:sym typeface="Book Antiqua"/>
              </a:defRPr>
            </a:lvl4pPr>
            <a:lvl5pPr marL="3047924" marR="0" lvl="4" indent="-406390" algn="l" rtl="0" eaLnBrk="1" hangingPunct="1">
              <a:lnSpc>
                <a:spcPct val="90000"/>
              </a:lnSpc>
              <a:spcBef>
                <a:spcPts val="800"/>
              </a:spcBef>
              <a:spcAft>
                <a:spcPts val="0"/>
              </a:spcAft>
              <a:buClr>
                <a:schemeClr val="dk1"/>
              </a:buClr>
              <a:buSzPts val="1200"/>
              <a:buFont typeface="Arial"/>
              <a:buChar char="•"/>
              <a:defRPr sz="1200" b="0" i="0" u="none" strike="noStrike" cap="none">
                <a:solidFill>
                  <a:schemeClr val="dk1"/>
                </a:solidFill>
                <a:latin typeface="Book Antiqua"/>
                <a:ea typeface="Book Antiqua"/>
                <a:cs typeface="Book Antiqua"/>
                <a:sym typeface="Book Antiqua"/>
              </a:defRPr>
            </a:lvl5pPr>
            <a:lvl6pPr marL="3657509" marR="0" lvl="5" indent="-406390" algn="l" rtl="0" eaLnBrk="1" hangingPunct="1">
              <a:lnSpc>
                <a:spcPct val="90000"/>
              </a:lnSpc>
              <a:spcBef>
                <a:spcPts val="800"/>
              </a:spcBef>
              <a:spcAft>
                <a:spcPts val="0"/>
              </a:spcAft>
              <a:buClr>
                <a:schemeClr val="dk1"/>
              </a:buClr>
              <a:buSzPts val="1200"/>
              <a:buFont typeface="Arial"/>
              <a:buChar char="•"/>
              <a:defRPr sz="1200" b="0" i="0" u="none" strike="noStrike" cap="none">
                <a:solidFill>
                  <a:schemeClr val="dk1"/>
                </a:solidFill>
                <a:latin typeface="Book Antiqua"/>
                <a:ea typeface="Book Antiqua"/>
                <a:cs typeface="Book Antiqua"/>
                <a:sym typeface="Book Antiqua"/>
              </a:defRPr>
            </a:lvl6pPr>
            <a:lvl7pPr marL="4267093" marR="0" lvl="6" indent="-406390" algn="l" rtl="0" eaLnBrk="1" hangingPunct="1">
              <a:lnSpc>
                <a:spcPct val="90000"/>
              </a:lnSpc>
              <a:spcBef>
                <a:spcPts val="800"/>
              </a:spcBef>
              <a:spcAft>
                <a:spcPts val="0"/>
              </a:spcAft>
              <a:buClr>
                <a:schemeClr val="dk1"/>
              </a:buClr>
              <a:buSzPts val="1200"/>
              <a:buFont typeface="Arial"/>
              <a:buChar char="•"/>
              <a:defRPr sz="1200" b="0" i="0" u="none" strike="noStrike" cap="none">
                <a:solidFill>
                  <a:schemeClr val="dk1"/>
                </a:solidFill>
                <a:latin typeface="Book Antiqua"/>
                <a:ea typeface="Book Antiqua"/>
                <a:cs typeface="Book Antiqua"/>
                <a:sym typeface="Book Antiqua"/>
              </a:defRPr>
            </a:lvl7pPr>
            <a:lvl8pPr marL="4876678" marR="0" lvl="7" indent="-406390" algn="l" rtl="0" eaLnBrk="1" hangingPunct="1">
              <a:lnSpc>
                <a:spcPct val="90000"/>
              </a:lnSpc>
              <a:spcBef>
                <a:spcPts val="800"/>
              </a:spcBef>
              <a:spcAft>
                <a:spcPts val="0"/>
              </a:spcAft>
              <a:buClr>
                <a:schemeClr val="dk1"/>
              </a:buClr>
              <a:buSzPts val="1200"/>
              <a:buFont typeface="Arial"/>
              <a:buChar char="•"/>
              <a:defRPr sz="1200" b="0" i="0" u="none" strike="noStrike" cap="none">
                <a:solidFill>
                  <a:schemeClr val="dk1"/>
                </a:solidFill>
                <a:latin typeface="Book Antiqua"/>
                <a:ea typeface="Book Antiqua"/>
                <a:cs typeface="Book Antiqua"/>
                <a:sym typeface="Book Antiqua"/>
              </a:defRPr>
            </a:lvl8pPr>
            <a:lvl9pPr marL="5486263" marR="0" lvl="8" indent="-406390" algn="l" rtl="0" eaLnBrk="1" hangingPunct="1">
              <a:lnSpc>
                <a:spcPct val="90000"/>
              </a:lnSpc>
              <a:spcBef>
                <a:spcPts val="800"/>
              </a:spcBef>
              <a:spcAft>
                <a:spcPts val="0"/>
              </a:spcAft>
              <a:buClr>
                <a:schemeClr val="dk1"/>
              </a:buClr>
              <a:buSzPts val="1200"/>
              <a:buFont typeface="Arial"/>
              <a:buChar char="•"/>
              <a:defRPr sz="1200" b="0" i="0" u="none" strike="noStrike" cap="none">
                <a:solidFill>
                  <a:schemeClr val="dk1"/>
                </a:solidFill>
                <a:latin typeface="Book Antiqua"/>
                <a:ea typeface="Book Antiqua"/>
                <a:cs typeface="Book Antiqua"/>
                <a:sym typeface="Book Antiqua"/>
              </a:defRPr>
            </a:lvl9pPr>
          </a:lstStyle>
          <a:p>
            <a:pPr marL="152396" indent="0">
              <a:buNone/>
            </a:pPr>
            <a:r>
              <a:rPr lang="en-US" sz="2400"/>
              <a:t>Example of Final Dataset Line</a:t>
            </a:r>
          </a:p>
          <a:p>
            <a:pPr marL="152396" indent="0">
              <a:lnSpc>
                <a:spcPct val="150000"/>
              </a:lnSpc>
              <a:buNone/>
            </a:pPr>
            <a:r>
              <a:rPr lang="en-US" b="1"/>
              <a:t>Source</a:t>
            </a:r>
            <a:r>
              <a:rPr lang="en-US"/>
              <a:t>: 172.16.0.1, </a:t>
            </a:r>
            <a:br>
              <a:rPr lang="en-US"/>
            </a:br>
            <a:r>
              <a:rPr lang="en-US" b="1" err="1"/>
              <a:t>DestinationPort</a:t>
            </a:r>
            <a:r>
              <a:rPr lang="en-US"/>
              <a:t>: 80,  </a:t>
            </a:r>
            <a:br>
              <a:rPr lang="en-US"/>
            </a:br>
            <a:r>
              <a:rPr lang="en-US" b="1"/>
              <a:t>Target</a:t>
            </a:r>
            <a:r>
              <a:rPr lang="en-US"/>
              <a:t>: 192.168.10.50, </a:t>
            </a:r>
            <a:br>
              <a:rPr lang="en-US"/>
            </a:br>
            <a:r>
              <a:rPr lang="en-US" b="1"/>
              <a:t>Timestamp</a:t>
            </a:r>
            <a:r>
              <a:rPr lang="en-US"/>
              <a:t>: 7/7/2017 15:59, </a:t>
            </a:r>
            <a:br>
              <a:rPr lang="en-US"/>
            </a:br>
            <a:r>
              <a:rPr lang="en-US" b="1" err="1"/>
              <a:t>TotalFwdPackets</a:t>
            </a:r>
            <a:r>
              <a:rPr lang="en-US"/>
              <a:t>: 8, </a:t>
            </a:r>
            <a:r>
              <a:rPr lang="en-US" b="1" err="1"/>
              <a:t>TotalLengthOfFwdPackets</a:t>
            </a:r>
            <a:r>
              <a:rPr lang="en-US"/>
              <a:t>: 56, </a:t>
            </a:r>
            <a:br>
              <a:rPr lang="en-US"/>
            </a:br>
            <a:r>
              <a:rPr lang="en-US" b="1"/>
              <a:t>Label</a:t>
            </a:r>
            <a:r>
              <a:rPr lang="en-US"/>
              <a:t>: DDoS</a:t>
            </a:r>
          </a:p>
        </p:txBody>
      </p:sp>
    </p:spTree>
    <p:extLst>
      <p:ext uri="{BB962C8B-B14F-4D97-AF65-F5344CB8AC3E}">
        <p14:creationId xmlns:p14="http://schemas.microsoft.com/office/powerpoint/2010/main" val="3342013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
            <a:extLst>
              <a:ext uri="{FF2B5EF4-FFF2-40B4-BE49-F238E27FC236}">
                <a16:creationId xmlns:a16="http://schemas.microsoft.com/office/drawing/2014/main" id="{92B1661B-F0D0-45F7-8343-7AF50766E557}"/>
              </a:ext>
            </a:extLst>
          </p:cNvPr>
          <p:cNvSpPr>
            <a:spLocks noGrp="1"/>
          </p:cNvSpPr>
          <p:nvPr>
            <p:ph type="title"/>
          </p:nvPr>
        </p:nvSpPr>
        <p:spPr>
          <a:xfrm>
            <a:off x="1092200" y="1127467"/>
            <a:ext cx="10007600" cy="621122"/>
          </a:xfrm>
        </p:spPr>
        <p:txBody>
          <a:bodyPr/>
          <a:lstStyle/>
          <a:p>
            <a:r>
              <a:rPr lang="en-US">
                <a:solidFill>
                  <a:srgbClr val="1A323E"/>
                </a:solidFill>
              </a:rPr>
              <a:t>Pipeline</a:t>
            </a:r>
          </a:p>
        </p:txBody>
      </p:sp>
      <p:pic>
        <p:nvPicPr>
          <p:cNvPr id="17" name="Immagine 16">
            <a:extLst>
              <a:ext uri="{FF2B5EF4-FFF2-40B4-BE49-F238E27FC236}">
                <a16:creationId xmlns:a16="http://schemas.microsoft.com/office/drawing/2014/main" id="{1F3FB7A0-8DAD-4C54-8DF8-1924D279E179}"/>
              </a:ext>
            </a:extLst>
          </p:cNvPr>
          <p:cNvPicPr>
            <a:picLocks noChangeAspect="1"/>
          </p:cNvPicPr>
          <p:nvPr/>
        </p:nvPicPr>
        <p:blipFill rotWithShape="1">
          <a:blip r:embed="rId2">
            <a:extLst>
              <a:ext uri="{28A0092B-C50C-407E-A947-70E740481C1C}">
                <a14:useLocalDpi xmlns:a14="http://schemas.microsoft.com/office/drawing/2010/main" val="0"/>
              </a:ext>
            </a:extLst>
          </a:blip>
          <a:srcRect l="21453" t="18245" r="20695" b="43860"/>
          <a:stretch/>
        </p:blipFill>
        <p:spPr>
          <a:xfrm>
            <a:off x="1158189" y="2983336"/>
            <a:ext cx="1179006" cy="834057"/>
          </a:xfrm>
          <a:prstGeom prst="rect">
            <a:avLst/>
          </a:prstGeom>
        </p:spPr>
      </p:pic>
      <p:pic>
        <p:nvPicPr>
          <p:cNvPr id="18" name="Immagine 17">
            <a:extLst>
              <a:ext uri="{FF2B5EF4-FFF2-40B4-BE49-F238E27FC236}">
                <a16:creationId xmlns:a16="http://schemas.microsoft.com/office/drawing/2014/main" id="{0F93CB5D-2624-4084-9B45-57D38E69B734}"/>
              </a:ext>
            </a:extLst>
          </p:cNvPr>
          <p:cNvPicPr>
            <a:picLocks noChangeAspect="1"/>
          </p:cNvPicPr>
          <p:nvPr/>
        </p:nvPicPr>
        <p:blipFill rotWithShape="1">
          <a:blip r:embed="rId3">
            <a:extLst>
              <a:ext uri="{28A0092B-C50C-407E-A947-70E740481C1C}">
                <a14:useLocalDpi xmlns:a14="http://schemas.microsoft.com/office/drawing/2010/main" val="0"/>
              </a:ext>
            </a:extLst>
          </a:blip>
          <a:srcRect l="28021" t="10761" r="30547" b="35204"/>
          <a:stretch/>
        </p:blipFill>
        <p:spPr>
          <a:xfrm>
            <a:off x="10211061" y="2859043"/>
            <a:ext cx="809290" cy="1139913"/>
          </a:xfrm>
          <a:prstGeom prst="rect">
            <a:avLst/>
          </a:prstGeom>
        </p:spPr>
      </p:pic>
      <p:pic>
        <p:nvPicPr>
          <p:cNvPr id="19" name="Immagine 18" descr="Immagine che contiene screenshot&#10;&#10;Descrizione generata automaticamente">
            <a:extLst>
              <a:ext uri="{FF2B5EF4-FFF2-40B4-BE49-F238E27FC236}">
                <a16:creationId xmlns:a16="http://schemas.microsoft.com/office/drawing/2014/main" id="{E95AA0CF-29C1-4889-8589-AD49415A6CE1}"/>
              </a:ext>
            </a:extLst>
          </p:cNvPr>
          <p:cNvPicPr>
            <a:picLocks noChangeAspect="1"/>
          </p:cNvPicPr>
          <p:nvPr/>
        </p:nvPicPr>
        <p:blipFill rotWithShape="1">
          <a:blip r:embed="rId4">
            <a:extLst>
              <a:ext uri="{28A0092B-C50C-407E-A947-70E740481C1C}">
                <a14:useLocalDpi xmlns:a14="http://schemas.microsoft.com/office/drawing/2010/main" val="0"/>
              </a:ext>
            </a:extLst>
          </a:blip>
          <a:srcRect l="17916" t="21520" r="17663" b="31696"/>
          <a:stretch/>
        </p:blipFill>
        <p:spPr>
          <a:xfrm>
            <a:off x="5758434" y="3040607"/>
            <a:ext cx="990403" cy="776786"/>
          </a:xfrm>
          <a:prstGeom prst="rect">
            <a:avLst/>
          </a:prstGeom>
        </p:spPr>
      </p:pic>
      <p:pic>
        <p:nvPicPr>
          <p:cNvPr id="20" name="Immagine 19">
            <a:extLst>
              <a:ext uri="{FF2B5EF4-FFF2-40B4-BE49-F238E27FC236}">
                <a16:creationId xmlns:a16="http://schemas.microsoft.com/office/drawing/2014/main" id="{3BDD7CB5-B974-4ED3-9932-A66C98A16FDC}"/>
              </a:ext>
            </a:extLst>
          </p:cNvPr>
          <p:cNvPicPr>
            <a:picLocks noChangeAspect="1"/>
          </p:cNvPicPr>
          <p:nvPr/>
        </p:nvPicPr>
        <p:blipFill rotWithShape="1">
          <a:blip r:embed="rId5">
            <a:extLst>
              <a:ext uri="{28A0092B-C50C-407E-A947-70E740481C1C}">
                <a14:useLocalDpi xmlns:a14="http://schemas.microsoft.com/office/drawing/2010/main" val="0"/>
              </a:ext>
            </a:extLst>
          </a:blip>
          <a:srcRect l="25217" t="16440" r="25723" b="38246"/>
          <a:stretch/>
        </p:blipFill>
        <p:spPr>
          <a:xfrm>
            <a:off x="3577699" y="2983336"/>
            <a:ext cx="835270" cy="834057"/>
          </a:xfrm>
          <a:prstGeom prst="rect">
            <a:avLst/>
          </a:prstGeom>
        </p:spPr>
      </p:pic>
      <p:sp>
        <p:nvSpPr>
          <p:cNvPr id="21" name="Rettangolo 20">
            <a:extLst>
              <a:ext uri="{FF2B5EF4-FFF2-40B4-BE49-F238E27FC236}">
                <a16:creationId xmlns:a16="http://schemas.microsoft.com/office/drawing/2014/main" id="{522030BD-E741-4B58-A233-4D77A8786CD0}"/>
              </a:ext>
            </a:extLst>
          </p:cNvPr>
          <p:cNvSpPr/>
          <p:nvPr/>
        </p:nvSpPr>
        <p:spPr>
          <a:xfrm>
            <a:off x="1191829" y="3932801"/>
            <a:ext cx="1071127" cy="307777"/>
          </a:xfrm>
          <a:prstGeom prst="rect">
            <a:avLst/>
          </a:prstGeom>
        </p:spPr>
        <p:txBody>
          <a:bodyPr wrap="none">
            <a:spAutoFit/>
          </a:bodyPr>
          <a:lstStyle/>
          <a:p>
            <a:r>
              <a:rPr lang="en-US" b="1">
                <a:solidFill>
                  <a:srgbClr val="1A323E"/>
                </a:solidFill>
                <a:latin typeface="Book Antiqua" panose="02040602050305030304" pitchFamily="18" charset="0"/>
              </a:rPr>
              <a:t>DATASET</a:t>
            </a:r>
            <a:endParaRPr lang="en-US">
              <a:solidFill>
                <a:srgbClr val="1A323E"/>
              </a:solidFill>
              <a:latin typeface="Book Antiqua" panose="02040602050305030304" pitchFamily="18" charset="0"/>
            </a:endParaRPr>
          </a:p>
        </p:txBody>
      </p:sp>
      <p:sp>
        <p:nvSpPr>
          <p:cNvPr id="22" name="Rettangolo 21">
            <a:extLst>
              <a:ext uri="{FF2B5EF4-FFF2-40B4-BE49-F238E27FC236}">
                <a16:creationId xmlns:a16="http://schemas.microsoft.com/office/drawing/2014/main" id="{BE141DF8-D548-413A-B31E-4F90C60FC365}"/>
              </a:ext>
            </a:extLst>
          </p:cNvPr>
          <p:cNvSpPr/>
          <p:nvPr/>
        </p:nvSpPr>
        <p:spPr>
          <a:xfrm>
            <a:off x="3151994" y="3932800"/>
            <a:ext cx="1686680" cy="307777"/>
          </a:xfrm>
          <a:prstGeom prst="rect">
            <a:avLst/>
          </a:prstGeom>
        </p:spPr>
        <p:txBody>
          <a:bodyPr wrap="none">
            <a:spAutoFit/>
          </a:bodyPr>
          <a:lstStyle/>
          <a:p>
            <a:r>
              <a:rPr lang="en-US" b="1" dirty="0">
                <a:solidFill>
                  <a:srgbClr val="1A323E"/>
                </a:solidFill>
                <a:latin typeface="Book Antiqua" panose="02040602050305030304" pitchFamily="18" charset="0"/>
              </a:rPr>
              <a:t>TECHNOLOGIES</a:t>
            </a:r>
            <a:endParaRPr lang="en-US" dirty="0">
              <a:solidFill>
                <a:srgbClr val="1A323E"/>
              </a:solidFill>
              <a:latin typeface="Book Antiqua" panose="02040602050305030304" pitchFamily="18" charset="0"/>
            </a:endParaRPr>
          </a:p>
        </p:txBody>
      </p:sp>
      <p:sp>
        <p:nvSpPr>
          <p:cNvPr id="23" name="Rettangolo 22">
            <a:extLst>
              <a:ext uri="{FF2B5EF4-FFF2-40B4-BE49-F238E27FC236}">
                <a16:creationId xmlns:a16="http://schemas.microsoft.com/office/drawing/2014/main" id="{E7686204-CBDD-4A6F-829D-D76BE03CBE56}"/>
              </a:ext>
            </a:extLst>
          </p:cNvPr>
          <p:cNvSpPr/>
          <p:nvPr/>
        </p:nvSpPr>
        <p:spPr>
          <a:xfrm>
            <a:off x="5343770" y="3932799"/>
            <a:ext cx="1819729" cy="307777"/>
          </a:xfrm>
          <a:prstGeom prst="rect">
            <a:avLst/>
          </a:prstGeom>
        </p:spPr>
        <p:txBody>
          <a:bodyPr wrap="none">
            <a:spAutoFit/>
          </a:bodyPr>
          <a:lstStyle/>
          <a:p>
            <a:r>
              <a:rPr lang="en-US" b="1">
                <a:solidFill>
                  <a:srgbClr val="1A323E"/>
                </a:solidFill>
                <a:latin typeface="Book Antiqua" panose="02040602050305030304" pitchFamily="18" charset="0"/>
              </a:rPr>
              <a:t>VISUALIZATIONS</a:t>
            </a:r>
            <a:endParaRPr lang="en-US">
              <a:solidFill>
                <a:srgbClr val="1A323E"/>
              </a:solidFill>
              <a:latin typeface="Book Antiqua" panose="02040602050305030304" pitchFamily="18" charset="0"/>
            </a:endParaRPr>
          </a:p>
        </p:txBody>
      </p:sp>
      <p:sp>
        <p:nvSpPr>
          <p:cNvPr id="24" name="Rettangolo 23">
            <a:extLst>
              <a:ext uri="{FF2B5EF4-FFF2-40B4-BE49-F238E27FC236}">
                <a16:creationId xmlns:a16="http://schemas.microsoft.com/office/drawing/2014/main" id="{B4C435B0-B99D-401F-97BB-B2FA3F1E0869}"/>
              </a:ext>
            </a:extLst>
          </p:cNvPr>
          <p:cNvSpPr/>
          <p:nvPr/>
        </p:nvSpPr>
        <p:spPr>
          <a:xfrm>
            <a:off x="10149873" y="3932797"/>
            <a:ext cx="931665" cy="307777"/>
          </a:xfrm>
          <a:prstGeom prst="rect">
            <a:avLst/>
          </a:prstGeom>
        </p:spPr>
        <p:txBody>
          <a:bodyPr wrap="none">
            <a:spAutoFit/>
          </a:bodyPr>
          <a:lstStyle/>
          <a:p>
            <a:r>
              <a:rPr lang="en-US" b="1">
                <a:solidFill>
                  <a:srgbClr val="1A323E"/>
                </a:solidFill>
                <a:latin typeface="Book Antiqua" panose="02040602050305030304" pitchFamily="18" charset="0"/>
              </a:rPr>
              <a:t>FILTERS</a:t>
            </a:r>
            <a:endParaRPr lang="en-US">
              <a:solidFill>
                <a:srgbClr val="1A323E"/>
              </a:solidFill>
              <a:latin typeface="Book Antiqua" panose="02040602050305030304" pitchFamily="18" charset="0"/>
            </a:endParaRPr>
          </a:p>
        </p:txBody>
      </p:sp>
      <p:cxnSp>
        <p:nvCxnSpPr>
          <p:cNvPr id="25" name="Connettore 2 24">
            <a:extLst>
              <a:ext uri="{FF2B5EF4-FFF2-40B4-BE49-F238E27FC236}">
                <a16:creationId xmlns:a16="http://schemas.microsoft.com/office/drawing/2014/main" id="{E72C1D90-3C88-479A-B9D2-6E4D4D974BBA}"/>
              </a:ext>
            </a:extLst>
          </p:cNvPr>
          <p:cNvCxnSpPr>
            <a:cxnSpLocks/>
          </p:cNvCxnSpPr>
          <p:nvPr/>
        </p:nvCxnSpPr>
        <p:spPr>
          <a:xfrm>
            <a:off x="2638404" y="3395954"/>
            <a:ext cx="638086" cy="0"/>
          </a:xfrm>
          <a:prstGeom prst="straightConnector1">
            <a:avLst/>
          </a:prstGeom>
          <a:ln w="50800">
            <a:solidFill>
              <a:srgbClr val="1A323E"/>
            </a:solidFill>
            <a:tailEnd type="triangle"/>
          </a:ln>
          <a:effectLst/>
        </p:spPr>
        <p:style>
          <a:lnRef idx="3">
            <a:schemeClr val="dk1"/>
          </a:lnRef>
          <a:fillRef idx="0">
            <a:schemeClr val="dk1"/>
          </a:fillRef>
          <a:effectRef idx="2">
            <a:schemeClr val="dk1"/>
          </a:effectRef>
          <a:fontRef idx="minor">
            <a:schemeClr val="tx1"/>
          </a:fontRef>
        </p:style>
      </p:cxnSp>
      <p:pic>
        <p:nvPicPr>
          <p:cNvPr id="26" name="Immagine 25">
            <a:extLst>
              <a:ext uri="{FF2B5EF4-FFF2-40B4-BE49-F238E27FC236}">
                <a16:creationId xmlns:a16="http://schemas.microsoft.com/office/drawing/2014/main" id="{6CD2C93D-D761-47AF-92E5-B173FA06A3C6}"/>
              </a:ext>
            </a:extLst>
          </p:cNvPr>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8094302" y="2941877"/>
            <a:ext cx="990403" cy="875514"/>
          </a:xfrm>
          <a:prstGeom prst="rect">
            <a:avLst/>
          </a:prstGeom>
          <a:ln>
            <a:noFill/>
          </a:ln>
          <a:effectLst>
            <a:softEdge rad="12700"/>
          </a:effectLst>
        </p:spPr>
      </p:pic>
      <p:sp>
        <p:nvSpPr>
          <p:cNvPr id="28" name="Rettangolo 27">
            <a:extLst>
              <a:ext uri="{FF2B5EF4-FFF2-40B4-BE49-F238E27FC236}">
                <a16:creationId xmlns:a16="http://schemas.microsoft.com/office/drawing/2014/main" id="{5A1C2116-E5F4-4348-820F-123EA1A07903}"/>
              </a:ext>
            </a:extLst>
          </p:cNvPr>
          <p:cNvSpPr/>
          <p:nvPr/>
        </p:nvSpPr>
        <p:spPr>
          <a:xfrm>
            <a:off x="8067395" y="3932798"/>
            <a:ext cx="1051891" cy="307777"/>
          </a:xfrm>
          <a:prstGeom prst="rect">
            <a:avLst/>
          </a:prstGeom>
        </p:spPr>
        <p:txBody>
          <a:bodyPr wrap="none">
            <a:spAutoFit/>
          </a:bodyPr>
          <a:lstStyle/>
          <a:p>
            <a:r>
              <a:rPr lang="en-US" b="1">
                <a:solidFill>
                  <a:srgbClr val="1A323E"/>
                </a:solidFill>
                <a:latin typeface="Book Antiqua" panose="02040602050305030304" pitchFamily="18" charset="0"/>
              </a:rPr>
              <a:t>ACTIONS</a:t>
            </a:r>
            <a:endParaRPr lang="en-US">
              <a:solidFill>
                <a:srgbClr val="1A323E"/>
              </a:solidFill>
              <a:latin typeface="Book Antiqua" panose="02040602050305030304" pitchFamily="18" charset="0"/>
            </a:endParaRPr>
          </a:p>
        </p:txBody>
      </p:sp>
    </p:spTree>
    <p:extLst>
      <p:ext uri="{BB962C8B-B14F-4D97-AF65-F5344CB8AC3E}">
        <p14:creationId xmlns:p14="http://schemas.microsoft.com/office/powerpoint/2010/main" val="2840361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6" presetClass="emph" presetSubtype="0" repeatCount="2000" fill="remove" grpId="0" nodeType="withEffect">
                                  <p:stCondLst>
                                    <p:cond delay="500"/>
                                  </p:stCondLst>
                                  <p:childTnLst>
                                    <p:animEffect transition="out" filter="fade">
                                      <p:cBhvr>
                                        <p:cTn id="9" dur="500" tmFilter="0, 0; .2, .5; .8, .5; 1, 0"/>
                                        <p:tgtEl>
                                          <p:spTgt spid="22"/>
                                        </p:tgtEl>
                                      </p:cBhvr>
                                    </p:animEffect>
                                    <p:animScale>
                                      <p:cBhvr>
                                        <p:cTn id="10" dur="250" autoRev="1" fill="hold"/>
                                        <p:tgtEl>
                                          <p:spTgt spid="22"/>
                                        </p:tgtEl>
                                      </p:cBhvr>
                                      <p:by x="105000" y="105000"/>
                                    </p:animScale>
                                  </p:childTnLst>
                                </p:cTn>
                              </p:par>
                              <p:par>
                                <p:cTn id="11" presetID="26" presetClass="emph" presetSubtype="0" repeatCount="2000" fill="remove" nodeType="withEffect">
                                  <p:stCondLst>
                                    <p:cond delay="500"/>
                                  </p:stCondLst>
                                  <p:childTnLst>
                                    <p:animEffect transition="out" filter="fade">
                                      <p:cBhvr>
                                        <p:cTn id="12" dur="500" tmFilter="0, 0; .2, .5; .8, .5; 1, 0"/>
                                        <p:tgtEl>
                                          <p:spTgt spid="20"/>
                                        </p:tgtEl>
                                      </p:cBhvr>
                                    </p:animEffect>
                                    <p:animScale>
                                      <p:cBhvr>
                                        <p:cTn id="13" dur="250" autoRev="1" fill="hold"/>
                                        <p:tgtEl>
                                          <p:spTgt spid="20"/>
                                        </p:tgtEl>
                                      </p:cBhvr>
                                      <p:by x="105000" y="105000"/>
                                    </p:animScale>
                                  </p:childTnLst>
                                </p:cTn>
                              </p:par>
                              <p:par>
                                <p:cTn id="14" presetID="9" presetClass="emph" presetSubtype="0" nodeType="withEffect">
                                  <p:stCondLst>
                                    <p:cond delay="0"/>
                                  </p:stCondLst>
                                  <p:childTnLst>
                                    <p:set>
                                      <p:cBhvr>
                                        <p:cTn id="15" dur="indefinite"/>
                                        <p:tgtEl>
                                          <p:spTgt spid="19"/>
                                        </p:tgtEl>
                                        <p:attrNameLst>
                                          <p:attrName>style.opacity</p:attrName>
                                        </p:attrNameLst>
                                      </p:cBhvr>
                                      <p:to>
                                        <p:strVal val="0.25"/>
                                      </p:to>
                                    </p:set>
                                    <p:animEffect filter="image" prLst="opacity: 0.25">
                                      <p:cBhvr rctx="IE">
                                        <p:cTn id="16" dur="indefinite"/>
                                        <p:tgtEl>
                                          <p:spTgt spid="19"/>
                                        </p:tgtEl>
                                      </p:cBhvr>
                                    </p:animEffect>
                                  </p:childTnLst>
                                </p:cTn>
                              </p:par>
                              <p:par>
                                <p:cTn id="17" presetID="9" presetClass="emph" presetSubtype="0" grpId="0" nodeType="withEffect">
                                  <p:stCondLst>
                                    <p:cond delay="0"/>
                                  </p:stCondLst>
                                  <p:childTnLst>
                                    <p:set>
                                      <p:cBhvr>
                                        <p:cTn id="18" dur="indefinite"/>
                                        <p:tgtEl>
                                          <p:spTgt spid="23"/>
                                        </p:tgtEl>
                                        <p:attrNameLst>
                                          <p:attrName>style.opacity</p:attrName>
                                        </p:attrNameLst>
                                      </p:cBhvr>
                                      <p:to>
                                        <p:strVal val="0.25"/>
                                      </p:to>
                                    </p:set>
                                    <p:animEffect filter="image" prLst="opacity: 0.25">
                                      <p:cBhvr rctx="IE">
                                        <p:cTn id="19" dur="indefinite"/>
                                        <p:tgtEl>
                                          <p:spTgt spid="23"/>
                                        </p:tgtEl>
                                      </p:cBhvr>
                                    </p:animEffect>
                                  </p:childTnLst>
                                </p:cTn>
                              </p:par>
                              <p:par>
                                <p:cTn id="20" presetID="9" presetClass="emph" presetSubtype="0" nodeType="withEffect">
                                  <p:stCondLst>
                                    <p:cond delay="0"/>
                                  </p:stCondLst>
                                  <p:childTnLst>
                                    <p:set>
                                      <p:cBhvr>
                                        <p:cTn id="21" dur="indefinite"/>
                                        <p:tgtEl>
                                          <p:spTgt spid="18"/>
                                        </p:tgtEl>
                                        <p:attrNameLst>
                                          <p:attrName>style.opacity</p:attrName>
                                        </p:attrNameLst>
                                      </p:cBhvr>
                                      <p:to>
                                        <p:strVal val="0.25"/>
                                      </p:to>
                                    </p:set>
                                    <p:animEffect filter="image" prLst="opacity: 0.25">
                                      <p:cBhvr rctx="IE">
                                        <p:cTn id="22" dur="indefinite"/>
                                        <p:tgtEl>
                                          <p:spTgt spid="18"/>
                                        </p:tgtEl>
                                      </p:cBhvr>
                                    </p:animEffect>
                                  </p:childTnLst>
                                </p:cTn>
                              </p:par>
                              <p:par>
                                <p:cTn id="23" presetID="9" presetClass="emph" presetSubtype="0" grpId="0" nodeType="withEffect">
                                  <p:stCondLst>
                                    <p:cond delay="0"/>
                                  </p:stCondLst>
                                  <p:childTnLst>
                                    <p:set>
                                      <p:cBhvr>
                                        <p:cTn id="24" dur="indefinite"/>
                                        <p:tgtEl>
                                          <p:spTgt spid="24"/>
                                        </p:tgtEl>
                                        <p:attrNameLst>
                                          <p:attrName>style.opacity</p:attrName>
                                        </p:attrNameLst>
                                      </p:cBhvr>
                                      <p:to>
                                        <p:strVal val="0.25"/>
                                      </p:to>
                                    </p:set>
                                    <p:animEffect filter="image" prLst="opacity: 0.25">
                                      <p:cBhvr rctx="IE">
                                        <p:cTn id="25" dur="indefinite"/>
                                        <p:tgtEl>
                                          <p:spTgt spid="24"/>
                                        </p:tgtEl>
                                      </p:cBhvr>
                                    </p:animEffect>
                                  </p:childTnLst>
                                </p:cTn>
                              </p:par>
                              <p:par>
                                <p:cTn id="26" presetID="9" presetClass="emph" presetSubtype="0" nodeType="withEffect">
                                  <p:stCondLst>
                                    <p:cond delay="0"/>
                                  </p:stCondLst>
                                  <p:childTnLst>
                                    <p:set>
                                      <p:cBhvr>
                                        <p:cTn id="27" dur="indefinite"/>
                                        <p:tgtEl>
                                          <p:spTgt spid="26"/>
                                        </p:tgtEl>
                                        <p:attrNameLst>
                                          <p:attrName>style.opacity</p:attrName>
                                        </p:attrNameLst>
                                      </p:cBhvr>
                                      <p:to>
                                        <p:strVal val="0.25"/>
                                      </p:to>
                                    </p:set>
                                    <p:animEffect filter="image" prLst="opacity: 0.25">
                                      <p:cBhvr rctx="IE">
                                        <p:cTn id="28" dur="indefinite"/>
                                        <p:tgtEl>
                                          <p:spTgt spid="26"/>
                                        </p:tgtEl>
                                      </p:cBhvr>
                                    </p:animEffect>
                                  </p:childTnLst>
                                </p:cTn>
                              </p:par>
                              <p:par>
                                <p:cTn id="29" presetID="9" presetClass="emph" presetSubtype="0" grpId="0" nodeType="withEffect">
                                  <p:stCondLst>
                                    <p:cond delay="0"/>
                                  </p:stCondLst>
                                  <p:childTnLst>
                                    <p:set>
                                      <p:cBhvr>
                                        <p:cTn id="30" dur="indefinite"/>
                                        <p:tgtEl>
                                          <p:spTgt spid="28"/>
                                        </p:tgtEl>
                                        <p:attrNameLst>
                                          <p:attrName>style.opacity</p:attrName>
                                        </p:attrNameLst>
                                      </p:cBhvr>
                                      <p:to>
                                        <p:strVal val="0.25"/>
                                      </p:to>
                                    </p:set>
                                    <p:animEffect filter="image" prLst="opacity: 0.25">
                                      <p:cBhvr rctx="IE">
                                        <p:cTn id="31" dur="indefinite"/>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CA5F16-C54A-4F5A-A54D-5AE1E31DB0E8}"/>
              </a:ext>
            </a:extLst>
          </p:cNvPr>
          <p:cNvSpPr>
            <a:spLocks noGrp="1"/>
          </p:cNvSpPr>
          <p:nvPr>
            <p:ph type="title"/>
          </p:nvPr>
        </p:nvSpPr>
        <p:spPr>
          <a:xfrm>
            <a:off x="1970205" y="1127467"/>
            <a:ext cx="9129595" cy="621122"/>
          </a:xfrm>
        </p:spPr>
        <p:txBody>
          <a:bodyPr/>
          <a:lstStyle/>
          <a:p>
            <a:r>
              <a:rPr lang="en-US">
                <a:solidFill>
                  <a:srgbClr val="1A323E"/>
                </a:solidFill>
              </a:rPr>
              <a:t>Technologies</a:t>
            </a:r>
          </a:p>
        </p:txBody>
      </p:sp>
      <p:sp>
        <p:nvSpPr>
          <p:cNvPr id="3" name="Segnaposto testo 2">
            <a:extLst>
              <a:ext uri="{FF2B5EF4-FFF2-40B4-BE49-F238E27FC236}">
                <a16:creationId xmlns:a16="http://schemas.microsoft.com/office/drawing/2014/main" id="{33132638-7B85-4787-B545-7FE5512A73BB}"/>
              </a:ext>
            </a:extLst>
          </p:cNvPr>
          <p:cNvSpPr>
            <a:spLocks noGrp="1"/>
          </p:cNvSpPr>
          <p:nvPr>
            <p:ph type="body" idx="1"/>
          </p:nvPr>
        </p:nvSpPr>
        <p:spPr>
          <a:xfrm>
            <a:off x="1092200" y="1938420"/>
            <a:ext cx="5436937" cy="4000257"/>
          </a:xfrm>
        </p:spPr>
        <p:txBody>
          <a:bodyPr anchor="ctr"/>
          <a:lstStyle/>
          <a:p>
            <a:r>
              <a:rPr lang="en-US" sz="2400" b="1"/>
              <a:t>Python</a:t>
            </a:r>
          </a:p>
          <a:p>
            <a:pPr lvl="1"/>
            <a:r>
              <a:rPr lang="en-US" sz="1800"/>
              <a:t>Dataset manipulation</a:t>
            </a:r>
          </a:p>
          <a:p>
            <a:pPr lvl="1"/>
            <a:endParaRPr lang="en-US" sz="1800"/>
          </a:p>
          <a:p>
            <a:r>
              <a:rPr lang="en-US" sz="2400" b="1"/>
              <a:t>D3 + JS</a:t>
            </a:r>
          </a:p>
          <a:p>
            <a:pPr lvl="1"/>
            <a:r>
              <a:rPr lang="en-US" sz="1800"/>
              <a:t>Dataset Visualization</a:t>
            </a:r>
          </a:p>
        </p:txBody>
      </p:sp>
      <p:pic>
        <p:nvPicPr>
          <p:cNvPr id="5" name="Immagine 4">
            <a:extLst>
              <a:ext uri="{FF2B5EF4-FFF2-40B4-BE49-F238E27FC236}">
                <a16:creationId xmlns:a16="http://schemas.microsoft.com/office/drawing/2014/main" id="{C6B53FE9-8CB9-4429-B698-2F19F2B343FB}"/>
              </a:ext>
            </a:extLst>
          </p:cNvPr>
          <p:cNvPicPr>
            <a:picLocks noChangeAspect="1"/>
          </p:cNvPicPr>
          <p:nvPr/>
        </p:nvPicPr>
        <p:blipFill rotWithShape="1">
          <a:blip r:embed="rId3">
            <a:extLst>
              <a:ext uri="{28A0092B-C50C-407E-A947-70E740481C1C}">
                <a14:useLocalDpi xmlns:a14="http://schemas.microsoft.com/office/drawing/2010/main" val="0"/>
              </a:ext>
            </a:extLst>
          </a:blip>
          <a:srcRect l="25217" t="16440" r="25723" b="38246"/>
          <a:stretch/>
        </p:blipFill>
        <p:spPr>
          <a:xfrm>
            <a:off x="1281733" y="1118319"/>
            <a:ext cx="640347" cy="639417"/>
          </a:xfrm>
          <a:prstGeom prst="rect">
            <a:avLst/>
          </a:prstGeom>
        </p:spPr>
      </p:pic>
      <p:pic>
        <p:nvPicPr>
          <p:cNvPr id="1026" name="Picture 2" descr="D3 Logo png transparent">
            <a:extLst>
              <a:ext uri="{FF2B5EF4-FFF2-40B4-BE49-F238E27FC236}">
                <a16:creationId xmlns:a16="http://schemas.microsoft.com/office/drawing/2014/main" id="{141E5EA0-66E2-4C1A-82E9-F5EF0EE61F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2920" y="4372130"/>
            <a:ext cx="1553411" cy="14745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isultati immagini per python logo png">
            <a:extLst>
              <a:ext uri="{FF2B5EF4-FFF2-40B4-BE49-F238E27FC236}">
                <a16:creationId xmlns:a16="http://schemas.microsoft.com/office/drawing/2014/main" id="{229F5C35-530E-4A33-A8D9-0219FF9E22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89509" y="1938420"/>
            <a:ext cx="1553411" cy="155341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isultati immagini per javascript logo png">
            <a:extLst>
              <a:ext uri="{FF2B5EF4-FFF2-40B4-BE49-F238E27FC236}">
                <a16:creationId xmlns:a16="http://schemas.microsoft.com/office/drawing/2014/main" id="{2D76C772-9122-4C6B-A09E-B2727FA7D94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6440" t="4291" r="25792" b="4553"/>
          <a:stretch/>
        </p:blipFill>
        <p:spPr bwMode="auto">
          <a:xfrm>
            <a:off x="6860884" y="4272121"/>
            <a:ext cx="1553411" cy="1666556"/>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C775AA78-5BD2-4ACD-8C9A-D38DEA4B11B4}"/>
              </a:ext>
            </a:extLst>
          </p:cNvPr>
          <p:cNvSpPr txBox="1"/>
          <p:nvPr/>
        </p:nvSpPr>
        <p:spPr>
          <a:xfrm>
            <a:off x="8746042" y="4751456"/>
            <a:ext cx="640347" cy="707886"/>
          </a:xfrm>
          <a:prstGeom prst="rect">
            <a:avLst/>
          </a:prstGeom>
          <a:noFill/>
        </p:spPr>
        <p:txBody>
          <a:bodyPr wrap="square" rtlCol="0">
            <a:spAutoFit/>
          </a:bodyPr>
          <a:lstStyle/>
          <a:p>
            <a:pPr algn="ctr"/>
            <a:r>
              <a:rPr lang="en-US" sz="4000"/>
              <a:t>+</a:t>
            </a:r>
          </a:p>
        </p:txBody>
      </p:sp>
    </p:spTree>
    <p:extLst>
      <p:ext uri="{BB962C8B-B14F-4D97-AF65-F5344CB8AC3E}">
        <p14:creationId xmlns:p14="http://schemas.microsoft.com/office/powerpoint/2010/main" val="1329662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olo 1">
            <a:extLst>
              <a:ext uri="{FF2B5EF4-FFF2-40B4-BE49-F238E27FC236}">
                <a16:creationId xmlns:a16="http://schemas.microsoft.com/office/drawing/2014/main" id="{588D2F98-A217-4220-BE35-E1810A39508F}"/>
              </a:ext>
            </a:extLst>
          </p:cNvPr>
          <p:cNvSpPr>
            <a:spLocks noGrp="1"/>
          </p:cNvSpPr>
          <p:nvPr>
            <p:ph type="title"/>
          </p:nvPr>
        </p:nvSpPr>
        <p:spPr>
          <a:xfrm>
            <a:off x="1092200" y="1127467"/>
            <a:ext cx="10007600" cy="621122"/>
          </a:xfrm>
        </p:spPr>
        <p:txBody>
          <a:bodyPr/>
          <a:lstStyle/>
          <a:p>
            <a:r>
              <a:rPr lang="en-US">
                <a:solidFill>
                  <a:srgbClr val="1A323E"/>
                </a:solidFill>
              </a:rPr>
              <a:t>Pipeline</a:t>
            </a:r>
          </a:p>
        </p:txBody>
      </p:sp>
      <p:pic>
        <p:nvPicPr>
          <p:cNvPr id="18" name="Immagine 17">
            <a:extLst>
              <a:ext uri="{FF2B5EF4-FFF2-40B4-BE49-F238E27FC236}">
                <a16:creationId xmlns:a16="http://schemas.microsoft.com/office/drawing/2014/main" id="{7B97E3E1-1C38-4EC2-9211-F0DA1440DCBA}"/>
              </a:ext>
            </a:extLst>
          </p:cNvPr>
          <p:cNvPicPr>
            <a:picLocks noChangeAspect="1"/>
          </p:cNvPicPr>
          <p:nvPr/>
        </p:nvPicPr>
        <p:blipFill rotWithShape="1">
          <a:blip r:embed="rId2">
            <a:extLst>
              <a:ext uri="{28A0092B-C50C-407E-A947-70E740481C1C}">
                <a14:useLocalDpi xmlns:a14="http://schemas.microsoft.com/office/drawing/2010/main" val="0"/>
              </a:ext>
            </a:extLst>
          </a:blip>
          <a:srcRect l="21453" t="18245" r="20695" b="43860"/>
          <a:stretch/>
        </p:blipFill>
        <p:spPr>
          <a:xfrm>
            <a:off x="1158189" y="2983336"/>
            <a:ext cx="1179006" cy="834057"/>
          </a:xfrm>
          <a:prstGeom prst="rect">
            <a:avLst/>
          </a:prstGeom>
        </p:spPr>
      </p:pic>
      <p:pic>
        <p:nvPicPr>
          <p:cNvPr id="19" name="Immagine 18">
            <a:extLst>
              <a:ext uri="{FF2B5EF4-FFF2-40B4-BE49-F238E27FC236}">
                <a16:creationId xmlns:a16="http://schemas.microsoft.com/office/drawing/2014/main" id="{22A86593-7832-4715-A505-6A46C95FFE34}"/>
              </a:ext>
            </a:extLst>
          </p:cNvPr>
          <p:cNvPicPr>
            <a:picLocks noChangeAspect="1"/>
          </p:cNvPicPr>
          <p:nvPr/>
        </p:nvPicPr>
        <p:blipFill rotWithShape="1">
          <a:blip r:embed="rId3">
            <a:extLst>
              <a:ext uri="{28A0092B-C50C-407E-A947-70E740481C1C}">
                <a14:useLocalDpi xmlns:a14="http://schemas.microsoft.com/office/drawing/2010/main" val="0"/>
              </a:ext>
            </a:extLst>
          </a:blip>
          <a:srcRect l="28021" t="10761" r="30547" b="35204"/>
          <a:stretch/>
        </p:blipFill>
        <p:spPr>
          <a:xfrm>
            <a:off x="10211061" y="2859043"/>
            <a:ext cx="809290" cy="1139913"/>
          </a:xfrm>
          <a:prstGeom prst="rect">
            <a:avLst/>
          </a:prstGeom>
        </p:spPr>
      </p:pic>
      <p:pic>
        <p:nvPicPr>
          <p:cNvPr id="20" name="Immagine 19" descr="Immagine che contiene screenshot&#10;&#10;Descrizione generata automaticamente">
            <a:extLst>
              <a:ext uri="{FF2B5EF4-FFF2-40B4-BE49-F238E27FC236}">
                <a16:creationId xmlns:a16="http://schemas.microsoft.com/office/drawing/2014/main" id="{1DEA4985-25C4-43B9-970B-5097D20B5380}"/>
              </a:ext>
            </a:extLst>
          </p:cNvPr>
          <p:cNvPicPr>
            <a:picLocks noChangeAspect="1"/>
          </p:cNvPicPr>
          <p:nvPr/>
        </p:nvPicPr>
        <p:blipFill rotWithShape="1">
          <a:blip r:embed="rId4">
            <a:extLst>
              <a:ext uri="{28A0092B-C50C-407E-A947-70E740481C1C}">
                <a14:useLocalDpi xmlns:a14="http://schemas.microsoft.com/office/drawing/2010/main" val="0"/>
              </a:ext>
            </a:extLst>
          </a:blip>
          <a:srcRect l="17916" t="21520" r="17663" b="31696"/>
          <a:stretch/>
        </p:blipFill>
        <p:spPr>
          <a:xfrm>
            <a:off x="5758434" y="3040607"/>
            <a:ext cx="990403" cy="776786"/>
          </a:xfrm>
          <a:prstGeom prst="rect">
            <a:avLst/>
          </a:prstGeom>
        </p:spPr>
      </p:pic>
      <p:pic>
        <p:nvPicPr>
          <p:cNvPr id="21" name="Immagine 20">
            <a:extLst>
              <a:ext uri="{FF2B5EF4-FFF2-40B4-BE49-F238E27FC236}">
                <a16:creationId xmlns:a16="http://schemas.microsoft.com/office/drawing/2014/main" id="{B11B6501-6814-4EDB-9A58-61DF8275AB62}"/>
              </a:ext>
            </a:extLst>
          </p:cNvPr>
          <p:cNvPicPr>
            <a:picLocks noChangeAspect="1"/>
          </p:cNvPicPr>
          <p:nvPr/>
        </p:nvPicPr>
        <p:blipFill rotWithShape="1">
          <a:blip r:embed="rId5">
            <a:extLst>
              <a:ext uri="{28A0092B-C50C-407E-A947-70E740481C1C}">
                <a14:useLocalDpi xmlns:a14="http://schemas.microsoft.com/office/drawing/2010/main" val="0"/>
              </a:ext>
            </a:extLst>
          </a:blip>
          <a:srcRect l="25217" t="16440" r="25723" b="38246"/>
          <a:stretch/>
        </p:blipFill>
        <p:spPr>
          <a:xfrm>
            <a:off x="3577699" y="2983336"/>
            <a:ext cx="835270" cy="834057"/>
          </a:xfrm>
          <a:prstGeom prst="rect">
            <a:avLst/>
          </a:prstGeom>
        </p:spPr>
      </p:pic>
      <p:sp>
        <p:nvSpPr>
          <p:cNvPr id="22" name="Rettangolo 21">
            <a:extLst>
              <a:ext uri="{FF2B5EF4-FFF2-40B4-BE49-F238E27FC236}">
                <a16:creationId xmlns:a16="http://schemas.microsoft.com/office/drawing/2014/main" id="{0B530BBB-40FD-43D5-9142-1DDE754F6749}"/>
              </a:ext>
            </a:extLst>
          </p:cNvPr>
          <p:cNvSpPr/>
          <p:nvPr/>
        </p:nvSpPr>
        <p:spPr>
          <a:xfrm>
            <a:off x="1191829" y="3932801"/>
            <a:ext cx="1071127" cy="307777"/>
          </a:xfrm>
          <a:prstGeom prst="rect">
            <a:avLst/>
          </a:prstGeom>
        </p:spPr>
        <p:txBody>
          <a:bodyPr wrap="none">
            <a:spAutoFit/>
          </a:bodyPr>
          <a:lstStyle/>
          <a:p>
            <a:r>
              <a:rPr lang="en-US" b="1">
                <a:solidFill>
                  <a:srgbClr val="1A323E"/>
                </a:solidFill>
                <a:latin typeface="Book Antiqua" panose="02040602050305030304" pitchFamily="18" charset="0"/>
              </a:rPr>
              <a:t>DATASET</a:t>
            </a:r>
            <a:endParaRPr lang="en-US">
              <a:solidFill>
                <a:srgbClr val="1A323E"/>
              </a:solidFill>
              <a:latin typeface="Book Antiqua" panose="02040602050305030304" pitchFamily="18" charset="0"/>
            </a:endParaRPr>
          </a:p>
        </p:txBody>
      </p:sp>
      <p:sp>
        <p:nvSpPr>
          <p:cNvPr id="23" name="Rettangolo 22">
            <a:extLst>
              <a:ext uri="{FF2B5EF4-FFF2-40B4-BE49-F238E27FC236}">
                <a16:creationId xmlns:a16="http://schemas.microsoft.com/office/drawing/2014/main" id="{1ABDEF58-7BA4-4F08-A1EC-6B98019FA031}"/>
              </a:ext>
            </a:extLst>
          </p:cNvPr>
          <p:cNvSpPr/>
          <p:nvPr/>
        </p:nvSpPr>
        <p:spPr>
          <a:xfrm>
            <a:off x="3151994" y="3932800"/>
            <a:ext cx="1686680" cy="307777"/>
          </a:xfrm>
          <a:prstGeom prst="rect">
            <a:avLst/>
          </a:prstGeom>
        </p:spPr>
        <p:txBody>
          <a:bodyPr wrap="none">
            <a:spAutoFit/>
          </a:bodyPr>
          <a:lstStyle/>
          <a:p>
            <a:r>
              <a:rPr lang="en-US" b="1">
                <a:solidFill>
                  <a:srgbClr val="1A323E"/>
                </a:solidFill>
                <a:latin typeface="Book Antiqua" panose="02040602050305030304" pitchFamily="18" charset="0"/>
              </a:rPr>
              <a:t>TECHNOLOGIES</a:t>
            </a:r>
            <a:endParaRPr lang="en-US">
              <a:solidFill>
                <a:srgbClr val="1A323E"/>
              </a:solidFill>
              <a:latin typeface="Book Antiqua" panose="02040602050305030304" pitchFamily="18" charset="0"/>
            </a:endParaRPr>
          </a:p>
        </p:txBody>
      </p:sp>
      <p:sp>
        <p:nvSpPr>
          <p:cNvPr id="24" name="Rettangolo 23">
            <a:extLst>
              <a:ext uri="{FF2B5EF4-FFF2-40B4-BE49-F238E27FC236}">
                <a16:creationId xmlns:a16="http://schemas.microsoft.com/office/drawing/2014/main" id="{FD12C008-4235-442E-8F49-547A8B8335C8}"/>
              </a:ext>
            </a:extLst>
          </p:cNvPr>
          <p:cNvSpPr/>
          <p:nvPr/>
        </p:nvSpPr>
        <p:spPr>
          <a:xfrm>
            <a:off x="5343770" y="3932799"/>
            <a:ext cx="1819729" cy="307777"/>
          </a:xfrm>
          <a:prstGeom prst="rect">
            <a:avLst/>
          </a:prstGeom>
        </p:spPr>
        <p:txBody>
          <a:bodyPr wrap="none">
            <a:spAutoFit/>
          </a:bodyPr>
          <a:lstStyle/>
          <a:p>
            <a:r>
              <a:rPr lang="en-US" b="1">
                <a:solidFill>
                  <a:srgbClr val="1A323E"/>
                </a:solidFill>
                <a:latin typeface="Book Antiqua" panose="02040602050305030304" pitchFamily="18" charset="0"/>
              </a:rPr>
              <a:t>VISUALIZATIONS</a:t>
            </a:r>
            <a:endParaRPr lang="en-US">
              <a:solidFill>
                <a:srgbClr val="1A323E"/>
              </a:solidFill>
              <a:latin typeface="Book Antiqua" panose="02040602050305030304" pitchFamily="18" charset="0"/>
            </a:endParaRPr>
          </a:p>
        </p:txBody>
      </p:sp>
      <p:sp>
        <p:nvSpPr>
          <p:cNvPr id="25" name="Rettangolo 24">
            <a:extLst>
              <a:ext uri="{FF2B5EF4-FFF2-40B4-BE49-F238E27FC236}">
                <a16:creationId xmlns:a16="http://schemas.microsoft.com/office/drawing/2014/main" id="{3E792F3B-18B6-4D3A-803F-0E608D1634D0}"/>
              </a:ext>
            </a:extLst>
          </p:cNvPr>
          <p:cNvSpPr/>
          <p:nvPr/>
        </p:nvSpPr>
        <p:spPr>
          <a:xfrm>
            <a:off x="10149873" y="3932797"/>
            <a:ext cx="931665" cy="307777"/>
          </a:xfrm>
          <a:prstGeom prst="rect">
            <a:avLst/>
          </a:prstGeom>
        </p:spPr>
        <p:txBody>
          <a:bodyPr wrap="none">
            <a:spAutoFit/>
          </a:bodyPr>
          <a:lstStyle/>
          <a:p>
            <a:r>
              <a:rPr lang="en-US" b="1">
                <a:solidFill>
                  <a:srgbClr val="1A323E"/>
                </a:solidFill>
                <a:latin typeface="Book Antiqua" panose="02040602050305030304" pitchFamily="18" charset="0"/>
              </a:rPr>
              <a:t>FILTERS</a:t>
            </a:r>
            <a:endParaRPr lang="en-US">
              <a:solidFill>
                <a:srgbClr val="1A323E"/>
              </a:solidFill>
              <a:latin typeface="Book Antiqua" panose="02040602050305030304" pitchFamily="18" charset="0"/>
            </a:endParaRPr>
          </a:p>
        </p:txBody>
      </p:sp>
      <p:cxnSp>
        <p:nvCxnSpPr>
          <p:cNvPr id="26" name="Connettore 2 25">
            <a:extLst>
              <a:ext uri="{FF2B5EF4-FFF2-40B4-BE49-F238E27FC236}">
                <a16:creationId xmlns:a16="http://schemas.microsoft.com/office/drawing/2014/main" id="{632EF866-8211-4017-B2DE-81EE9E2335FE}"/>
              </a:ext>
            </a:extLst>
          </p:cNvPr>
          <p:cNvCxnSpPr>
            <a:cxnSpLocks/>
          </p:cNvCxnSpPr>
          <p:nvPr/>
        </p:nvCxnSpPr>
        <p:spPr>
          <a:xfrm>
            <a:off x="2638404" y="3395954"/>
            <a:ext cx="638086" cy="0"/>
          </a:xfrm>
          <a:prstGeom prst="straightConnector1">
            <a:avLst/>
          </a:prstGeom>
          <a:ln w="50800">
            <a:solidFill>
              <a:srgbClr val="1A323E"/>
            </a:solidFill>
            <a:tailEnd type="triangle"/>
          </a:ln>
          <a:effectLst/>
        </p:spPr>
        <p:style>
          <a:lnRef idx="3">
            <a:schemeClr val="dk1"/>
          </a:lnRef>
          <a:fillRef idx="0">
            <a:schemeClr val="dk1"/>
          </a:fillRef>
          <a:effectRef idx="2">
            <a:schemeClr val="dk1"/>
          </a:effectRef>
          <a:fontRef idx="minor">
            <a:schemeClr val="tx1"/>
          </a:fontRef>
        </p:style>
      </p:cxnSp>
      <p:pic>
        <p:nvPicPr>
          <p:cNvPr id="27" name="Immagine 26">
            <a:extLst>
              <a:ext uri="{FF2B5EF4-FFF2-40B4-BE49-F238E27FC236}">
                <a16:creationId xmlns:a16="http://schemas.microsoft.com/office/drawing/2014/main" id="{F0F3D288-FB61-4BE1-BBDC-55E0726E5BE2}"/>
              </a:ext>
            </a:extLst>
          </p:cNvPr>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8094302" y="2941877"/>
            <a:ext cx="990403" cy="875514"/>
          </a:xfrm>
          <a:prstGeom prst="rect">
            <a:avLst/>
          </a:prstGeom>
          <a:ln>
            <a:noFill/>
          </a:ln>
          <a:effectLst>
            <a:softEdge rad="12700"/>
          </a:effectLst>
        </p:spPr>
      </p:pic>
      <p:cxnSp>
        <p:nvCxnSpPr>
          <p:cNvPr id="28" name="Connettore 2 27">
            <a:extLst>
              <a:ext uri="{FF2B5EF4-FFF2-40B4-BE49-F238E27FC236}">
                <a16:creationId xmlns:a16="http://schemas.microsoft.com/office/drawing/2014/main" id="{566DE2EF-7288-4329-A200-671077B607B3}"/>
              </a:ext>
            </a:extLst>
          </p:cNvPr>
          <p:cNvCxnSpPr>
            <a:cxnSpLocks/>
          </p:cNvCxnSpPr>
          <p:nvPr/>
        </p:nvCxnSpPr>
        <p:spPr>
          <a:xfrm>
            <a:off x="4822051" y="3391058"/>
            <a:ext cx="638086" cy="0"/>
          </a:xfrm>
          <a:prstGeom prst="straightConnector1">
            <a:avLst/>
          </a:prstGeom>
          <a:ln w="50800">
            <a:solidFill>
              <a:srgbClr val="1A323E"/>
            </a:solidFill>
            <a:tailEnd type="triangle"/>
          </a:ln>
          <a:effectLst/>
        </p:spPr>
        <p:style>
          <a:lnRef idx="3">
            <a:schemeClr val="dk1"/>
          </a:lnRef>
          <a:fillRef idx="0">
            <a:schemeClr val="dk1"/>
          </a:fillRef>
          <a:effectRef idx="2">
            <a:schemeClr val="dk1"/>
          </a:effectRef>
          <a:fontRef idx="minor">
            <a:schemeClr val="tx1"/>
          </a:fontRef>
        </p:style>
      </p:cxnSp>
      <p:sp>
        <p:nvSpPr>
          <p:cNvPr id="29" name="Rettangolo 28">
            <a:extLst>
              <a:ext uri="{FF2B5EF4-FFF2-40B4-BE49-F238E27FC236}">
                <a16:creationId xmlns:a16="http://schemas.microsoft.com/office/drawing/2014/main" id="{8ADE6E98-8463-4DB3-A599-A6700AB7F844}"/>
              </a:ext>
            </a:extLst>
          </p:cNvPr>
          <p:cNvSpPr/>
          <p:nvPr/>
        </p:nvSpPr>
        <p:spPr>
          <a:xfrm>
            <a:off x="8067395" y="3932798"/>
            <a:ext cx="1051891" cy="307777"/>
          </a:xfrm>
          <a:prstGeom prst="rect">
            <a:avLst/>
          </a:prstGeom>
        </p:spPr>
        <p:txBody>
          <a:bodyPr wrap="none">
            <a:spAutoFit/>
          </a:bodyPr>
          <a:lstStyle/>
          <a:p>
            <a:r>
              <a:rPr lang="en-US" b="1">
                <a:solidFill>
                  <a:srgbClr val="1A323E"/>
                </a:solidFill>
                <a:latin typeface="Book Antiqua" panose="02040602050305030304" pitchFamily="18" charset="0"/>
              </a:rPr>
              <a:t>ACTIONS</a:t>
            </a:r>
            <a:endParaRPr lang="en-US">
              <a:solidFill>
                <a:srgbClr val="1A323E"/>
              </a:solidFill>
              <a:latin typeface="Book Antiqua" panose="02040602050305030304" pitchFamily="18" charset="0"/>
            </a:endParaRPr>
          </a:p>
        </p:txBody>
      </p:sp>
    </p:spTree>
    <p:extLst>
      <p:ext uri="{BB962C8B-B14F-4D97-AF65-F5344CB8AC3E}">
        <p14:creationId xmlns:p14="http://schemas.microsoft.com/office/powerpoint/2010/main" val="4182761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par>
                                <p:cTn id="8" presetID="22" presetClass="entr" presetSubtype="8" fill="hold" nodeType="withEffect">
                                  <p:stCondLst>
                                    <p:cond delay="500"/>
                                  </p:stCondLst>
                                  <p:childTnLst>
                                    <p:set>
                                      <p:cBhvr>
                                        <p:cTn id="9" dur="1" fill="hold">
                                          <p:stCondLst>
                                            <p:cond delay="0"/>
                                          </p:stCondLst>
                                        </p:cTn>
                                        <p:tgtEl>
                                          <p:spTgt spid="28"/>
                                        </p:tgtEl>
                                        <p:attrNameLst>
                                          <p:attrName>style.visibility</p:attrName>
                                        </p:attrNameLst>
                                      </p:cBhvr>
                                      <p:to>
                                        <p:strVal val="visible"/>
                                      </p:to>
                                    </p:set>
                                    <p:animEffect transition="in" filter="wipe(left)">
                                      <p:cBhvr>
                                        <p:cTn id="10" dur="500"/>
                                        <p:tgtEl>
                                          <p:spTgt spid="28"/>
                                        </p:tgtEl>
                                      </p:cBhvr>
                                    </p:animEffect>
                                  </p:childTnLst>
                                </p:cTn>
                              </p:par>
                              <p:par>
                                <p:cTn id="11" presetID="26" presetClass="emph" presetSubtype="0" repeatCount="2000" fill="remove" nodeType="withEffect">
                                  <p:stCondLst>
                                    <p:cond delay="1000"/>
                                  </p:stCondLst>
                                  <p:childTnLst>
                                    <p:animEffect transition="out" filter="fade">
                                      <p:cBhvr>
                                        <p:cTn id="12" dur="500" tmFilter="0, 0; .2, .5; .8, .5; 1, 0"/>
                                        <p:tgtEl>
                                          <p:spTgt spid="20"/>
                                        </p:tgtEl>
                                      </p:cBhvr>
                                    </p:animEffect>
                                    <p:animScale>
                                      <p:cBhvr>
                                        <p:cTn id="13" dur="250" autoRev="1" fill="hold"/>
                                        <p:tgtEl>
                                          <p:spTgt spid="20"/>
                                        </p:tgtEl>
                                      </p:cBhvr>
                                      <p:by x="105000" y="105000"/>
                                    </p:animScale>
                                  </p:childTnLst>
                                </p:cTn>
                              </p:par>
                              <p:par>
                                <p:cTn id="14" presetID="26" presetClass="emph" presetSubtype="0" repeatCount="2000" fill="remove" grpId="0" nodeType="withEffect">
                                  <p:stCondLst>
                                    <p:cond delay="1000"/>
                                  </p:stCondLst>
                                  <p:childTnLst>
                                    <p:animEffect transition="out" filter="fade">
                                      <p:cBhvr>
                                        <p:cTn id="15" dur="500" tmFilter="0, 0; .2, .5; .8, .5; 1, 0"/>
                                        <p:tgtEl>
                                          <p:spTgt spid="24"/>
                                        </p:tgtEl>
                                      </p:cBhvr>
                                    </p:animEffect>
                                    <p:animScale>
                                      <p:cBhvr>
                                        <p:cTn id="16" dur="250" autoRev="1" fill="hold"/>
                                        <p:tgtEl>
                                          <p:spTgt spid="24"/>
                                        </p:tgtEl>
                                      </p:cBhvr>
                                      <p:by x="105000" y="105000"/>
                                    </p:animScale>
                                  </p:childTnLst>
                                </p:cTn>
                              </p:par>
                              <p:par>
                                <p:cTn id="17" presetID="9" presetClass="emph" presetSubtype="0" nodeType="withEffect">
                                  <p:stCondLst>
                                    <p:cond delay="0"/>
                                  </p:stCondLst>
                                  <p:childTnLst>
                                    <p:set>
                                      <p:cBhvr>
                                        <p:cTn id="18" dur="indefinite"/>
                                        <p:tgtEl>
                                          <p:spTgt spid="19"/>
                                        </p:tgtEl>
                                        <p:attrNameLst>
                                          <p:attrName>style.opacity</p:attrName>
                                        </p:attrNameLst>
                                      </p:cBhvr>
                                      <p:to>
                                        <p:strVal val="0.25"/>
                                      </p:to>
                                    </p:set>
                                    <p:animEffect filter="image" prLst="opacity: 0.25">
                                      <p:cBhvr rctx="IE">
                                        <p:cTn id="19" dur="indefinite"/>
                                        <p:tgtEl>
                                          <p:spTgt spid="19"/>
                                        </p:tgtEl>
                                      </p:cBhvr>
                                    </p:animEffect>
                                  </p:childTnLst>
                                </p:cTn>
                              </p:par>
                              <p:par>
                                <p:cTn id="20" presetID="9" presetClass="emph" presetSubtype="0" grpId="0" nodeType="withEffect">
                                  <p:stCondLst>
                                    <p:cond delay="0"/>
                                  </p:stCondLst>
                                  <p:childTnLst>
                                    <p:set>
                                      <p:cBhvr>
                                        <p:cTn id="21" dur="indefinite"/>
                                        <p:tgtEl>
                                          <p:spTgt spid="25"/>
                                        </p:tgtEl>
                                        <p:attrNameLst>
                                          <p:attrName>style.opacity</p:attrName>
                                        </p:attrNameLst>
                                      </p:cBhvr>
                                      <p:to>
                                        <p:strVal val="0.25"/>
                                      </p:to>
                                    </p:set>
                                    <p:animEffect filter="image" prLst="opacity: 0.25">
                                      <p:cBhvr rctx="IE">
                                        <p:cTn id="22" dur="indefinite"/>
                                        <p:tgtEl>
                                          <p:spTgt spid="25"/>
                                        </p:tgtEl>
                                      </p:cBhvr>
                                    </p:animEffect>
                                  </p:childTnLst>
                                </p:cTn>
                              </p:par>
                              <p:par>
                                <p:cTn id="23" presetID="9" presetClass="emph" presetSubtype="0" nodeType="withEffect">
                                  <p:stCondLst>
                                    <p:cond delay="0"/>
                                  </p:stCondLst>
                                  <p:childTnLst>
                                    <p:set>
                                      <p:cBhvr>
                                        <p:cTn id="24" dur="indefinite"/>
                                        <p:tgtEl>
                                          <p:spTgt spid="27"/>
                                        </p:tgtEl>
                                        <p:attrNameLst>
                                          <p:attrName>style.opacity</p:attrName>
                                        </p:attrNameLst>
                                      </p:cBhvr>
                                      <p:to>
                                        <p:strVal val="0.25"/>
                                      </p:to>
                                    </p:set>
                                    <p:animEffect filter="image" prLst="opacity: 0.25">
                                      <p:cBhvr rctx="IE">
                                        <p:cTn id="25" dur="indefinite"/>
                                        <p:tgtEl>
                                          <p:spTgt spid="27"/>
                                        </p:tgtEl>
                                      </p:cBhvr>
                                    </p:animEffect>
                                  </p:childTnLst>
                                </p:cTn>
                              </p:par>
                              <p:par>
                                <p:cTn id="26" presetID="9" presetClass="emph" presetSubtype="0" grpId="0" nodeType="withEffect">
                                  <p:stCondLst>
                                    <p:cond delay="0"/>
                                  </p:stCondLst>
                                  <p:childTnLst>
                                    <p:set>
                                      <p:cBhvr>
                                        <p:cTn id="27" dur="indefinite"/>
                                        <p:tgtEl>
                                          <p:spTgt spid="29"/>
                                        </p:tgtEl>
                                        <p:attrNameLst>
                                          <p:attrName>style.opacity</p:attrName>
                                        </p:attrNameLst>
                                      </p:cBhvr>
                                      <p:to>
                                        <p:strVal val="0.25"/>
                                      </p:to>
                                    </p:set>
                                    <p:animEffect filter="image" prLst="opacity: 0.25">
                                      <p:cBhvr rctx="IE">
                                        <p:cTn id="28" dur="indefinite"/>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9" grpId="0"/>
    </p:bldLst>
  </p:timing>
</p:sld>
</file>

<file path=ppt/theme/theme1.xml><?xml version="1.0" encoding="utf-8"?>
<a:theme xmlns:a="http://schemas.openxmlformats.org/drawingml/2006/main" name="Tema1">
  <a:themeElements>
    <a:clrScheme name="Personalizzato 9">
      <a:dk1>
        <a:srgbClr val="595959"/>
      </a:dk1>
      <a:lt1>
        <a:srgbClr val="FFFFFF"/>
      </a:lt1>
      <a:dk2>
        <a:srgbClr val="000000"/>
      </a:dk2>
      <a:lt2>
        <a:srgbClr val="EF7920"/>
      </a:lt2>
      <a:accent1>
        <a:srgbClr val="1EB8C1"/>
      </a:accent1>
      <a:accent2>
        <a:srgbClr val="EF7920"/>
      </a:accent2>
      <a:accent3>
        <a:srgbClr val="1EB8C1"/>
      </a:accent3>
      <a:accent4>
        <a:srgbClr val="969890"/>
      </a:accent4>
      <a:accent5>
        <a:srgbClr val="50B4F2"/>
      </a:accent5>
      <a:accent6>
        <a:srgbClr val="C05A3A"/>
      </a:accent6>
      <a:hlink>
        <a:srgbClr val="EFC119"/>
      </a:hlink>
      <a:folHlink>
        <a:srgbClr val="96989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a1" id="{6AF83890-A89B-45A2-90C5-2EF7D38176E1}" vid="{AB4C22DB-3B2A-412A-8A56-8940BC88B3C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Tema1</Template>
  <TotalTime>401</TotalTime>
  <Words>914</Words>
  <Application>Microsoft Macintosh PowerPoint</Application>
  <PresentationFormat>Widescreen</PresentationFormat>
  <Paragraphs>272</Paragraphs>
  <Slides>34</Slides>
  <Notes>21</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34</vt:i4>
      </vt:variant>
    </vt:vector>
  </HeadingPairs>
  <TitlesOfParts>
    <vt:vector size="38" baseType="lpstr">
      <vt:lpstr>Arial</vt:lpstr>
      <vt:lpstr>Book Antiqua</vt:lpstr>
      <vt:lpstr>Calibri</vt:lpstr>
      <vt:lpstr>Tema1</vt:lpstr>
      <vt:lpstr>Visual Network Analysis</vt:lpstr>
      <vt:lpstr>Introduction</vt:lpstr>
      <vt:lpstr>Pipeline</vt:lpstr>
      <vt:lpstr>Dataset</vt:lpstr>
      <vt:lpstr>Dataset Manipulation</vt:lpstr>
      <vt:lpstr>Dataset → Manipulated Dataset</vt:lpstr>
      <vt:lpstr>Pipeline</vt:lpstr>
      <vt:lpstr>Technologies</vt:lpstr>
      <vt:lpstr>Pipeline</vt:lpstr>
      <vt:lpstr>Visualizations</vt:lpstr>
      <vt:lpstr>Graph</vt:lpstr>
      <vt:lpstr>Graph</vt:lpstr>
      <vt:lpstr>Visualizations</vt:lpstr>
      <vt:lpstr>PCA</vt:lpstr>
      <vt:lpstr>Visualizations</vt:lpstr>
      <vt:lpstr>Scatterplot  TIMESTAMP/ATTACK </vt:lpstr>
      <vt:lpstr>Visualizations</vt:lpstr>
      <vt:lpstr>Bar Chart</vt:lpstr>
      <vt:lpstr>Visualizations</vt:lpstr>
      <vt:lpstr>Scatterplot  DESTINATION/PORTS</vt:lpstr>
      <vt:lpstr>Pipeline</vt:lpstr>
      <vt:lpstr>Actions</vt:lpstr>
      <vt:lpstr>Actions</vt:lpstr>
      <vt:lpstr>Actions</vt:lpstr>
      <vt:lpstr>Actions</vt:lpstr>
      <vt:lpstr>Actions</vt:lpstr>
      <vt:lpstr>Actions</vt:lpstr>
      <vt:lpstr>Pipeline</vt:lpstr>
      <vt:lpstr>Presentazione standard di PowerPoint</vt:lpstr>
      <vt:lpstr>Presentazione standard di PowerPoint</vt:lpstr>
      <vt:lpstr>Presentazione standard di PowerPoint</vt:lpstr>
      <vt:lpstr>Presentazione standard di PowerPoint</vt:lpstr>
      <vt:lpstr>Observations</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Alessandro Giannetti</dc:creator>
  <cp:lastModifiedBy>Gianluca Tasciotti</cp:lastModifiedBy>
  <cp:revision>1</cp:revision>
  <dcterms:created xsi:type="dcterms:W3CDTF">2019-05-25T12:48:08Z</dcterms:created>
  <dcterms:modified xsi:type="dcterms:W3CDTF">2019-06-15T09:03:44Z</dcterms:modified>
</cp:coreProperties>
</file>