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10" r:id="rId7"/>
    <p:sldId id="267" r:id="rId8"/>
    <p:sldId id="285" r:id="rId9"/>
    <p:sldId id="311" r:id="rId10"/>
    <p:sldId id="278" r:id="rId11"/>
    <p:sldId id="303" r:id="rId12"/>
    <p:sldId id="312" r:id="rId13"/>
    <p:sldId id="315" r:id="rId14"/>
    <p:sldId id="322" r:id="rId15"/>
    <p:sldId id="314" r:id="rId16"/>
    <p:sldId id="290" r:id="rId17"/>
    <p:sldId id="324" r:id="rId18"/>
    <p:sldId id="313" r:id="rId19"/>
    <p:sldId id="320" r:id="rId20"/>
    <p:sldId id="289" r:id="rId21"/>
    <p:sldId id="301" r:id="rId22"/>
    <p:sldId id="300" r:id="rId23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2424" autoAdjust="0"/>
  </p:normalViewPr>
  <p:slideViewPr>
    <p:cSldViewPr>
      <p:cViewPr varScale="1">
        <p:scale>
          <a:sx n="72" d="100"/>
          <a:sy n="72" d="100"/>
        </p:scale>
        <p:origin x="3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8E4-6D13-4E8C-A991-0AF24DC9A88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CH"/>
        </a:p>
      </dgm:t>
    </dgm:pt>
    <dgm:pt modelId="{9289198A-FE41-417F-B1F9-F6F614638DF6}">
      <dgm:prSet phldrT="[Testo]"/>
      <dgm:spPr/>
      <dgm:t>
        <a:bodyPr/>
        <a:lstStyle/>
        <a:p>
          <a:r>
            <a:rPr lang="it-CH" dirty="0"/>
            <a:t>Sincronizzazione orario</a:t>
          </a:r>
        </a:p>
      </dgm:t>
    </dgm:pt>
    <dgm:pt modelId="{D9A82E5E-F195-4C0F-8934-9500FE611E34}" type="parTrans" cxnId="{DACB5087-1BEB-4203-9B70-672F6297E369}">
      <dgm:prSet/>
      <dgm:spPr/>
      <dgm:t>
        <a:bodyPr/>
        <a:lstStyle/>
        <a:p>
          <a:endParaRPr lang="it-CH"/>
        </a:p>
      </dgm:t>
    </dgm:pt>
    <dgm:pt modelId="{DD7239AB-876D-450E-A6DD-638957D78A8C}" type="sibTrans" cxnId="{DACB5087-1BEB-4203-9B70-672F6297E369}">
      <dgm:prSet/>
      <dgm:spPr/>
      <dgm:t>
        <a:bodyPr/>
        <a:lstStyle/>
        <a:p>
          <a:endParaRPr lang="it-CH"/>
        </a:p>
      </dgm:t>
    </dgm:pt>
    <dgm:pt modelId="{CAA18B2F-AD05-4D16-A64A-B47565B968A5}">
      <dgm:prSet phldrT="[Testo]"/>
      <dgm:spPr/>
      <dgm:t>
        <a:bodyPr/>
        <a:lstStyle/>
        <a:p>
          <a:r>
            <a:rPr lang="it-CH" dirty="0"/>
            <a:t>Gestione illuminazione</a:t>
          </a:r>
        </a:p>
      </dgm:t>
    </dgm:pt>
    <dgm:pt modelId="{119C1DE2-CE50-422F-B094-DBEFEAF6377B}" type="parTrans" cxnId="{0F7DEDCE-6EBA-4B33-B0DE-06299BC655CA}">
      <dgm:prSet/>
      <dgm:spPr/>
      <dgm:t>
        <a:bodyPr/>
        <a:lstStyle/>
        <a:p>
          <a:endParaRPr lang="it-CH"/>
        </a:p>
      </dgm:t>
    </dgm:pt>
    <dgm:pt modelId="{7848A41C-ECCC-41EF-BA9C-47F45A34D9AC}" type="sibTrans" cxnId="{0F7DEDCE-6EBA-4B33-B0DE-06299BC655CA}">
      <dgm:prSet/>
      <dgm:spPr/>
      <dgm:t>
        <a:bodyPr/>
        <a:lstStyle/>
        <a:p>
          <a:endParaRPr lang="it-CH"/>
        </a:p>
      </dgm:t>
    </dgm:pt>
    <dgm:pt modelId="{0F98D54E-5498-43F4-A9FB-3C1E3DF03FB3}">
      <dgm:prSet phldrT="[Testo]"/>
      <dgm:spPr/>
      <dgm:t>
        <a:bodyPr/>
        <a:lstStyle/>
        <a:p>
          <a:r>
            <a:rPr lang="it-CH" dirty="0"/>
            <a:t>Controllo on board</a:t>
          </a:r>
        </a:p>
      </dgm:t>
    </dgm:pt>
    <dgm:pt modelId="{3338631E-CAC8-463C-AE18-347DC31536C5}" type="parTrans" cxnId="{DA22C008-D547-4671-BB1D-72673B8C3743}">
      <dgm:prSet/>
      <dgm:spPr/>
      <dgm:t>
        <a:bodyPr/>
        <a:lstStyle/>
        <a:p>
          <a:endParaRPr lang="it-IT"/>
        </a:p>
      </dgm:t>
    </dgm:pt>
    <dgm:pt modelId="{44011471-FE93-4C99-B58E-A3F7ACECA91C}" type="sibTrans" cxnId="{DA22C008-D547-4671-BB1D-72673B8C3743}">
      <dgm:prSet/>
      <dgm:spPr/>
      <dgm:t>
        <a:bodyPr/>
        <a:lstStyle/>
        <a:p>
          <a:endParaRPr lang="it-IT"/>
        </a:p>
      </dgm:t>
    </dgm:pt>
    <dgm:pt modelId="{2F871ED5-83EC-42EC-9FA7-4FBAD18AD3CC}" type="pres">
      <dgm:prSet presAssocID="{540948E4-6D13-4E8C-A991-0AF24DC9A88B}" presName="linear" presStyleCnt="0">
        <dgm:presLayoutVars>
          <dgm:animLvl val="lvl"/>
          <dgm:resizeHandles val="exact"/>
        </dgm:presLayoutVars>
      </dgm:prSet>
      <dgm:spPr/>
    </dgm:pt>
    <dgm:pt modelId="{A902EA4C-E3F4-4ACD-BA77-BB098A51F3AD}" type="pres">
      <dgm:prSet presAssocID="{9289198A-FE41-417F-B1F9-F6F614638DF6}" presName="parentText" presStyleLbl="node1" presStyleIdx="0" presStyleCnt="3" custLinFactY="100000" custLinFactNeighborX="89" custLinFactNeighborY="178191">
        <dgm:presLayoutVars>
          <dgm:chMax val="0"/>
          <dgm:bulletEnabled val="1"/>
        </dgm:presLayoutVars>
      </dgm:prSet>
      <dgm:spPr/>
    </dgm:pt>
    <dgm:pt modelId="{68E5D1C9-368F-4E73-AF13-A8A98F37AFE9}" type="pres">
      <dgm:prSet presAssocID="{DD7239AB-876D-450E-A6DD-638957D78A8C}" presName="spacer" presStyleCnt="0"/>
      <dgm:spPr/>
    </dgm:pt>
    <dgm:pt modelId="{0DBA31F1-0FC7-444F-A93A-C40F42BCAC95}" type="pres">
      <dgm:prSet presAssocID="{0F98D54E-5498-43F4-A9FB-3C1E3DF03FB3}" presName="parentText" presStyleLbl="node1" presStyleIdx="1" presStyleCnt="3" custLinFactY="-85985" custLinFactNeighborX="-78" custLinFactNeighborY="-100000">
        <dgm:presLayoutVars>
          <dgm:chMax val="0"/>
          <dgm:bulletEnabled val="1"/>
        </dgm:presLayoutVars>
      </dgm:prSet>
      <dgm:spPr/>
    </dgm:pt>
    <dgm:pt modelId="{7FC07B51-29F3-4E8E-B386-AAE125F94286}" type="pres">
      <dgm:prSet presAssocID="{44011471-FE93-4C99-B58E-A3F7ACECA91C}" presName="spacer" presStyleCnt="0"/>
      <dgm:spPr/>
    </dgm:pt>
    <dgm:pt modelId="{728B4162-4DC0-4578-AAE9-C7EF4C6B2972}" type="pres">
      <dgm:prSet presAssocID="{CAA18B2F-AD05-4D16-A64A-B47565B968A5}" presName="parentText" presStyleLbl="node1" presStyleIdx="2" presStyleCnt="3" custLinFactNeighborX="89" custLinFactNeighborY="62927">
        <dgm:presLayoutVars>
          <dgm:chMax val="0"/>
          <dgm:bulletEnabled val="1"/>
        </dgm:presLayoutVars>
      </dgm:prSet>
      <dgm:spPr/>
    </dgm:pt>
  </dgm:ptLst>
  <dgm:cxnLst>
    <dgm:cxn modelId="{0B16EF13-20AE-4916-B556-19C92F0F81FF}" type="presOf" srcId="{540948E4-6D13-4E8C-A991-0AF24DC9A88B}" destId="{2F871ED5-83EC-42EC-9FA7-4FBAD18AD3CC}" srcOrd="0" destOrd="0" presId="urn:microsoft.com/office/officeart/2005/8/layout/vList2"/>
    <dgm:cxn modelId="{DACB5087-1BEB-4203-9B70-672F6297E369}" srcId="{540948E4-6D13-4E8C-A991-0AF24DC9A88B}" destId="{9289198A-FE41-417F-B1F9-F6F614638DF6}" srcOrd="0" destOrd="0" parTransId="{D9A82E5E-F195-4C0F-8934-9500FE611E34}" sibTransId="{DD7239AB-876D-450E-A6DD-638957D78A8C}"/>
    <dgm:cxn modelId="{579BA8DB-5B49-46EA-962F-C5E42EFC5D88}" type="presOf" srcId="{0F98D54E-5498-43F4-A9FB-3C1E3DF03FB3}" destId="{0DBA31F1-0FC7-444F-A93A-C40F42BCAC95}" srcOrd="0" destOrd="0" presId="urn:microsoft.com/office/officeart/2005/8/layout/vList2"/>
    <dgm:cxn modelId="{8FCF714E-8EF1-4B76-8683-50B19646B78C}" type="presOf" srcId="{9289198A-FE41-417F-B1F9-F6F614638DF6}" destId="{A902EA4C-E3F4-4ACD-BA77-BB098A51F3AD}" srcOrd="0" destOrd="0" presId="urn:microsoft.com/office/officeart/2005/8/layout/vList2"/>
    <dgm:cxn modelId="{0F7DEDCE-6EBA-4B33-B0DE-06299BC655CA}" srcId="{540948E4-6D13-4E8C-A991-0AF24DC9A88B}" destId="{CAA18B2F-AD05-4D16-A64A-B47565B968A5}" srcOrd="2" destOrd="0" parTransId="{119C1DE2-CE50-422F-B094-DBEFEAF6377B}" sibTransId="{7848A41C-ECCC-41EF-BA9C-47F45A34D9AC}"/>
    <dgm:cxn modelId="{579DF239-961E-491F-91FB-01CF5BB0D839}" type="presOf" srcId="{CAA18B2F-AD05-4D16-A64A-B47565B968A5}" destId="{728B4162-4DC0-4578-AAE9-C7EF4C6B2972}" srcOrd="0" destOrd="0" presId="urn:microsoft.com/office/officeart/2005/8/layout/vList2"/>
    <dgm:cxn modelId="{DA22C008-D547-4671-BB1D-72673B8C3743}" srcId="{540948E4-6D13-4E8C-A991-0AF24DC9A88B}" destId="{0F98D54E-5498-43F4-A9FB-3C1E3DF03FB3}" srcOrd="1" destOrd="0" parTransId="{3338631E-CAC8-463C-AE18-347DC31536C5}" sibTransId="{44011471-FE93-4C99-B58E-A3F7ACECA91C}"/>
    <dgm:cxn modelId="{263E32D8-7452-4DF2-89F5-2766D9BB15C7}" type="presParOf" srcId="{2F871ED5-83EC-42EC-9FA7-4FBAD18AD3CC}" destId="{A902EA4C-E3F4-4ACD-BA77-BB098A51F3AD}" srcOrd="0" destOrd="0" presId="urn:microsoft.com/office/officeart/2005/8/layout/vList2"/>
    <dgm:cxn modelId="{193AE195-BB70-4669-A45A-55FE48C4C342}" type="presParOf" srcId="{2F871ED5-83EC-42EC-9FA7-4FBAD18AD3CC}" destId="{68E5D1C9-368F-4E73-AF13-A8A98F37AFE9}" srcOrd="1" destOrd="0" presId="urn:microsoft.com/office/officeart/2005/8/layout/vList2"/>
    <dgm:cxn modelId="{03335C81-0631-48DE-B0AB-95120D6FC893}" type="presParOf" srcId="{2F871ED5-83EC-42EC-9FA7-4FBAD18AD3CC}" destId="{0DBA31F1-0FC7-444F-A93A-C40F42BCAC95}" srcOrd="2" destOrd="0" presId="urn:microsoft.com/office/officeart/2005/8/layout/vList2"/>
    <dgm:cxn modelId="{87D25469-9F16-4882-AF6C-9B357B5ABE19}" type="presParOf" srcId="{2F871ED5-83EC-42EC-9FA7-4FBAD18AD3CC}" destId="{7FC07B51-29F3-4E8E-B386-AAE125F94286}" srcOrd="3" destOrd="0" presId="urn:microsoft.com/office/officeart/2005/8/layout/vList2"/>
    <dgm:cxn modelId="{438656CB-9A56-4A3B-B485-EBAAC7CF8233}" type="presParOf" srcId="{2F871ED5-83EC-42EC-9FA7-4FBAD18AD3CC}" destId="{728B4162-4DC0-4578-AAE9-C7EF4C6B2972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EA4C-E3F4-4ACD-BA77-BB098A51F3AD}">
      <dsp:nvSpPr>
        <dsp:cNvPr id="0" name=""/>
        <dsp:cNvSpPr/>
      </dsp:nvSpPr>
      <dsp:spPr>
        <a:xfrm>
          <a:off x="0" y="1627118"/>
          <a:ext cx="5584417" cy="10073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4200" kern="1200" dirty="0"/>
            <a:t>Sincronizzazione orario</a:t>
          </a:r>
        </a:p>
      </dsp:txBody>
      <dsp:txXfrm>
        <a:off x="49176" y="1676294"/>
        <a:ext cx="5486065" cy="909018"/>
      </dsp:txXfrm>
    </dsp:sp>
    <dsp:sp modelId="{0DBA31F1-0FC7-444F-A93A-C40F42BCAC95}">
      <dsp:nvSpPr>
        <dsp:cNvPr id="0" name=""/>
        <dsp:cNvSpPr/>
      </dsp:nvSpPr>
      <dsp:spPr>
        <a:xfrm>
          <a:off x="0" y="545391"/>
          <a:ext cx="5584417" cy="10073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4200" kern="1200" dirty="0"/>
            <a:t>Controllo on board</a:t>
          </a:r>
        </a:p>
      </dsp:txBody>
      <dsp:txXfrm>
        <a:off x="49176" y="594567"/>
        <a:ext cx="5486065" cy="909018"/>
      </dsp:txXfrm>
    </dsp:sp>
    <dsp:sp modelId="{728B4162-4DC0-4578-AAE9-C7EF4C6B2972}">
      <dsp:nvSpPr>
        <dsp:cNvPr id="0" name=""/>
        <dsp:cNvSpPr/>
      </dsp:nvSpPr>
      <dsp:spPr>
        <a:xfrm>
          <a:off x="0" y="2736985"/>
          <a:ext cx="5584417" cy="10073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4200" kern="1200" dirty="0"/>
            <a:t>Gestione illuminazione</a:t>
          </a:r>
        </a:p>
      </dsp:txBody>
      <dsp:txXfrm>
        <a:off x="49176" y="2786161"/>
        <a:ext cx="5486065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17/05/2018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ym typeface="Wingdings" panose="05000000000000000000" pitchFamily="2" charset="2"/>
              </a:rPr>
              <a:t> </a:t>
            </a:r>
            <a:endParaRPr lang="it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11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87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61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216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97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86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32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67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836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03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923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EF9B-A500-41B6-8F1C-893813E9A898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BBD-5BEA-4971-A6C4-42E94AF7CB5F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6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961-63CE-49AB-921E-1CE3DDEFC80A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6F5F-3C86-4285-A86F-35EFBBDD7800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34E-14EC-4041-A597-EE22FC16794F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192-1BF7-4994-9CBA-74265F19F4C1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DD40-7EBA-46D0-A855-62759524AC7A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9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07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1F9867D3-FC26-40B1-8BB9-B19FF8D6CD45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E21F-92EE-4289-AFFB-9252D957F459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17/05/2018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958080"/>
          </a:xfrm>
        </p:spPr>
        <p:txBody>
          <a:bodyPr rtlCol="0"/>
          <a:lstStyle/>
          <a:p>
            <a:pPr rtl="0"/>
            <a:r>
              <a:rPr lang="it-IT" dirty="0"/>
              <a:t>Word-Clock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96994" y="4455621"/>
            <a:ext cx="10058551" cy="1143000"/>
          </a:xfrm>
        </p:spPr>
        <p:txBody>
          <a:bodyPr rtlCol="0"/>
          <a:lstStyle/>
          <a:p>
            <a:pPr rtl="0"/>
            <a:r>
              <a:rPr lang="it-IT" sz="2000" dirty="0"/>
              <a:t>Alessandro </a:t>
            </a:r>
            <a:r>
              <a:rPr lang="it-IT" sz="2000" dirty="0" err="1"/>
              <a:t>gomes</a:t>
            </a:r>
            <a:r>
              <a:rPr lang="it-IT" sz="2000" dirty="0"/>
              <a:t> e Fabio gola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3772" y="1700808"/>
            <a:ext cx="3322876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 elettrovalvola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1313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445" y="1933911"/>
            <a:ext cx="3329135" cy="2286000"/>
          </a:xfrm>
        </p:spPr>
        <p:txBody>
          <a:bodyPr/>
          <a:lstStyle/>
          <a:p>
            <a:pPr algn="ctr"/>
            <a:r>
              <a:rPr lang="it-CH" b="1" dirty="0"/>
              <a:t>Implementazione infrarossi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76819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Test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9779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Test</a:t>
            </a:r>
            <a:endParaRPr lang="it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58195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Test</a:t>
            </a:r>
            <a:endParaRPr lang="it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298020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8068" y="2492896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26695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3" y="476672"/>
            <a:ext cx="11683522" cy="53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319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1" y="548680"/>
            <a:ext cx="11423005" cy="53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289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  <a:endParaRPr lang="en-US" dirty="0"/>
          </a:p>
        </p:txBody>
      </p:sp>
      <p:pic>
        <p:nvPicPr>
          <p:cNvPr id="3074" name="Picture 2" descr="Risultati immagini per orolog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52" y="1916832"/>
            <a:ext cx="41642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9957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18148" y="2492896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Domande ?</a:t>
            </a:r>
            <a:endParaRPr lang="en-US" sz="8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83447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4654252" y="2492896"/>
            <a:ext cx="10055781" cy="4023360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Analisi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Progettazione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Implementazione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Test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Analisi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97323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– richiesta del mandante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719803"/>
            <a:ext cx="982743" cy="1979598"/>
          </a:xfrm>
          <a:prstGeom prst="rect">
            <a:avLst/>
          </a:prstGeom>
        </p:spPr>
      </p:pic>
      <p:sp>
        <p:nvSpPr>
          <p:cNvPr id="10" name="Freccia in giù 9"/>
          <p:cNvSpPr/>
          <p:nvPr/>
        </p:nvSpPr>
        <p:spPr>
          <a:xfrm>
            <a:off x="1149179" y="3699401"/>
            <a:ext cx="504056" cy="12241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3878">
            <a:off x="272657" y="5019919"/>
            <a:ext cx="1753042" cy="1165323"/>
          </a:xfrm>
          <a:prstGeom prst="rect">
            <a:avLst/>
          </a:prstGeom>
        </p:spPr>
      </p:pic>
      <p:sp>
        <p:nvSpPr>
          <p:cNvPr id="12" name="Freccia angolare in su 11"/>
          <p:cNvSpPr/>
          <p:nvPr/>
        </p:nvSpPr>
        <p:spPr>
          <a:xfrm>
            <a:off x="2190933" y="4797152"/>
            <a:ext cx="1527215" cy="101580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1" name="Picture 4" descr="Risultati immagini per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24" y="3641048"/>
            <a:ext cx="1404963" cy="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ccia angolare in su 21"/>
          <p:cNvSpPr/>
          <p:nvPr/>
        </p:nvSpPr>
        <p:spPr>
          <a:xfrm rot="16200000" flipV="1">
            <a:off x="3067672" y="2212624"/>
            <a:ext cx="1526892" cy="100811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889245"/>
            <a:ext cx="2681334" cy="2746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77" y="1876154"/>
            <a:ext cx="4598759" cy="4254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Freccia angolare in su 24"/>
          <p:cNvSpPr/>
          <p:nvPr/>
        </p:nvSpPr>
        <p:spPr>
          <a:xfrm rot="16200000" flipH="1" flipV="1">
            <a:off x="5349414" y="4520383"/>
            <a:ext cx="858962" cy="17261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– costi</a:t>
            </a:r>
          </a:p>
        </p:txBody>
      </p:sp>
    </p:spTree>
    <p:extLst>
      <p:ext uri="{BB962C8B-B14F-4D97-AF65-F5344CB8AC3E}">
        <p14:creationId xmlns:p14="http://schemas.microsoft.com/office/powerpoint/2010/main" val="18494065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38028" y="2636912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9517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 </a:t>
            </a:r>
          </a:p>
        </p:txBody>
      </p:sp>
      <p:cxnSp>
        <p:nvCxnSpPr>
          <p:cNvPr id="10" name="Connettore 2 9"/>
          <p:cNvCxnSpPr/>
          <p:nvPr/>
        </p:nvCxnSpPr>
        <p:spPr>
          <a:xfrm>
            <a:off x="6410691" y="2852936"/>
            <a:ext cx="2255453" cy="91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4290585119"/>
              </p:ext>
            </p:extLst>
          </p:nvPr>
        </p:nvGraphicFramePr>
        <p:xfrm>
          <a:off x="702814" y="1876833"/>
          <a:ext cx="5584417" cy="407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asellaDiTesto 23"/>
          <p:cNvSpPr txBox="1"/>
          <p:nvPr/>
        </p:nvSpPr>
        <p:spPr>
          <a:xfrm>
            <a:off x="8768678" y="257600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/>
              <a:t>Arduino</a:t>
            </a:r>
          </a:p>
        </p:txBody>
      </p:sp>
      <p:cxnSp>
        <p:nvCxnSpPr>
          <p:cNvPr id="21" name="Connettore 2 20"/>
          <p:cNvCxnSpPr/>
          <p:nvPr/>
        </p:nvCxnSpPr>
        <p:spPr>
          <a:xfrm>
            <a:off x="6418365" y="3913057"/>
            <a:ext cx="2255453" cy="91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6410691" y="5157192"/>
            <a:ext cx="2255453" cy="91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8770973" y="364548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/>
              <a:t>Arduino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8768678" y="492635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657788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 – controllo on board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737361"/>
            <a:ext cx="7416824" cy="4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011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66020" y="270892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90449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68</Words>
  <Application>Microsoft Office PowerPoint</Application>
  <PresentationFormat>Personalizzato</PresentationFormat>
  <Paragraphs>46</Paragraphs>
  <Slides>19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Retrospettivo</vt:lpstr>
      <vt:lpstr>Word-Clock</vt:lpstr>
      <vt:lpstr>Indice</vt:lpstr>
      <vt:lpstr>Presentazione standard di PowerPoint</vt:lpstr>
      <vt:lpstr>Analisi – richiesta del mandante</vt:lpstr>
      <vt:lpstr>Analisi – costi</vt:lpstr>
      <vt:lpstr>Presentazione standard di PowerPoint</vt:lpstr>
      <vt:lpstr>Progettazione </vt:lpstr>
      <vt:lpstr>Progettazione – controllo on board</vt:lpstr>
      <vt:lpstr>Presentazione standard di PowerPoint</vt:lpstr>
      <vt:lpstr>Implementazione elettrovalvola</vt:lpstr>
      <vt:lpstr>Implementazione infrarossi</vt:lpstr>
      <vt:lpstr>Presentazione standard di PowerPoint</vt:lpstr>
      <vt:lpstr>Test</vt:lpstr>
      <vt:lpstr>Test</vt:lpstr>
      <vt:lpstr>Presentazione standard di PowerPoint</vt:lpstr>
      <vt:lpstr>Conclusioni</vt:lpstr>
      <vt:lpstr>Conclusioni</vt:lpstr>
      <vt:lpstr>Sviluppi futuri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inserimento dati espoprofessioni</dc:title>
  <dc:creator>Utente Windows</dc:creator>
  <cp:lastModifiedBy>ALE GOMES</cp:lastModifiedBy>
  <cp:revision>88</cp:revision>
  <dcterms:created xsi:type="dcterms:W3CDTF">2017-10-27T11:57:49Z</dcterms:created>
  <dcterms:modified xsi:type="dcterms:W3CDTF">2018-05-17T21:39:14Z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