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18CDE7-780C-4010-ACE2-8152D60AA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B9FAAF6-B8E5-4F24-A1E9-4D3FA8031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2DDF4C-5512-4886-AC01-E7D34AD7C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1EC5-CC03-41D7-A622-7758A7B0D9D7}" type="datetimeFigureOut">
              <a:rPr lang="it-IT" smtClean="0"/>
              <a:t>15/07/2020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27A1DF-3E10-47C7-BB15-5B18078AE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2FBE2C-658E-42B6-A974-7792FAD1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071C-4FCD-4380-9E0A-B100F92F7E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967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52C18C-F087-46DE-A566-815A2FA0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0F19D2C-22B3-4E91-A7B8-C8A7D77CF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CD6AD1-1417-4B5E-98C1-506C8710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1EC5-CC03-41D7-A622-7758A7B0D9D7}" type="datetimeFigureOut">
              <a:rPr lang="it-IT" smtClean="0"/>
              <a:t>15/07/2020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3E0968-B5F8-47B6-A3CB-1D9C512F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7D5642-90B6-4D6C-B19F-34322203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071C-4FCD-4380-9E0A-B100F92F7E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271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0E7D420-D88D-4F26-A075-A1A0B8726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6911B97-F830-4924-B082-FA82F624C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9B2042-909E-48C5-8B3A-A89C4CEF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1EC5-CC03-41D7-A622-7758A7B0D9D7}" type="datetimeFigureOut">
              <a:rPr lang="it-IT" smtClean="0"/>
              <a:t>15/07/2020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4D9F8E-2731-4D34-98C5-5C7D5477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3A2358-F3BA-4E66-BC4E-499B652C0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071C-4FCD-4380-9E0A-B100F92F7E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323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17EF8C-04B3-405B-9329-5562A8B5C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61D307-FE38-495D-BC9F-D4325A70F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082D50-E24C-4970-8EE2-12F1FE9D0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1EC5-CC03-41D7-A622-7758A7B0D9D7}" type="datetimeFigureOut">
              <a:rPr lang="it-IT" smtClean="0"/>
              <a:t>15/07/2020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E844FC-23C9-4CA1-BA3B-62C71560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049F27-FB24-42D8-A80E-5C906FBC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071C-4FCD-4380-9E0A-B100F92F7E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504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6FAF39-8799-465A-A463-91D3B18E1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3C60F9-79B3-46F8-A922-CFA592A4E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6B9853-50C5-4D33-B602-3987B4A6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1EC5-CC03-41D7-A622-7758A7B0D9D7}" type="datetimeFigureOut">
              <a:rPr lang="it-IT" smtClean="0"/>
              <a:t>15/07/2020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1F035F-6B08-40DB-A8AB-B94D3EBB3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1E0F39-3C45-498F-9284-241DFC4D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071C-4FCD-4380-9E0A-B100F92F7E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392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F21A9F-4CAD-4E41-8280-C9A46EFA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A18E4A-B3C0-4326-978E-F1288014F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947350-EF53-49E8-85B7-E4AE4F2EF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39B3561-2D87-4164-9784-C69B1F66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1EC5-CC03-41D7-A622-7758A7B0D9D7}" type="datetimeFigureOut">
              <a:rPr lang="it-IT" smtClean="0"/>
              <a:t>15/07/2020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0604BFE-E9C1-493C-A292-C02C5519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7768066-14EA-436A-97F8-7D8D95DDB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071C-4FCD-4380-9E0A-B100F92F7E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344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551444-D84F-40BE-88A4-FA9F8E68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D04AF6-6B8D-47BF-B8E2-578016F83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A862E82-D684-44DC-A13A-487E4DA57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D8390E6-6DB3-4AD5-B8A6-0EBB88CF1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28944EF-8A37-454A-9349-74A93E1EB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8A3AC89-0287-4143-83BE-AC7AB213A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1EC5-CC03-41D7-A622-7758A7B0D9D7}" type="datetimeFigureOut">
              <a:rPr lang="it-IT" smtClean="0"/>
              <a:t>15/07/2020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974851A-69F6-4109-8862-D77B32847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3974228-017B-45CB-BE2E-3DF33A1C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071C-4FCD-4380-9E0A-B100F92F7E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216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712CCF-A25C-46C3-A3E4-066EEC733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1011005-8B4B-41F4-8A79-EB4B1B79D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1EC5-CC03-41D7-A622-7758A7B0D9D7}" type="datetimeFigureOut">
              <a:rPr lang="it-IT" smtClean="0"/>
              <a:t>15/07/2020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2357A4-1D9C-42BE-BE7E-C089C290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6B2EAB-3C0A-4BA9-BF50-4957ADAEB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071C-4FCD-4380-9E0A-B100F92F7E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89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89AE37B-37D4-4784-BB4D-E998E3472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1EC5-CC03-41D7-A622-7758A7B0D9D7}" type="datetimeFigureOut">
              <a:rPr lang="it-IT" smtClean="0"/>
              <a:t>15/07/2020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297F8FB-5D70-4317-885B-C508B89B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C6C58E-775D-42B5-BD98-FC30BCF7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071C-4FCD-4380-9E0A-B100F92F7E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795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1F6861-F1DD-4668-944F-DB799629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B2E832-7D38-4EA3-88D8-0787B31F6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DC27684-6622-4A92-8849-D445FCC23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14D31AA-023F-4CB8-807A-DC40491DC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1EC5-CC03-41D7-A622-7758A7B0D9D7}" type="datetimeFigureOut">
              <a:rPr lang="it-IT" smtClean="0"/>
              <a:t>15/07/2020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00FF94E-7E9D-4AA2-9621-E89390D4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2D8EF2-4042-486F-B996-CED8A1B7D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071C-4FCD-4380-9E0A-B100F92F7E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836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C6250F-3716-4C88-B20F-8682A136D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E526A96-F2FE-4DC3-80A7-8D04E2987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AAF5B9-1B11-4861-B17E-88355A5CD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C442EDF-F2F5-47D3-B10E-13957A8E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1EC5-CC03-41D7-A622-7758A7B0D9D7}" type="datetimeFigureOut">
              <a:rPr lang="it-IT" smtClean="0"/>
              <a:t>15/07/2020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39CFB1A-5358-4696-A8DE-72F763F2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1AB5434-1B40-474C-8271-4B3AE9C4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071C-4FCD-4380-9E0A-B100F92F7E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216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C2508FA-1E96-4AC4-AC9E-0CCAC010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B2C0EE7-3280-4E68-A81C-556174128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309C4F-01FB-43D8-9CCB-2772ABD8C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91EC5-CC03-41D7-A622-7758A7B0D9D7}" type="datetimeFigureOut">
              <a:rPr lang="it-IT" smtClean="0"/>
              <a:t>15/07/2020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B7028A-C1AE-46C9-8A3F-984B05E62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A0E9E5-2118-4F83-8277-6807FB41B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C071C-4FCD-4380-9E0A-B100F92F7E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783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A16C027-E975-4214-9ECC-75E4CF6A2BC4}"/>
              </a:ext>
            </a:extLst>
          </p:cNvPr>
          <p:cNvSpPr/>
          <p:nvPr/>
        </p:nvSpPr>
        <p:spPr>
          <a:xfrm>
            <a:off x="3078332" y="352425"/>
            <a:ext cx="1495425" cy="323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405 nm |H&gt;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D7993C0-9E07-488D-AC17-749A4A212C64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945474" y="514350"/>
            <a:ext cx="2132858" cy="1623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BCBFE755-90D8-403D-A9B2-72AB89D304A1}"/>
              </a:ext>
            </a:extLst>
          </p:cNvPr>
          <p:cNvGrpSpPr/>
          <p:nvPr/>
        </p:nvGrpSpPr>
        <p:grpSpPr>
          <a:xfrm>
            <a:off x="2077374" y="217503"/>
            <a:ext cx="0" cy="612560"/>
            <a:chOff x="7759083" y="230819"/>
            <a:chExt cx="0" cy="612560"/>
          </a:xfrm>
        </p:grpSpPr>
        <p:cxnSp>
          <p:nvCxnSpPr>
            <p:cNvPr id="8" name="Connettore 2 7">
              <a:extLst>
                <a:ext uri="{FF2B5EF4-FFF2-40B4-BE49-F238E27FC236}">
                  <a16:creationId xmlns:a16="http://schemas.microsoft.com/office/drawing/2014/main" id="{4DC5138A-C9A1-4CFA-BB9A-3FB43C161F47}"/>
                </a:ext>
              </a:extLst>
            </p:cNvPr>
            <p:cNvCxnSpPr>
              <a:cxnSpLocks/>
            </p:cNvCxnSpPr>
            <p:nvPr/>
          </p:nvCxnSpPr>
          <p:spPr>
            <a:xfrm>
              <a:off x="7759083" y="230819"/>
              <a:ext cx="0" cy="2929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883D0DF9-3E64-496B-BA51-61414638F6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9083" y="523784"/>
              <a:ext cx="0" cy="3195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F8F3F26-C562-4F1F-8F7B-C4F195DFA4EF}"/>
              </a:ext>
            </a:extLst>
          </p:cNvPr>
          <p:cNvCxnSpPr/>
          <p:nvPr/>
        </p:nvCxnSpPr>
        <p:spPr>
          <a:xfrm>
            <a:off x="1766656" y="217503"/>
            <a:ext cx="0" cy="61256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3EC12F31-39D3-4D17-A129-C63A71579BF6}"/>
              </a:ext>
            </a:extLst>
          </p:cNvPr>
          <p:cNvCxnSpPr/>
          <p:nvPr/>
        </p:nvCxnSpPr>
        <p:spPr>
          <a:xfrm flipH="1">
            <a:off x="803430" y="352425"/>
            <a:ext cx="292963" cy="3238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A08DACBF-6E48-40D7-A801-DED997FF0FBD}"/>
              </a:ext>
            </a:extLst>
          </p:cNvPr>
          <p:cNvCxnSpPr>
            <a:cxnSpLocks/>
          </p:cNvCxnSpPr>
          <p:nvPr/>
        </p:nvCxnSpPr>
        <p:spPr>
          <a:xfrm flipH="1" flipV="1">
            <a:off x="798992" y="3110236"/>
            <a:ext cx="297401" cy="3964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11DE3CDD-7B9C-40DA-9FC8-FA9DB1EC3AAC}"/>
              </a:ext>
            </a:extLst>
          </p:cNvPr>
          <p:cNvCxnSpPr/>
          <p:nvPr/>
        </p:nvCxnSpPr>
        <p:spPr>
          <a:xfrm>
            <a:off x="945473" y="523783"/>
            <a:ext cx="0" cy="278467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35D077F9-835D-473B-BF34-6648A7F952FE}"/>
              </a:ext>
            </a:extLst>
          </p:cNvPr>
          <p:cNvGrpSpPr/>
          <p:nvPr/>
        </p:nvGrpSpPr>
        <p:grpSpPr>
          <a:xfrm>
            <a:off x="1882066" y="2999265"/>
            <a:ext cx="0" cy="612560"/>
            <a:chOff x="7759083" y="230819"/>
            <a:chExt cx="0" cy="612560"/>
          </a:xfrm>
        </p:grpSpPr>
        <p:cxnSp>
          <p:nvCxnSpPr>
            <p:cNvPr id="27" name="Connettore 2 26">
              <a:extLst>
                <a:ext uri="{FF2B5EF4-FFF2-40B4-BE49-F238E27FC236}">
                  <a16:creationId xmlns:a16="http://schemas.microsoft.com/office/drawing/2014/main" id="{A17B79B5-D04A-4EC2-9D46-A31A9313398D}"/>
                </a:ext>
              </a:extLst>
            </p:cNvPr>
            <p:cNvCxnSpPr>
              <a:cxnSpLocks/>
            </p:cNvCxnSpPr>
            <p:nvPr/>
          </p:nvCxnSpPr>
          <p:spPr>
            <a:xfrm>
              <a:off x="7759083" y="230819"/>
              <a:ext cx="0" cy="2929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2 27">
              <a:extLst>
                <a:ext uri="{FF2B5EF4-FFF2-40B4-BE49-F238E27FC236}">
                  <a16:creationId xmlns:a16="http://schemas.microsoft.com/office/drawing/2014/main" id="{961A6333-5328-4700-8B39-DB7F01B666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9083" y="523784"/>
              <a:ext cx="0" cy="3195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F5425909-57AC-4767-ACD3-4367BE5161A1}"/>
              </a:ext>
            </a:extLst>
          </p:cNvPr>
          <p:cNvCxnSpPr>
            <a:cxnSpLocks/>
          </p:cNvCxnSpPr>
          <p:nvPr/>
        </p:nvCxnSpPr>
        <p:spPr>
          <a:xfrm>
            <a:off x="967666" y="3305545"/>
            <a:ext cx="1544715" cy="291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4D167E38-ED77-48C9-AD70-99B6CB8B73C2}"/>
              </a:ext>
            </a:extLst>
          </p:cNvPr>
          <p:cNvCxnSpPr/>
          <p:nvPr/>
        </p:nvCxnSpPr>
        <p:spPr>
          <a:xfrm>
            <a:off x="1420427" y="3110236"/>
            <a:ext cx="0" cy="396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BC064AEB-89E9-4C57-8DD6-512DC9582302}"/>
              </a:ext>
            </a:extLst>
          </p:cNvPr>
          <p:cNvSpPr/>
          <p:nvPr/>
        </p:nvSpPr>
        <p:spPr>
          <a:xfrm>
            <a:off x="2512381" y="3110236"/>
            <a:ext cx="155350" cy="396444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5A0FDB2C-9BFC-4604-B055-606C9F3957DE}"/>
              </a:ext>
            </a:extLst>
          </p:cNvPr>
          <p:cNvSpPr/>
          <p:nvPr/>
        </p:nvSpPr>
        <p:spPr>
          <a:xfrm rot="10800000">
            <a:off x="2664780" y="3110236"/>
            <a:ext cx="155350" cy="396444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6C892189-D708-4E3B-89F5-1FEE19291304}"/>
              </a:ext>
            </a:extLst>
          </p:cNvPr>
          <p:cNvGrpSpPr/>
          <p:nvPr/>
        </p:nvGrpSpPr>
        <p:grpSpPr>
          <a:xfrm>
            <a:off x="2904755" y="2999265"/>
            <a:ext cx="0" cy="612560"/>
            <a:chOff x="7759083" y="230819"/>
            <a:chExt cx="0" cy="612560"/>
          </a:xfrm>
        </p:grpSpPr>
        <p:cxnSp>
          <p:nvCxnSpPr>
            <p:cNvPr id="40" name="Connettore 2 39">
              <a:extLst>
                <a:ext uri="{FF2B5EF4-FFF2-40B4-BE49-F238E27FC236}">
                  <a16:creationId xmlns:a16="http://schemas.microsoft.com/office/drawing/2014/main" id="{5359B28A-179C-401A-BB5D-79F0B866BFBF}"/>
                </a:ext>
              </a:extLst>
            </p:cNvPr>
            <p:cNvCxnSpPr>
              <a:cxnSpLocks/>
            </p:cNvCxnSpPr>
            <p:nvPr/>
          </p:nvCxnSpPr>
          <p:spPr>
            <a:xfrm>
              <a:off x="7759083" y="230819"/>
              <a:ext cx="0" cy="2929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2 40">
              <a:extLst>
                <a:ext uri="{FF2B5EF4-FFF2-40B4-BE49-F238E27FC236}">
                  <a16:creationId xmlns:a16="http://schemas.microsoft.com/office/drawing/2014/main" id="{5D9B8FD0-966C-42CC-AADB-537A75F60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9083" y="523784"/>
              <a:ext cx="0" cy="3195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86401382-3F2F-4C61-8CEE-41C370D42B28}"/>
              </a:ext>
            </a:extLst>
          </p:cNvPr>
          <p:cNvCxnSpPr>
            <a:cxnSpLocks/>
            <a:stCxn id="38" idx="1"/>
          </p:cNvCxnSpPr>
          <p:nvPr/>
        </p:nvCxnSpPr>
        <p:spPr>
          <a:xfrm flipV="1">
            <a:off x="2820130" y="2434735"/>
            <a:ext cx="5628545" cy="87372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793A0001-08D9-4B17-955F-4BAD90B13454}"/>
              </a:ext>
            </a:extLst>
          </p:cNvPr>
          <p:cNvCxnSpPr>
            <a:cxnSpLocks/>
            <a:stCxn id="38" idx="1"/>
          </p:cNvCxnSpPr>
          <p:nvPr/>
        </p:nvCxnSpPr>
        <p:spPr>
          <a:xfrm>
            <a:off x="2820130" y="3308458"/>
            <a:ext cx="5780945" cy="8049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C7252968-F09E-49D7-B302-4039B5F4813D}"/>
              </a:ext>
            </a:extLst>
          </p:cNvPr>
          <p:cNvCxnSpPr>
            <a:stCxn id="38" idx="1"/>
          </p:cNvCxnSpPr>
          <p:nvPr/>
        </p:nvCxnSpPr>
        <p:spPr>
          <a:xfrm flipV="1">
            <a:off x="2820130" y="3255930"/>
            <a:ext cx="2637695" cy="5252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26B1C2A7-4A62-4224-A2E3-969495DF0A2B}"/>
              </a:ext>
            </a:extLst>
          </p:cNvPr>
          <p:cNvSpPr/>
          <p:nvPr/>
        </p:nvSpPr>
        <p:spPr>
          <a:xfrm>
            <a:off x="5457825" y="3110236"/>
            <a:ext cx="152389" cy="3187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78CC7BD8-E367-4524-9407-0D3067F80EB6}"/>
              </a:ext>
            </a:extLst>
          </p:cNvPr>
          <p:cNvSpPr/>
          <p:nvPr/>
        </p:nvSpPr>
        <p:spPr>
          <a:xfrm rot="21115815">
            <a:off x="5769931" y="2685466"/>
            <a:ext cx="155350" cy="396444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ADFEDF6D-E168-46CE-A233-4A5F69ED26DE}"/>
              </a:ext>
            </a:extLst>
          </p:cNvPr>
          <p:cNvSpPr/>
          <p:nvPr/>
        </p:nvSpPr>
        <p:spPr>
          <a:xfrm rot="11402014">
            <a:off x="5769931" y="3569745"/>
            <a:ext cx="155350" cy="396444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6ED5DF83-65A3-48B6-915E-0DD213295EBF}"/>
              </a:ext>
            </a:extLst>
          </p:cNvPr>
          <p:cNvGrpSpPr/>
          <p:nvPr/>
        </p:nvGrpSpPr>
        <p:grpSpPr>
          <a:xfrm rot="21099411">
            <a:off x="6494076" y="2457596"/>
            <a:ext cx="0" cy="612560"/>
            <a:chOff x="7759083" y="230819"/>
            <a:chExt cx="0" cy="612560"/>
          </a:xfrm>
        </p:grpSpPr>
        <p:cxnSp>
          <p:nvCxnSpPr>
            <p:cNvPr id="55" name="Connettore 2 54">
              <a:extLst>
                <a:ext uri="{FF2B5EF4-FFF2-40B4-BE49-F238E27FC236}">
                  <a16:creationId xmlns:a16="http://schemas.microsoft.com/office/drawing/2014/main" id="{35CDF884-DE97-46DF-BF0A-1466FF6FD2CA}"/>
                </a:ext>
              </a:extLst>
            </p:cNvPr>
            <p:cNvCxnSpPr>
              <a:cxnSpLocks/>
            </p:cNvCxnSpPr>
            <p:nvPr/>
          </p:nvCxnSpPr>
          <p:spPr>
            <a:xfrm>
              <a:off x="7759083" y="230819"/>
              <a:ext cx="0" cy="2929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0A4E0677-23EF-47C7-A243-26AFC40293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9083" y="523784"/>
              <a:ext cx="0" cy="3195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B93F739A-BAC1-43BF-A086-60ACAA804350}"/>
              </a:ext>
            </a:extLst>
          </p:cNvPr>
          <p:cNvGrpSpPr/>
          <p:nvPr/>
        </p:nvGrpSpPr>
        <p:grpSpPr>
          <a:xfrm rot="424160">
            <a:off x="6500825" y="3523861"/>
            <a:ext cx="0" cy="612560"/>
            <a:chOff x="7759083" y="230819"/>
            <a:chExt cx="0" cy="612560"/>
          </a:xfrm>
        </p:grpSpPr>
        <p:cxnSp>
          <p:nvCxnSpPr>
            <p:cNvPr id="58" name="Connettore 2 57">
              <a:extLst>
                <a:ext uri="{FF2B5EF4-FFF2-40B4-BE49-F238E27FC236}">
                  <a16:creationId xmlns:a16="http://schemas.microsoft.com/office/drawing/2014/main" id="{0164640E-A1CC-4A40-AF56-839CAA61B351}"/>
                </a:ext>
              </a:extLst>
            </p:cNvPr>
            <p:cNvCxnSpPr>
              <a:cxnSpLocks/>
            </p:cNvCxnSpPr>
            <p:nvPr/>
          </p:nvCxnSpPr>
          <p:spPr>
            <a:xfrm>
              <a:off x="7759083" y="230819"/>
              <a:ext cx="0" cy="2929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2 58">
              <a:extLst>
                <a:ext uri="{FF2B5EF4-FFF2-40B4-BE49-F238E27FC236}">
                  <a16:creationId xmlns:a16="http://schemas.microsoft.com/office/drawing/2014/main" id="{4E72CBE9-4BCD-4AC7-8FDF-5AB2272923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9083" y="523784"/>
              <a:ext cx="0" cy="3195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8D6F98DE-7338-4093-ACE5-41D758E5D6E6}"/>
              </a:ext>
            </a:extLst>
          </p:cNvPr>
          <p:cNvCxnSpPr>
            <a:cxnSpLocks/>
          </p:cNvCxnSpPr>
          <p:nvPr/>
        </p:nvCxnSpPr>
        <p:spPr>
          <a:xfrm>
            <a:off x="6151095" y="2555983"/>
            <a:ext cx="81998" cy="53486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CB157439-38F3-4B93-AD4C-4863865537EE}"/>
              </a:ext>
            </a:extLst>
          </p:cNvPr>
          <p:cNvCxnSpPr>
            <a:cxnSpLocks/>
          </p:cNvCxnSpPr>
          <p:nvPr/>
        </p:nvCxnSpPr>
        <p:spPr>
          <a:xfrm flipH="1">
            <a:off x="6174651" y="3518828"/>
            <a:ext cx="72457" cy="59619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0538A2EE-21FD-41FB-8C2D-4E72FF7FFCA6}"/>
              </a:ext>
            </a:extLst>
          </p:cNvPr>
          <p:cNvCxnSpPr>
            <a:cxnSpLocks/>
          </p:cNvCxnSpPr>
          <p:nvPr/>
        </p:nvCxnSpPr>
        <p:spPr>
          <a:xfrm>
            <a:off x="7048500" y="2460837"/>
            <a:ext cx="76200" cy="407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E077C95D-A75B-46AA-9875-E4054E11A489}"/>
              </a:ext>
            </a:extLst>
          </p:cNvPr>
          <p:cNvCxnSpPr>
            <a:cxnSpLocks/>
          </p:cNvCxnSpPr>
          <p:nvPr/>
        </p:nvCxnSpPr>
        <p:spPr>
          <a:xfrm flipH="1">
            <a:off x="7086600" y="3719055"/>
            <a:ext cx="38100" cy="395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o 86">
            <a:extLst>
              <a:ext uri="{FF2B5EF4-FFF2-40B4-BE49-F238E27FC236}">
                <a16:creationId xmlns:a16="http://schemas.microsoft.com/office/drawing/2014/main" id="{E1FFBA23-A216-4819-B6AD-FC2C90CCEAB1}"/>
              </a:ext>
            </a:extLst>
          </p:cNvPr>
          <p:cNvGrpSpPr/>
          <p:nvPr/>
        </p:nvGrpSpPr>
        <p:grpSpPr>
          <a:xfrm rot="4680447">
            <a:off x="7634682" y="2465095"/>
            <a:ext cx="190490" cy="182570"/>
            <a:chOff x="8915400" y="914400"/>
            <a:chExt cx="523864" cy="647700"/>
          </a:xfrm>
        </p:grpSpPr>
        <p:sp>
          <p:nvSpPr>
            <p:cNvPr id="84" name="Triangolo isoscele 83">
              <a:extLst>
                <a:ext uri="{FF2B5EF4-FFF2-40B4-BE49-F238E27FC236}">
                  <a16:creationId xmlns:a16="http://schemas.microsoft.com/office/drawing/2014/main" id="{18D689AF-B4E1-4EE0-8CE9-07DBD8B48470}"/>
                </a:ext>
              </a:extLst>
            </p:cNvPr>
            <p:cNvSpPr/>
            <p:nvPr/>
          </p:nvSpPr>
          <p:spPr>
            <a:xfrm>
              <a:off x="8915400" y="942975"/>
              <a:ext cx="523864" cy="619125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6" name="Triangolo isoscele 85">
              <a:extLst>
                <a:ext uri="{FF2B5EF4-FFF2-40B4-BE49-F238E27FC236}">
                  <a16:creationId xmlns:a16="http://schemas.microsoft.com/office/drawing/2014/main" id="{186CDC79-4ED2-4E2A-B6F8-AF41FF66EF91}"/>
                </a:ext>
              </a:extLst>
            </p:cNvPr>
            <p:cNvSpPr/>
            <p:nvPr/>
          </p:nvSpPr>
          <p:spPr>
            <a:xfrm rot="10800000">
              <a:off x="8915400" y="914400"/>
              <a:ext cx="523864" cy="619125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8" name="Gruppo 87">
            <a:extLst>
              <a:ext uri="{FF2B5EF4-FFF2-40B4-BE49-F238E27FC236}">
                <a16:creationId xmlns:a16="http://schemas.microsoft.com/office/drawing/2014/main" id="{0DBAF86C-A46C-46BE-84D9-44481B3F5F24}"/>
              </a:ext>
            </a:extLst>
          </p:cNvPr>
          <p:cNvGrpSpPr/>
          <p:nvPr/>
        </p:nvGrpSpPr>
        <p:grpSpPr>
          <a:xfrm rot="491872">
            <a:off x="7720879" y="3919805"/>
            <a:ext cx="190490" cy="182570"/>
            <a:chOff x="8915400" y="914400"/>
            <a:chExt cx="523864" cy="647700"/>
          </a:xfrm>
        </p:grpSpPr>
        <p:sp>
          <p:nvSpPr>
            <p:cNvPr id="89" name="Triangolo isoscele 88">
              <a:extLst>
                <a:ext uri="{FF2B5EF4-FFF2-40B4-BE49-F238E27FC236}">
                  <a16:creationId xmlns:a16="http://schemas.microsoft.com/office/drawing/2014/main" id="{FBDEDEBD-90B7-4EEA-B4AA-7752F65574E0}"/>
                </a:ext>
              </a:extLst>
            </p:cNvPr>
            <p:cNvSpPr/>
            <p:nvPr/>
          </p:nvSpPr>
          <p:spPr>
            <a:xfrm>
              <a:off x="8915400" y="942975"/>
              <a:ext cx="523864" cy="619125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0" name="Triangolo isoscele 89">
              <a:extLst>
                <a:ext uri="{FF2B5EF4-FFF2-40B4-BE49-F238E27FC236}">
                  <a16:creationId xmlns:a16="http://schemas.microsoft.com/office/drawing/2014/main" id="{E38F1848-51B5-4FAB-96F8-F765832F3AA6}"/>
                </a:ext>
              </a:extLst>
            </p:cNvPr>
            <p:cNvSpPr/>
            <p:nvPr/>
          </p:nvSpPr>
          <p:spPr>
            <a:xfrm rot="10800000">
              <a:off x="8915400" y="914400"/>
              <a:ext cx="523864" cy="619125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92" name="Rettangolo 91">
            <a:extLst>
              <a:ext uri="{FF2B5EF4-FFF2-40B4-BE49-F238E27FC236}">
                <a16:creationId xmlns:a16="http://schemas.microsoft.com/office/drawing/2014/main" id="{06CCF095-CB38-4D05-8711-32E577912A73}"/>
              </a:ext>
            </a:extLst>
          </p:cNvPr>
          <p:cNvSpPr/>
          <p:nvPr/>
        </p:nvSpPr>
        <p:spPr>
          <a:xfrm rot="21029902">
            <a:off x="8448359" y="2272555"/>
            <a:ext cx="647691" cy="219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SPD</a:t>
            </a:r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7B007E85-9DFB-4369-9E9A-B4A77B037220}"/>
              </a:ext>
            </a:extLst>
          </p:cNvPr>
          <p:cNvSpPr/>
          <p:nvPr/>
        </p:nvSpPr>
        <p:spPr>
          <a:xfrm rot="465848">
            <a:off x="8518230" y="4049375"/>
            <a:ext cx="647691" cy="219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SPD</a:t>
            </a:r>
          </a:p>
        </p:txBody>
      </p:sp>
      <p:sp>
        <p:nvSpPr>
          <p:cNvPr id="96" name="Rettangolo 95">
            <a:extLst>
              <a:ext uri="{FF2B5EF4-FFF2-40B4-BE49-F238E27FC236}">
                <a16:creationId xmlns:a16="http://schemas.microsoft.com/office/drawing/2014/main" id="{F88CCED0-02BA-4522-A5CC-2DCBD06FD709}"/>
              </a:ext>
            </a:extLst>
          </p:cNvPr>
          <p:cNvSpPr/>
          <p:nvPr/>
        </p:nvSpPr>
        <p:spPr>
          <a:xfrm>
            <a:off x="9820275" y="2750701"/>
            <a:ext cx="1181469" cy="755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Time </a:t>
            </a:r>
            <a:r>
              <a:rPr lang="it-IT" dirty="0" err="1"/>
              <a:t>tagger</a:t>
            </a:r>
            <a:endParaRPr lang="it-IT" dirty="0"/>
          </a:p>
        </p:txBody>
      </p:sp>
      <p:sp>
        <p:nvSpPr>
          <p:cNvPr id="99" name="Figura a mano libera: forma 98">
            <a:extLst>
              <a:ext uri="{FF2B5EF4-FFF2-40B4-BE49-F238E27FC236}">
                <a16:creationId xmlns:a16="http://schemas.microsoft.com/office/drawing/2014/main" id="{1FD4C4BA-68C4-42FC-BBF6-7DB8E980A843}"/>
              </a:ext>
            </a:extLst>
          </p:cNvPr>
          <p:cNvSpPr/>
          <p:nvPr/>
        </p:nvSpPr>
        <p:spPr>
          <a:xfrm>
            <a:off x="9035512" y="2324100"/>
            <a:ext cx="794288" cy="676275"/>
          </a:xfrm>
          <a:custGeom>
            <a:avLst/>
            <a:gdLst>
              <a:gd name="connsiteX0" fmla="*/ 60863 w 794288"/>
              <a:gd name="connsiteY0" fmla="*/ 0 h 676275"/>
              <a:gd name="connsiteX1" fmla="*/ 479963 w 794288"/>
              <a:gd name="connsiteY1" fmla="*/ 104775 h 676275"/>
              <a:gd name="connsiteX2" fmla="*/ 3713 w 794288"/>
              <a:gd name="connsiteY2" fmla="*/ 581025 h 676275"/>
              <a:gd name="connsiteX3" fmla="*/ 794288 w 794288"/>
              <a:gd name="connsiteY3" fmla="*/ 676275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4288" h="676275">
                <a:moveTo>
                  <a:pt x="60863" y="0"/>
                </a:moveTo>
                <a:cubicBezTo>
                  <a:pt x="275175" y="3968"/>
                  <a:pt x="489488" y="7937"/>
                  <a:pt x="479963" y="104775"/>
                </a:cubicBezTo>
                <a:cubicBezTo>
                  <a:pt x="470438" y="201613"/>
                  <a:pt x="-48674" y="485775"/>
                  <a:pt x="3713" y="581025"/>
                </a:cubicBezTo>
                <a:cubicBezTo>
                  <a:pt x="56100" y="676275"/>
                  <a:pt x="653000" y="661987"/>
                  <a:pt x="794288" y="67627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1" name="Figura a mano libera: forma 100">
            <a:extLst>
              <a:ext uri="{FF2B5EF4-FFF2-40B4-BE49-F238E27FC236}">
                <a16:creationId xmlns:a16="http://schemas.microsoft.com/office/drawing/2014/main" id="{16ECCCC7-B284-44E0-89DB-38C84A58841F}"/>
              </a:ext>
            </a:extLst>
          </p:cNvPr>
          <p:cNvSpPr/>
          <p:nvPr/>
        </p:nvSpPr>
        <p:spPr>
          <a:xfrm>
            <a:off x="9153479" y="3324225"/>
            <a:ext cx="676321" cy="903971"/>
          </a:xfrm>
          <a:custGeom>
            <a:avLst/>
            <a:gdLst>
              <a:gd name="connsiteX0" fmla="*/ 9571 w 676321"/>
              <a:gd name="connsiteY0" fmla="*/ 885825 h 903971"/>
              <a:gd name="connsiteX1" fmla="*/ 638221 w 676321"/>
              <a:gd name="connsiteY1" fmla="*/ 819150 h 903971"/>
              <a:gd name="connsiteX2" fmla="*/ 46 w 676321"/>
              <a:gd name="connsiteY2" fmla="*/ 219075 h 903971"/>
              <a:gd name="connsiteX3" fmla="*/ 676321 w 676321"/>
              <a:gd name="connsiteY3" fmla="*/ 0 h 903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321" h="903971">
                <a:moveTo>
                  <a:pt x="9571" y="885825"/>
                </a:moveTo>
                <a:cubicBezTo>
                  <a:pt x="324690" y="908050"/>
                  <a:pt x="639809" y="930275"/>
                  <a:pt x="638221" y="819150"/>
                </a:cubicBezTo>
                <a:cubicBezTo>
                  <a:pt x="636634" y="708025"/>
                  <a:pt x="-6304" y="355600"/>
                  <a:pt x="46" y="219075"/>
                </a:cubicBezTo>
                <a:cubicBezTo>
                  <a:pt x="6396" y="82550"/>
                  <a:pt x="341358" y="41275"/>
                  <a:pt x="676321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35E44633-9758-4741-997B-D7AD5AE0FF3A}"/>
              </a:ext>
            </a:extLst>
          </p:cNvPr>
          <p:cNvSpPr txBox="1"/>
          <p:nvPr/>
        </p:nvSpPr>
        <p:spPr>
          <a:xfrm>
            <a:off x="4741334" y="333320"/>
            <a:ext cx="135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Laser source</a:t>
            </a:r>
          </a:p>
        </p:txBody>
      </p:sp>
      <p:sp>
        <p:nvSpPr>
          <p:cNvPr id="103" name="CasellaDiTesto 102">
            <a:extLst>
              <a:ext uri="{FF2B5EF4-FFF2-40B4-BE49-F238E27FC236}">
                <a16:creationId xmlns:a16="http://schemas.microsoft.com/office/drawing/2014/main" id="{2BF2924F-2FC7-4A22-BFAF-381C666BB457}"/>
              </a:ext>
            </a:extLst>
          </p:cNvPr>
          <p:cNvSpPr txBox="1"/>
          <p:nvPr/>
        </p:nvSpPr>
        <p:spPr>
          <a:xfrm>
            <a:off x="2097350" y="66939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Iris</a:t>
            </a:r>
          </a:p>
        </p:txBody>
      </p: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E4FBBD15-F256-425C-B366-7A6DE056F061}"/>
              </a:ext>
            </a:extLst>
          </p:cNvPr>
          <p:cNvSpPr txBox="1"/>
          <p:nvPr/>
        </p:nvSpPr>
        <p:spPr>
          <a:xfrm>
            <a:off x="1322542" y="807322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Lens</a:t>
            </a:r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C2BCA025-845C-4349-88C5-E07FE1FD8ACE}"/>
              </a:ext>
            </a:extLst>
          </p:cNvPr>
          <p:cNvSpPr txBox="1"/>
          <p:nvPr/>
        </p:nvSpPr>
        <p:spPr>
          <a:xfrm>
            <a:off x="152179" y="689307"/>
            <a:ext cx="7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Mirror</a:t>
            </a:r>
          </a:p>
        </p:txBody>
      </p: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944FF055-2C95-4E37-BC37-67FB6F984233}"/>
              </a:ext>
            </a:extLst>
          </p:cNvPr>
          <p:cNvSpPr txBox="1"/>
          <p:nvPr/>
        </p:nvSpPr>
        <p:spPr>
          <a:xfrm>
            <a:off x="193097" y="3574266"/>
            <a:ext cx="171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Half-</a:t>
            </a:r>
            <a:r>
              <a:rPr lang="it-IT" dirty="0" err="1"/>
              <a:t>wave</a:t>
            </a:r>
            <a:r>
              <a:rPr lang="it-IT" dirty="0"/>
              <a:t> </a:t>
            </a:r>
            <a:r>
              <a:rPr lang="it-IT" dirty="0" err="1"/>
              <a:t>plate</a:t>
            </a:r>
            <a:endParaRPr lang="it-IT" dirty="0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A1F95270-9D10-4FA7-BDC4-87BE0FD9C044}"/>
              </a:ext>
            </a:extLst>
          </p:cNvPr>
          <p:cNvSpPr txBox="1"/>
          <p:nvPr/>
        </p:nvSpPr>
        <p:spPr>
          <a:xfrm>
            <a:off x="1914750" y="2532334"/>
            <a:ext cx="177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Nonlinear</a:t>
            </a:r>
            <a:r>
              <a:rPr lang="it-IT" dirty="0"/>
              <a:t> </a:t>
            </a:r>
            <a:r>
              <a:rPr lang="it-IT" dirty="0" err="1"/>
              <a:t>crystal</a:t>
            </a:r>
            <a:endParaRPr lang="it-IT" dirty="0"/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59935D70-3DD6-4CAD-9663-E8FB4FCDF74B}"/>
              </a:ext>
            </a:extLst>
          </p:cNvPr>
          <p:cNvSpPr txBox="1"/>
          <p:nvPr/>
        </p:nvSpPr>
        <p:spPr>
          <a:xfrm>
            <a:off x="3886083" y="2180846"/>
            <a:ext cx="219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Compensating</a:t>
            </a:r>
            <a:r>
              <a:rPr lang="it-IT" dirty="0"/>
              <a:t> </a:t>
            </a:r>
            <a:r>
              <a:rPr lang="it-IT" dirty="0" err="1"/>
              <a:t>crystal</a:t>
            </a:r>
            <a:endParaRPr lang="it-IT" dirty="0"/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117FBCC6-FB8F-440C-BB3D-D3D1F6A9BB72}"/>
              </a:ext>
            </a:extLst>
          </p:cNvPr>
          <p:cNvSpPr txBox="1"/>
          <p:nvPr/>
        </p:nvSpPr>
        <p:spPr>
          <a:xfrm>
            <a:off x="7510647" y="269758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PBS</a:t>
            </a:r>
          </a:p>
        </p:txBody>
      </p:sp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A187C806-F516-424D-9101-4C3E6E7895B0}"/>
              </a:ext>
            </a:extLst>
          </p:cNvPr>
          <p:cNvSpPr txBox="1"/>
          <p:nvPr/>
        </p:nvSpPr>
        <p:spPr>
          <a:xfrm>
            <a:off x="876300" y="4772025"/>
            <a:ext cx="2885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PBS: </a:t>
            </a:r>
            <a:r>
              <a:rPr lang="it-IT" dirty="0" err="1"/>
              <a:t>Polarizing</a:t>
            </a:r>
            <a:r>
              <a:rPr lang="it-IT" dirty="0"/>
              <a:t> </a:t>
            </a:r>
            <a:r>
              <a:rPr lang="it-IT" dirty="0" err="1"/>
              <a:t>beam</a:t>
            </a:r>
            <a:r>
              <a:rPr lang="it-IT" dirty="0"/>
              <a:t> splitter</a:t>
            </a:r>
          </a:p>
          <a:p>
            <a:r>
              <a:rPr lang="it-IT" dirty="0"/>
              <a:t>SPD: Single </a:t>
            </a:r>
            <a:r>
              <a:rPr lang="it-IT" dirty="0" err="1"/>
              <a:t>Photon</a:t>
            </a:r>
            <a:r>
              <a:rPr lang="it-IT" dirty="0"/>
              <a:t> Detector </a:t>
            </a:r>
          </a:p>
        </p:txBody>
      </p:sp>
      <p:grpSp>
        <p:nvGrpSpPr>
          <p:cNvPr id="111" name="Gruppo 110">
            <a:extLst>
              <a:ext uri="{FF2B5EF4-FFF2-40B4-BE49-F238E27FC236}">
                <a16:creationId xmlns:a16="http://schemas.microsoft.com/office/drawing/2014/main" id="{FA43E923-588D-4F29-AE75-A3020A1C655C}"/>
              </a:ext>
            </a:extLst>
          </p:cNvPr>
          <p:cNvGrpSpPr/>
          <p:nvPr/>
        </p:nvGrpSpPr>
        <p:grpSpPr>
          <a:xfrm rot="5400000">
            <a:off x="5874726" y="5431004"/>
            <a:ext cx="190490" cy="182570"/>
            <a:chOff x="8915400" y="914400"/>
            <a:chExt cx="523864" cy="647700"/>
          </a:xfrm>
        </p:grpSpPr>
        <p:sp>
          <p:nvSpPr>
            <p:cNvPr id="112" name="Triangolo isoscele 111">
              <a:extLst>
                <a:ext uri="{FF2B5EF4-FFF2-40B4-BE49-F238E27FC236}">
                  <a16:creationId xmlns:a16="http://schemas.microsoft.com/office/drawing/2014/main" id="{32BCC99A-9C3A-4073-A521-5D6308BA5D43}"/>
                </a:ext>
              </a:extLst>
            </p:cNvPr>
            <p:cNvSpPr/>
            <p:nvPr/>
          </p:nvSpPr>
          <p:spPr>
            <a:xfrm>
              <a:off x="8915400" y="942975"/>
              <a:ext cx="523864" cy="619125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3" name="Triangolo isoscele 112">
              <a:extLst>
                <a:ext uri="{FF2B5EF4-FFF2-40B4-BE49-F238E27FC236}">
                  <a16:creationId xmlns:a16="http://schemas.microsoft.com/office/drawing/2014/main" id="{DA6031CF-4439-4D0B-9D2B-43346C2B2616}"/>
                </a:ext>
              </a:extLst>
            </p:cNvPr>
            <p:cNvSpPr/>
            <p:nvPr/>
          </p:nvSpPr>
          <p:spPr>
            <a:xfrm rot="10800000">
              <a:off x="8915400" y="914400"/>
              <a:ext cx="523864" cy="619125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22" name="Connettore 2 121">
            <a:extLst>
              <a:ext uri="{FF2B5EF4-FFF2-40B4-BE49-F238E27FC236}">
                <a16:creationId xmlns:a16="http://schemas.microsoft.com/office/drawing/2014/main" id="{37455973-EB46-4EA4-B28E-DD8CB8701149}"/>
              </a:ext>
            </a:extLst>
          </p:cNvPr>
          <p:cNvCxnSpPr/>
          <p:nvPr/>
        </p:nvCxnSpPr>
        <p:spPr>
          <a:xfrm>
            <a:off x="4926930" y="5522288"/>
            <a:ext cx="9517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ttore 2 122">
            <a:extLst>
              <a:ext uri="{FF2B5EF4-FFF2-40B4-BE49-F238E27FC236}">
                <a16:creationId xmlns:a16="http://schemas.microsoft.com/office/drawing/2014/main" id="{B1C2DE90-FF18-416F-9D77-BB9B4F791966}"/>
              </a:ext>
            </a:extLst>
          </p:cNvPr>
          <p:cNvCxnSpPr/>
          <p:nvPr/>
        </p:nvCxnSpPr>
        <p:spPr>
          <a:xfrm>
            <a:off x="6061256" y="5520076"/>
            <a:ext cx="9517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2 123">
            <a:extLst>
              <a:ext uri="{FF2B5EF4-FFF2-40B4-BE49-F238E27FC236}">
                <a16:creationId xmlns:a16="http://schemas.microsoft.com/office/drawing/2014/main" id="{8D861007-CEA0-4192-A8D6-6C5E71B1FA3E}"/>
              </a:ext>
            </a:extLst>
          </p:cNvPr>
          <p:cNvCxnSpPr>
            <a:cxnSpLocks/>
          </p:cNvCxnSpPr>
          <p:nvPr/>
        </p:nvCxnSpPr>
        <p:spPr>
          <a:xfrm flipV="1">
            <a:off x="5952338" y="4847545"/>
            <a:ext cx="0" cy="579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asellaDiTesto 125">
            <a:extLst>
              <a:ext uri="{FF2B5EF4-FFF2-40B4-BE49-F238E27FC236}">
                <a16:creationId xmlns:a16="http://schemas.microsoft.com/office/drawing/2014/main" id="{88647A6D-96FE-4B32-8506-9FA3D1D77585}"/>
              </a:ext>
            </a:extLst>
          </p:cNvPr>
          <p:cNvSpPr txBox="1"/>
          <p:nvPr/>
        </p:nvSpPr>
        <p:spPr>
          <a:xfrm>
            <a:off x="6960496" y="53354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|H&gt;</a:t>
            </a:r>
          </a:p>
        </p:txBody>
      </p:sp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21D2F06F-D72D-4A22-8740-0596CB199D41}"/>
              </a:ext>
            </a:extLst>
          </p:cNvPr>
          <p:cNvSpPr txBox="1"/>
          <p:nvPr/>
        </p:nvSpPr>
        <p:spPr>
          <a:xfrm>
            <a:off x="5932646" y="476796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|V&gt;</a:t>
            </a:r>
          </a:p>
        </p:txBody>
      </p:sp>
    </p:spTree>
    <p:extLst>
      <p:ext uri="{BB962C8B-B14F-4D97-AF65-F5344CB8AC3E}">
        <p14:creationId xmlns:p14="http://schemas.microsoft.com/office/powerpoint/2010/main" val="1299592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Lovo</dc:creator>
  <cp:lastModifiedBy>Alessandro Lovo</cp:lastModifiedBy>
  <cp:revision>6</cp:revision>
  <dcterms:created xsi:type="dcterms:W3CDTF">2020-07-15T10:54:07Z</dcterms:created>
  <dcterms:modified xsi:type="dcterms:W3CDTF">2020-07-15T14:32:11Z</dcterms:modified>
</cp:coreProperties>
</file>