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6A53D-5DBF-41EC-8741-D1D5BE3D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7E77458-C3B8-42D7-97E2-D632DCA88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03831-089C-4877-BAB7-B2C063DD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39487-8235-4E7D-A33D-041D8BFB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68639-9280-4FD3-8110-0CE21D15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87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020F4-C951-4C99-B9CF-ED33D50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412129-A829-4A20-A4D1-2464E352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2CF951-5F6D-440D-BAAF-23F089B0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87C5B1-65B8-430D-A1F2-5CC875FC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1637EE-AAE7-4863-8119-56DBF764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23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3A643-CC24-4C74-B470-EF7338B2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2DF9D0-DCBB-4375-A040-810ADA81D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F2A7D9-7A36-4607-B673-7F21E24E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02A018-ABD8-4D7C-9AAE-52903CAC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094BA3-D55B-40D5-BA35-C1A4BCFE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59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ED10D-E203-4575-B155-C854E755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1C7358-3F63-42EA-A215-1C53E954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0D26C8-B63B-4B96-B10C-072891EB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8C8379-244A-4289-8245-EED415CB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1E076-9AA8-43E7-92E4-1ED0A5C2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94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0A6EB-0022-4A10-ACAB-15626323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3C7E2F-1C65-4377-BF8F-331C70E2A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D054CC-126B-4B9F-B534-F5D4B8F1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89B419-426E-47A1-9C11-2D6E08B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E37B77-52F5-4D76-B9E4-BE9C9746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D3F89-1B94-4E77-B8E6-9962A20D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C9C2E6-6CC1-4B1D-A0F9-E8E2CEA39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5AEC9C-8B84-46A2-BEA1-A638A28DF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E4BEB3-7949-42FD-A2F9-363A6CED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267919-A61C-480E-9D1F-FAE182B7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66AADE-AEB7-445D-B137-41BE7728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50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E0ACB-D0AE-4BBE-953E-940714B8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71BD4B-28C8-402E-B757-777E9312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362BE-96B9-4364-B5AF-4CDBCE4AD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23FF11-9972-4026-BF7C-8C54F8025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D83335-0D65-4007-8EB9-B76945626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E87996-2367-4DAE-8DDD-94043724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3031AD7-18D5-4A13-A8B2-570978DF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CA1034-937A-41A3-B6EC-68D193AC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00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22007A-67D0-40DE-B7AE-BCD40C21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840000-7460-442F-9290-49ADC40A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3BFCB7D-E1A0-46BB-A0CF-7997212F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6C67C5-FEEC-4C77-847B-23ABC249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86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593C3C-1026-4095-B517-184510A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183658-32B3-4FC1-9B21-4ABF1C17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AF423F-142E-43C0-BDA4-C948D3A9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6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601E2-4254-4376-9008-37D2D795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EB0A4C-13C3-4306-8FA0-C36187A1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D6CF92-D7D9-45FA-8F32-BE2D3249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C32CFD-636C-4347-A06B-7A68706B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28E3A9-4C32-41D9-ADD9-87D00902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719BA0-A028-4AA5-B9E6-F283D80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4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418AE-0266-4AEC-A4D5-FF27D4E9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8DCF1A-6C38-43B3-94BC-87119A762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C47A179-12F1-4419-AF12-2AEF4311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80DA0D-DA69-423F-AEDC-9C61C3EB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6908EC-512B-44B3-9455-9763F0E4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ED91C3-12FD-4BDF-AE1C-53865589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70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D34A18-BA9E-4690-AADA-51E4838C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9A25E5-83C8-4614-A0DC-FEF63833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597231-B09A-4E18-B77C-278F329D1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424E-B416-4D3B-9842-AEE66BE9F130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DE746C-B14B-4714-944E-09C7FC096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70DBE7-75CE-45C4-B13E-E4FCC6B5E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A820-6986-48A8-8468-C87069D0C6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002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965C20-1A69-4F77-A7A1-306B4206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44" y="5605"/>
            <a:ext cx="8828511" cy="6541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B9C2E61-C0C5-48B8-BCB6-51FA666E7E84}"/>
                  </a:ext>
                </a:extLst>
              </p:cNvPr>
              <p:cNvSpPr/>
              <p:nvPr/>
            </p:nvSpPr>
            <p:spPr>
              <a:xfrm>
                <a:off x="6594732" y="549877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=15.0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B9C2E61-C0C5-48B8-BCB6-51FA666E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32" y="549877"/>
                <a:ext cx="1139568" cy="5169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28EBE0B8-220C-4A52-9881-58EA9E287054}"/>
                  </a:ext>
                </a:extLst>
              </p:cNvPr>
              <p:cNvSpPr/>
              <p:nvPr/>
            </p:nvSpPr>
            <p:spPr>
              <a:xfrm>
                <a:off x="8942516" y="3170538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=30.0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28EBE0B8-220C-4A52-9881-58EA9E287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516" y="3170538"/>
                <a:ext cx="1139568" cy="51692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49B6395-F51D-4E3A-A4E6-733B28B6C15C}"/>
                  </a:ext>
                </a:extLst>
              </p:cNvPr>
              <p:cNvSpPr/>
              <p:nvPr/>
            </p:nvSpPr>
            <p:spPr>
              <a:xfrm>
                <a:off x="4432792" y="4390080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149B6395-F51D-4E3A-A4E6-733B28B6C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92" y="4390080"/>
                <a:ext cx="1139568" cy="51692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F043F1FA-406A-4A4E-8AB0-D81D38BAE1C7}"/>
                  </a:ext>
                </a:extLst>
              </p:cNvPr>
              <p:cNvSpPr/>
              <p:nvPr/>
            </p:nvSpPr>
            <p:spPr>
              <a:xfrm>
                <a:off x="3057268" y="4624859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F043F1FA-406A-4A4E-8AB0-D81D38BAE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68" y="4624859"/>
                <a:ext cx="1139568" cy="516924"/>
              </a:xfrm>
              <a:prstGeom prst="roundRect">
                <a:avLst/>
              </a:prstGeom>
              <a:blipFill>
                <a:blip r:embed="rId6"/>
                <a:stretch>
                  <a:fillRect b="-1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6CCC9CBC-B3D6-42A5-82E7-3D58F4F4EFDA}"/>
                  </a:ext>
                </a:extLst>
              </p:cNvPr>
              <p:cNvSpPr/>
              <p:nvPr/>
            </p:nvSpPr>
            <p:spPr>
              <a:xfrm>
                <a:off x="2487484" y="3964459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6CCC9CBC-B3D6-42A5-82E7-3D58F4F4E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484" y="3964459"/>
                <a:ext cx="1139568" cy="51692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21E81FD1-D308-4631-AFD9-70FDE0AA42AC}"/>
                  </a:ext>
                </a:extLst>
              </p:cNvPr>
              <p:cNvSpPr/>
              <p:nvPr/>
            </p:nvSpPr>
            <p:spPr>
              <a:xfrm>
                <a:off x="4457701" y="549877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21E81FD1-D308-4631-AFD9-70FDE0AA4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01" y="549877"/>
                <a:ext cx="1139568" cy="51692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2E00051C-02D8-4FD1-BDA0-E97CA5C800DE}"/>
                  </a:ext>
                </a:extLst>
              </p:cNvPr>
              <p:cNvSpPr/>
              <p:nvPr/>
            </p:nvSpPr>
            <p:spPr>
              <a:xfrm>
                <a:off x="2487484" y="1381323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2E00051C-02D8-4FD1-BDA0-E97CA5C80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484" y="1381323"/>
                <a:ext cx="1139568" cy="51692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DA8388D5-61FC-4AD2-AD6D-0B042B888447}"/>
                  </a:ext>
                </a:extLst>
              </p:cNvPr>
              <p:cNvSpPr/>
              <p:nvPr/>
            </p:nvSpPr>
            <p:spPr>
              <a:xfrm>
                <a:off x="4651632" y="1680919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DA8388D5-61FC-4AD2-AD6D-0B042B888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32" y="1680919"/>
                <a:ext cx="1139568" cy="51692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1F200187-9C6B-4E96-96EA-A62AEDE1EC07}"/>
                  </a:ext>
                </a:extLst>
              </p:cNvPr>
              <p:cNvSpPr/>
              <p:nvPr/>
            </p:nvSpPr>
            <p:spPr>
              <a:xfrm>
                <a:off x="3196212" y="2643647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1F200187-9C6B-4E96-96EA-A62AEDE1E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212" y="2643647"/>
                <a:ext cx="1139568" cy="516924"/>
              </a:xfrm>
              <a:prstGeom prst="roundRect">
                <a:avLst/>
              </a:prstGeom>
              <a:blipFill>
                <a:blip r:embed="rId11"/>
                <a:stretch>
                  <a:fillRect b="-1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2C286A0-B607-4091-8BB7-11CA655388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429994" y="1939381"/>
            <a:ext cx="221638" cy="359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CE3B555-EF22-495E-B208-DB455022DEBF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765996" y="2442435"/>
            <a:ext cx="615504" cy="201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78D2571-0231-46C7-8BC8-59269C490ED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40813" y="1939381"/>
            <a:ext cx="110819" cy="53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A9DED44-C99B-4BDD-BC06-BF3ABE05458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765996" y="2600297"/>
            <a:ext cx="738592" cy="43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120B5063-569D-46B1-ACB0-0611A76E54B5}"/>
                  </a:ext>
                </a:extLst>
              </p:cNvPr>
              <p:cNvSpPr/>
              <p:nvPr/>
            </p:nvSpPr>
            <p:spPr>
              <a:xfrm>
                <a:off x="6594732" y="1860708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120B5063-569D-46B1-ACB0-0611A76E5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32" y="1860708"/>
                <a:ext cx="1139568" cy="51692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B35150F6-BEF4-4DCC-B26F-7ED967C465E1}"/>
                  </a:ext>
                </a:extLst>
              </p:cNvPr>
              <p:cNvSpPr/>
              <p:nvPr/>
            </p:nvSpPr>
            <p:spPr>
              <a:xfrm>
                <a:off x="4732878" y="2899460"/>
                <a:ext cx="1139568" cy="51692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=5.0 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=15.0</m:t>
                      </m:r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B35150F6-BEF4-4DCC-B26F-7ED967C46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78" y="2899460"/>
                <a:ext cx="1139568" cy="516924"/>
              </a:xfrm>
              <a:prstGeom prst="roundRect">
                <a:avLst/>
              </a:prstGeom>
              <a:blipFill>
                <a:blip r:embed="rId13"/>
                <a:stretch>
                  <a:fillRect b="-11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BEF6E1D-4623-4FE9-822C-9DB4D1EC6270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5872446" y="2621972"/>
            <a:ext cx="314042" cy="53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8789175F-703E-4732-AB0B-EFA14F68955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260306" y="2119170"/>
            <a:ext cx="334426" cy="323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BD0E918D-6DD1-4FA3-8552-FDE958E36491}"/>
              </a:ext>
            </a:extLst>
          </p:cNvPr>
          <p:cNvCxnSpPr>
            <a:cxnSpLocks/>
          </p:cNvCxnSpPr>
          <p:nvPr/>
        </p:nvCxnSpPr>
        <p:spPr>
          <a:xfrm flipH="1">
            <a:off x="5872446" y="2761930"/>
            <a:ext cx="426093" cy="395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9EE118FA-E07D-46D1-9636-3314C125975C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380956" y="2119170"/>
            <a:ext cx="213776" cy="88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85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Ferrari</dc:creator>
  <cp:lastModifiedBy>Marco Ferrari</cp:lastModifiedBy>
  <cp:revision>4</cp:revision>
  <dcterms:created xsi:type="dcterms:W3CDTF">2021-02-28T09:27:34Z</dcterms:created>
  <dcterms:modified xsi:type="dcterms:W3CDTF">2021-02-28T09:54:40Z</dcterms:modified>
</cp:coreProperties>
</file>