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5" r:id="rId9"/>
    <p:sldId id="260" r:id="rId10"/>
    <p:sldId id="262" r:id="rId11"/>
    <p:sldId id="266" r:id="rId12"/>
    <p:sldId id="267" r:id="rId13"/>
    <p:sldId id="272" r:id="rId14"/>
    <p:sldId id="275" r:id="rId15"/>
    <p:sldId id="274" r:id="rId16"/>
    <p:sldId id="269" r:id="rId17"/>
    <p:sldId id="271" r:id="rId18"/>
    <p:sldId id="268" r:id="rId19"/>
    <p:sldId id="273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FFC000"/>
    <a:srgbClr val="DF7F7F"/>
    <a:srgbClr val="4472C4"/>
    <a:srgbClr val="E22626"/>
    <a:srgbClr val="C00000"/>
    <a:srgbClr val="FF0909"/>
    <a:srgbClr val="16F230"/>
    <a:srgbClr val="A09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0E5338-A83F-4A8B-BAB9-17C32B289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EA8DC7-3E07-4784-B19C-48DC37A34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320126-1902-4ACF-A4EA-D84FFF9F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30/12/2020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87115C-B90A-4810-B4A6-FDB38716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EC302B-B81E-4280-A4D0-D6466D61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546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6153E8-7430-446F-85ED-12846BA1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D050CFD-FB84-4057-AA4E-6A32DF7C3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8379E1-3E42-49C4-A054-BED4A74F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30/12/2020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DB3687-0F44-44ED-8DFB-1CCE4BE3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334E56-51E2-449F-A176-74F5596A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64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50D8EE6-D8AE-4644-9B5F-6CBA7BC70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96A878-8854-46EE-8923-612B28CF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7CAB5F-96E5-4211-9678-76245EB2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30/12/2020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4712B3-EC8F-45FF-8232-2C1E3049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AF1043-F422-436B-9B67-5768941D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485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1D3E5-7411-4B49-92B7-AF142DE5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BBBA3C-1761-4CC7-9AB5-795A36C2D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AE1314-992F-40F7-A4F6-138C3010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30/12/2020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9E9972-183D-46BF-A530-33F3DF07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583CBD-DE38-4715-B3B8-8490F9DA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391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E62B1D-8039-484C-BEE4-DF06D999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16863B-9E0D-49C1-AF8C-E78746F73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AF8AA3-FD82-4B9C-9ABE-497F02442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30/12/2020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1AB3FF-CFA4-4D58-8DD1-B2EE8702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6C1BC4-CB78-421E-AE38-9B9C4673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488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216424-329A-4772-ABC1-C9C749E2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B6E8A7-92C3-4352-ADAF-CB5D9AE74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86AA41-D3C4-45A4-A8A5-16B3726EC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9762EA3-8626-4C5A-BC85-8599005D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30/12/2020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E850C8-22FD-4087-9C98-D4B46A1E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7179B9-CEFB-4369-89E9-6C1A1E59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03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A8B057-5DDE-4EC3-81FD-5CBA6C48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6A0AFA-AE1B-4420-B4A6-799DB203A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539C791-6C32-4EAD-9D76-188C34E4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44AEDD3-2D12-427A-9B33-F052083DF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BD5773C-9560-4786-95D4-7A2B7B5EA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DC32E8D-B2AC-481E-9910-F0CA4C67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30/12/2020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283FEBE-9F3E-4D9F-AA2C-9E9DF6EA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CFB1826-9815-45F1-B4F3-2BF41C03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87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19190A-1E6B-4A74-B597-F90FEB71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50469A-08B8-4FAA-92DE-E49F42C5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30/12/2020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39F391C-F549-425A-836B-656DE793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46EFE71-2D73-46AD-B92E-DC6D2AD9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526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E36150-DA27-4118-9E8C-A8E8E6EF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30/12/2020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D233BB6-9D29-45FD-804A-DFF31A3F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4A33CE2-00E6-4EC3-9872-571711B2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953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8917C4-F866-4E08-B88C-F991100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AEC8A1-DE20-4C5E-B163-10FD2A9E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54A958E-F2D8-4801-BC7A-25D7FCA60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F065B74-F9A6-453E-9CCE-739E5E8C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30/12/2020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2BB1C6-A0CB-4717-BDBE-021B8BEB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12A56D-2F94-48AA-9B77-101BEB75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608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5CD501-A471-4596-8271-58E55C0D8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7A8FF65-1F04-4DCE-9B24-EF2D0FF0E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76CC8E-E1EA-4D57-9B60-725616901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5E73BE-8AFF-4831-8542-9715CC83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30/12/2020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E459D28-FA90-4A4B-92B5-BC0A4B7F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E20CCC-2FD9-40FE-B22B-67F085A9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31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095375E-2A37-4667-93F4-62DAB16E3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749E4B-F2BB-4EC4-B6FF-BD5D46DEC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C793A0-A597-458F-9FC1-7E2A72793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A0097-81A9-445B-865C-4B93A7260298}" type="datetimeFigureOut">
              <a:rPr lang="it-IT" smtClean="0"/>
              <a:t>30/12/2020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32F376-3989-44C9-8555-40E48AB3A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C8683F-0123-49FD-A958-C0D56E5B5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54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o 67">
            <a:extLst>
              <a:ext uri="{FF2B5EF4-FFF2-40B4-BE49-F238E27FC236}">
                <a16:creationId xmlns:a16="http://schemas.microsoft.com/office/drawing/2014/main" id="{7830B866-47FC-4E74-BF9C-CAD38C27EDAB}"/>
              </a:ext>
            </a:extLst>
          </p:cNvPr>
          <p:cNvGrpSpPr/>
          <p:nvPr/>
        </p:nvGrpSpPr>
        <p:grpSpPr>
          <a:xfrm>
            <a:off x="1880796" y="826957"/>
            <a:ext cx="8487089" cy="5204085"/>
            <a:chOff x="2574324" y="665374"/>
            <a:chExt cx="8487089" cy="5204085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83A93DCD-23DE-42C9-9430-6384835614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23" t="14076" r="18007" b="5070"/>
            <a:stretch/>
          </p:blipFill>
          <p:spPr>
            <a:xfrm>
              <a:off x="2574324" y="988540"/>
              <a:ext cx="7043352" cy="4880919"/>
            </a:xfrm>
            <a:prstGeom prst="rect">
              <a:avLst/>
            </a:prstGeom>
          </p:spPr>
        </p:pic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7D816E12-E72F-43B1-96AF-629E3A362C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38421" y="2811322"/>
              <a:ext cx="2013825" cy="132185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9CA5C9EF-DF7A-4E16-9CB8-257E892050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33535" y="759556"/>
              <a:ext cx="1917772" cy="1201236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CF6229EE-5020-484C-AA33-C0B0A4B371B8}"/>
                </a:ext>
              </a:extLst>
            </p:cNvPr>
            <p:cNvGrpSpPr/>
            <p:nvPr/>
          </p:nvGrpSpPr>
          <p:grpSpPr>
            <a:xfrm>
              <a:off x="3075753" y="1078223"/>
              <a:ext cx="2948810" cy="1950727"/>
              <a:chOff x="3075753" y="1078223"/>
              <a:chExt cx="2948810" cy="1950727"/>
            </a:xfrm>
          </p:grpSpPr>
          <p:cxnSp>
            <p:nvCxnSpPr>
              <p:cNvPr id="12" name="Connettore 2 11">
                <a:extLst>
                  <a:ext uri="{FF2B5EF4-FFF2-40B4-BE49-F238E27FC236}">
                    <a16:creationId xmlns:a16="http://schemas.microsoft.com/office/drawing/2014/main" id="{CF47AE9C-A1B4-4507-B6C9-A7CDB2492B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11582" y="1078223"/>
                <a:ext cx="2212981" cy="146830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2754A37C-2908-427B-9A64-E56E941B20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5753" y="2413218"/>
                <a:ext cx="928018" cy="615732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159E491F-E632-4C92-ABAD-DCD9F4C4C4D4}"/>
                </a:ext>
              </a:extLst>
            </p:cNvPr>
            <p:cNvSpPr txBox="1"/>
            <p:nvPr/>
          </p:nvSpPr>
          <p:spPr>
            <a:xfrm>
              <a:off x="3733782" y="1677860"/>
              <a:ext cx="8402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chemeClr val="accent6"/>
                  </a:solidFill>
                </a:rPr>
                <a:t>50 mm</a:t>
              </a:r>
            </a:p>
          </p:txBody>
        </p:sp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5DB037F1-A878-4B66-9981-161C0C13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3771" y="4219674"/>
              <a:ext cx="3515977" cy="178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11409F35-6A35-4937-AE4F-2EF0602350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46786" y="3678843"/>
              <a:ext cx="2292970" cy="540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56E4606C-8CE7-48D9-9BB4-2AC1FE8810B0}"/>
                </a:ext>
              </a:extLst>
            </p:cNvPr>
            <p:cNvSpPr txBox="1"/>
            <p:nvPr/>
          </p:nvSpPr>
          <p:spPr>
            <a:xfrm>
              <a:off x="7506305" y="4005142"/>
              <a:ext cx="1633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>
                  <a:solidFill>
                    <a:schemeClr val="accent1"/>
                  </a:solidFill>
                </a:rPr>
                <a:t>Capillary</a:t>
              </a:r>
              <a:r>
                <a:rPr lang="it-IT" dirty="0">
                  <a:solidFill>
                    <a:schemeClr val="accent1"/>
                  </a:solidFill>
                </a:rPr>
                <a:t> inputs</a:t>
              </a:r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E0A0672B-87C6-40B7-8F60-09FA2AC7B871}"/>
                </a:ext>
              </a:extLst>
            </p:cNvPr>
            <p:cNvSpPr txBox="1"/>
            <p:nvPr/>
          </p:nvSpPr>
          <p:spPr>
            <a:xfrm>
              <a:off x="6176964" y="5206870"/>
              <a:ext cx="20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C00000"/>
                  </a:solidFill>
                </a:rPr>
                <a:t>Optical </a:t>
              </a:r>
              <a:r>
                <a:rPr lang="it-IT" dirty="0" err="1">
                  <a:solidFill>
                    <a:srgbClr val="C00000"/>
                  </a:solidFill>
                </a:rPr>
                <a:t>fibers</a:t>
              </a:r>
              <a:r>
                <a:rPr lang="it-IT" dirty="0">
                  <a:solidFill>
                    <a:srgbClr val="C00000"/>
                  </a:solidFill>
                </a:rPr>
                <a:t> inputs</a:t>
              </a:r>
            </a:p>
          </p:txBody>
        </p: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D0A02555-4ED5-447E-8B34-3C3C8247F0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45334" y="3536548"/>
              <a:ext cx="2531630" cy="189735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F1E385C0-01F1-4F83-A334-D1153FC6DE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7684" y="4670854"/>
              <a:ext cx="559280" cy="76305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asellaDiTesto 61">
              <a:extLst>
                <a:ext uri="{FF2B5EF4-FFF2-40B4-BE49-F238E27FC236}">
                  <a16:creationId xmlns:a16="http://schemas.microsoft.com/office/drawing/2014/main" id="{99491453-3C13-4522-9638-B671506BFB16}"/>
                </a:ext>
              </a:extLst>
            </p:cNvPr>
            <p:cNvSpPr txBox="1"/>
            <p:nvPr/>
          </p:nvSpPr>
          <p:spPr>
            <a:xfrm>
              <a:off x="8252503" y="665374"/>
              <a:ext cx="2808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dirty="0" err="1"/>
                <a:t>Capillary</a:t>
              </a:r>
              <a:r>
                <a:rPr lang="it-IT" dirty="0"/>
                <a:t>-optical </a:t>
              </a:r>
              <a:r>
                <a:rPr lang="it-IT" dirty="0" err="1"/>
                <a:t>fibers</a:t>
              </a:r>
              <a:r>
                <a:rPr lang="it-IT" dirty="0"/>
                <a:t> joint </a:t>
              </a:r>
            </a:p>
            <a:p>
              <a:pPr algn="ctr"/>
              <a:r>
                <a:rPr lang="it-IT" dirty="0"/>
                <a:t>(</a:t>
              </a:r>
              <a:r>
                <a:rPr lang="it-IT" dirty="0" err="1"/>
                <a:t>sensor</a:t>
              </a:r>
              <a:r>
                <a:rPr lang="it-IT" dirty="0"/>
                <a:t> 2)</a:t>
              </a:r>
            </a:p>
          </p:txBody>
        </p:sp>
        <p:cxnSp>
          <p:nvCxnSpPr>
            <p:cNvPr id="64" name="Connettore 2 63">
              <a:extLst>
                <a:ext uri="{FF2B5EF4-FFF2-40B4-BE49-F238E27FC236}">
                  <a16:creationId xmlns:a16="http://schemas.microsoft.com/office/drawing/2014/main" id="{C4637E1C-34DE-4D4E-9A5B-4A081F409C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1588" y="1173892"/>
              <a:ext cx="926488" cy="688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7199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3D30BB8-45F1-437D-9AD6-E221C7346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38849" y="-780535"/>
            <a:ext cx="6314302" cy="841906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7023F3-6B9B-4601-8AA6-946F7719EC54}"/>
              </a:ext>
            </a:extLst>
          </p:cNvPr>
          <p:cNvSpPr txBox="1"/>
          <p:nvPr/>
        </p:nvSpPr>
        <p:spPr>
          <a:xfrm>
            <a:off x="5177481" y="2187147"/>
            <a:ext cx="145418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BD21D5-04FD-4B3F-919D-22AE5E3F8CD1}"/>
              </a:ext>
            </a:extLst>
          </p:cNvPr>
          <p:cNvSpPr txBox="1"/>
          <p:nvPr/>
        </p:nvSpPr>
        <p:spPr>
          <a:xfrm>
            <a:off x="6540843" y="583166"/>
            <a:ext cx="145418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Camera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A7B07AE-4B5F-4166-84BD-647451774E1C}"/>
              </a:ext>
            </a:extLst>
          </p:cNvPr>
          <p:cNvSpPr txBox="1"/>
          <p:nvPr/>
        </p:nvSpPr>
        <p:spPr>
          <a:xfrm>
            <a:off x="7088659" y="5690625"/>
            <a:ext cx="145418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Pump</a:t>
            </a:r>
          </a:p>
          <a:p>
            <a:pPr algn="ctr"/>
            <a:r>
              <a:rPr lang="it-IT" dirty="0"/>
              <a:t>(water)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983A3F8-259A-4596-AC8C-C8046C9FDDB1}"/>
              </a:ext>
            </a:extLst>
          </p:cNvPr>
          <p:cNvSpPr txBox="1"/>
          <p:nvPr/>
        </p:nvSpPr>
        <p:spPr>
          <a:xfrm>
            <a:off x="2508421" y="767832"/>
            <a:ext cx="145418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Pump</a:t>
            </a:r>
          </a:p>
          <a:p>
            <a:pPr algn="ctr"/>
            <a:r>
              <a:rPr lang="it-IT" dirty="0"/>
              <a:t>(oil)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ED04FA-3FFA-474C-8AAF-7B23299178F5}"/>
              </a:ext>
            </a:extLst>
          </p:cNvPr>
          <p:cNvSpPr txBox="1"/>
          <p:nvPr/>
        </p:nvSpPr>
        <p:spPr>
          <a:xfrm>
            <a:off x="8229599" y="3898209"/>
            <a:ext cx="188708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Capillary</a:t>
            </a:r>
            <a:r>
              <a:rPr lang="it-IT" dirty="0"/>
              <a:t>-optical </a:t>
            </a:r>
            <a:r>
              <a:rPr lang="it-IT" dirty="0" err="1"/>
              <a:t>fibers</a:t>
            </a:r>
            <a:r>
              <a:rPr lang="it-IT" dirty="0"/>
              <a:t> joints</a:t>
            </a:r>
          </a:p>
        </p:txBody>
      </p:sp>
    </p:spTree>
    <p:extLst>
      <p:ext uri="{BB962C8B-B14F-4D97-AF65-F5344CB8AC3E}">
        <p14:creationId xmlns:p14="http://schemas.microsoft.com/office/powerpoint/2010/main" val="222421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35A8E83-B03E-4ABF-A471-5E46EE8B1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50" y="476234"/>
            <a:ext cx="6653300" cy="2880000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4D80532A-3D65-4C34-9BF2-BB86C0A2E110}"/>
              </a:ext>
            </a:extLst>
          </p:cNvPr>
          <p:cNvSpPr/>
          <p:nvPr/>
        </p:nvSpPr>
        <p:spPr>
          <a:xfrm>
            <a:off x="3967334" y="1916233"/>
            <a:ext cx="247135" cy="876394"/>
          </a:xfrm>
          <a:prstGeom prst="ellipse">
            <a:avLst/>
          </a:prstGeom>
          <a:solidFill>
            <a:srgbClr val="16F230">
              <a:alpha val="32157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B07E19D-22A1-4134-BA70-FB4F527F385E}"/>
              </a:ext>
            </a:extLst>
          </p:cNvPr>
          <p:cNvSpPr txBox="1"/>
          <p:nvPr/>
        </p:nvSpPr>
        <p:spPr>
          <a:xfrm>
            <a:off x="4090902" y="1777734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 </a:t>
            </a:r>
            <a:r>
              <a:rPr lang="it-IT" sz="12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  <a:endParaRPr lang="it-IT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4A22D11-208C-4688-88DB-E2199835E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50" y="3642935"/>
            <a:ext cx="66533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06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144F11E-D387-4F16-B168-D7B391BA6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377" y="1890585"/>
            <a:ext cx="10935726" cy="437429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B18B1F2-4A84-41C8-99E7-C78F8CE78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11696" y="798247"/>
            <a:ext cx="6666469" cy="2666587"/>
          </a:xfrm>
          <a:prstGeom prst="rect">
            <a:avLst/>
          </a:prstGeom>
          <a:ln w="19050">
            <a:solidFill>
              <a:srgbClr val="E22626"/>
            </a:solidFill>
          </a:ln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ABB5A745-53C2-4E83-9053-08281DC6EB49}"/>
              </a:ext>
            </a:extLst>
          </p:cNvPr>
          <p:cNvSpPr/>
          <p:nvPr/>
        </p:nvSpPr>
        <p:spPr>
          <a:xfrm>
            <a:off x="1952367" y="1890585"/>
            <a:ext cx="1507525" cy="815546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E2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6414C21-301A-4500-96E0-F54376C71BBD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706130" y="798247"/>
            <a:ext cx="2305566" cy="1092338"/>
          </a:xfrm>
          <a:prstGeom prst="straightConnector1">
            <a:avLst/>
          </a:prstGeom>
          <a:ln>
            <a:solidFill>
              <a:srgbClr val="E2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C5A7DCF-200B-401F-A57B-E7599D14C60E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2706130" y="2706131"/>
            <a:ext cx="2305566" cy="758703"/>
          </a:xfrm>
          <a:prstGeom prst="straightConnector1">
            <a:avLst/>
          </a:prstGeom>
          <a:ln>
            <a:solidFill>
              <a:srgbClr val="E2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065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magine 109">
            <a:extLst>
              <a:ext uri="{FF2B5EF4-FFF2-40B4-BE49-F238E27FC236}">
                <a16:creationId xmlns:a16="http://schemas.microsoft.com/office/drawing/2014/main" id="{107C7B05-E030-40EF-A3AB-47E3F5039D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5" r="6483"/>
          <a:stretch/>
        </p:blipFill>
        <p:spPr>
          <a:xfrm>
            <a:off x="8133579" y="4037771"/>
            <a:ext cx="3904736" cy="2644346"/>
          </a:xfrm>
          <a:prstGeom prst="rect">
            <a:avLst/>
          </a:prstGeom>
        </p:spPr>
      </p:pic>
      <p:pic>
        <p:nvPicPr>
          <p:cNvPr id="108" name="Immagine 107">
            <a:extLst>
              <a:ext uri="{FF2B5EF4-FFF2-40B4-BE49-F238E27FC236}">
                <a16:creationId xmlns:a16="http://schemas.microsoft.com/office/drawing/2014/main" id="{E43175E4-CF7A-4242-999C-0F8D19BC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97" y="2242218"/>
            <a:ext cx="2700000" cy="1800000"/>
          </a:xfrm>
          <a:prstGeom prst="rect">
            <a:avLst/>
          </a:prstGeom>
        </p:spPr>
      </p:pic>
      <p:pic>
        <p:nvPicPr>
          <p:cNvPr id="104" name="Immagine 103">
            <a:extLst>
              <a:ext uri="{FF2B5EF4-FFF2-40B4-BE49-F238E27FC236}">
                <a16:creationId xmlns:a16="http://schemas.microsoft.com/office/drawing/2014/main" id="{D010261E-52A5-401D-96B2-35A50A3B6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197" y="4088289"/>
            <a:ext cx="2700000" cy="1800000"/>
          </a:xfrm>
          <a:prstGeom prst="rect">
            <a:avLst/>
          </a:prstGeom>
        </p:spPr>
      </p:pic>
      <p:pic>
        <p:nvPicPr>
          <p:cNvPr id="100" name="Immagine 99">
            <a:extLst>
              <a:ext uri="{FF2B5EF4-FFF2-40B4-BE49-F238E27FC236}">
                <a16:creationId xmlns:a16="http://schemas.microsoft.com/office/drawing/2014/main" id="{08C20FD0-6C33-4A5E-AB91-AA92EE582C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7" y="4088289"/>
            <a:ext cx="2700000" cy="1800000"/>
          </a:xfrm>
          <a:prstGeom prst="rect">
            <a:avLst/>
          </a:prstGeom>
        </p:spPr>
      </p:pic>
      <p:pic>
        <p:nvPicPr>
          <p:cNvPr id="96" name="Immagine 95">
            <a:extLst>
              <a:ext uri="{FF2B5EF4-FFF2-40B4-BE49-F238E27FC236}">
                <a16:creationId xmlns:a16="http://schemas.microsoft.com/office/drawing/2014/main" id="{D8A1B604-A505-4F42-A37E-7408326392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197" y="2242218"/>
            <a:ext cx="2700000" cy="1800000"/>
          </a:xfrm>
          <a:prstGeom prst="rect">
            <a:avLst/>
          </a:prstGeom>
        </p:spPr>
      </p:pic>
      <p:pic>
        <p:nvPicPr>
          <p:cNvPr id="72" name="Immagine 71">
            <a:extLst>
              <a:ext uri="{FF2B5EF4-FFF2-40B4-BE49-F238E27FC236}">
                <a16:creationId xmlns:a16="http://schemas.microsoft.com/office/drawing/2014/main" id="{DFBC07E1-4D42-40B0-A252-D4854C5EA4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7" y="2242218"/>
            <a:ext cx="2700000" cy="1800000"/>
          </a:xfrm>
          <a:prstGeom prst="rect">
            <a:avLst/>
          </a:prstGeom>
        </p:spPr>
      </p:pic>
      <p:pic>
        <p:nvPicPr>
          <p:cNvPr id="70" name="Immagine 69">
            <a:extLst>
              <a:ext uri="{FF2B5EF4-FFF2-40B4-BE49-F238E27FC236}">
                <a16:creationId xmlns:a16="http://schemas.microsoft.com/office/drawing/2014/main" id="{B8FD7F96-AD1F-4DF8-992B-C6C71CFC31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97" y="394834"/>
            <a:ext cx="2700000" cy="1800000"/>
          </a:xfrm>
          <a:prstGeom prst="rect">
            <a:avLst/>
          </a:prstGeom>
        </p:spPr>
      </p:pic>
      <p:pic>
        <p:nvPicPr>
          <p:cNvPr id="64" name="Immagine 63">
            <a:extLst>
              <a:ext uri="{FF2B5EF4-FFF2-40B4-BE49-F238E27FC236}">
                <a16:creationId xmlns:a16="http://schemas.microsoft.com/office/drawing/2014/main" id="{63C0E11D-4768-4558-B648-C0E619E87E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197" y="394834"/>
            <a:ext cx="2700000" cy="1800000"/>
          </a:xfrm>
          <a:prstGeom prst="rect">
            <a:avLst/>
          </a:prstGeom>
        </p:spPr>
      </p:pic>
      <p:pic>
        <p:nvPicPr>
          <p:cNvPr id="61" name="Immagine 60">
            <a:extLst>
              <a:ext uri="{FF2B5EF4-FFF2-40B4-BE49-F238E27FC236}">
                <a16:creationId xmlns:a16="http://schemas.microsoft.com/office/drawing/2014/main" id="{40A62A63-3159-43C8-AE6A-1C1D281A80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197" y="394834"/>
            <a:ext cx="2700000" cy="1800000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FEAA3D45-0136-4A9F-9C0B-A92C65436C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7" y="396147"/>
            <a:ext cx="2700000" cy="1800000"/>
          </a:xfrm>
          <a:prstGeom prst="rect">
            <a:avLst/>
          </a:prstGeom>
        </p:spPr>
      </p:pic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43869FBE-34AD-4B7F-A206-62CEDDC65414}"/>
              </a:ext>
            </a:extLst>
          </p:cNvPr>
          <p:cNvSpPr/>
          <p:nvPr/>
        </p:nvSpPr>
        <p:spPr>
          <a:xfrm>
            <a:off x="2279482" y="347450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1</a:t>
            </a:r>
            <a:endParaRPr lang="it-IT" sz="1200" dirty="0">
              <a:solidFill>
                <a:schemeClr val="tx1"/>
              </a:solidFill>
            </a:endParaRPr>
          </a:p>
        </p:txBody>
      </p:sp>
      <p:pic>
        <p:nvPicPr>
          <p:cNvPr id="74" name="Immagine 73">
            <a:extLst>
              <a:ext uri="{FF2B5EF4-FFF2-40B4-BE49-F238E27FC236}">
                <a16:creationId xmlns:a16="http://schemas.microsoft.com/office/drawing/2014/main" id="{9EEBE507-C2E4-41A1-B6AD-88B215741E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197" y="2242218"/>
            <a:ext cx="2700000" cy="1800000"/>
          </a:xfrm>
          <a:prstGeom prst="rect">
            <a:avLst/>
          </a:prstGeom>
        </p:spPr>
      </p:pic>
      <p:sp>
        <p:nvSpPr>
          <p:cNvPr id="78" name="Rettangolo con angoli arrotondati 77">
            <a:extLst>
              <a:ext uri="{FF2B5EF4-FFF2-40B4-BE49-F238E27FC236}">
                <a16:creationId xmlns:a16="http://schemas.microsoft.com/office/drawing/2014/main" id="{9B91D818-58A8-4EF7-9E1D-EDE3578AD334}"/>
              </a:ext>
            </a:extLst>
          </p:cNvPr>
          <p:cNvSpPr/>
          <p:nvPr/>
        </p:nvSpPr>
        <p:spPr>
          <a:xfrm>
            <a:off x="4979482" y="347450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2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79" name="Rettangolo con angoli arrotondati 78">
            <a:extLst>
              <a:ext uri="{FF2B5EF4-FFF2-40B4-BE49-F238E27FC236}">
                <a16:creationId xmlns:a16="http://schemas.microsoft.com/office/drawing/2014/main" id="{F8765F61-FFCE-45CD-940E-EBB001C8A56A}"/>
              </a:ext>
            </a:extLst>
          </p:cNvPr>
          <p:cNvSpPr/>
          <p:nvPr/>
        </p:nvSpPr>
        <p:spPr>
          <a:xfrm>
            <a:off x="7679482" y="344034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3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80" name="Rettangolo con angoli arrotondati 79">
            <a:extLst>
              <a:ext uri="{FF2B5EF4-FFF2-40B4-BE49-F238E27FC236}">
                <a16:creationId xmlns:a16="http://schemas.microsoft.com/office/drawing/2014/main" id="{3ACEA4E8-AE83-4714-ACF3-6CAAEDC0599B}"/>
              </a:ext>
            </a:extLst>
          </p:cNvPr>
          <p:cNvSpPr/>
          <p:nvPr/>
        </p:nvSpPr>
        <p:spPr>
          <a:xfrm>
            <a:off x="10379482" y="344034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4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81" name="Rettangolo con angoli arrotondati 80">
            <a:extLst>
              <a:ext uri="{FF2B5EF4-FFF2-40B4-BE49-F238E27FC236}">
                <a16:creationId xmlns:a16="http://schemas.microsoft.com/office/drawing/2014/main" id="{D83D9459-E35C-4D0C-AB93-FE2EED64087A}"/>
              </a:ext>
            </a:extLst>
          </p:cNvPr>
          <p:cNvSpPr/>
          <p:nvPr/>
        </p:nvSpPr>
        <p:spPr>
          <a:xfrm>
            <a:off x="2307865" y="2191418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5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82" name="Rettangolo con angoli arrotondati 81">
            <a:extLst>
              <a:ext uri="{FF2B5EF4-FFF2-40B4-BE49-F238E27FC236}">
                <a16:creationId xmlns:a16="http://schemas.microsoft.com/office/drawing/2014/main" id="{C56592D7-0D4E-4EFA-B3F8-990310D432E6}"/>
              </a:ext>
            </a:extLst>
          </p:cNvPr>
          <p:cNvSpPr/>
          <p:nvPr/>
        </p:nvSpPr>
        <p:spPr>
          <a:xfrm>
            <a:off x="4993539" y="2202805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6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85" name="Rettangolo con angoli arrotondati 84">
            <a:extLst>
              <a:ext uri="{FF2B5EF4-FFF2-40B4-BE49-F238E27FC236}">
                <a16:creationId xmlns:a16="http://schemas.microsoft.com/office/drawing/2014/main" id="{24E46A42-F4F3-4F24-939C-8F08DD046A96}"/>
              </a:ext>
            </a:extLst>
          </p:cNvPr>
          <p:cNvSpPr/>
          <p:nvPr/>
        </p:nvSpPr>
        <p:spPr>
          <a:xfrm>
            <a:off x="7702630" y="2191417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7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89">
            <a:extLst>
              <a:ext uri="{FF2B5EF4-FFF2-40B4-BE49-F238E27FC236}">
                <a16:creationId xmlns:a16="http://schemas.microsoft.com/office/drawing/2014/main" id="{B601E75B-D968-4D5D-848B-D4AE161A78E6}"/>
              </a:ext>
            </a:extLst>
          </p:cNvPr>
          <p:cNvSpPr/>
          <p:nvPr/>
        </p:nvSpPr>
        <p:spPr>
          <a:xfrm>
            <a:off x="4999393" y="4037771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10</a:t>
            </a:r>
          </a:p>
        </p:txBody>
      </p:sp>
      <p:pic>
        <p:nvPicPr>
          <p:cNvPr id="92" name="Immagine 91">
            <a:extLst>
              <a:ext uri="{FF2B5EF4-FFF2-40B4-BE49-F238E27FC236}">
                <a16:creationId xmlns:a16="http://schemas.microsoft.com/office/drawing/2014/main" id="{42B015C6-09E8-4C4F-805F-31480B39EA4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197" y="4088289"/>
            <a:ext cx="2700000" cy="1800000"/>
          </a:xfrm>
          <a:prstGeom prst="rect">
            <a:avLst/>
          </a:prstGeom>
        </p:spPr>
      </p:pic>
      <p:sp>
        <p:nvSpPr>
          <p:cNvPr id="93" name="Rettangolo con angoli arrotondati 92">
            <a:extLst>
              <a:ext uri="{FF2B5EF4-FFF2-40B4-BE49-F238E27FC236}">
                <a16:creationId xmlns:a16="http://schemas.microsoft.com/office/drawing/2014/main" id="{8B653414-8CB1-44E1-B501-F681DD03DA33}"/>
              </a:ext>
            </a:extLst>
          </p:cNvPr>
          <p:cNvSpPr/>
          <p:nvPr/>
        </p:nvSpPr>
        <p:spPr>
          <a:xfrm>
            <a:off x="7713450" y="4037771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94" name="Rettangolo con angoli arrotondati 93">
            <a:extLst>
              <a:ext uri="{FF2B5EF4-FFF2-40B4-BE49-F238E27FC236}">
                <a16:creationId xmlns:a16="http://schemas.microsoft.com/office/drawing/2014/main" id="{28E879A5-39DF-4424-81B2-03E1E5DE0111}"/>
              </a:ext>
            </a:extLst>
          </p:cNvPr>
          <p:cNvSpPr/>
          <p:nvPr/>
        </p:nvSpPr>
        <p:spPr>
          <a:xfrm>
            <a:off x="10379482" y="2191417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8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01" name="Rettangolo con angoli arrotondati 100">
            <a:extLst>
              <a:ext uri="{FF2B5EF4-FFF2-40B4-BE49-F238E27FC236}">
                <a16:creationId xmlns:a16="http://schemas.microsoft.com/office/drawing/2014/main" id="{3954D80E-5AF2-4D2B-83D5-7F44CFBFDB39}"/>
              </a:ext>
            </a:extLst>
          </p:cNvPr>
          <p:cNvSpPr/>
          <p:nvPr/>
        </p:nvSpPr>
        <p:spPr>
          <a:xfrm>
            <a:off x="2299393" y="4038861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17942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10D64EE-F4C6-49AF-8EF4-E889ED9AF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57BF5D35-C8D0-4353-8FA0-B4AC0332B8CA}"/>
              </a:ext>
            </a:extLst>
          </p:cNvPr>
          <p:cNvSpPr/>
          <p:nvPr/>
        </p:nvSpPr>
        <p:spPr>
          <a:xfrm>
            <a:off x="2997516" y="4497860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4CC30AF-D8D8-4DF8-BCB2-B372AB6BE160}"/>
              </a:ext>
            </a:extLst>
          </p:cNvPr>
          <p:cNvSpPr txBox="1"/>
          <p:nvPr/>
        </p:nvSpPr>
        <p:spPr>
          <a:xfrm>
            <a:off x="2918965" y="40221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73F5D0D-E6D0-4AF1-AB6E-E4BAE492F062}"/>
              </a:ext>
            </a:extLst>
          </p:cNvPr>
          <p:cNvSpPr txBox="1"/>
          <p:nvPr/>
        </p:nvSpPr>
        <p:spPr>
          <a:xfrm>
            <a:off x="3975281" y="33658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2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07A93A18-49DA-47FA-A1A9-4B4586BE2AAC}"/>
              </a:ext>
            </a:extLst>
          </p:cNvPr>
          <p:cNvSpPr/>
          <p:nvPr/>
        </p:nvSpPr>
        <p:spPr>
          <a:xfrm>
            <a:off x="4068934" y="3824416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BD26BBBB-B248-4B79-BE95-57FFEC1B3B3D}"/>
              </a:ext>
            </a:extLst>
          </p:cNvPr>
          <p:cNvSpPr/>
          <p:nvPr/>
        </p:nvSpPr>
        <p:spPr>
          <a:xfrm>
            <a:off x="4373235" y="4977713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82395B3-44F8-4813-8622-61C4308C8348}"/>
              </a:ext>
            </a:extLst>
          </p:cNvPr>
          <p:cNvSpPr/>
          <p:nvPr/>
        </p:nvSpPr>
        <p:spPr>
          <a:xfrm>
            <a:off x="4785127" y="2861960"/>
            <a:ext cx="639489" cy="369332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65FC01CF-2022-4F09-B244-B5A3AB5E5C24}"/>
              </a:ext>
            </a:extLst>
          </p:cNvPr>
          <p:cNvSpPr/>
          <p:nvPr/>
        </p:nvSpPr>
        <p:spPr>
          <a:xfrm>
            <a:off x="5625388" y="1155356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8B7D32E4-98DF-4CF1-A4BB-52B649F6B789}"/>
              </a:ext>
            </a:extLst>
          </p:cNvPr>
          <p:cNvSpPr/>
          <p:nvPr/>
        </p:nvSpPr>
        <p:spPr>
          <a:xfrm>
            <a:off x="6870357" y="786025"/>
            <a:ext cx="707397" cy="553997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A4596EC6-229E-4B42-A59A-A4D461D2BEA0}"/>
              </a:ext>
            </a:extLst>
          </p:cNvPr>
          <p:cNvSpPr/>
          <p:nvPr/>
        </p:nvSpPr>
        <p:spPr>
          <a:xfrm>
            <a:off x="7493818" y="3923270"/>
            <a:ext cx="840259" cy="740034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722C6EA7-95FF-4958-ACC3-B19B508F902B}"/>
              </a:ext>
            </a:extLst>
          </p:cNvPr>
          <p:cNvSpPr/>
          <p:nvPr/>
        </p:nvSpPr>
        <p:spPr>
          <a:xfrm>
            <a:off x="8405657" y="5261233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2884126A-0C09-456F-9502-C0E984FBCF00}"/>
              </a:ext>
            </a:extLst>
          </p:cNvPr>
          <p:cNvSpPr/>
          <p:nvPr/>
        </p:nvSpPr>
        <p:spPr>
          <a:xfrm>
            <a:off x="8755765" y="4194433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BE099F04-14EF-4C41-9991-A79B7234429F}"/>
              </a:ext>
            </a:extLst>
          </p:cNvPr>
          <p:cNvSpPr/>
          <p:nvPr/>
        </p:nvSpPr>
        <p:spPr>
          <a:xfrm>
            <a:off x="9631509" y="4564450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97579BA-966A-486D-8071-FA10390E17B7}"/>
              </a:ext>
            </a:extLst>
          </p:cNvPr>
          <p:cNvSpPr txBox="1"/>
          <p:nvPr/>
        </p:nvSpPr>
        <p:spPr>
          <a:xfrm>
            <a:off x="4282206" y="51102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3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ECDC8F3-E799-46A3-BCC6-42B6E9D4BB61}"/>
              </a:ext>
            </a:extLst>
          </p:cNvPr>
          <p:cNvSpPr txBox="1"/>
          <p:nvPr/>
        </p:nvSpPr>
        <p:spPr>
          <a:xfrm>
            <a:off x="5534359" y="278501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022A1C6-C577-4285-97A2-DBFF2B5F0EB6}"/>
              </a:ext>
            </a:extLst>
          </p:cNvPr>
          <p:cNvSpPr txBox="1"/>
          <p:nvPr/>
        </p:nvSpPr>
        <p:spPr>
          <a:xfrm>
            <a:off x="5715181" y="12862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5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BA4DF40-97F1-4781-9292-85C7052208DD}"/>
              </a:ext>
            </a:extLst>
          </p:cNvPr>
          <p:cNvSpPr txBox="1"/>
          <p:nvPr/>
        </p:nvSpPr>
        <p:spPr>
          <a:xfrm>
            <a:off x="7577754" y="8319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6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E2BC232-32D5-4D9B-8AC3-B313E3589DB5}"/>
              </a:ext>
            </a:extLst>
          </p:cNvPr>
          <p:cNvSpPr txBox="1"/>
          <p:nvPr/>
        </p:nvSpPr>
        <p:spPr>
          <a:xfrm>
            <a:off x="7587527" y="2190461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7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2939632-E148-4011-BCA0-A50C7C8A27B4}"/>
              </a:ext>
            </a:extLst>
          </p:cNvPr>
          <p:cNvSpPr txBox="1"/>
          <p:nvPr/>
        </p:nvSpPr>
        <p:spPr>
          <a:xfrm>
            <a:off x="8591008" y="511672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9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9EA32F1-FDB9-4690-8467-6B503BEB6668}"/>
              </a:ext>
            </a:extLst>
          </p:cNvPr>
          <p:cNvSpPr txBox="1"/>
          <p:nvPr/>
        </p:nvSpPr>
        <p:spPr>
          <a:xfrm>
            <a:off x="8917616" y="381377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10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B1733E6-8B45-4899-9C9D-0A120BD6420B}"/>
              </a:ext>
            </a:extLst>
          </p:cNvPr>
          <p:cNvSpPr txBox="1"/>
          <p:nvPr/>
        </p:nvSpPr>
        <p:spPr>
          <a:xfrm>
            <a:off x="9449108" y="473801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11</a:t>
            </a:r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2175DD65-A05F-48D1-B555-B13D19C6D593}"/>
              </a:ext>
            </a:extLst>
          </p:cNvPr>
          <p:cNvSpPr/>
          <p:nvPr/>
        </p:nvSpPr>
        <p:spPr>
          <a:xfrm>
            <a:off x="7402176" y="2384511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2D646C93-30FB-4E93-8BCE-6B213CD29522}"/>
              </a:ext>
            </a:extLst>
          </p:cNvPr>
          <p:cNvSpPr txBox="1"/>
          <p:nvPr/>
        </p:nvSpPr>
        <p:spPr>
          <a:xfrm>
            <a:off x="7812773" y="3385460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71297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magine 23">
            <a:extLst>
              <a:ext uri="{FF2B5EF4-FFF2-40B4-BE49-F238E27FC236}">
                <a16:creationId xmlns:a16="http://schemas.microsoft.com/office/drawing/2014/main" id="{C5716123-B1EB-4770-BC7E-1A29D4A43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57BF5D35-C8D0-4353-8FA0-B4AC0332B8CA}"/>
              </a:ext>
            </a:extLst>
          </p:cNvPr>
          <p:cNvSpPr/>
          <p:nvPr/>
        </p:nvSpPr>
        <p:spPr>
          <a:xfrm>
            <a:off x="2699951" y="2916195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4CC30AF-D8D8-4DF8-BCB2-B372AB6BE160}"/>
              </a:ext>
            </a:extLst>
          </p:cNvPr>
          <p:cNvSpPr txBox="1"/>
          <p:nvPr/>
        </p:nvSpPr>
        <p:spPr>
          <a:xfrm>
            <a:off x="2641783" y="25468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73F5D0D-E6D0-4AF1-AB6E-E4BAE492F062}"/>
              </a:ext>
            </a:extLst>
          </p:cNvPr>
          <p:cNvSpPr txBox="1"/>
          <p:nvPr/>
        </p:nvSpPr>
        <p:spPr>
          <a:xfrm>
            <a:off x="3370780" y="892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07A93A18-49DA-47FA-A1A9-4B4586BE2AAC}"/>
              </a:ext>
            </a:extLst>
          </p:cNvPr>
          <p:cNvSpPr/>
          <p:nvPr/>
        </p:nvSpPr>
        <p:spPr>
          <a:xfrm>
            <a:off x="3170511" y="978244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BD26BBBB-B248-4B79-BE95-57FFEC1B3B3D}"/>
              </a:ext>
            </a:extLst>
          </p:cNvPr>
          <p:cNvSpPr/>
          <p:nvPr/>
        </p:nvSpPr>
        <p:spPr>
          <a:xfrm>
            <a:off x="3730684" y="3429000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82395B3-44F8-4813-8622-61C4308C8348}"/>
              </a:ext>
            </a:extLst>
          </p:cNvPr>
          <p:cNvSpPr/>
          <p:nvPr/>
        </p:nvSpPr>
        <p:spPr>
          <a:xfrm>
            <a:off x="5328825" y="5175421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65FC01CF-2022-4F09-B244-B5A3AB5E5C24}"/>
              </a:ext>
            </a:extLst>
          </p:cNvPr>
          <p:cNvSpPr/>
          <p:nvPr/>
        </p:nvSpPr>
        <p:spPr>
          <a:xfrm>
            <a:off x="5637744" y="3626708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8B7D32E4-98DF-4CF1-A4BB-52B649F6B789}"/>
              </a:ext>
            </a:extLst>
          </p:cNvPr>
          <p:cNvSpPr/>
          <p:nvPr/>
        </p:nvSpPr>
        <p:spPr>
          <a:xfrm>
            <a:off x="6694219" y="3626708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A4596EC6-229E-4B42-A59A-A4D461D2BEA0}"/>
              </a:ext>
            </a:extLst>
          </p:cNvPr>
          <p:cNvSpPr/>
          <p:nvPr/>
        </p:nvSpPr>
        <p:spPr>
          <a:xfrm>
            <a:off x="6972273" y="5731476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49E29DDF-78D2-469B-8C3E-096D6D3DA386}"/>
              </a:ext>
            </a:extLst>
          </p:cNvPr>
          <p:cNvSpPr/>
          <p:nvPr/>
        </p:nvSpPr>
        <p:spPr>
          <a:xfrm>
            <a:off x="7577754" y="3231292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722C6EA7-95FF-4958-ACC3-B19B508F902B}"/>
              </a:ext>
            </a:extLst>
          </p:cNvPr>
          <p:cNvSpPr/>
          <p:nvPr/>
        </p:nvSpPr>
        <p:spPr>
          <a:xfrm>
            <a:off x="8751647" y="3330146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39A1FAF-7BBB-4770-B89E-956EF786CFA1}"/>
              </a:ext>
            </a:extLst>
          </p:cNvPr>
          <p:cNvSpPr txBox="1"/>
          <p:nvPr/>
        </p:nvSpPr>
        <p:spPr>
          <a:xfrm>
            <a:off x="3799651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1B1F163-F8DF-41EE-B897-60AA261E284B}"/>
              </a:ext>
            </a:extLst>
          </p:cNvPr>
          <p:cNvSpPr txBox="1"/>
          <p:nvPr/>
        </p:nvSpPr>
        <p:spPr>
          <a:xfrm>
            <a:off x="5273168" y="54609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19708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02781CE7-E8AD-4469-B386-D994AC8AE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49" y="368300"/>
            <a:ext cx="9182101" cy="6121400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160A83B6-E62E-4BD3-BFAB-79319162F655}"/>
              </a:ext>
            </a:extLst>
          </p:cNvPr>
          <p:cNvCxnSpPr>
            <a:cxnSpLocks/>
          </p:cNvCxnSpPr>
          <p:nvPr/>
        </p:nvCxnSpPr>
        <p:spPr>
          <a:xfrm flipH="1">
            <a:off x="6070207" y="1715088"/>
            <a:ext cx="11724" cy="277250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DF0AF8B-137A-4B00-AC20-E5D960B81CA3}"/>
              </a:ext>
            </a:extLst>
          </p:cNvPr>
          <p:cNvCxnSpPr>
            <a:cxnSpLocks/>
          </p:cNvCxnSpPr>
          <p:nvPr/>
        </p:nvCxnSpPr>
        <p:spPr>
          <a:xfrm flipV="1">
            <a:off x="6084275" y="1350501"/>
            <a:ext cx="0" cy="7854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3693012A-1E46-40D6-980D-7C2C09F847FA}"/>
              </a:ext>
            </a:extLst>
          </p:cNvPr>
          <p:cNvCxnSpPr>
            <a:cxnSpLocks/>
          </p:cNvCxnSpPr>
          <p:nvPr/>
        </p:nvCxnSpPr>
        <p:spPr>
          <a:xfrm>
            <a:off x="3169919" y="1350501"/>
            <a:ext cx="6414867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115652CD-7BBE-485E-A125-D46BEF1FED14}"/>
              </a:ext>
            </a:extLst>
          </p:cNvPr>
          <p:cNvCxnSpPr>
            <a:cxnSpLocks/>
          </p:cNvCxnSpPr>
          <p:nvPr/>
        </p:nvCxnSpPr>
        <p:spPr>
          <a:xfrm>
            <a:off x="2829951" y="4501661"/>
            <a:ext cx="6414867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0C6C9F0A-3435-46A0-BF29-4D8C918C5DE9}"/>
              </a:ext>
            </a:extLst>
          </p:cNvPr>
          <p:cNvCxnSpPr>
            <a:cxnSpLocks/>
          </p:cNvCxnSpPr>
          <p:nvPr/>
        </p:nvCxnSpPr>
        <p:spPr>
          <a:xfrm>
            <a:off x="3010487" y="3936609"/>
            <a:ext cx="6414867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D3A9C12-4812-4F93-B94C-362E5451F79C}"/>
              </a:ext>
            </a:extLst>
          </p:cNvPr>
          <p:cNvCxnSpPr>
            <a:cxnSpLocks/>
          </p:cNvCxnSpPr>
          <p:nvPr/>
        </p:nvCxnSpPr>
        <p:spPr>
          <a:xfrm flipH="1">
            <a:off x="6601409" y="1743224"/>
            <a:ext cx="9275" cy="219338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BBC42A92-B1D6-49A0-B6AF-25C3ABB3C188}"/>
              </a:ext>
            </a:extLst>
          </p:cNvPr>
          <p:cNvCxnSpPr>
            <a:cxnSpLocks/>
          </p:cNvCxnSpPr>
          <p:nvPr/>
        </p:nvCxnSpPr>
        <p:spPr>
          <a:xfrm flipV="1">
            <a:off x="6603064" y="1322364"/>
            <a:ext cx="0" cy="78544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14C81E6-1275-45B8-B873-0E6F79DF3389}"/>
              </a:ext>
            </a:extLst>
          </p:cNvPr>
          <p:cNvSpPr txBox="1"/>
          <p:nvPr/>
        </p:nvSpPr>
        <p:spPr>
          <a:xfrm flipH="1">
            <a:off x="368197" y="637146"/>
            <a:ext cx="3800559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Fatto 1</a:t>
            </a:r>
          </a:p>
          <a:p>
            <a:endParaRPr lang="it-IT" dirty="0"/>
          </a:p>
          <a:p>
            <a:pPr algn="just"/>
            <a:r>
              <a:rPr lang="it-IT" dirty="0"/>
              <a:t>Il differenziale tra livello dell’acqua e dell’olio è, in percentuale, minore per il sensore 1. Questo ci dice che probabilmente il sensore 1 è meno influenzato dalla goccia d’acqua perché raccoglie un volume luminoso maggiore (le due sonde sono meglio allineate).</a:t>
            </a:r>
          </a:p>
        </p:txBody>
      </p:sp>
    </p:spTree>
    <p:extLst>
      <p:ext uri="{BB962C8B-B14F-4D97-AF65-F5344CB8AC3E}">
        <p14:creationId xmlns:p14="http://schemas.microsoft.com/office/powerpoint/2010/main" val="2663825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o 39">
            <a:extLst>
              <a:ext uri="{FF2B5EF4-FFF2-40B4-BE49-F238E27FC236}">
                <a16:creationId xmlns:a16="http://schemas.microsoft.com/office/drawing/2014/main" id="{D872EEBF-D201-4B3C-8169-DC7CD992BFBC}"/>
              </a:ext>
            </a:extLst>
          </p:cNvPr>
          <p:cNvGrpSpPr/>
          <p:nvPr/>
        </p:nvGrpSpPr>
        <p:grpSpPr>
          <a:xfrm>
            <a:off x="284228" y="2885563"/>
            <a:ext cx="5862420" cy="3908280"/>
            <a:chOff x="5710713" y="639006"/>
            <a:chExt cx="5862420" cy="3908280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38214E5C-0605-43A1-B653-9C4C842D1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0713" y="639006"/>
              <a:ext cx="5862420" cy="3908280"/>
            </a:xfrm>
            <a:prstGeom prst="rect">
              <a:avLst/>
            </a:prstGeom>
          </p:spPr>
        </p:pic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8C1972DF-90E1-4547-ACAE-D9DF80C3E2F7}"/>
                </a:ext>
              </a:extLst>
            </p:cNvPr>
            <p:cNvCxnSpPr>
              <a:cxnSpLocks/>
            </p:cNvCxnSpPr>
            <p:nvPr/>
          </p:nvCxnSpPr>
          <p:spPr>
            <a:xfrm>
              <a:off x="7165889" y="2903618"/>
              <a:ext cx="630195" cy="0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25D62373-9A66-472E-A243-29D94BC4BE16}"/>
                </a:ext>
              </a:extLst>
            </p:cNvPr>
            <p:cNvCxnSpPr>
              <a:cxnSpLocks/>
            </p:cNvCxnSpPr>
            <p:nvPr/>
          </p:nvCxnSpPr>
          <p:spPr>
            <a:xfrm>
              <a:off x="7165889" y="3299254"/>
              <a:ext cx="630195" cy="0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ttangolo 12">
            <a:extLst>
              <a:ext uri="{FF2B5EF4-FFF2-40B4-BE49-F238E27FC236}">
                <a16:creationId xmlns:a16="http://schemas.microsoft.com/office/drawing/2014/main" id="{B6BD9458-85A9-4A60-BAA5-09B5DF7D3758}"/>
              </a:ext>
            </a:extLst>
          </p:cNvPr>
          <p:cNvSpPr/>
          <p:nvPr/>
        </p:nvSpPr>
        <p:spPr>
          <a:xfrm>
            <a:off x="8423818" y="1308481"/>
            <a:ext cx="763076" cy="81966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F27B4527-38CE-4225-BA37-95F3611C96F1}"/>
              </a:ext>
            </a:extLst>
          </p:cNvPr>
          <p:cNvSpPr/>
          <p:nvPr/>
        </p:nvSpPr>
        <p:spPr>
          <a:xfrm>
            <a:off x="8271815" y="284205"/>
            <a:ext cx="924294" cy="103688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B1BC268B-EE07-444A-9164-B2644E2E26EB}"/>
              </a:ext>
            </a:extLst>
          </p:cNvPr>
          <p:cNvSpPr/>
          <p:nvPr/>
        </p:nvSpPr>
        <p:spPr>
          <a:xfrm>
            <a:off x="8414036" y="2102970"/>
            <a:ext cx="916749" cy="10368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BD8AD747-28BC-496D-961B-D00E3E1FD235}"/>
              </a:ext>
            </a:extLst>
          </p:cNvPr>
          <p:cNvGrpSpPr/>
          <p:nvPr/>
        </p:nvGrpSpPr>
        <p:grpSpPr>
          <a:xfrm>
            <a:off x="6393917" y="1327368"/>
            <a:ext cx="1882074" cy="794492"/>
            <a:chOff x="438666" y="2248922"/>
            <a:chExt cx="1736122" cy="790832"/>
          </a:xfrm>
        </p:grpSpPr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7FC9320E-568C-43D8-A05A-A3F7D43A9E6A}"/>
                </a:ext>
              </a:extLst>
            </p:cNvPr>
            <p:cNvSpPr/>
            <p:nvPr/>
          </p:nvSpPr>
          <p:spPr>
            <a:xfrm>
              <a:off x="438666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Ovale 17">
              <a:extLst>
                <a:ext uri="{FF2B5EF4-FFF2-40B4-BE49-F238E27FC236}">
                  <a16:creationId xmlns:a16="http://schemas.microsoft.com/office/drawing/2014/main" id="{F3092381-D503-4024-9849-EEBB35199E8E}"/>
                </a:ext>
              </a:extLst>
            </p:cNvPr>
            <p:cNvSpPr/>
            <p:nvPr/>
          </p:nvSpPr>
          <p:spPr>
            <a:xfrm>
              <a:off x="1507524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CFCBD468-14E4-46FA-AAAD-A71851F557D0}"/>
                </a:ext>
              </a:extLst>
            </p:cNvPr>
            <p:cNvSpPr/>
            <p:nvPr/>
          </p:nvSpPr>
          <p:spPr>
            <a:xfrm>
              <a:off x="716692" y="2248922"/>
              <a:ext cx="1136822" cy="7908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err="1">
                  <a:solidFill>
                    <a:schemeClr val="tx1"/>
                  </a:solidFill>
                </a:rPr>
                <a:t>droplet</a:t>
              </a:r>
              <a:endParaRPr lang="it-IT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7C7C7012-4932-490A-AE6F-7FB6AF6245E3}"/>
              </a:ext>
            </a:extLst>
          </p:cNvPr>
          <p:cNvGrpSpPr/>
          <p:nvPr/>
        </p:nvGrpSpPr>
        <p:grpSpPr>
          <a:xfrm>
            <a:off x="6242389" y="2115568"/>
            <a:ext cx="5003800" cy="8"/>
            <a:chOff x="430427" y="3039754"/>
            <a:chExt cx="4615763" cy="8"/>
          </a:xfrm>
        </p:grpSpPr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92100981-93B4-4658-A89A-92E42E861590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8347072A-7010-4162-AE15-77616392ED14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AACC1708-B14A-44A4-B8E5-8D192F50D0AD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7067C1FA-881A-499A-B7E5-8D520CB68579}"/>
              </a:ext>
            </a:extLst>
          </p:cNvPr>
          <p:cNvGrpSpPr/>
          <p:nvPr/>
        </p:nvGrpSpPr>
        <p:grpSpPr>
          <a:xfrm>
            <a:off x="6242389" y="1321069"/>
            <a:ext cx="5003800" cy="8"/>
            <a:chOff x="430427" y="3039754"/>
            <a:chExt cx="4615763" cy="8"/>
          </a:xfrm>
        </p:grpSpPr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8F3CE7DA-E76C-40AB-BA71-B9B1D11D105E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93A4379C-9168-4BD5-8AAB-B266A453F8B0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5593E4FF-85C5-4748-A0F0-C5792C423854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650B0A1C-17B2-4069-99C2-D7ABF63D5D51}"/>
              </a:ext>
            </a:extLst>
          </p:cNvPr>
          <p:cNvCxnSpPr>
            <a:cxnSpLocks/>
          </p:cNvCxnSpPr>
          <p:nvPr/>
        </p:nvCxnSpPr>
        <p:spPr>
          <a:xfrm>
            <a:off x="9196108" y="1321069"/>
            <a:ext cx="5381" cy="781901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iangolo isoscele 28">
            <a:extLst>
              <a:ext uri="{FF2B5EF4-FFF2-40B4-BE49-F238E27FC236}">
                <a16:creationId xmlns:a16="http://schemas.microsoft.com/office/drawing/2014/main" id="{25C00932-6279-4B2C-9667-CCDE9C06B6A6}"/>
              </a:ext>
            </a:extLst>
          </p:cNvPr>
          <p:cNvSpPr/>
          <p:nvPr/>
        </p:nvSpPr>
        <p:spPr>
          <a:xfrm rot="10800000">
            <a:off x="8292170" y="1720289"/>
            <a:ext cx="134347" cy="125999"/>
          </a:xfrm>
          <a:prstGeom prst="triangle">
            <a:avLst>
              <a:gd name="adj" fmla="val 0"/>
            </a:avLst>
          </a:prstGeom>
          <a:solidFill>
            <a:srgbClr val="D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8DFAA626-129E-4DEB-8011-08C6999DEBA6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8275991" y="1339927"/>
            <a:ext cx="0" cy="384691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A5524B92-7F07-4F12-B626-DC4521E2C25F}"/>
              </a:ext>
            </a:extLst>
          </p:cNvPr>
          <p:cNvSpPr/>
          <p:nvPr/>
        </p:nvSpPr>
        <p:spPr>
          <a:xfrm>
            <a:off x="8291536" y="1336275"/>
            <a:ext cx="134987" cy="384691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A8137FE-71BA-4F5D-8D00-2F74A863B722}"/>
              </a:ext>
            </a:extLst>
          </p:cNvPr>
          <p:cNvCxnSpPr>
            <a:cxnSpLocks/>
          </p:cNvCxnSpPr>
          <p:nvPr/>
        </p:nvCxnSpPr>
        <p:spPr>
          <a:xfrm>
            <a:off x="8295746" y="1723895"/>
            <a:ext cx="358098" cy="358097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806BCCEC-94D3-4285-BAC1-78F847D79414}"/>
              </a:ext>
            </a:extLst>
          </p:cNvPr>
          <p:cNvSpPr txBox="1"/>
          <p:nvPr/>
        </p:nvSpPr>
        <p:spPr>
          <a:xfrm>
            <a:off x="7860219" y="87720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81151B12-D6B4-4A31-96EB-0957433FAC22}"/>
              </a:ext>
            </a:extLst>
          </p:cNvPr>
          <p:cNvCxnSpPr>
            <a:cxnSpLocks/>
            <a:stCxn id="35" idx="2"/>
            <a:endCxn id="32" idx="1"/>
          </p:cNvCxnSpPr>
          <p:nvPr/>
        </p:nvCxnSpPr>
        <p:spPr>
          <a:xfrm>
            <a:off x="8015069" y="1246533"/>
            <a:ext cx="276467" cy="2820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B8C3963-F8E9-4694-9845-AF2596CA0551}"/>
              </a:ext>
            </a:extLst>
          </p:cNvPr>
          <p:cNvSpPr txBox="1"/>
          <p:nvPr/>
        </p:nvSpPr>
        <p:spPr>
          <a:xfrm>
            <a:off x="6722124" y="391050"/>
            <a:ext cx="12419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La luminosità aumenta perché aumenta il volume raccolto. Si ha un massimo.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1586DE3E-E011-40A1-BE53-9F317A95ECF1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2313330" y="1528621"/>
            <a:ext cx="5978206" cy="42244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C621AB7B-960B-47BC-B40D-0204C3ECF99A}"/>
              </a:ext>
            </a:extLst>
          </p:cNvPr>
          <p:cNvSpPr txBox="1"/>
          <p:nvPr/>
        </p:nvSpPr>
        <p:spPr>
          <a:xfrm>
            <a:off x="7220265" y="3721100"/>
            <a:ext cx="3048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 caso di fibra disallineata mi aspetto un picco di luminosità quando il menisco raggiunge la fibra emittente, perché aumenta il volume di luce raccolto.</a:t>
            </a:r>
          </a:p>
        </p:txBody>
      </p:sp>
      <p:sp>
        <p:nvSpPr>
          <p:cNvPr id="72" name="Freccia in giù 71">
            <a:extLst>
              <a:ext uri="{FF2B5EF4-FFF2-40B4-BE49-F238E27FC236}">
                <a16:creationId xmlns:a16="http://schemas.microsoft.com/office/drawing/2014/main" id="{97462D28-607C-4350-ACA9-39A95FA26AEB}"/>
              </a:ext>
            </a:extLst>
          </p:cNvPr>
          <p:cNvSpPr/>
          <p:nvPr/>
        </p:nvSpPr>
        <p:spPr>
          <a:xfrm>
            <a:off x="8634600" y="400385"/>
            <a:ext cx="204797" cy="819661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91" name="Gruppo 90">
            <a:extLst>
              <a:ext uri="{FF2B5EF4-FFF2-40B4-BE49-F238E27FC236}">
                <a16:creationId xmlns:a16="http://schemas.microsoft.com/office/drawing/2014/main" id="{6F1CA801-5B39-4120-9E32-1C88CA6BF7E9}"/>
              </a:ext>
            </a:extLst>
          </p:cNvPr>
          <p:cNvGrpSpPr/>
          <p:nvPr/>
        </p:nvGrpSpPr>
        <p:grpSpPr>
          <a:xfrm>
            <a:off x="1436228" y="284828"/>
            <a:ext cx="5003800" cy="2866968"/>
            <a:chOff x="-420300" y="12538"/>
            <a:chExt cx="5003800" cy="2866968"/>
          </a:xfrm>
        </p:grpSpPr>
        <p:sp>
          <p:nvSpPr>
            <p:cNvPr id="92" name="Rettangolo 91">
              <a:extLst>
                <a:ext uri="{FF2B5EF4-FFF2-40B4-BE49-F238E27FC236}">
                  <a16:creationId xmlns:a16="http://schemas.microsoft.com/office/drawing/2014/main" id="{DEAEFD3E-2296-494E-9CB7-CEB19D87EDE1}"/>
                </a:ext>
              </a:extLst>
            </p:cNvPr>
            <p:cNvSpPr/>
            <p:nvPr/>
          </p:nvSpPr>
          <p:spPr>
            <a:xfrm>
              <a:off x="1765279" y="1053746"/>
              <a:ext cx="789295" cy="807103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93" name="Rettangolo 92">
              <a:extLst>
                <a:ext uri="{FF2B5EF4-FFF2-40B4-BE49-F238E27FC236}">
                  <a16:creationId xmlns:a16="http://schemas.microsoft.com/office/drawing/2014/main" id="{CE443700-D3B4-48E1-942C-F6481403D513}"/>
                </a:ext>
              </a:extLst>
            </p:cNvPr>
            <p:cNvSpPr/>
            <p:nvPr/>
          </p:nvSpPr>
          <p:spPr>
            <a:xfrm>
              <a:off x="1609126" y="12538"/>
              <a:ext cx="964300" cy="103688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 dirty="0"/>
            </a:p>
          </p:txBody>
        </p:sp>
        <p:sp>
          <p:nvSpPr>
            <p:cNvPr id="94" name="Rettangolo 93">
              <a:extLst>
                <a:ext uri="{FF2B5EF4-FFF2-40B4-BE49-F238E27FC236}">
                  <a16:creationId xmlns:a16="http://schemas.microsoft.com/office/drawing/2014/main" id="{6D17FBD4-FD33-456E-87FC-0CA80AF3B157}"/>
                </a:ext>
              </a:extLst>
            </p:cNvPr>
            <p:cNvSpPr/>
            <p:nvPr/>
          </p:nvSpPr>
          <p:spPr>
            <a:xfrm>
              <a:off x="1759158" y="1842625"/>
              <a:ext cx="947771" cy="103688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/>
                <a:t>Optical </a:t>
              </a:r>
              <a:r>
                <a:rPr lang="it-IT" sz="1000" dirty="0" err="1"/>
                <a:t>fiber</a:t>
              </a:r>
              <a:endParaRPr lang="it-IT" sz="1000" dirty="0"/>
            </a:p>
          </p:txBody>
        </p:sp>
        <p:grpSp>
          <p:nvGrpSpPr>
            <p:cNvPr id="95" name="Gruppo 94">
              <a:extLst>
                <a:ext uri="{FF2B5EF4-FFF2-40B4-BE49-F238E27FC236}">
                  <a16:creationId xmlns:a16="http://schemas.microsoft.com/office/drawing/2014/main" id="{5913AE9C-2AA6-4C1D-B131-E62C311231A3}"/>
                </a:ext>
              </a:extLst>
            </p:cNvPr>
            <p:cNvGrpSpPr/>
            <p:nvPr/>
          </p:nvGrpSpPr>
          <p:grpSpPr>
            <a:xfrm>
              <a:off x="-420300" y="1048193"/>
              <a:ext cx="1882074" cy="794492"/>
              <a:chOff x="438666" y="2248922"/>
              <a:chExt cx="1736122" cy="790832"/>
            </a:xfrm>
          </p:grpSpPr>
          <p:sp>
            <p:nvSpPr>
              <p:cNvPr id="106" name="Ovale 105">
                <a:extLst>
                  <a:ext uri="{FF2B5EF4-FFF2-40B4-BE49-F238E27FC236}">
                    <a16:creationId xmlns:a16="http://schemas.microsoft.com/office/drawing/2014/main" id="{C876865C-4763-4BFF-B730-593D4260BCE6}"/>
                  </a:ext>
                </a:extLst>
              </p:cNvPr>
              <p:cNvSpPr/>
              <p:nvPr/>
            </p:nvSpPr>
            <p:spPr>
              <a:xfrm>
                <a:off x="438666" y="2248929"/>
                <a:ext cx="667264" cy="790825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7" name="Ovale 106">
                <a:extLst>
                  <a:ext uri="{FF2B5EF4-FFF2-40B4-BE49-F238E27FC236}">
                    <a16:creationId xmlns:a16="http://schemas.microsoft.com/office/drawing/2014/main" id="{AEA7C9C4-9AAF-42C0-946D-E87FF8CD8EAD}"/>
                  </a:ext>
                </a:extLst>
              </p:cNvPr>
              <p:cNvSpPr/>
              <p:nvPr/>
            </p:nvSpPr>
            <p:spPr>
              <a:xfrm>
                <a:off x="1507524" y="2248929"/>
                <a:ext cx="667264" cy="790825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8" name="Rettangolo 107">
                <a:extLst>
                  <a:ext uri="{FF2B5EF4-FFF2-40B4-BE49-F238E27FC236}">
                    <a16:creationId xmlns:a16="http://schemas.microsoft.com/office/drawing/2014/main" id="{10C55638-26BC-4F3E-AAF2-2D948B2FE6F8}"/>
                  </a:ext>
                </a:extLst>
              </p:cNvPr>
              <p:cNvSpPr/>
              <p:nvPr/>
            </p:nvSpPr>
            <p:spPr>
              <a:xfrm>
                <a:off x="716692" y="2248922"/>
                <a:ext cx="1136822" cy="7908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000" dirty="0" err="1">
                    <a:solidFill>
                      <a:schemeClr val="tx1"/>
                    </a:solidFill>
                  </a:rPr>
                  <a:t>droplet</a:t>
                </a:r>
                <a:endParaRPr lang="it-IT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Gruppo 95">
              <a:extLst>
                <a:ext uri="{FF2B5EF4-FFF2-40B4-BE49-F238E27FC236}">
                  <a16:creationId xmlns:a16="http://schemas.microsoft.com/office/drawing/2014/main" id="{7DA49203-5928-430D-961D-976B88042A78}"/>
                </a:ext>
              </a:extLst>
            </p:cNvPr>
            <p:cNvGrpSpPr/>
            <p:nvPr/>
          </p:nvGrpSpPr>
          <p:grpSpPr>
            <a:xfrm>
              <a:off x="-420300" y="1842677"/>
              <a:ext cx="5003800" cy="8"/>
              <a:chOff x="430427" y="3039754"/>
              <a:chExt cx="4615763" cy="8"/>
            </a:xfrm>
          </p:grpSpPr>
          <p:cxnSp>
            <p:nvCxnSpPr>
              <p:cNvPr id="103" name="Connettore diritto 102">
                <a:extLst>
                  <a:ext uri="{FF2B5EF4-FFF2-40B4-BE49-F238E27FC236}">
                    <a16:creationId xmlns:a16="http://schemas.microsoft.com/office/drawing/2014/main" id="{7894D117-6572-4B2C-A80B-21161A238D02}"/>
                  </a:ext>
                </a:extLst>
              </p:cNvPr>
              <p:cNvCxnSpPr/>
              <p:nvPr/>
            </p:nvCxnSpPr>
            <p:spPr>
              <a:xfrm>
                <a:off x="1272746" y="3039762"/>
                <a:ext cx="2928551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ttore diritto 103">
                <a:extLst>
                  <a:ext uri="{FF2B5EF4-FFF2-40B4-BE49-F238E27FC236}">
                    <a16:creationId xmlns:a16="http://schemas.microsoft.com/office/drawing/2014/main" id="{BF87D2F6-CD5C-47AF-A1CE-D73FF8AE8114}"/>
                  </a:ext>
                </a:extLst>
              </p:cNvPr>
              <p:cNvCxnSpPr/>
              <p:nvPr/>
            </p:nvCxnSpPr>
            <p:spPr>
              <a:xfrm>
                <a:off x="4144147" y="3039754"/>
                <a:ext cx="902043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ttore diritto 104">
                <a:extLst>
                  <a:ext uri="{FF2B5EF4-FFF2-40B4-BE49-F238E27FC236}">
                    <a16:creationId xmlns:a16="http://schemas.microsoft.com/office/drawing/2014/main" id="{14D53B85-BF0F-4FA7-B583-49AE7426575C}"/>
                  </a:ext>
                </a:extLst>
              </p:cNvPr>
              <p:cNvCxnSpPr/>
              <p:nvPr/>
            </p:nvCxnSpPr>
            <p:spPr>
              <a:xfrm>
                <a:off x="430427" y="3039762"/>
                <a:ext cx="902043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uppo 96">
              <a:extLst>
                <a:ext uri="{FF2B5EF4-FFF2-40B4-BE49-F238E27FC236}">
                  <a16:creationId xmlns:a16="http://schemas.microsoft.com/office/drawing/2014/main" id="{503EA7C6-26D4-417A-A1CA-984C0BBA959E}"/>
                </a:ext>
              </a:extLst>
            </p:cNvPr>
            <p:cNvGrpSpPr/>
            <p:nvPr/>
          </p:nvGrpSpPr>
          <p:grpSpPr>
            <a:xfrm>
              <a:off x="-420300" y="1048178"/>
              <a:ext cx="5003800" cy="8"/>
              <a:chOff x="430427" y="3039754"/>
              <a:chExt cx="4615763" cy="8"/>
            </a:xfrm>
          </p:grpSpPr>
          <p:cxnSp>
            <p:nvCxnSpPr>
              <p:cNvPr id="100" name="Connettore diritto 99">
                <a:extLst>
                  <a:ext uri="{FF2B5EF4-FFF2-40B4-BE49-F238E27FC236}">
                    <a16:creationId xmlns:a16="http://schemas.microsoft.com/office/drawing/2014/main" id="{EFE9B698-D3DF-4D2E-B525-2E093AC97702}"/>
                  </a:ext>
                </a:extLst>
              </p:cNvPr>
              <p:cNvCxnSpPr/>
              <p:nvPr/>
            </p:nvCxnSpPr>
            <p:spPr>
              <a:xfrm>
                <a:off x="1272746" y="3039762"/>
                <a:ext cx="2928551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nettore diritto 100">
                <a:extLst>
                  <a:ext uri="{FF2B5EF4-FFF2-40B4-BE49-F238E27FC236}">
                    <a16:creationId xmlns:a16="http://schemas.microsoft.com/office/drawing/2014/main" id="{88D50861-DB78-401B-9C7D-8DD9BB7C72F8}"/>
                  </a:ext>
                </a:extLst>
              </p:cNvPr>
              <p:cNvCxnSpPr/>
              <p:nvPr/>
            </p:nvCxnSpPr>
            <p:spPr>
              <a:xfrm>
                <a:off x="4144147" y="3039754"/>
                <a:ext cx="902043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ttore diritto 101">
                <a:extLst>
                  <a:ext uri="{FF2B5EF4-FFF2-40B4-BE49-F238E27FC236}">
                    <a16:creationId xmlns:a16="http://schemas.microsoft.com/office/drawing/2014/main" id="{2DCBAAED-DE05-4C03-9838-AE9FD7B74467}"/>
                  </a:ext>
                </a:extLst>
              </p:cNvPr>
              <p:cNvCxnSpPr/>
              <p:nvPr/>
            </p:nvCxnSpPr>
            <p:spPr>
              <a:xfrm>
                <a:off x="430427" y="3039762"/>
                <a:ext cx="902043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Connettore diritto 97">
              <a:extLst>
                <a:ext uri="{FF2B5EF4-FFF2-40B4-BE49-F238E27FC236}">
                  <a16:creationId xmlns:a16="http://schemas.microsoft.com/office/drawing/2014/main" id="{086ADC0C-1C14-48F8-A157-7DADADD78DD9}"/>
                </a:ext>
              </a:extLst>
            </p:cNvPr>
            <p:cNvCxnSpPr>
              <a:cxnSpLocks/>
            </p:cNvCxnSpPr>
            <p:nvPr/>
          </p:nvCxnSpPr>
          <p:spPr>
            <a:xfrm>
              <a:off x="2570753" y="1060738"/>
              <a:ext cx="11887" cy="789455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diritto 98">
              <a:extLst>
                <a:ext uri="{FF2B5EF4-FFF2-40B4-BE49-F238E27FC236}">
                  <a16:creationId xmlns:a16="http://schemas.microsoft.com/office/drawing/2014/main" id="{9CC7357F-85F8-4E31-95F3-07D7B39854DD}"/>
                </a:ext>
              </a:extLst>
            </p:cNvPr>
            <p:cNvCxnSpPr>
              <a:cxnSpLocks/>
            </p:cNvCxnSpPr>
            <p:nvPr/>
          </p:nvCxnSpPr>
          <p:spPr>
            <a:xfrm>
              <a:off x="1609126" y="1060737"/>
              <a:ext cx="5381" cy="1434091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Freccia in giù 108">
            <a:extLst>
              <a:ext uri="{FF2B5EF4-FFF2-40B4-BE49-F238E27FC236}">
                <a16:creationId xmlns:a16="http://schemas.microsoft.com/office/drawing/2014/main" id="{67A817CC-0A51-4AC3-A6B7-D9A095BB4B21}"/>
              </a:ext>
            </a:extLst>
          </p:cNvPr>
          <p:cNvSpPr/>
          <p:nvPr/>
        </p:nvSpPr>
        <p:spPr>
          <a:xfrm>
            <a:off x="3845405" y="391050"/>
            <a:ext cx="204797" cy="819661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2482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ttangolo 154">
            <a:extLst>
              <a:ext uri="{FF2B5EF4-FFF2-40B4-BE49-F238E27FC236}">
                <a16:creationId xmlns:a16="http://schemas.microsoft.com/office/drawing/2014/main" id="{D0594F56-910E-4DE8-A6B1-54775784E296}"/>
              </a:ext>
            </a:extLst>
          </p:cNvPr>
          <p:cNvSpPr/>
          <p:nvPr/>
        </p:nvSpPr>
        <p:spPr>
          <a:xfrm>
            <a:off x="10270605" y="1035090"/>
            <a:ext cx="411544" cy="798811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2"/>
                </a:solidFill>
              </a:rPr>
              <a:t>A’</a:t>
            </a:r>
          </a:p>
        </p:txBody>
      </p:sp>
      <p:grpSp>
        <p:nvGrpSpPr>
          <p:cNvPr id="130" name="Gruppo 129">
            <a:extLst>
              <a:ext uri="{FF2B5EF4-FFF2-40B4-BE49-F238E27FC236}">
                <a16:creationId xmlns:a16="http://schemas.microsoft.com/office/drawing/2014/main" id="{4C780149-3D85-419E-B579-4CA77371678C}"/>
              </a:ext>
            </a:extLst>
          </p:cNvPr>
          <p:cNvGrpSpPr/>
          <p:nvPr/>
        </p:nvGrpSpPr>
        <p:grpSpPr>
          <a:xfrm>
            <a:off x="-707428" y="0"/>
            <a:ext cx="5003800" cy="2866968"/>
            <a:chOff x="-420300" y="12538"/>
            <a:chExt cx="5003800" cy="2866968"/>
          </a:xfrm>
        </p:grpSpPr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BAB52E9B-8CC1-409A-B984-48E7CB71406C}"/>
                </a:ext>
              </a:extLst>
            </p:cNvPr>
            <p:cNvSpPr/>
            <p:nvPr/>
          </p:nvSpPr>
          <p:spPr>
            <a:xfrm>
              <a:off x="1765279" y="1053746"/>
              <a:ext cx="789295" cy="807103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8E3A04F0-AA54-4049-B84F-31772ADB0C0B}"/>
                </a:ext>
              </a:extLst>
            </p:cNvPr>
            <p:cNvSpPr/>
            <p:nvPr/>
          </p:nvSpPr>
          <p:spPr>
            <a:xfrm>
              <a:off x="1609126" y="12538"/>
              <a:ext cx="964300" cy="103688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/>
                <a:t>Optical </a:t>
              </a:r>
              <a:r>
                <a:rPr lang="it-IT" sz="1000" dirty="0" err="1"/>
                <a:t>fiber</a:t>
              </a:r>
              <a:endParaRPr lang="it-IT" sz="10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04233C5E-8642-4838-9858-167997144F6E}"/>
                </a:ext>
              </a:extLst>
            </p:cNvPr>
            <p:cNvSpPr/>
            <p:nvPr/>
          </p:nvSpPr>
          <p:spPr>
            <a:xfrm>
              <a:off x="1759158" y="1842625"/>
              <a:ext cx="947771" cy="103688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/>
                <a:t>Optical </a:t>
              </a:r>
              <a:r>
                <a:rPr lang="it-IT" sz="1000" dirty="0" err="1"/>
                <a:t>fiber</a:t>
              </a:r>
              <a:endParaRPr lang="it-IT" sz="1000" dirty="0"/>
            </a:p>
          </p:txBody>
        </p:sp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3BA2B43F-4E32-420F-9426-19385D9A0513}"/>
                </a:ext>
              </a:extLst>
            </p:cNvPr>
            <p:cNvGrpSpPr/>
            <p:nvPr/>
          </p:nvGrpSpPr>
          <p:grpSpPr>
            <a:xfrm>
              <a:off x="-420300" y="1048193"/>
              <a:ext cx="1882074" cy="794492"/>
              <a:chOff x="438666" y="2248922"/>
              <a:chExt cx="1736122" cy="790832"/>
            </a:xfrm>
          </p:grpSpPr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909B48F6-F4F4-44B5-853E-3970C411F266}"/>
                  </a:ext>
                </a:extLst>
              </p:cNvPr>
              <p:cNvSpPr/>
              <p:nvPr/>
            </p:nvSpPr>
            <p:spPr>
              <a:xfrm>
                <a:off x="438666" y="2248929"/>
                <a:ext cx="667264" cy="790825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881D5194-C1DD-42B7-A067-992A8B420138}"/>
                  </a:ext>
                </a:extLst>
              </p:cNvPr>
              <p:cNvSpPr/>
              <p:nvPr/>
            </p:nvSpPr>
            <p:spPr>
              <a:xfrm>
                <a:off x="1507524" y="2248929"/>
                <a:ext cx="667264" cy="790825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30A18DA5-E218-4EEE-B7A7-F29757E57C80}"/>
                  </a:ext>
                </a:extLst>
              </p:cNvPr>
              <p:cNvSpPr/>
              <p:nvPr/>
            </p:nvSpPr>
            <p:spPr>
              <a:xfrm>
                <a:off x="716692" y="2248922"/>
                <a:ext cx="1136822" cy="7908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000" dirty="0" err="1">
                    <a:solidFill>
                      <a:schemeClr val="tx1"/>
                    </a:solidFill>
                  </a:rPr>
                  <a:t>droplet</a:t>
                </a:r>
                <a:endParaRPr lang="it-IT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BF5669A5-B1A2-478A-AF87-487366FB767D}"/>
                </a:ext>
              </a:extLst>
            </p:cNvPr>
            <p:cNvGrpSpPr/>
            <p:nvPr/>
          </p:nvGrpSpPr>
          <p:grpSpPr>
            <a:xfrm>
              <a:off x="-420300" y="1842677"/>
              <a:ext cx="5003800" cy="8"/>
              <a:chOff x="430427" y="3039754"/>
              <a:chExt cx="4615763" cy="8"/>
            </a:xfrm>
          </p:grpSpPr>
          <p:cxnSp>
            <p:nvCxnSpPr>
              <p:cNvPr id="11" name="Connettore diritto 10">
                <a:extLst>
                  <a:ext uri="{FF2B5EF4-FFF2-40B4-BE49-F238E27FC236}">
                    <a16:creationId xmlns:a16="http://schemas.microsoft.com/office/drawing/2014/main" id="{9D6E9287-C3C1-42CC-AAE1-AB8D0F097A19}"/>
                  </a:ext>
                </a:extLst>
              </p:cNvPr>
              <p:cNvCxnSpPr/>
              <p:nvPr/>
            </p:nvCxnSpPr>
            <p:spPr>
              <a:xfrm>
                <a:off x="1272746" y="3039762"/>
                <a:ext cx="2928551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ttore diritto 13">
                <a:extLst>
                  <a:ext uri="{FF2B5EF4-FFF2-40B4-BE49-F238E27FC236}">
                    <a16:creationId xmlns:a16="http://schemas.microsoft.com/office/drawing/2014/main" id="{D8C1C66D-47C2-4492-888B-41E30C6FD8B8}"/>
                  </a:ext>
                </a:extLst>
              </p:cNvPr>
              <p:cNvCxnSpPr/>
              <p:nvPr/>
            </p:nvCxnSpPr>
            <p:spPr>
              <a:xfrm>
                <a:off x="4144147" y="3039754"/>
                <a:ext cx="902043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ttore diritto 15">
                <a:extLst>
                  <a:ext uri="{FF2B5EF4-FFF2-40B4-BE49-F238E27FC236}">
                    <a16:creationId xmlns:a16="http://schemas.microsoft.com/office/drawing/2014/main" id="{11162AD7-CA04-4766-B381-05949444D7A1}"/>
                  </a:ext>
                </a:extLst>
              </p:cNvPr>
              <p:cNvCxnSpPr/>
              <p:nvPr/>
            </p:nvCxnSpPr>
            <p:spPr>
              <a:xfrm>
                <a:off x="430427" y="3039762"/>
                <a:ext cx="902043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CFA5DED9-4F2D-443A-A168-38A4B095D52B}"/>
                </a:ext>
              </a:extLst>
            </p:cNvPr>
            <p:cNvGrpSpPr/>
            <p:nvPr/>
          </p:nvGrpSpPr>
          <p:grpSpPr>
            <a:xfrm>
              <a:off x="-420300" y="1048178"/>
              <a:ext cx="5003800" cy="8"/>
              <a:chOff x="430427" y="3039754"/>
              <a:chExt cx="4615763" cy="8"/>
            </a:xfrm>
          </p:grpSpPr>
          <p:cxnSp>
            <p:nvCxnSpPr>
              <p:cNvPr id="28" name="Connettore diritto 27">
                <a:extLst>
                  <a:ext uri="{FF2B5EF4-FFF2-40B4-BE49-F238E27FC236}">
                    <a16:creationId xmlns:a16="http://schemas.microsoft.com/office/drawing/2014/main" id="{1E608EF4-4145-47A0-8D07-DE71A6522109}"/>
                  </a:ext>
                </a:extLst>
              </p:cNvPr>
              <p:cNvCxnSpPr/>
              <p:nvPr/>
            </p:nvCxnSpPr>
            <p:spPr>
              <a:xfrm>
                <a:off x="1272746" y="3039762"/>
                <a:ext cx="2928551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065B038A-9DCF-40BB-9A69-848042983CB0}"/>
                  </a:ext>
                </a:extLst>
              </p:cNvPr>
              <p:cNvCxnSpPr/>
              <p:nvPr/>
            </p:nvCxnSpPr>
            <p:spPr>
              <a:xfrm>
                <a:off x="4144147" y="3039754"/>
                <a:ext cx="902043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ttore diritto 29">
                <a:extLst>
                  <a:ext uri="{FF2B5EF4-FFF2-40B4-BE49-F238E27FC236}">
                    <a16:creationId xmlns:a16="http://schemas.microsoft.com/office/drawing/2014/main" id="{E24FAA2D-0C05-4CCE-BA0D-BC4484398967}"/>
                  </a:ext>
                </a:extLst>
              </p:cNvPr>
              <p:cNvCxnSpPr/>
              <p:nvPr/>
            </p:nvCxnSpPr>
            <p:spPr>
              <a:xfrm>
                <a:off x="430427" y="3039762"/>
                <a:ext cx="902043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105CA573-F311-4B29-8AE1-E28E482BEF0E}"/>
                </a:ext>
              </a:extLst>
            </p:cNvPr>
            <p:cNvCxnSpPr>
              <a:cxnSpLocks/>
            </p:cNvCxnSpPr>
            <p:nvPr/>
          </p:nvCxnSpPr>
          <p:spPr>
            <a:xfrm>
              <a:off x="2570753" y="1060738"/>
              <a:ext cx="11887" cy="789455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F0CFEEB2-61F0-4544-AF2E-1CB8E4F3008A}"/>
                </a:ext>
              </a:extLst>
            </p:cNvPr>
            <p:cNvCxnSpPr>
              <a:cxnSpLocks/>
            </p:cNvCxnSpPr>
            <p:nvPr/>
          </p:nvCxnSpPr>
          <p:spPr>
            <a:xfrm>
              <a:off x="1609126" y="1060737"/>
              <a:ext cx="5381" cy="1434091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ttangolo 98">
            <a:extLst>
              <a:ext uri="{FF2B5EF4-FFF2-40B4-BE49-F238E27FC236}">
                <a16:creationId xmlns:a16="http://schemas.microsoft.com/office/drawing/2014/main" id="{05ABE8D2-0D5F-4CC2-A4BE-2CA273484226}"/>
              </a:ext>
            </a:extLst>
          </p:cNvPr>
          <p:cNvSpPr/>
          <p:nvPr/>
        </p:nvSpPr>
        <p:spPr>
          <a:xfrm>
            <a:off x="5709232" y="1024276"/>
            <a:ext cx="763076" cy="81966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BB574D0D-A766-4588-A773-78D00B7D8C52}"/>
              </a:ext>
            </a:extLst>
          </p:cNvPr>
          <p:cNvSpPr/>
          <p:nvPr/>
        </p:nvSpPr>
        <p:spPr>
          <a:xfrm>
            <a:off x="5557229" y="0"/>
            <a:ext cx="924294" cy="103688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C77C5761-D842-4CE3-99FF-6F32A876C5A7}"/>
              </a:ext>
            </a:extLst>
          </p:cNvPr>
          <p:cNvSpPr/>
          <p:nvPr/>
        </p:nvSpPr>
        <p:spPr>
          <a:xfrm>
            <a:off x="5699450" y="1818765"/>
            <a:ext cx="916749" cy="10368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ED6173C0-8806-45BC-92B0-E7EBA08FC344}"/>
              </a:ext>
            </a:extLst>
          </p:cNvPr>
          <p:cNvGrpSpPr/>
          <p:nvPr/>
        </p:nvGrpSpPr>
        <p:grpSpPr>
          <a:xfrm>
            <a:off x="3679331" y="1043163"/>
            <a:ext cx="1882074" cy="794492"/>
            <a:chOff x="438666" y="2248922"/>
            <a:chExt cx="1736122" cy="790832"/>
          </a:xfrm>
        </p:grpSpPr>
        <p:sp>
          <p:nvSpPr>
            <p:cNvPr id="61" name="Ovale 60">
              <a:extLst>
                <a:ext uri="{FF2B5EF4-FFF2-40B4-BE49-F238E27FC236}">
                  <a16:creationId xmlns:a16="http://schemas.microsoft.com/office/drawing/2014/main" id="{803850B2-2F6C-4895-A7D9-1577D2B40BF3}"/>
                </a:ext>
              </a:extLst>
            </p:cNvPr>
            <p:cNvSpPr/>
            <p:nvPr/>
          </p:nvSpPr>
          <p:spPr>
            <a:xfrm>
              <a:off x="438666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Ovale 61">
              <a:extLst>
                <a:ext uri="{FF2B5EF4-FFF2-40B4-BE49-F238E27FC236}">
                  <a16:creationId xmlns:a16="http://schemas.microsoft.com/office/drawing/2014/main" id="{97AB3D7A-CA3F-41BC-A434-32E8C9812774}"/>
                </a:ext>
              </a:extLst>
            </p:cNvPr>
            <p:cNvSpPr/>
            <p:nvPr/>
          </p:nvSpPr>
          <p:spPr>
            <a:xfrm>
              <a:off x="1507524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445B58E0-B666-42DD-B5FF-D99A228744B4}"/>
                </a:ext>
              </a:extLst>
            </p:cNvPr>
            <p:cNvSpPr/>
            <p:nvPr/>
          </p:nvSpPr>
          <p:spPr>
            <a:xfrm>
              <a:off x="716692" y="2248922"/>
              <a:ext cx="1136822" cy="7908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err="1">
                  <a:solidFill>
                    <a:schemeClr val="tx1"/>
                  </a:solidFill>
                </a:rPr>
                <a:t>droplet</a:t>
              </a:r>
              <a:endParaRPr lang="it-IT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39D6C2D0-4F13-4709-9F8C-77695EE80BEF}"/>
              </a:ext>
            </a:extLst>
          </p:cNvPr>
          <p:cNvGrpSpPr/>
          <p:nvPr/>
        </p:nvGrpSpPr>
        <p:grpSpPr>
          <a:xfrm>
            <a:off x="3527803" y="1831363"/>
            <a:ext cx="5003800" cy="8"/>
            <a:chOff x="430427" y="3039754"/>
            <a:chExt cx="4615763" cy="8"/>
          </a:xfrm>
        </p:grpSpPr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23163D4D-DBA4-4286-A3AF-F90F774E15A8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EDCC26FD-45A9-43FB-89B3-05F758C7958A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diritto 59">
              <a:extLst>
                <a:ext uri="{FF2B5EF4-FFF2-40B4-BE49-F238E27FC236}">
                  <a16:creationId xmlns:a16="http://schemas.microsoft.com/office/drawing/2014/main" id="{573D9706-12DC-4C92-9E11-8B14937218BB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47BC16AC-7F8C-4CB2-BAD8-22A135DB1C93}"/>
              </a:ext>
            </a:extLst>
          </p:cNvPr>
          <p:cNvGrpSpPr/>
          <p:nvPr/>
        </p:nvGrpSpPr>
        <p:grpSpPr>
          <a:xfrm>
            <a:off x="3527803" y="1036864"/>
            <a:ext cx="5003800" cy="8"/>
            <a:chOff x="430427" y="3039754"/>
            <a:chExt cx="4615763" cy="8"/>
          </a:xfrm>
        </p:grpSpPr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0B077C45-7FEF-46B1-8CFF-5C93E740F58D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5CC15C72-9BDD-4054-AF83-8D0DA021B8CD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AE91E16B-1C30-4A1A-81A3-DB02673A2CBE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A72E8999-BDEC-42CA-93F3-221E70602744}"/>
              </a:ext>
            </a:extLst>
          </p:cNvPr>
          <p:cNvCxnSpPr>
            <a:cxnSpLocks/>
          </p:cNvCxnSpPr>
          <p:nvPr/>
        </p:nvCxnSpPr>
        <p:spPr>
          <a:xfrm>
            <a:off x="6481522" y="1036864"/>
            <a:ext cx="5381" cy="781901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riangolo isoscele 64">
            <a:extLst>
              <a:ext uri="{FF2B5EF4-FFF2-40B4-BE49-F238E27FC236}">
                <a16:creationId xmlns:a16="http://schemas.microsoft.com/office/drawing/2014/main" id="{3DEC45BB-AF79-4C0E-AEE5-A27DF51D53A6}"/>
              </a:ext>
            </a:extLst>
          </p:cNvPr>
          <p:cNvSpPr/>
          <p:nvPr/>
        </p:nvSpPr>
        <p:spPr>
          <a:xfrm rot="10800000">
            <a:off x="5577584" y="1436084"/>
            <a:ext cx="134347" cy="125999"/>
          </a:xfrm>
          <a:prstGeom prst="triangle">
            <a:avLst>
              <a:gd name="adj" fmla="val 0"/>
            </a:avLst>
          </a:prstGeom>
          <a:solidFill>
            <a:srgbClr val="D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8046F654-D94C-40B1-A387-A3B254DA429E}"/>
              </a:ext>
            </a:extLst>
          </p:cNvPr>
          <p:cNvSpPr/>
          <p:nvPr/>
        </p:nvSpPr>
        <p:spPr>
          <a:xfrm>
            <a:off x="9748364" y="-1224"/>
            <a:ext cx="924294" cy="103688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grpSp>
        <p:nvGrpSpPr>
          <p:cNvPr id="134" name="Gruppo 133">
            <a:extLst>
              <a:ext uri="{FF2B5EF4-FFF2-40B4-BE49-F238E27FC236}">
                <a16:creationId xmlns:a16="http://schemas.microsoft.com/office/drawing/2014/main" id="{2452BB7A-5AB8-473A-AB6C-AB738E5153A6}"/>
              </a:ext>
            </a:extLst>
          </p:cNvPr>
          <p:cNvGrpSpPr/>
          <p:nvPr/>
        </p:nvGrpSpPr>
        <p:grpSpPr>
          <a:xfrm>
            <a:off x="8385857" y="1038837"/>
            <a:ext cx="1882074" cy="794492"/>
            <a:chOff x="438666" y="2248922"/>
            <a:chExt cx="1736122" cy="790832"/>
          </a:xfrm>
        </p:grpSpPr>
        <p:sp>
          <p:nvSpPr>
            <p:cNvPr id="135" name="Ovale 134">
              <a:extLst>
                <a:ext uri="{FF2B5EF4-FFF2-40B4-BE49-F238E27FC236}">
                  <a16:creationId xmlns:a16="http://schemas.microsoft.com/office/drawing/2014/main" id="{5C7C71F8-9656-4353-A13A-3C113F4D35A1}"/>
                </a:ext>
              </a:extLst>
            </p:cNvPr>
            <p:cNvSpPr/>
            <p:nvPr/>
          </p:nvSpPr>
          <p:spPr>
            <a:xfrm>
              <a:off x="438666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6" name="Ovale 135">
              <a:extLst>
                <a:ext uri="{FF2B5EF4-FFF2-40B4-BE49-F238E27FC236}">
                  <a16:creationId xmlns:a16="http://schemas.microsoft.com/office/drawing/2014/main" id="{649D7730-838D-458D-8D9A-DD3233446DCA}"/>
                </a:ext>
              </a:extLst>
            </p:cNvPr>
            <p:cNvSpPr/>
            <p:nvPr/>
          </p:nvSpPr>
          <p:spPr>
            <a:xfrm>
              <a:off x="1507524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7" name="Rettangolo 136">
              <a:extLst>
                <a:ext uri="{FF2B5EF4-FFF2-40B4-BE49-F238E27FC236}">
                  <a16:creationId xmlns:a16="http://schemas.microsoft.com/office/drawing/2014/main" id="{6F17F3D5-02C8-4919-9958-D8CF7707D720}"/>
                </a:ext>
              </a:extLst>
            </p:cNvPr>
            <p:cNvSpPr/>
            <p:nvPr/>
          </p:nvSpPr>
          <p:spPr>
            <a:xfrm>
              <a:off x="716692" y="2248922"/>
              <a:ext cx="1136822" cy="7908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err="1">
                  <a:solidFill>
                    <a:schemeClr val="tx1"/>
                  </a:solidFill>
                </a:rPr>
                <a:t>droplet</a:t>
              </a:r>
              <a:endParaRPr lang="it-IT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E1854D06-92D0-43BE-86AC-9CCB43E66113}"/>
              </a:ext>
            </a:extLst>
          </p:cNvPr>
          <p:cNvGrpSpPr/>
          <p:nvPr/>
        </p:nvGrpSpPr>
        <p:grpSpPr>
          <a:xfrm>
            <a:off x="7718938" y="1830139"/>
            <a:ext cx="5003800" cy="8"/>
            <a:chOff x="430427" y="3039754"/>
            <a:chExt cx="4615763" cy="8"/>
          </a:xfrm>
        </p:grpSpPr>
        <p:cxnSp>
          <p:nvCxnSpPr>
            <p:cNvPr id="139" name="Connettore diritto 138">
              <a:extLst>
                <a:ext uri="{FF2B5EF4-FFF2-40B4-BE49-F238E27FC236}">
                  <a16:creationId xmlns:a16="http://schemas.microsoft.com/office/drawing/2014/main" id="{FFAF3375-58A7-4C75-867E-27451FE896B3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diritto 139">
              <a:extLst>
                <a:ext uri="{FF2B5EF4-FFF2-40B4-BE49-F238E27FC236}">
                  <a16:creationId xmlns:a16="http://schemas.microsoft.com/office/drawing/2014/main" id="{40E7EB2E-1642-4F7F-8A78-2FBB079CDEB5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diritto 140">
              <a:extLst>
                <a:ext uri="{FF2B5EF4-FFF2-40B4-BE49-F238E27FC236}">
                  <a16:creationId xmlns:a16="http://schemas.microsoft.com/office/drawing/2014/main" id="{E7285A06-EB9F-4157-9ECF-DC0CE534A46A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uppo 141">
            <a:extLst>
              <a:ext uri="{FF2B5EF4-FFF2-40B4-BE49-F238E27FC236}">
                <a16:creationId xmlns:a16="http://schemas.microsoft.com/office/drawing/2014/main" id="{75FDB352-7DA7-4694-A05B-77DED5892F68}"/>
              </a:ext>
            </a:extLst>
          </p:cNvPr>
          <p:cNvGrpSpPr/>
          <p:nvPr/>
        </p:nvGrpSpPr>
        <p:grpSpPr>
          <a:xfrm>
            <a:off x="7718938" y="1035640"/>
            <a:ext cx="5003800" cy="8"/>
            <a:chOff x="430427" y="3039754"/>
            <a:chExt cx="4615763" cy="8"/>
          </a:xfrm>
        </p:grpSpPr>
        <p:cxnSp>
          <p:nvCxnSpPr>
            <p:cNvPr id="143" name="Connettore diritto 142">
              <a:extLst>
                <a:ext uri="{FF2B5EF4-FFF2-40B4-BE49-F238E27FC236}">
                  <a16:creationId xmlns:a16="http://schemas.microsoft.com/office/drawing/2014/main" id="{6BB55BEE-E055-44E6-A6A1-84CB45234400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diritto 143">
              <a:extLst>
                <a:ext uri="{FF2B5EF4-FFF2-40B4-BE49-F238E27FC236}">
                  <a16:creationId xmlns:a16="http://schemas.microsoft.com/office/drawing/2014/main" id="{CEE78761-9819-4773-A24E-B4776D7B0C46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diritto 144">
              <a:extLst>
                <a:ext uri="{FF2B5EF4-FFF2-40B4-BE49-F238E27FC236}">
                  <a16:creationId xmlns:a16="http://schemas.microsoft.com/office/drawing/2014/main" id="{B04D9885-1311-4DF4-82A6-9F773F9A209E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Connettore diritto 145">
            <a:extLst>
              <a:ext uri="{FF2B5EF4-FFF2-40B4-BE49-F238E27FC236}">
                <a16:creationId xmlns:a16="http://schemas.microsoft.com/office/drawing/2014/main" id="{932A863E-6564-4827-B386-A042218D6990}"/>
              </a:ext>
            </a:extLst>
          </p:cNvPr>
          <p:cNvCxnSpPr>
            <a:cxnSpLocks/>
          </p:cNvCxnSpPr>
          <p:nvPr/>
        </p:nvCxnSpPr>
        <p:spPr>
          <a:xfrm>
            <a:off x="10672657" y="1035640"/>
            <a:ext cx="5381" cy="1434091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Immagine 149">
            <a:extLst>
              <a:ext uri="{FF2B5EF4-FFF2-40B4-BE49-F238E27FC236}">
                <a16:creationId xmlns:a16="http://schemas.microsoft.com/office/drawing/2014/main" id="{C13A6864-418C-4A42-8CA5-C65D3AE92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562" y="2952299"/>
            <a:ext cx="5862420" cy="3908280"/>
          </a:xfrm>
          <a:prstGeom prst="rect">
            <a:avLst/>
          </a:prstGeom>
        </p:spPr>
      </p:pic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3D6B703A-4BA7-4D3B-934C-3D635A2A3A88}"/>
              </a:ext>
            </a:extLst>
          </p:cNvPr>
          <p:cNvSpPr txBox="1"/>
          <p:nvPr/>
        </p:nvSpPr>
        <p:spPr>
          <a:xfrm>
            <a:off x="675221" y="1979236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01D2EB9E-3A12-4526-93F7-BD03B4F0079E}"/>
              </a:ext>
            </a:extLst>
          </p:cNvPr>
          <p:cNvSpPr txBox="1"/>
          <p:nvPr/>
        </p:nvSpPr>
        <p:spPr>
          <a:xfrm>
            <a:off x="5075394" y="1986744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cxnSp>
        <p:nvCxnSpPr>
          <p:cNvPr id="158" name="Connettore diritto 157">
            <a:extLst>
              <a:ext uri="{FF2B5EF4-FFF2-40B4-BE49-F238E27FC236}">
                <a16:creationId xmlns:a16="http://schemas.microsoft.com/office/drawing/2014/main" id="{59272616-E235-408C-94AB-1D2FB9EBC5AD}"/>
              </a:ext>
            </a:extLst>
          </p:cNvPr>
          <p:cNvCxnSpPr>
            <a:cxnSpLocks/>
            <a:stCxn id="62" idx="6"/>
          </p:cNvCxnSpPr>
          <p:nvPr/>
        </p:nvCxnSpPr>
        <p:spPr>
          <a:xfrm flipV="1">
            <a:off x="5561405" y="1055722"/>
            <a:ext cx="0" cy="384691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ttangolo 166">
            <a:extLst>
              <a:ext uri="{FF2B5EF4-FFF2-40B4-BE49-F238E27FC236}">
                <a16:creationId xmlns:a16="http://schemas.microsoft.com/office/drawing/2014/main" id="{F8C3B8DA-E2AA-4588-9950-6D9965877270}"/>
              </a:ext>
            </a:extLst>
          </p:cNvPr>
          <p:cNvSpPr/>
          <p:nvPr/>
        </p:nvSpPr>
        <p:spPr>
          <a:xfrm>
            <a:off x="5576950" y="1052070"/>
            <a:ext cx="134987" cy="384691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5F3A846A-AC63-4C8F-A633-82F0D746933B}"/>
              </a:ext>
            </a:extLst>
          </p:cNvPr>
          <p:cNvCxnSpPr>
            <a:cxnSpLocks/>
          </p:cNvCxnSpPr>
          <p:nvPr/>
        </p:nvCxnSpPr>
        <p:spPr>
          <a:xfrm>
            <a:off x="5581160" y="1439690"/>
            <a:ext cx="358098" cy="358097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CasellaDiTesto 168">
            <a:extLst>
              <a:ext uri="{FF2B5EF4-FFF2-40B4-BE49-F238E27FC236}">
                <a16:creationId xmlns:a16="http://schemas.microsoft.com/office/drawing/2014/main" id="{B92304D6-A16B-4738-80B4-B82E8BF98A93}"/>
              </a:ext>
            </a:extLst>
          </p:cNvPr>
          <p:cNvSpPr txBox="1"/>
          <p:nvPr/>
        </p:nvSpPr>
        <p:spPr>
          <a:xfrm>
            <a:off x="9268314" y="202056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73" name="Rettangolo 172">
            <a:extLst>
              <a:ext uri="{FF2B5EF4-FFF2-40B4-BE49-F238E27FC236}">
                <a16:creationId xmlns:a16="http://schemas.microsoft.com/office/drawing/2014/main" id="{02B75A5C-9AE2-417B-8E8F-C3C6F36ED32A}"/>
              </a:ext>
            </a:extLst>
          </p:cNvPr>
          <p:cNvSpPr/>
          <p:nvPr/>
        </p:nvSpPr>
        <p:spPr>
          <a:xfrm>
            <a:off x="9901755" y="1837655"/>
            <a:ext cx="916749" cy="10368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cxnSp>
        <p:nvCxnSpPr>
          <p:cNvPr id="177" name="Connettore diritto 176">
            <a:extLst>
              <a:ext uri="{FF2B5EF4-FFF2-40B4-BE49-F238E27FC236}">
                <a16:creationId xmlns:a16="http://schemas.microsoft.com/office/drawing/2014/main" id="{EB2E0E10-EF7B-4E35-B4F4-54D2D955A461}"/>
              </a:ext>
            </a:extLst>
          </p:cNvPr>
          <p:cNvCxnSpPr>
            <a:cxnSpLocks/>
          </p:cNvCxnSpPr>
          <p:nvPr/>
        </p:nvCxnSpPr>
        <p:spPr>
          <a:xfrm>
            <a:off x="10101174" y="1070569"/>
            <a:ext cx="571483" cy="748196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CasellaDiTesto 192">
            <a:extLst>
              <a:ext uri="{FF2B5EF4-FFF2-40B4-BE49-F238E27FC236}">
                <a16:creationId xmlns:a16="http://schemas.microsoft.com/office/drawing/2014/main" id="{2FCCC6A3-446F-42CF-AD3B-A10CF166A968}"/>
              </a:ext>
            </a:extLst>
          </p:cNvPr>
          <p:cNvSpPr txBox="1"/>
          <p:nvPr/>
        </p:nvSpPr>
        <p:spPr>
          <a:xfrm>
            <a:off x="5145633" y="5929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A8AB8D7-8319-4C87-A049-278B9DA4C66B}"/>
              </a:ext>
            </a:extLst>
          </p:cNvPr>
          <p:cNvCxnSpPr>
            <a:cxnSpLocks/>
            <a:stCxn id="193" idx="2"/>
            <a:endCxn id="167" idx="1"/>
          </p:cNvCxnSpPr>
          <p:nvPr/>
        </p:nvCxnSpPr>
        <p:spPr>
          <a:xfrm>
            <a:off x="5300483" y="962328"/>
            <a:ext cx="276467" cy="2820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asellaDiTesto 197">
            <a:extLst>
              <a:ext uri="{FF2B5EF4-FFF2-40B4-BE49-F238E27FC236}">
                <a16:creationId xmlns:a16="http://schemas.microsoft.com/office/drawing/2014/main" id="{FBF829CA-7742-4ED7-BDC5-33AC3B3790EB}"/>
              </a:ext>
            </a:extLst>
          </p:cNvPr>
          <p:cNvSpPr txBox="1"/>
          <p:nvPr/>
        </p:nvSpPr>
        <p:spPr>
          <a:xfrm>
            <a:off x="4007538" y="106845"/>
            <a:ext cx="12419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La luminosità aumenta perché aumenta il volume raccolto. Si ha un massimo.</a:t>
            </a:r>
          </a:p>
        </p:txBody>
      </p:sp>
      <p:sp>
        <p:nvSpPr>
          <p:cNvPr id="199" name="Triangolo isoscele 198">
            <a:extLst>
              <a:ext uri="{FF2B5EF4-FFF2-40B4-BE49-F238E27FC236}">
                <a16:creationId xmlns:a16="http://schemas.microsoft.com/office/drawing/2014/main" id="{4796D3E7-3F44-4B61-A23C-C3C44218CAF5}"/>
              </a:ext>
            </a:extLst>
          </p:cNvPr>
          <p:cNvSpPr/>
          <p:nvPr/>
        </p:nvSpPr>
        <p:spPr>
          <a:xfrm rot="10800000">
            <a:off x="10095792" y="1047029"/>
            <a:ext cx="180192" cy="231699"/>
          </a:xfrm>
          <a:prstGeom prst="triangle">
            <a:avLst>
              <a:gd name="adj" fmla="val 0"/>
            </a:avLst>
          </a:prstGeom>
          <a:solidFill>
            <a:srgbClr val="D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0" name="CasellaDiTesto 199">
            <a:extLst>
              <a:ext uri="{FF2B5EF4-FFF2-40B4-BE49-F238E27FC236}">
                <a16:creationId xmlns:a16="http://schemas.microsoft.com/office/drawing/2014/main" id="{88B174D1-48EA-41A7-A2BC-33D4374C36AD}"/>
              </a:ext>
            </a:extLst>
          </p:cNvPr>
          <p:cNvSpPr txBox="1"/>
          <p:nvPr/>
        </p:nvSpPr>
        <p:spPr>
          <a:xfrm>
            <a:off x="9336768" y="59299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B’</a:t>
            </a:r>
          </a:p>
        </p:txBody>
      </p:sp>
      <p:cxnSp>
        <p:nvCxnSpPr>
          <p:cNvPr id="201" name="Connettore 2 200">
            <a:extLst>
              <a:ext uri="{FF2B5EF4-FFF2-40B4-BE49-F238E27FC236}">
                <a16:creationId xmlns:a16="http://schemas.microsoft.com/office/drawing/2014/main" id="{CDA5E0ED-8B7A-4931-9B26-E18C6B31C17D}"/>
              </a:ext>
            </a:extLst>
          </p:cNvPr>
          <p:cNvCxnSpPr>
            <a:cxnSpLocks/>
            <a:stCxn id="200" idx="2"/>
            <a:endCxn id="199" idx="5"/>
          </p:cNvCxnSpPr>
          <p:nvPr/>
        </p:nvCxnSpPr>
        <p:spPr>
          <a:xfrm>
            <a:off x="9520472" y="962328"/>
            <a:ext cx="665416" cy="20055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ttangolo 221">
            <a:extLst>
              <a:ext uri="{FF2B5EF4-FFF2-40B4-BE49-F238E27FC236}">
                <a16:creationId xmlns:a16="http://schemas.microsoft.com/office/drawing/2014/main" id="{6FE44B3D-2FF1-419B-8DC1-2B805094147B}"/>
              </a:ext>
            </a:extLst>
          </p:cNvPr>
          <p:cNvSpPr/>
          <p:nvPr/>
        </p:nvSpPr>
        <p:spPr>
          <a:xfrm>
            <a:off x="1365430" y="4979201"/>
            <a:ext cx="411544" cy="798811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2"/>
                </a:solidFill>
              </a:rPr>
              <a:t>A’’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223" name="Rettangolo 222">
            <a:extLst>
              <a:ext uri="{FF2B5EF4-FFF2-40B4-BE49-F238E27FC236}">
                <a16:creationId xmlns:a16="http://schemas.microsoft.com/office/drawing/2014/main" id="{0B107A1A-B86E-4F2A-8598-F5002D7353E6}"/>
              </a:ext>
            </a:extLst>
          </p:cNvPr>
          <p:cNvSpPr/>
          <p:nvPr/>
        </p:nvSpPr>
        <p:spPr>
          <a:xfrm>
            <a:off x="843189" y="3942887"/>
            <a:ext cx="924294" cy="103688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grpSp>
        <p:nvGrpSpPr>
          <p:cNvPr id="224" name="Gruppo 223">
            <a:extLst>
              <a:ext uri="{FF2B5EF4-FFF2-40B4-BE49-F238E27FC236}">
                <a16:creationId xmlns:a16="http://schemas.microsoft.com/office/drawing/2014/main" id="{C5E1FE18-460F-437D-B997-1C85170E0146}"/>
              </a:ext>
            </a:extLst>
          </p:cNvPr>
          <p:cNvGrpSpPr/>
          <p:nvPr/>
        </p:nvGrpSpPr>
        <p:grpSpPr>
          <a:xfrm>
            <a:off x="-519318" y="4982948"/>
            <a:ext cx="1882074" cy="794492"/>
            <a:chOff x="438666" y="2248922"/>
            <a:chExt cx="1736122" cy="790832"/>
          </a:xfrm>
        </p:grpSpPr>
        <p:sp>
          <p:nvSpPr>
            <p:cNvPr id="225" name="Ovale 224">
              <a:extLst>
                <a:ext uri="{FF2B5EF4-FFF2-40B4-BE49-F238E27FC236}">
                  <a16:creationId xmlns:a16="http://schemas.microsoft.com/office/drawing/2014/main" id="{A4726924-D4E5-48D6-A453-615C6CCD5E19}"/>
                </a:ext>
              </a:extLst>
            </p:cNvPr>
            <p:cNvSpPr/>
            <p:nvPr/>
          </p:nvSpPr>
          <p:spPr>
            <a:xfrm>
              <a:off x="438666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6" name="Ovale 225">
              <a:extLst>
                <a:ext uri="{FF2B5EF4-FFF2-40B4-BE49-F238E27FC236}">
                  <a16:creationId xmlns:a16="http://schemas.microsoft.com/office/drawing/2014/main" id="{DC55570D-7807-4763-A24C-86B77F3BCF93}"/>
                </a:ext>
              </a:extLst>
            </p:cNvPr>
            <p:cNvSpPr/>
            <p:nvPr/>
          </p:nvSpPr>
          <p:spPr>
            <a:xfrm>
              <a:off x="1507524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7" name="Rettangolo 226">
              <a:extLst>
                <a:ext uri="{FF2B5EF4-FFF2-40B4-BE49-F238E27FC236}">
                  <a16:creationId xmlns:a16="http://schemas.microsoft.com/office/drawing/2014/main" id="{B2744E52-4789-4FB9-9756-5BAE41EAD701}"/>
                </a:ext>
              </a:extLst>
            </p:cNvPr>
            <p:cNvSpPr/>
            <p:nvPr/>
          </p:nvSpPr>
          <p:spPr>
            <a:xfrm>
              <a:off x="716692" y="2248922"/>
              <a:ext cx="1136822" cy="7908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err="1">
                  <a:solidFill>
                    <a:schemeClr val="tx1"/>
                  </a:solidFill>
                </a:rPr>
                <a:t>droplet</a:t>
              </a:r>
              <a:endParaRPr lang="it-IT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8" name="Gruppo 227">
            <a:extLst>
              <a:ext uri="{FF2B5EF4-FFF2-40B4-BE49-F238E27FC236}">
                <a16:creationId xmlns:a16="http://schemas.microsoft.com/office/drawing/2014/main" id="{52E6FB39-9532-4D03-9B18-D124CDCFEDAC}"/>
              </a:ext>
            </a:extLst>
          </p:cNvPr>
          <p:cNvGrpSpPr/>
          <p:nvPr/>
        </p:nvGrpSpPr>
        <p:grpSpPr>
          <a:xfrm>
            <a:off x="-1186237" y="5774250"/>
            <a:ext cx="5003800" cy="8"/>
            <a:chOff x="430427" y="3039754"/>
            <a:chExt cx="4615763" cy="8"/>
          </a:xfrm>
        </p:grpSpPr>
        <p:cxnSp>
          <p:nvCxnSpPr>
            <p:cNvPr id="229" name="Connettore diritto 228">
              <a:extLst>
                <a:ext uri="{FF2B5EF4-FFF2-40B4-BE49-F238E27FC236}">
                  <a16:creationId xmlns:a16="http://schemas.microsoft.com/office/drawing/2014/main" id="{84FBF0CF-12D4-4CF3-A8F0-1C9C087089AB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diritto 229">
              <a:extLst>
                <a:ext uri="{FF2B5EF4-FFF2-40B4-BE49-F238E27FC236}">
                  <a16:creationId xmlns:a16="http://schemas.microsoft.com/office/drawing/2014/main" id="{AC633673-7156-447E-ACF0-1BC107166A2E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diritto 230">
              <a:extLst>
                <a:ext uri="{FF2B5EF4-FFF2-40B4-BE49-F238E27FC236}">
                  <a16:creationId xmlns:a16="http://schemas.microsoft.com/office/drawing/2014/main" id="{90938F6D-E769-43E4-8C39-3E5E41340043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uppo 231">
            <a:extLst>
              <a:ext uri="{FF2B5EF4-FFF2-40B4-BE49-F238E27FC236}">
                <a16:creationId xmlns:a16="http://schemas.microsoft.com/office/drawing/2014/main" id="{3586ACB5-B448-46A1-9814-21BCA7355116}"/>
              </a:ext>
            </a:extLst>
          </p:cNvPr>
          <p:cNvGrpSpPr/>
          <p:nvPr/>
        </p:nvGrpSpPr>
        <p:grpSpPr>
          <a:xfrm>
            <a:off x="-1186237" y="4979751"/>
            <a:ext cx="5003800" cy="8"/>
            <a:chOff x="430427" y="3039754"/>
            <a:chExt cx="4615763" cy="8"/>
          </a:xfrm>
        </p:grpSpPr>
        <p:cxnSp>
          <p:nvCxnSpPr>
            <p:cNvPr id="233" name="Connettore diritto 232">
              <a:extLst>
                <a:ext uri="{FF2B5EF4-FFF2-40B4-BE49-F238E27FC236}">
                  <a16:creationId xmlns:a16="http://schemas.microsoft.com/office/drawing/2014/main" id="{52E749EA-9DC2-4D9C-8D97-BA31182CCA69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diritto 233">
              <a:extLst>
                <a:ext uri="{FF2B5EF4-FFF2-40B4-BE49-F238E27FC236}">
                  <a16:creationId xmlns:a16="http://schemas.microsoft.com/office/drawing/2014/main" id="{A3188FB8-2B3A-495E-A8FF-2F8DD752C52B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diritto 234">
              <a:extLst>
                <a:ext uri="{FF2B5EF4-FFF2-40B4-BE49-F238E27FC236}">
                  <a16:creationId xmlns:a16="http://schemas.microsoft.com/office/drawing/2014/main" id="{F44CDCF7-4ED4-405A-BABC-9CC19DFAC619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6" name="Connettore diritto 235">
            <a:extLst>
              <a:ext uri="{FF2B5EF4-FFF2-40B4-BE49-F238E27FC236}">
                <a16:creationId xmlns:a16="http://schemas.microsoft.com/office/drawing/2014/main" id="{3C545345-8478-4EA3-8A41-DB1A642F6F9A}"/>
              </a:ext>
            </a:extLst>
          </p:cNvPr>
          <p:cNvCxnSpPr>
            <a:cxnSpLocks/>
          </p:cNvCxnSpPr>
          <p:nvPr/>
        </p:nvCxnSpPr>
        <p:spPr>
          <a:xfrm>
            <a:off x="1767482" y="4979751"/>
            <a:ext cx="5381" cy="1434091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CasellaDiTesto 236">
            <a:extLst>
              <a:ext uri="{FF2B5EF4-FFF2-40B4-BE49-F238E27FC236}">
                <a16:creationId xmlns:a16="http://schemas.microsoft.com/office/drawing/2014/main" id="{BAB38EC3-EA20-4ED6-B98F-5C136C9D803A}"/>
              </a:ext>
            </a:extLst>
          </p:cNvPr>
          <p:cNvSpPr txBox="1"/>
          <p:nvPr/>
        </p:nvSpPr>
        <p:spPr>
          <a:xfrm>
            <a:off x="363139" y="5964671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238" name="Rettangolo 237">
            <a:extLst>
              <a:ext uri="{FF2B5EF4-FFF2-40B4-BE49-F238E27FC236}">
                <a16:creationId xmlns:a16="http://schemas.microsoft.com/office/drawing/2014/main" id="{174365E8-282D-45F7-84D8-3696FCF96DBB}"/>
              </a:ext>
            </a:extLst>
          </p:cNvPr>
          <p:cNvSpPr/>
          <p:nvPr/>
        </p:nvSpPr>
        <p:spPr>
          <a:xfrm>
            <a:off x="996580" y="5781766"/>
            <a:ext cx="916749" cy="10368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cxnSp>
        <p:nvCxnSpPr>
          <p:cNvPr id="239" name="Connettore diritto 238">
            <a:extLst>
              <a:ext uri="{FF2B5EF4-FFF2-40B4-BE49-F238E27FC236}">
                <a16:creationId xmlns:a16="http://schemas.microsoft.com/office/drawing/2014/main" id="{0C81F5F5-7A44-4981-B0BB-F96D1C1F6CBE}"/>
              </a:ext>
            </a:extLst>
          </p:cNvPr>
          <p:cNvCxnSpPr>
            <a:cxnSpLocks/>
          </p:cNvCxnSpPr>
          <p:nvPr/>
        </p:nvCxnSpPr>
        <p:spPr>
          <a:xfrm>
            <a:off x="1321403" y="5011135"/>
            <a:ext cx="571483" cy="748196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riangolo isoscele 239">
            <a:extLst>
              <a:ext uri="{FF2B5EF4-FFF2-40B4-BE49-F238E27FC236}">
                <a16:creationId xmlns:a16="http://schemas.microsoft.com/office/drawing/2014/main" id="{F85BE973-4A11-458E-B43D-94C8A313ADD1}"/>
              </a:ext>
            </a:extLst>
          </p:cNvPr>
          <p:cNvSpPr/>
          <p:nvPr/>
        </p:nvSpPr>
        <p:spPr>
          <a:xfrm rot="10800000">
            <a:off x="1190617" y="4991140"/>
            <a:ext cx="180192" cy="231699"/>
          </a:xfrm>
          <a:prstGeom prst="triangle">
            <a:avLst>
              <a:gd name="adj" fmla="val 0"/>
            </a:avLst>
          </a:prstGeom>
          <a:solidFill>
            <a:srgbClr val="D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1" name="CasellaDiTesto 240">
            <a:extLst>
              <a:ext uri="{FF2B5EF4-FFF2-40B4-BE49-F238E27FC236}">
                <a16:creationId xmlns:a16="http://schemas.microsoft.com/office/drawing/2014/main" id="{20FCDAFD-D3D9-43A9-9A93-076F1F53D3E3}"/>
              </a:ext>
            </a:extLst>
          </p:cNvPr>
          <p:cNvSpPr txBox="1"/>
          <p:nvPr/>
        </p:nvSpPr>
        <p:spPr>
          <a:xfrm>
            <a:off x="431593" y="453710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B’’</a:t>
            </a:r>
          </a:p>
        </p:txBody>
      </p:sp>
      <p:cxnSp>
        <p:nvCxnSpPr>
          <p:cNvPr id="242" name="Connettore 2 241">
            <a:extLst>
              <a:ext uri="{FF2B5EF4-FFF2-40B4-BE49-F238E27FC236}">
                <a16:creationId xmlns:a16="http://schemas.microsoft.com/office/drawing/2014/main" id="{8ADD1A31-939B-47B7-9ED7-007BBEA68522}"/>
              </a:ext>
            </a:extLst>
          </p:cNvPr>
          <p:cNvCxnSpPr>
            <a:cxnSpLocks/>
            <a:stCxn id="241" idx="2"/>
            <a:endCxn id="240" idx="5"/>
          </p:cNvCxnSpPr>
          <p:nvPr/>
        </p:nvCxnSpPr>
        <p:spPr>
          <a:xfrm>
            <a:off x="644151" y="4906439"/>
            <a:ext cx="636562" cy="20055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riangolo isoscele 244">
            <a:extLst>
              <a:ext uri="{FF2B5EF4-FFF2-40B4-BE49-F238E27FC236}">
                <a16:creationId xmlns:a16="http://schemas.microsoft.com/office/drawing/2014/main" id="{4ED7F140-B745-44EA-B9E0-E75B4351551F}"/>
              </a:ext>
            </a:extLst>
          </p:cNvPr>
          <p:cNvSpPr/>
          <p:nvPr/>
        </p:nvSpPr>
        <p:spPr>
          <a:xfrm>
            <a:off x="1778228" y="5624173"/>
            <a:ext cx="118448" cy="135149"/>
          </a:xfrm>
          <a:prstGeom prst="triangle">
            <a:avLst>
              <a:gd name="adj" fmla="val 0"/>
            </a:avLst>
          </a:prstGeom>
          <a:solidFill>
            <a:srgbClr val="D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47" name="Connettore 2 246">
            <a:extLst>
              <a:ext uri="{FF2B5EF4-FFF2-40B4-BE49-F238E27FC236}">
                <a16:creationId xmlns:a16="http://schemas.microsoft.com/office/drawing/2014/main" id="{D49F23A5-B3D2-4CA1-9A79-EA3BD7CD5074}"/>
              </a:ext>
            </a:extLst>
          </p:cNvPr>
          <p:cNvCxnSpPr>
            <a:cxnSpLocks/>
          </p:cNvCxnSpPr>
          <p:nvPr/>
        </p:nvCxnSpPr>
        <p:spPr>
          <a:xfrm flipH="1">
            <a:off x="1826218" y="5460699"/>
            <a:ext cx="278153" cy="2192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CasellaDiTesto 249">
            <a:extLst>
              <a:ext uri="{FF2B5EF4-FFF2-40B4-BE49-F238E27FC236}">
                <a16:creationId xmlns:a16="http://schemas.microsoft.com/office/drawing/2014/main" id="{82FED75F-BF79-4E74-A536-AB018E47CF49}"/>
              </a:ext>
            </a:extLst>
          </p:cNvPr>
          <p:cNvSpPr txBox="1"/>
          <p:nvPr/>
        </p:nvSpPr>
        <p:spPr>
          <a:xfrm>
            <a:off x="2082477" y="5173088"/>
            <a:ext cx="433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C’’</a:t>
            </a:r>
          </a:p>
        </p:txBody>
      </p:sp>
      <p:sp>
        <p:nvSpPr>
          <p:cNvPr id="251" name="CasellaDiTesto 250">
            <a:extLst>
              <a:ext uri="{FF2B5EF4-FFF2-40B4-BE49-F238E27FC236}">
                <a16:creationId xmlns:a16="http://schemas.microsoft.com/office/drawing/2014/main" id="{32DFB05B-EBAC-4142-9E54-CCC0C40674D5}"/>
              </a:ext>
            </a:extLst>
          </p:cNvPr>
          <p:cNvSpPr txBox="1"/>
          <p:nvPr/>
        </p:nvSpPr>
        <p:spPr>
          <a:xfrm>
            <a:off x="7895377" y="106845"/>
            <a:ext cx="1241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La luminosità torna a diminuire perché A crolla velocemente.</a:t>
            </a:r>
          </a:p>
        </p:txBody>
      </p:sp>
      <p:sp>
        <p:nvSpPr>
          <p:cNvPr id="252" name="Ovale 251">
            <a:extLst>
              <a:ext uri="{FF2B5EF4-FFF2-40B4-BE49-F238E27FC236}">
                <a16:creationId xmlns:a16="http://schemas.microsoft.com/office/drawing/2014/main" id="{CDD74A2B-4F65-41DE-96B5-E971C8B54991}"/>
              </a:ext>
            </a:extLst>
          </p:cNvPr>
          <p:cNvSpPr/>
          <p:nvPr/>
        </p:nvSpPr>
        <p:spPr>
          <a:xfrm>
            <a:off x="9306382" y="5612238"/>
            <a:ext cx="352827" cy="394365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3" name="CasellaDiTesto 252">
            <a:extLst>
              <a:ext uri="{FF2B5EF4-FFF2-40B4-BE49-F238E27FC236}">
                <a16:creationId xmlns:a16="http://schemas.microsoft.com/office/drawing/2014/main" id="{644A9E3E-8C35-4C86-BF06-36B94E11BA61}"/>
              </a:ext>
            </a:extLst>
          </p:cNvPr>
          <p:cNvSpPr txBox="1"/>
          <p:nvPr/>
        </p:nvSpPr>
        <p:spPr>
          <a:xfrm>
            <a:off x="9121171" y="5784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254" name="Ovale 253">
            <a:extLst>
              <a:ext uri="{FF2B5EF4-FFF2-40B4-BE49-F238E27FC236}">
                <a16:creationId xmlns:a16="http://schemas.microsoft.com/office/drawing/2014/main" id="{E1DBB802-A834-4C5B-858C-0DC97BFAFBCA}"/>
              </a:ext>
            </a:extLst>
          </p:cNvPr>
          <p:cNvSpPr/>
          <p:nvPr/>
        </p:nvSpPr>
        <p:spPr>
          <a:xfrm>
            <a:off x="8533345" y="5330524"/>
            <a:ext cx="352827" cy="394365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5" name="CasellaDiTesto 254">
            <a:extLst>
              <a:ext uri="{FF2B5EF4-FFF2-40B4-BE49-F238E27FC236}">
                <a16:creationId xmlns:a16="http://schemas.microsoft.com/office/drawing/2014/main" id="{EAEE67E9-9DA7-4C22-ADA0-C82548B4A7F0}"/>
              </a:ext>
            </a:extLst>
          </p:cNvPr>
          <p:cNvSpPr txBox="1"/>
          <p:nvPr/>
        </p:nvSpPr>
        <p:spPr>
          <a:xfrm>
            <a:off x="8348134" y="5502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256" name="Ovale 255">
            <a:extLst>
              <a:ext uri="{FF2B5EF4-FFF2-40B4-BE49-F238E27FC236}">
                <a16:creationId xmlns:a16="http://schemas.microsoft.com/office/drawing/2014/main" id="{B82A3738-3D2F-4259-AB28-F0372BC0E393}"/>
              </a:ext>
            </a:extLst>
          </p:cNvPr>
          <p:cNvSpPr/>
          <p:nvPr/>
        </p:nvSpPr>
        <p:spPr>
          <a:xfrm rot="1051869">
            <a:off x="9487360" y="4758000"/>
            <a:ext cx="352827" cy="869815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7" name="CasellaDiTesto 256">
            <a:extLst>
              <a:ext uri="{FF2B5EF4-FFF2-40B4-BE49-F238E27FC236}">
                <a16:creationId xmlns:a16="http://schemas.microsoft.com/office/drawing/2014/main" id="{3941007E-B709-41FD-98C2-B8402007B1C9}"/>
              </a:ext>
            </a:extLst>
          </p:cNvPr>
          <p:cNvSpPr txBox="1"/>
          <p:nvPr/>
        </p:nvSpPr>
        <p:spPr>
          <a:xfrm>
            <a:off x="9850016" y="5041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258" name="Ovale 257">
            <a:extLst>
              <a:ext uri="{FF2B5EF4-FFF2-40B4-BE49-F238E27FC236}">
                <a16:creationId xmlns:a16="http://schemas.microsoft.com/office/drawing/2014/main" id="{B18E2036-9DE3-4BDB-9F60-16BF04A4DDC3}"/>
              </a:ext>
            </a:extLst>
          </p:cNvPr>
          <p:cNvSpPr/>
          <p:nvPr/>
        </p:nvSpPr>
        <p:spPr>
          <a:xfrm>
            <a:off x="9610171" y="4455139"/>
            <a:ext cx="352827" cy="394365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9" name="CasellaDiTesto 258">
            <a:extLst>
              <a:ext uri="{FF2B5EF4-FFF2-40B4-BE49-F238E27FC236}">
                <a16:creationId xmlns:a16="http://schemas.microsoft.com/office/drawing/2014/main" id="{17E68ACE-C1C7-41E3-B1DC-CA240D4E34F9}"/>
              </a:ext>
            </a:extLst>
          </p:cNvPr>
          <p:cNvSpPr txBox="1"/>
          <p:nvPr/>
        </p:nvSpPr>
        <p:spPr>
          <a:xfrm>
            <a:off x="9308485" y="4207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cxnSp>
        <p:nvCxnSpPr>
          <p:cNvPr id="261" name="Connettore 2 260">
            <a:extLst>
              <a:ext uri="{FF2B5EF4-FFF2-40B4-BE49-F238E27FC236}">
                <a16:creationId xmlns:a16="http://schemas.microsoft.com/office/drawing/2014/main" id="{2A3CE302-ADF1-45D3-9747-64DD999799EA}"/>
              </a:ext>
            </a:extLst>
          </p:cNvPr>
          <p:cNvCxnSpPr>
            <a:cxnSpLocks/>
            <a:endCxn id="291" idx="1"/>
          </p:cNvCxnSpPr>
          <p:nvPr/>
        </p:nvCxnSpPr>
        <p:spPr>
          <a:xfrm>
            <a:off x="7355017" y="4207926"/>
            <a:ext cx="1800725" cy="9003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CasellaDiTesto 261">
            <a:extLst>
              <a:ext uri="{FF2B5EF4-FFF2-40B4-BE49-F238E27FC236}">
                <a16:creationId xmlns:a16="http://schemas.microsoft.com/office/drawing/2014/main" id="{424D54B0-07DE-465F-8E17-FD3CF5764A41}"/>
              </a:ext>
            </a:extLst>
          </p:cNvPr>
          <p:cNvSpPr txBox="1"/>
          <p:nvPr/>
        </p:nvSpPr>
        <p:spPr>
          <a:xfrm>
            <a:off x="7076358" y="383859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64" name="Rettangolo 263">
            <a:extLst>
              <a:ext uri="{FF2B5EF4-FFF2-40B4-BE49-F238E27FC236}">
                <a16:creationId xmlns:a16="http://schemas.microsoft.com/office/drawing/2014/main" id="{1420B3C5-97CC-498A-92B9-1361BF05888B}"/>
              </a:ext>
            </a:extLst>
          </p:cNvPr>
          <p:cNvSpPr/>
          <p:nvPr/>
        </p:nvSpPr>
        <p:spPr>
          <a:xfrm>
            <a:off x="5058750" y="3942887"/>
            <a:ext cx="924294" cy="103688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grpSp>
        <p:nvGrpSpPr>
          <p:cNvPr id="265" name="Gruppo 264">
            <a:extLst>
              <a:ext uri="{FF2B5EF4-FFF2-40B4-BE49-F238E27FC236}">
                <a16:creationId xmlns:a16="http://schemas.microsoft.com/office/drawing/2014/main" id="{7EB00111-F0A0-4488-AFB4-3C2F7E6F83C1}"/>
              </a:ext>
            </a:extLst>
          </p:cNvPr>
          <p:cNvGrpSpPr/>
          <p:nvPr/>
        </p:nvGrpSpPr>
        <p:grpSpPr>
          <a:xfrm>
            <a:off x="4418858" y="5006714"/>
            <a:ext cx="1882074" cy="794492"/>
            <a:chOff x="438666" y="2248922"/>
            <a:chExt cx="1736122" cy="790832"/>
          </a:xfrm>
        </p:grpSpPr>
        <p:sp>
          <p:nvSpPr>
            <p:cNvPr id="266" name="Ovale 265">
              <a:extLst>
                <a:ext uri="{FF2B5EF4-FFF2-40B4-BE49-F238E27FC236}">
                  <a16:creationId xmlns:a16="http://schemas.microsoft.com/office/drawing/2014/main" id="{AA40F74A-10D3-4996-9AF8-34B8C908B8DC}"/>
                </a:ext>
              </a:extLst>
            </p:cNvPr>
            <p:cNvSpPr/>
            <p:nvPr/>
          </p:nvSpPr>
          <p:spPr>
            <a:xfrm>
              <a:off x="438666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7" name="Ovale 266">
              <a:extLst>
                <a:ext uri="{FF2B5EF4-FFF2-40B4-BE49-F238E27FC236}">
                  <a16:creationId xmlns:a16="http://schemas.microsoft.com/office/drawing/2014/main" id="{157C9A99-45B0-4C52-95B5-3E9577A553DE}"/>
                </a:ext>
              </a:extLst>
            </p:cNvPr>
            <p:cNvSpPr/>
            <p:nvPr/>
          </p:nvSpPr>
          <p:spPr>
            <a:xfrm>
              <a:off x="1507524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8" name="Rettangolo 267">
              <a:extLst>
                <a:ext uri="{FF2B5EF4-FFF2-40B4-BE49-F238E27FC236}">
                  <a16:creationId xmlns:a16="http://schemas.microsoft.com/office/drawing/2014/main" id="{E2DBCEBD-AEEF-4955-A5EB-8B47F7B26C87}"/>
                </a:ext>
              </a:extLst>
            </p:cNvPr>
            <p:cNvSpPr/>
            <p:nvPr/>
          </p:nvSpPr>
          <p:spPr>
            <a:xfrm>
              <a:off x="716692" y="2248922"/>
              <a:ext cx="1136822" cy="7908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err="1">
                  <a:solidFill>
                    <a:schemeClr val="tx1"/>
                  </a:solidFill>
                </a:rPr>
                <a:t>droplet</a:t>
              </a:r>
              <a:endParaRPr lang="it-IT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9" name="Gruppo 268">
            <a:extLst>
              <a:ext uri="{FF2B5EF4-FFF2-40B4-BE49-F238E27FC236}">
                <a16:creationId xmlns:a16="http://schemas.microsoft.com/office/drawing/2014/main" id="{0310FD7E-DD0E-452C-8587-96974B51A8D2}"/>
              </a:ext>
            </a:extLst>
          </p:cNvPr>
          <p:cNvGrpSpPr/>
          <p:nvPr/>
        </p:nvGrpSpPr>
        <p:grpSpPr>
          <a:xfrm>
            <a:off x="3029324" y="5774250"/>
            <a:ext cx="5003800" cy="8"/>
            <a:chOff x="430427" y="3039754"/>
            <a:chExt cx="4615763" cy="8"/>
          </a:xfrm>
        </p:grpSpPr>
        <p:cxnSp>
          <p:nvCxnSpPr>
            <p:cNvPr id="270" name="Connettore diritto 269">
              <a:extLst>
                <a:ext uri="{FF2B5EF4-FFF2-40B4-BE49-F238E27FC236}">
                  <a16:creationId xmlns:a16="http://schemas.microsoft.com/office/drawing/2014/main" id="{FC4D8E9C-D0FE-4A92-9803-C9BBFB41FA0F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diritto 270">
              <a:extLst>
                <a:ext uri="{FF2B5EF4-FFF2-40B4-BE49-F238E27FC236}">
                  <a16:creationId xmlns:a16="http://schemas.microsoft.com/office/drawing/2014/main" id="{9D88187F-1D45-4A51-BBE9-30EEBC879888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diritto 271">
              <a:extLst>
                <a:ext uri="{FF2B5EF4-FFF2-40B4-BE49-F238E27FC236}">
                  <a16:creationId xmlns:a16="http://schemas.microsoft.com/office/drawing/2014/main" id="{7B503495-8DF3-47E3-8C0E-6BA12A7CC7EC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Gruppo 272">
            <a:extLst>
              <a:ext uri="{FF2B5EF4-FFF2-40B4-BE49-F238E27FC236}">
                <a16:creationId xmlns:a16="http://schemas.microsoft.com/office/drawing/2014/main" id="{898EE641-08C1-4A5F-8A99-A664CEB099A4}"/>
              </a:ext>
            </a:extLst>
          </p:cNvPr>
          <p:cNvGrpSpPr/>
          <p:nvPr/>
        </p:nvGrpSpPr>
        <p:grpSpPr>
          <a:xfrm>
            <a:off x="3029324" y="4979751"/>
            <a:ext cx="5003800" cy="8"/>
            <a:chOff x="430427" y="3039754"/>
            <a:chExt cx="4615763" cy="8"/>
          </a:xfrm>
        </p:grpSpPr>
        <p:cxnSp>
          <p:nvCxnSpPr>
            <p:cNvPr id="274" name="Connettore diritto 273">
              <a:extLst>
                <a:ext uri="{FF2B5EF4-FFF2-40B4-BE49-F238E27FC236}">
                  <a16:creationId xmlns:a16="http://schemas.microsoft.com/office/drawing/2014/main" id="{AAB27DFF-2B1A-4982-9A61-FFA940D6D729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diritto 274">
              <a:extLst>
                <a:ext uri="{FF2B5EF4-FFF2-40B4-BE49-F238E27FC236}">
                  <a16:creationId xmlns:a16="http://schemas.microsoft.com/office/drawing/2014/main" id="{BE316DFF-08C6-4BA5-BA4E-D63A3618BF20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diritto 275">
              <a:extLst>
                <a:ext uri="{FF2B5EF4-FFF2-40B4-BE49-F238E27FC236}">
                  <a16:creationId xmlns:a16="http://schemas.microsoft.com/office/drawing/2014/main" id="{93B0ECF3-D30F-42A5-A387-5F9F5A6B7ECE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8" name="CasellaDiTesto 277">
            <a:extLst>
              <a:ext uri="{FF2B5EF4-FFF2-40B4-BE49-F238E27FC236}">
                <a16:creationId xmlns:a16="http://schemas.microsoft.com/office/drawing/2014/main" id="{DBA90471-8AD6-4F7A-9C20-97EE9CD253C9}"/>
              </a:ext>
            </a:extLst>
          </p:cNvPr>
          <p:cNvSpPr txBox="1"/>
          <p:nvPr/>
        </p:nvSpPr>
        <p:spPr>
          <a:xfrm>
            <a:off x="4578700" y="5964671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279" name="Rettangolo 278">
            <a:extLst>
              <a:ext uri="{FF2B5EF4-FFF2-40B4-BE49-F238E27FC236}">
                <a16:creationId xmlns:a16="http://schemas.microsoft.com/office/drawing/2014/main" id="{441BD9F2-D22D-4150-BB86-4688A3512B43}"/>
              </a:ext>
            </a:extLst>
          </p:cNvPr>
          <p:cNvSpPr/>
          <p:nvPr/>
        </p:nvSpPr>
        <p:spPr>
          <a:xfrm>
            <a:off x="5212141" y="5781766"/>
            <a:ext cx="916749" cy="10368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sp>
        <p:nvSpPr>
          <p:cNvPr id="287" name="Ovale 286">
            <a:extLst>
              <a:ext uri="{FF2B5EF4-FFF2-40B4-BE49-F238E27FC236}">
                <a16:creationId xmlns:a16="http://schemas.microsoft.com/office/drawing/2014/main" id="{E6C7CCB4-36A0-4EF0-BF43-A4C5C08F5A84}"/>
              </a:ext>
            </a:extLst>
          </p:cNvPr>
          <p:cNvSpPr/>
          <p:nvPr/>
        </p:nvSpPr>
        <p:spPr>
          <a:xfrm rot="5167822">
            <a:off x="10270266" y="3164344"/>
            <a:ext cx="352827" cy="869815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8" name="CasellaDiTesto 287">
            <a:extLst>
              <a:ext uri="{FF2B5EF4-FFF2-40B4-BE49-F238E27FC236}">
                <a16:creationId xmlns:a16="http://schemas.microsoft.com/office/drawing/2014/main" id="{FFA77EBD-EC9B-4178-8302-F9399D505B7F}"/>
              </a:ext>
            </a:extLst>
          </p:cNvPr>
          <p:cNvSpPr txBox="1"/>
          <p:nvPr/>
        </p:nvSpPr>
        <p:spPr>
          <a:xfrm>
            <a:off x="9850014" y="3191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289" name="CasellaDiTesto 288">
            <a:extLst>
              <a:ext uri="{FF2B5EF4-FFF2-40B4-BE49-F238E27FC236}">
                <a16:creationId xmlns:a16="http://schemas.microsoft.com/office/drawing/2014/main" id="{70840DC3-EC74-4B89-9E59-6AFB627E3D42}"/>
              </a:ext>
            </a:extLst>
          </p:cNvPr>
          <p:cNvSpPr txBox="1"/>
          <p:nvPr/>
        </p:nvSpPr>
        <p:spPr>
          <a:xfrm>
            <a:off x="1940106" y="3817957"/>
            <a:ext cx="12419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Per una piccola frazione si ha un leggero aumento in quanto compare il nuovo volume C’’ </a:t>
            </a:r>
          </a:p>
        </p:txBody>
      </p:sp>
      <p:sp>
        <p:nvSpPr>
          <p:cNvPr id="291" name="Ovale 290">
            <a:extLst>
              <a:ext uri="{FF2B5EF4-FFF2-40B4-BE49-F238E27FC236}">
                <a16:creationId xmlns:a16="http://schemas.microsoft.com/office/drawing/2014/main" id="{AF42600D-EE59-46DB-8A62-83F886BF2CB1}"/>
              </a:ext>
            </a:extLst>
          </p:cNvPr>
          <p:cNvSpPr/>
          <p:nvPr/>
        </p:nvSpPr>
        <p:spPr>
          <a:xfrm>
            <a:off x="9104072" y="5050531"/>
            <a:ext cx="352827" cy="394365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783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ttangolo 154">
            <a:extLst>
              <a:ext uri="{FF2B5EF4-FFF2-40B4-BE49-F238E27FC236}">
                <a16:creationId xmlns:a16="http://schemas.microsoft.com/office/drawing/2014/main" id="{D0594F56-910E-4DE8-A6B1-54775784E296}"/>
              </a:ext>
            </a:extLst>
          </p:cNvPr>
          <p:cNvSpPr/>
          <p:nvPr/>
        </p:nvSpPr>
        <p:spPr>
          <a:xfrm>
            <a:off x="10270605" y="1035090"/>
            <a:ext cx="411544" cy="798811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2"/>
                </a:solidFill>
              </a:rPr>
              <a:t>A’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E3A04F0-AA54-4049-B84F-31772ADB0C0B}"/>
              </a:ext>
            </a:extLst>
          </p:cNvPr>
          <p:cNvSpPr/>
          <p:nvPr/>
        </p:nvSpPr>
        <p:spPr>
          <a:xfrm>
            <a:off x="1321998" y="0"/>
            <a:ext cx="964300" cy="103688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4233C5E-8642-4838-9858-167997144F6E}"/>
              </a:ext>
            </a:extLst>
          </p:cNvPr>
          <p:cNvSpPr/>
          <p:nvPr/>
        </p:nvSpPr>
        <p:spPr>
          <a:xfrm>
            <a:off x="1472030" y="1830087"/>
            <a:ext cx="947771" cy="10368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BA2B43F-4E32-420F-9426-19385D9A0513}"/>
              </a:ext>
            </a:extLst>
          </p:cNvPr>
          <p:cNvGrpSpPr/>
          <p:nvPr/>
        </p:nvGrpSpPr>
        <p:grpSpPr>
          <a:xfrm>
            <a:off x="1326825" y="1024276"/>
            <a:ext cx="1882074" cy="794492"/>
            <a:chOff x="438666" y="2248922"/>
            <a:chExt cx="1736122" cy="790832"/>
          </a:xfrm>
        </p:grpSpPr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909B48F6-F4F4-44B5-853E-3970C411F266}"/>
                </a:ext>
              </a:extLst>
            </p:cNvPr>
            <p:cNvSpPr/>
            <p:nvPr/>
          </p:nvSpPr>
          <p:spPr>
            <a:xfrm>
              <a:off x="438666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881D5194-C1DD-42B7-A067-992A8B420138}"/>
                </a:ext>
              </a:extLst>
            </p:cNvPr>
            <p:cNvSpPr/>
            <p:nvPr/>
          </p:nvSpPr>
          <p:spPr>
            <a:xfrm>
              <a:off x="1507524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0A18DA5-E218-4EEE-B7A7-F29757E57C80}"/>
                </a:ext>
              </a:extLst>
            </p:cNvPr>
            <p:cNvSpPr/>
            <p:nvPr/>
          </p:nvSpPr>
          <p:spPr>
            <a:xfrm>
              <a:off x="716692" y="2248922"/>
              <a:ext cx="1136822" cy="7908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err="1">
                  <a:solidFill>
                    <a:schemeClr val="tx1"/>
                  </a:solidFill>
                </a:rPr>
                <a:t>droplet</a:t>
              </a:r>
              <a:endParaRPr lang="it-IT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BF5669A5-B1A2-478A-AF87-487366FB767D}"/>
              </a:ext>
            </a:extLst>
          </p:cNvPr>
          <p:cNvGrpSpPr/>
          <p:nvPr/>
        </p:nvGrpSpPr>
        <p:grpSpPr>
          <a:xfrm>
            <a:off x="-707428" y="1830139"/>
            <a:ext cx="5003800" cy="8"/>
            <a:chOff x="430427" y="3039754"/>
            <a:chExt cx="4615763" cy="8"/>
          </a:xfrm>
        </p:grpSpPr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9D6E9287-C3C1-42CC-AAE1-AB8D0F097A19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D8C1C66D-47C2-4492-888B-41E30C6FD8B8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11162AD7-CA04-4766-B381-05949444D7A1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CFA5DED9-4F2D-443A-A168-38A4B095D52B}"/>
              </a:ext>
            </a:extLst>
          </p:cNvPr>
          <p:cNvGrpSpPr/>
          <p:nvPr/>
        </p:nvGrpSpPr>
        <p:grpSpPr>
          <a:xfrm>
            <a:off x="-707428" y="1035640"/>
            <a:ext cx="5003800" cy="8"/>
            <a:chOff x="430427" y="3039754"/>
            <a:chExt cx="4615763" cy="8"/>
          </a:xfrm>
        </p:grpSpPr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1E608EF4-4145-47A0-8D07-DE71A6522109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065B038A-9DCF-40BB-9A69-848042983CB0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E24FAA2D-0C05-4CCE-BA0D-BC4484398967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F0CFEEB2-61F0-4544-AF2E-1CB8E4F3008A}"/>
              </a:ext>
            </a:extLst>
          </p:cNvPr>
          <p:cNvCxnSpPr>
            <a:cxnSpLocks/>
          </p:cNvCxnSpPr>
          <p:nvPr/>
        </p:nvCxnSpPr>
        <p:spPr>
          <a:xfrm>
            <a:off x="1321998" y="1048199"/>
            <a:ext cx="5381" cy="1434091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ttangolo 98">
            <a:extLst>
              <a:ext uri="{FF2B5EF4-FFF2-40B4-BE49-F238E27FC236}">
                <a16:creationId xmlns:a16="http://schemas.microsoft.com/office/drawing/2014/main" id="{05ABE8D2-0D5F-4CC2-A4BE-2CA273484226}"/>
              </a:ext>
            </a:extLst>
          </p:cNvPr>
          <p:cNvSpPr/>
          <p:nvPr/>
        </p:nvSpPr>
        <p:spPr>
          <a:xfrm>
            <a:off x="5709232" y="1024276"/>
            <a:ext cx="763076" cy="81966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BB574D0D-A766-4588-A773-78D00B7D8C52}"/>
              </a:ext>
            </a:extLst>
          </p:cNvPr>
          <p:cNvSpPr/>
          <p:nvPr/>
        </p:nvSpPr>
        <p:spPr>
          <a:xfrm>
            <a:off x="5557229" y="0"/>
            <a:ext cx="924294" cy="103688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C77C5761-D842-4CE3-99FF-6F32A876C5A7}"/>
              </a:ext>
            </a:extLst>
          </p:cNvPr>
          <p:cNvSpPr/>
          <p:nvPr/>
        </p:nvSpPr>
        <p:spPr>
          <a:xfrm>
            <a:off x="5699450" y="1818765"/>
            <a:ext cx="916749" cy="10368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ED6173C0-8806-45BC-92B0-E7EBA08FC344}"/>
              </a:ext>
            </a:extLst>
          </p:cNvPr>
          <p:cNvGrpSpPr/>
          <p:nvPr/>
        </p:nvGrpSpPr>
        <p:grpSpPr>
          <a:xfrm>
            <a:off x="3679331" y="1043163"/>
            <a:ext cx="1882074" cy="794492"/>
            <a:chOff x="438666" y="2248922"/>
            <a:chExt cx="1736122" cy="790832"/>
          </a:xfrm>
        </p:grpSpPr>
        <p:sp>
          <p:nvSpPr>
            <p:cNvPr id="61" name="Ovale 60">
              <a:extLst>
                <a:ext uri="{FF2B5EF4-FFF2-40B4-BE49-F238E27FC236}">
                  <a16:creationId xmlns:a16="http://schemas.microsoft.com/office/drawing/2014/main" id="{803850B2-2F6C-4895-A7D9-1577D2B40BF3}"/>
                </a:ext>
              </a:extLst>
            </p:cNvPr>
            <p:cNvSpPr/>
            <p:nvPr/>
          </p:nvSpPr>
          <p:spPr>
            <a:xfrm>
              <a:off x="438666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Ovale 61">
              <a:extLst>
                <a:ext uri="{FF2B5EF4-FFF2-40B4-BE49-F238E27FC236}">
                  <a16:creationId xmlns:a16="http://schemas.microsoft.com/office/drawing/2014/main" id="{97AB3D7A-CA3F-41BC-A434-32E8C9812774}"/>
                </a:ext>
              </a:extLst>
            </p:cNvPr>
            <p:cNvSpPr/>
            <p:nvPr/>
          </p:nvSpPr>
          <p:spPr>
            <a:xfrm>
              <a:off x="1507524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445B58E0-B666-42DD-B5FF-D99A228744B4}"/>
                </a:ext>
              </a:extLst>
            </p:cNvPr>
            <p:cNvSpPr/>
            <p:nvPr/>
          </p:nvSpPr>
          <p:spPr>
            <a:xfrm>
              <a:off x="716692" y="2248922"/>
              <a:ext cx="1136822" cy="7908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err="1">
                  <a:solidFill>
                    <a:schemeClr val="tx1"/>
                  </a:solidFill>
                </a:rPr>
                <a:t>droplet</a:t>
              </a:r>
              <a:endParaRPr lang="it-IT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39D6C2D0-4F13-4709-9F8C-77695EE80BEF}"/>
              </a:ext>
            </a:extLst>
          </p:cNvPr>
          <p:cNvGrpSpPr/>
          <p:nvPr/>
        </p:nvGrpSpPr>
        <p:grpSpPr>
          <a:xfrm>
            <a:off x="3527803" y="1831363"/>
            <a:ext cx="5003800" cy="8"/>
            <a:chOff x="430427" y="3039754"/>
            <a:chExt cx="4615763" cy="8"/>
          </a:xfrm>
        </p:grpSpPr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23163D4D-DBA4-4286-A3AF-F90F774E15A8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EDCC26FD-45A9-43FB-89B3-05F758C7958A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diritto 59">
              <a:extLst>
                <a:ext uri="{FF2B5EF4-FFF2-40B4-BE49-F238E27FC236}">
                  <a16:creationId xmlns:a16="http://schemas.microsoft.com/office/drawing/2014/main" id="{573D9706-12DC-4C92-9E11-8B14937218BB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47BC16AC-7F8C-4CB2-BAD8-22A135DB1C93}"/>
              </a:ext>
            </a:extLst>
          </p:cNvPr>
          <p:cNvGrpSpPr/>
          <p:nvPr/>
        </p:nvGrpSpPr>
        <p:grpSpPr>
          <a:xfrm>
            <a:off x="3527803" y="1036864"/>
            <a:ext cx="5003800" cy="8"/>
            <a:chOff x="430427" y="3039754"/>
            <a:chExt cx="4615763" cy="8"/>
          </a:xfrm>
        </p:grpSpPr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0B077C45-7FEF-46B1-8CFF-5C93E740F58D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5CC15C72-9BDD-4054-AF83-8D0DA021B8CD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AE91E16B-1C30-4A1A-81A3-DB02673A2CBE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A72E8999-BDEC-42CA-93F3-221E70602744}"/>
              </a:ext>
            </a:extLst>
          </p:cNvPr>
          <p:cNvCxnSpPr>
            <a:cxnSpLocks/>
          </p:cNvCxnSpPr>
          <p:nvPr/>
        </p:nvCxnSpPr>
        <p:spPr>
          <a:xfrm>
            <a:off x="6481522" y="1036864"/>
            <a:ext cx="5381" cy="781901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riangolo isoscele 64">
            <a:extLst>
              <a:ext uri="{FF2B5EF4-FFF2-40B4-BE49-F238E27FC236}">
                <a16:creationId xmlns:a16="http://schemas.microsoft.com/office/drawing/2014/main" id="{3DEC45BB-AF79-4C0E-AEE5-A27DF51D53A6}"/>
              </a:ext>
            </a:extLst>
          </p:cNvPr>
          <p:cNvSpPr/>
          <p:nvPr/>
        </p:nvSpPr>
        <p:spPr>
          <a:xfrm rot="10800000">
            <a:off x="5577584" y="1436084"/>
            <a:ext cx="134347" cy="125999"/>
          </a:xfrm>
          <a:prstGeom prst="triangle">
            <a:avLst>
              <a:gd name="adj" fmla="val 0"/>
            </a:avLst>
          </a:prstGeom>
          <a:solidFill>
            <a:srgbClr val="D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8046F654-D94C-40B1-A387-A3B254DA429E}"/>
              </a:ext>
            </a:extLst>
          </p:cNvPr>
          <p:cNvSpPr/>
          <p:nvPr/>
        </p:nvSpPr>
        <p:spPr>
          <a:xfrm>
            <a:off x="9748364" y="-1224"/>
            <a:ext cx="924294" cy="103688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grpSp>
        <p:nvGrpSpPr>
          <p:cNvPr id="134" name="Gruppo 133">
            <a:extLst>
              <a:ext uri="{FF2B5EF4-FFF2-40B4-BE49-F238E27FC236}">
                <a16:creationId xmlns:a16="http://schemas.microsoft.com/office/drawing/2014/main" id="{2452BB7A-5AB8-473A-AB6C-AB738E5153A6}"/>
              </a:ext>
            </a:extLst>
          </p:cNvPr>
          <p:cNvGrpSpPr/>
          <p:nvPr/>
        </p:nvGrpSpPr>
        <p:grpSpPr>
          <a:xfrm>
            <a:off x="8385857" y="1038837"/>
            <a:ext cx="1882074" cy="794492"/>
            <a:chOff x="438666" y="2248922"/>
            <a:chExt cx="1736122" cy="790832"/>
          </a:xfrm>
        </p:grpSpPr>
        <p:sp>
          <p:nvSpPr>
            <p:cNvPr id="135" name="Ovale 134">
              <a:extLst>
                <a:ext uri="{FF2B5EF4-FFF2-40B4-BE49-F238E27FC236}">
                  <a16:creationId xmlns:a16="http://schemas.microsoft.com/office/drawing/2014/main" id="{5C7C71F8-9656-4353-A13A-3C113F4D35A1}"/>
                </a:ext>
              </a:extLst>
            </p:cNvPr>
            <p:cNvSpPr/>
            <p:nvPr/>
          </p:nvSpPr>
          <p:spPr>
            <a:xfrm>
              <a:off x="438666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6" name="Ovale 135">
              <a:extLst>
                <a:ext uri="{FF2B5EF4-FFF2-40B4-BE49-F238E27FC236}">
                  <a16:creationId xmlns:a16="http://schemas.microsoft.com/office/drawing/2014/main" id="{649D7730-838D-458D-8D9A-DD3233446DCA}"/>
                </a:ext>
              </a:extLst>
            </p:cNvPr>
            <p:cNvSpPr/>
            <p:nvPr/>
          </p:nvSpPr>
          <p:spPr>
            <a:xfrm>
              <a:off x="1507524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7" name="Rettangolo 136">
              <a:extLst>
                <a:ext uri="{FF2B5EF4-FFF2-40B4-BE49-F238E27FC236}">
                  <a16:creationId xmlns:a16="http://schemas.microsoft.com/office/drawing/2014/main" id="{6F17F3D5-02C8-4919-9958-D8CF7707D720}"/>
                </a:ext>
              </a:extLst>
            </p:cNvPr>
            <p:cNvSpPr/>
            <p:nvPr/>
          </p:nvSpPr>
          <p:spPr>
            <a:xfrm>
              <a:off x="716692" y="2248922"/>
              <a:ext cx="1136822" cy="7908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err="1">
                  <a:solidFill>
                    <a:schemeClr val="tx1"/>
                  </a:solidFill>
                </a:rPr>
                <a:t>droplet</a:t>
              </a:r>
              <a:endParaRPr lang="it-IT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E1854D06-92D0-43BE-86AC-9CCB43E66113}"/>
              </a:ext>
            </a:extLst>
          </p:cNvPr>
          <p:cNvGrpSpPr/>
          <p:nvPr/>
        </p:nvGrpSpPr>
        <p:grpSpPr>
          <a:xfrm>
            <a:off x="7718938" y="1830139"/>
            <a:ext cx="5003800" cy="8"/>
            <a:chOff x="430427" y="3039754"/>
            <a:chExt cx="4615763" cy="8"/>
          </a:xfrm>
        </p:grpSpPr>
        <p:cxnSp>
          <p:nvCxnSpPr>
            <p:cNvPr id="139" name="Connettore diritto 138">
              <a:extLst>
                <a:ext uri="{FF2B5EF4-FFF2-40B4-BE49-F238E27FC236}">
                  <a16:creationId xmlns:a16="http://schemas.microsoft.com/office/drawing/2014/main" id="{FFAF3375-58A7-4C75-867E-27451FE896B3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diritto 139">
              <a:extLst>
                <a:ext uri="{FF2B5EF4-FFF2-40B4-BE49-F238E27FC236}">
                  <a16:creationId xmlns:a16="http://schemas.microsoft.com/office/drawing/2014/main" id="{40E7EB2E-1642-4F7F-8A78-2FBB079CDEB5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diritto 140">
              <a:extLst>
                <a:ext uri="{FF2B5EF4-FFF2-40B4-BE49-F238E27FC236}">
                  <a16:creationId xmlns:a16="http://schemas.microsoft.com/office/drawing/2014/main" id="{E7285A06-EB9F-4157-9ECF-DC0CE534A46A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uppo 141">
            <a:extLst>
              <a:ext uri="{FF2B5EF4-FFF2-40B4-BE49-F238E27FC236}">
                <a16:creationId xmlns:a16="http://schemas.microsoft.com/office/drawing/2014/main" id="{75FDB352-7DA7-4694-A05B-77DED5892F68}"/>
              </a:ext>
            </a:extLst>
          </p:cNvPr>
          <p:cNvGrpSpPr/>
          <p:nvPr/>
        </p:nvGrpSpPr>
        <p:grpSpPr>
          <a:xfrm>
            <a:off x="7718938" y="1035640"/>
            <a:ext cx="5003800" cy="8"/>
            <a:chOff x="430427" y="3039754"/>
            <a:chExt cx="4615763" cy="8"/>
          </a:xfrm>
        </p:grpSpPr>
        <p:cxnSp>
          <p:nvCxnSpPr>
            <p:cNvPr id="143" name="Connettore diritto 142">
              <a:extLst>
                <a:ext uri="{FF2B5EF4-FFF2-40B4-BE49-F238E27FC236}">
                  <a16:creationId xmlns:a16="http://schemas.microsoft.com/office/drawing/2014/main" id="{6BB55BEE-E055-44E6-A6A1-84CB45234400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diritto 143">
              <a:extLst>
                <a:ext uri="{FF2B5EF4-FFF2-40B4-BE49-F238E27FC236}">
                  <a16:creationId xmlns:a16="http://schemas.microsoft.com/office/drawing/2014/main" id="{CEE78761-9819-4773-A24E-B4776D7B0C46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diritto 144">
              <a:extLst>
                <a:ext uri="{FF2B5EF4-FFF2-40B4-BE49-F238E27FC236}">
                  <a16:creationId xmlns:a16="http://schemas.microsoft.com/office/drawing/2014/main" id="{B04D9885-1311-4DF4-82A6-9F773F9A209E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Connettore diritto 145">
            <a:extLst>
              <a:ext uri="{FF2B5EF4-FFF2-40B4-BE49-F238E27FC236}">
                <a16:creationId xmlns:a16="http://schemas.microsoft.com/office/drawing/2014/main" id="{932A863E-6564-4827-B386-A042218D6990}"/>
              </a:ext>
            </a:extLst>
          </p:cNvPr>
          <p:cNvCxnSpPr>
            <a:cxnSpLocks/>
          </p:cNvCxnSpPr>
          <p:nvPr/>
        </p:nvCxnSpPr>
        <p:spPr>
          <a:xfrm>
            <a:off x="10672657" y="1035640"/>
            <a:ext cx="5381" cy="1434091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Immagine 149">
            <a:extLst>
              <a:ext uri="{FF2B5EF4-FFF2-40B4-BE49-F238E27FC236}">
                <a16:creationId xmlns:a16="http://schemas.microsoft.com/office/drawing/2014/main" id="{C13A6864-418C-4A42-8CA5-C65D3AE92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562" y="2952299"/>
            <a:ext cx="5862420" cy="3908280"/>
          </a:xfrm>
          <a:prstGeom prst="rect">
            <a:avLst/>
          </a:prstGeom>
        </p:spPr>
      </p:pic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3D6B703A-4BA7-4D3B-934C-3D635A2A3A88}"/>
              </a:ext>
            </a:extLst>
          </p:cNvPr>
          <p:cNvSpPr txBox="1"/>
          <p:nvPr/>
        </p:nvSpPr>
        <p:spPr>
          <a:xfrm>
            <a:off x="675221" y="1979236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01D2EB9E-3A12-4526-93F7-BD03B4F0079E}"/>
              </a:ext>
            </a:extLst>
          </p:cNvPr>
          <p:cNvSpPr txBox="1"/>
          <p:nvPr/>
        </p:nvSpPr>
        <p:spPr>
          <a:xfrm>
            <a:off x="5075394" y="1986744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cxnSp>
        <p:nvCxnSpPr>
          <p:cNvPr id="158" name="Connettore diritto 157">
            <a:extLst>
              <a:ext uri="{FF2B5EF4-FFF2-40B4-BE49-F238E27FC236}">
                <a16:creationId xmlns:a16="http://schemas.microsoft.com/office/drawing/2014/main" id="{59272616-E235-408C-94AB-1D2FB9EBC5AD}"/>
              </a:ext>
            </a:extLst>
          </p:cNvPr>
          <p:cNvCxnSpPr>
            <a:cxnSpLocks/>
            <a:stCxn id="62" idx="6"/>
          </p:cNvCxnSpPr>
          <p:nvPr/>
        </p:nvCxnSpPr>
        <p:spPr>
          <a:xfrm flipV="1">
            <a:off x="5561405" y="1055722"/>
            <a:ext cx="0" cy="384691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ttangolo 166">
            <a:extLst>
              <a:ext uri="{FF2B5EF4-FFF2-40B4-BE49-F238E27FC236}">
                <a16:creationId xmlns:a16="http://schemas.microsoft.com/office/drawing/2014/main" id="{F8C3B8DA-E2AA-4588-9950-6D9965877270}"/>
              </a:ext>
            </a:extLst>
          </p:cNvPr>
          <p:cNvSpPr/>
          <p:nvPr/>
        </p:nvSpPr>
        <p:spPr>
          <a:xfrm>
            <a:off x="5576950" y="1052070"/>
            <a:ext cx="134987" cy="384691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5F3A846A-AC63-4C8F-A633-82F0D746933B}"/>
              </a:ext>
            </a:extLst>
          </p:cNvPr>
          <p:cNvCxnSpPr>
            <a:cxnSpLocks/>
          </p:cNvCxnSpPr>
          <p:nvPr/>
        </p:nvCxnSpPr>
        <p:spPr>
          <a:xfrm>
            <a:off x="5581160" y="1439690"/>
            <a:ext cx="358098" cy="358097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CasellaDiTesto 168">
            <a:extLst>
              <a:ext uri="{FF2B5EF4-FFF2-40B4-BE49-F238E27FC236}">
                <a16:creationId xmlns:a16="http://schemas.microsoft.com/office/drawing/2014/main" id="{B92304D6-A16B-4738-80B4-B82E8BF98A93}"/>
              </a:ext>
            </a:extLst>
          </p:cNvPr>
          <p:cNvSpPr txBox="1"/>
          <p:nvPr/>
        </p:nvSpPr>
        <p:spPr>
          <a:xfrm>
            <a:off x="9268314" y="202056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73" name="Rettangolo 172">
            <a:extLst>
              <a:ext uri="{FF2B5EF4-FFF2-40B4-BE49-F238E27FC236}">
                <a16:creationId xmlns:a16="http://schemas.microsoft.com/office/drawing/2014/main" id="{02B75A5C-9AE2-417B-8E8F-C3C6F36ED32A}"/>
              </a:ext>
            </a:extLst>
          </p:cNvPr>
          <p:cNvSpPr/>
          <p:nvPr/>
        </p:nvSpPr>
        <p:spPr>
          <a:xfrm>
            <a:off x="9901755" y="1837655"/>
            <a:ext cx="916749" cy="10368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cxnSp>
        <p:nvCxnSpPr>
          <p:cNvPr id="177" name="Connettore diritto 176">
            <a:extLst>
              <a:ext uri="{FF2B5EF4-FFF2-40B4-BE49-F238E27FC236}">
                <a16:creationId xmlns:a16="http://schemas.microsoft.com/office/drawing/2014/main" id="{EB2E0E10-EF7B-4E35-B4F4-54D2D955A461}"/>
              </a:ext>
            </a:extLst>
          </p:cNvPr>
          <p:cNvCxnSpPr>
            <a:cxnSpLocks/>
          </p:cNvCxnSpPr>
          <p:nvPr/>
        </p:nvCxnSpPr>
        <p:spPr>
          <a:xfrm>
            <a:off x="10101174" y="1070569"/>
            <a:ext cx="571483" cy="748196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CasellaDiTesto 192">
            <a:extLst>
              <a:ext uri="{FF2B5EF4-FFF2-40B4-BE49-F238E27FC236}">
                <a16:creationId xmlns:a16="http://schemas.microsoft.com/office/drawing/2014/main" id="{2FCCC6A3-446F-42CF-AD3B-A10CF166A968}"/>
              </a:ext>
            </a:extLst>
          </p:cNvPr>
          <p:cNvSpPr txBox="1"/>
          <p:nvPr/>
        </p:nvSpPr>
        <p:spPr>
          <a:xfrm>
            <a:off x="5145633" y="5929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A8AB8D7-8319-4C87-A049-278B9DA4C66B}"/>
              </a:ext>
            </a:extLst>
          </p:cNvPr>
          <p:cNvCxnSpPr>
            <a:cxnSpLocks/>
            <a:stCxn id="193" idx="2"/>
            <a:endCxn id="167" idx="1"/>
          </p:cNvCxnSpPr>
          <p:nvPr/>
        </p:nvCxnSpPr>
        <p:spPr>
          <a:xfrm>
            <a:off x="5300483" y="962328"/>
            <a:ext cx="276467" cy="2820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asellaDiTesto 197">
            <a:extLst>
              <a:ext uri="{FF2B5EF4-FFF2-40B4-BE49-F238E27FC236}">
                <a16:creationId xmlns:a16="http://schemas.microsoft.com/office/drawing/2014/main" id="{FBF829CA-7742-4ED7-BDC5-33AC3B3790EB}"/>
              </a:ext>
            </a:extLst>
          </p:cNvPr>
          <p:cNvSpPr txBox="1"/>
          <p:nvPr/>
        </p:nvSpPr>
        <p:spPr>
          <a:xfrm>
            <a:off x="4007538" y="106845"/>
            <a:ext cx="12419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La luminosità aumenta perché aumenta il volume raccolto. Si ha un massimo.</a:t>
            </a:r>
          </a:p>
        </p:txBody>
      </p:sp>
      <p:sp>
        <p:nvSpPr>
          <p:cNvPr id="199" name="Triangolo isoscele 198">
            <a:extLst>
              <a:ext uri="{FF2B5EF4-FFF2-40B4-BE49-F238E27FC236}">
                <a16:creationId xmlns:a16="http://schemas.microsoft.com/office/drawing/2014/main" id="{4796D3E7-3F44-4B61-A23C-C3C44218CAF5}"/>
              </a:ext>
            </a:extLst>
          </p:cNvPr>
          <p:cNvSpPr/>
          <p:nvPr/>
        </p:nvSpPr>
        <p:spPr>
          <a:xfrm rot="10800000">
            <a:off x="10095792" y="1047029"/>
            <a:ext cx="180192" cy="231699"/>
          </a:xfrm>
          <a:prstGeom prst="triangle">
            <a:avLst>
              <a:gd name="adj" fmla="val 0"/>
            </a:avLst>
          </a:prstGeom>
          <a:solidFill>
            <a:srgbClr val="D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0" name="CasellaDiTesto 199">
            <a:extLst>
              <a:ext uri="{FF2B5EF4-FFF2-40B4-BE49-F238E27FC236}">
                <a16:creationId xmlns:a16="http://schemas.microsoft.com/office/drawing/2014/main" id="{88B174D1-48EA-41A7-A2BC-33D4374C36AD}"/>
              </a:ext>
            </a:extLst>
          </p:cNvPr>
          <p:cNvSpPr txBox="1"/>
          <p:nvPr/>
        </p:nvSpPr>
        <p:spPr>
          <a:xfrm>
            <a:off x="9336768" y="59299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B’</a:t>
            </a:r>
          </a:p>
        </p:txBody>
      </p:sp>
      <p:cxnSp>
        <p:nvCxnSpPr>
          <p:cNvPr id="201" name="Connettore 2 200">
            <a:extLst>
              <a:ext uri="{FF2B5EF4-FFF2-40B4-BE49-F238E27FC236}">
                <a16:creationId xmlns:a16="http://schemas.microsoft.com/office/drawing/2014/main" id="{CDA5E0ED-8B7A-4931-9B26-E18C6B31C17D}"/>
              </a:ext>
            </a:extLst>
          </p:cNvPr>
          <p:cNvCxnSpPr>
            <a:cxnSpLocks/>
            <a:stCxn id="200" idx="2"/>
            <a:endCxn id="199" idx="5"/>
          </p:cNvCxnSpPr>
          <p:nvPr/>
        </p:nvCxnSpPr>
        <p:spPr>
          <a:xfrm>
            <a:off x="9520472" y="962328"/>
            <a:ext cx="665416" cy="20055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ttangolo 221">
            <a:extLst>
              <a:ext uri="{FF2B5EF4-FFF2-40B4-BE49-F238E27FC236}">
                <a16:creationId xmlns:a16="http://schemas.microsoft.com/office/drawing/2014/main" id="{6FE44B3D-2FF1-419B-8DC1-2B805094147B}"/>
              </a:ext>
            </a:extLst>
          </p:cNvPr>
          <p:cNvSpPr/>
          <p:nvPr/>
        </p:nvSpPr>
        <p:spPr>
          <a:xfrm>
            <a:off x="1365430" y="4979201"/>
            <a:ext cx="411544" cy="798811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2"/>
                </a:solidFill>
              </a:rPr>
              <a:t>A’’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223" name="Rettangolo 222">
            <a:extLst>
              <a:ext uri="{FF2B5EF4-FFF2-40B4-BE49-F238E27FC236}">
                <a16:creationId xmlns:a16="http://schemas.microsoft.com/office/drawing/2014/main" id="{0B107A1A-B86E-4F2A-8598-F5002D7353E6}"/>
              </a:ext>
            </a:extLst>
          </p:cNvPr>
          <p:cNvSpPr/>
          <p:nvPr/>
        </p:nvSpPr>
        <p:spPr>
          <a:xfrm>
            <a:off x="843189" y="3942887"/>
            <a:ext cx="924294" cy="103688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grpSp>
        <p:nvGrpSpPr>
          <p:cNvPr id="224" name="Gruppo 223">
            <a:extLst>
              <a:ext uri="{FF2B5EF4-FFF2-40B4-BE49-F238E27FC236}">
                <a16:creationId xmlns:a16="http://schemas.microsoft.com/office/drawing/2014/main" id="{C5E1FE18-460F-437D-B997-1C85170E0146}"/>
              </a:ext>
            </a:extLst>
          </p:cNvPr>
          <p:cNvGrpSpPr/>
          <p:nvPr/>
        </p:nvGrpSpPr>
        <p:grpSpPr>
          <a:xfrm>
            <a:off x="-519318" y="4982948"/>
            <a:ext cx="1882074" cy="794492"/>
            <a:chOff x="438666" y="2248922"/>
            <a:chExt cx="1736122" cy="790832"/>
          </a:xfrm>
        </p:grpSpPr>
        <p:sp>
          <p:nvSpPr>
            <p:cNvPr id="225" name="Ovale 224">
              <a:extLst>
                <a:ext uri="{FF2B5EF4-FFF2-40B4-BE49-F238E27FC236}">
                  <a16:creationId xmlns:a16="http://schemas.microsoft.com/office/drawing/2014/main" id="{A4726924-D4E5-48D6-A453-615C6CCD5E19}"/>
                </a:ext>
              </a:extLst>
            </p:cNvPr>
            <p:cNvSpPr/>
            <p:nvPr/>
          </p:nvSpPr>
          <p:spPr>
            <a:xfrm>
              <a:off x="438666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6" name="Ovale 225">
              <a:extLst>
                <a:ext uri="{FF2B5EF4-FFF2-40B4-BE49-F238E27FC236}">
                  <a16:creationId xmlns:a16="http://schemas.microsoft.com/office/drawing/2014/main" id="{DC55570D-7807-4763-A24C-86B77F3BCF93}"/>
                </a:ext>
              </a:extLst>
            </p:cNvPr>
            <p:cNvSpPr/>
            <p:nvPr/>
          </p:nvSpPr>
          <p:spPr>
            <a:xfrm>
              <a:off x="1507524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7" name="Rettangolo 226">
              <a:extLst>
                <a:ext uri="{FF2B5EF4-FFF2-40B4-BE49-F238E27FC236}">
                  <a16:creationId xmlns:a16="http://schemas.microsoft.com/office/drawing/2014/main" id="{B2744E52-4789-4FB9-9756-5BAE41EAD701}"/>
                </a:ext>
              </a:extLst>
            </p:cNvPr>
            <p:cNvSpPr/>
            <p:nvPr/>
          </p:nvSpPr>
          <p:spPr>
            <a:xfrm>
              <a:off x="716692" y="2248922"/>
              <a:ext cx="1136822" cy="7908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err="1">
                  <a:solidFill>
                    <a:schemeClr val="tx1"/>
                  </a:solidFill>
                </a:rPr>
                <a:t>droplet</a:t>
              </a:r>
              <a:endParaRPr lang="it-IT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8" name="Gruppo 227">
            <a:extLst>
              <a:ext uri="{FF2B5EF4-FFF2-40B4-BE49-F238E27FC236}">
                <a16:creationId xmlns:a16="http://schemas.microsoft.com/office/drawing/2014/main" id="{52E6FB39-9532-4D03-9B18-D124CDCFEDAC}"/>
              </a:ext>
            </a:extLst>
          </p:cNvPr>
          <p:cNvGrpSpPr/>
          <p:nvPr/>
        </p:nvGrpSpPr>
        <p:grpSpPr>
          <a:xfrm>
            <a:off x="-1186237" y="5774250"/>
            <a:ext cx="5003800" cy="8"/>
            <a:chOff x="430427" y="3039754"/>
            <a:chExt cx="4615763" cy="8"/>
          </a:xfrm>
        </p:grpSpPr>
        <p:cxnSp>
          <p:nvCxnSpPr>
            <p:cNvPr id="229" name="Connettore diritto 228">
              <a:extLst>
                <a:ext uri="{FF2B5EF4-FFF2-40B4-BE49-F238E27FC236}">
                  <a16:creationId xmlns:a16="http://schemas.microsoft.com/office/drawing/2014/main" id="{84FBF0CF-12D4-4CF3-A8F0-1C9C087089AB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diritto 229">
              <a:extLst>
                <a:ext uri="{FF2B5EF4-FFF2-40B4-BE49-F238E27FC236}">
                  <a16:creationId xmlns:a16="http://schemas.microsoft.com/office/drawing/2014/main" id="{AC633673-7156-447E-ACF0-1BC107166A2E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diritto 230">
              <a:extLst>
                <a:ext uri="{FF2B5EF4-FFF2-40B4-BE49-F238E27FC236}">
                  <a16:creationId xmlns:a16="http://schemas.microsoft.com/office/drawing/2014/main" id="{90938F6D-E769-43E4-8C39-3E5E41340043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uppo 231">
            <a:extLst>
              <a:ext uri="{FF2B5EF4-FFF2-40B4-BE49-F238E27FC236}">
                <a16:creationId xmlns:a16="http://schemas.microsoft.com/office/drawing/2014/main" id="{3586ACB5-B448-46A1-9814-21BCA7355116}"/>
              </a:ext>
            </a:extLst>
          </p:cNvPr>
          <p:cNvGrpSpPr/>
          <p:nvPr/>
        </p:nvGrpSpPr>
        <p:grpSpPr>
          <a:xfrm>
            <a:off x="-1186237" y="4979751"/>
            <a:ext cx="5003800" cy="8"/>
            <a:chOff x="430427" y="3039754"/>
            <a:chExt cx="4615763" cy="8"/>
          </a:xfrm>
        </p:grpSpPr>
        <p:cxnSp>
          <p:nvCxnSpPr>
            <p:cNvPr id="233" name="Connettore diritto 232">
              <a:extLst>
                <a:ext uri="{FF2B5EF4-FFF2-40B4-BE49-F238E27FC236}">
                  <a16:creationId xmlns:a16="http://schemas.microsoft.com/office/drawing/2014/main" id="{52E749EA-9DC2-4D9C-8D97-BA31182CCA69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diritto 233">
              <a:extLst>
                <a:ext uri="{FF2B5EF4-FFF2-40B4-BE49-F238E27FC236}">
                  <a16:creationId xmlns:a16="http://schemas.microsoft.com/office/drawing/2014/main" id="{A3188FB8-2B3A-495E-A8FF-2F8DD752C52B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diritto 234">
              <a:extLst>
                <a:ext uri="{FF2B5EF4-FFF2-40B4-BE49-F238E27FC236}">
                  <a16:creationId xmlns:a16="http://schemas.microsoft.com/office/drawing/2014/main" id="{F44CDCF7-4ED4-405A-BABC-9CC19DFAC619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6" name="Connettore diritto 235">
            <a:extLst>
              <a:ext uri="{FF2B5EF4-FFF2-40B4-BE49-F238E27FC236}">
                <a16:creationId xmlns:a16="http://schemas.microsoft.com/office/drawing/2014/main" id="{3C545345-8478-4EA3-8A41-DB1A642F6F9A}"/>
              </a:ext>
            </a:extLst>
          </p:cNvPr>
          <p:cNvCxnSpPr>
            <a:cxnSpLocks/>
          </p:cNvCxnSpPr>
          <p:nvPr/>
        </p:nvCxnSpPr>
        <p:spPr>
          <a:xfrm>
            <a:off x="1767482" y="4979751"/>
            <a:ext cx="5381" cy="1434091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CasellaDiTesto 236">
            <a:extLst>
              <a:ext uri="{FF2B5EF4-FFF2-40B4-BE49-F238E27FC236}">
                <a16:creationId xmlns:a16="http://schemas.microsoft.com/office/drawing/2014/main" id="{BAB38EC3-EA20-4ED6-B98F-5C136C9D803A}"/>
              </a:ext>
            </a:extLst>
          </p:cNvPr>
          <p:cNvSpPr txBox="1"/>
          <p:nvPr/>
        </p:nvSpPr>
        <p:spPr>
          <a:xfrm>
            <a:off x="363139" y="5964671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238" name="Rettangolo 237">
            <a:extLst>
              <a:ext uri="{FF2B5EF4-FFF2-40B4-BE49-F238E27FC236}">
                <a16:creationId xmlns:a16="http://schemas.microsoft.com/office/drawing/2014/main" id="{174365E8-282D-45F7-84D8-3696FCF96DBB}"/>
              </a:ext>
            </a:extLst>
          </p:cNvPr>
          <p:cNvSpPr/>
          <p:nvPr/>
        </p:nvSpPr>
        <p:spPr>
          <a:xfrm>
            <a:off x="996580" y="5781766"/>
            <a:ext cx="916749" cy="10368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cxnSp>
        <p:nvCxnSpPr>
          <p:cNvPr id="239" name="Connettore diritto 238">
            <a:extLst>
              <a:ext uri="{FF2B5EF4-FFF2-40B4-BE49-F238E27FC236}">
                <a16:creationId xmlns:a16="http://schemas.microsoft.com/office/drawing/2014/main" id="{0C81F5F5-7A44-4981-B0BB-F96D1C1F6CBE}"/>
              </a:ext>
            </a:extLst>
          </p:cNvPr>
          <p:cNvCxnSpPr>
            <a:cxnSpLocks/>
          </p:cNvCxnSpPr>
          <p:nvPr/>
        </p:nvCxnSpPr>
        <p:spPr>
          <a:xfrm>
            <a:off x="1321403" y="5011135"/>
            <a:ext cx="571483" cy="748196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riangolo isoscele 239">
            <a:extLst>
              <a:ext uri="{FF2B5EF4-FFF2-40B4-BE49-F238E27FC236}">
                <a16:creationId xmlns:a16="http://schemas.microsoft.com/office/drawing/2014/main" id="{F85BE973-4A11-458E-B43D-94C8A313ADD1}"/>
              </a:ext>
            </a:extLst>
          </p:cNvPr>
          <p:cNvSpPr/>
          <p:nvPr/>
        </p:nvSpPr>
        <p:spPr>
          <a:xfrm rot="10800000">
            <a:off x="1190617" y="4991140"/>
            <a:ext cx="180192" cy="231699"/>
          </a:xfrm>
          <a:prstGeom prst="triangle">
            <a:avLst>
              <a:gd name="adj" fmla="val 0"/>
            </a:avLst>
          </a:prstGeom>
          <a:solidFill>
            <a:srgbClr val="D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1" name="CasellaDiTesto 240">
            <a:extLst>
              <a:ext uri="{FF2B5EF4-FFF2-40B4-BE49-F238E27FC236}">
                <a16:creationId xmlns:a16="http://schemas.microsoft.com/office/drawing/2014/main" id="{20FCDAFD-D3D9-43A9-9A93-076F1F53D3E3}"/>
              </a:ext>
            </a:extLst>
          </p:cNvPr>
          <p:cNvSpPr txBox="1"/>
          <p:nvPr/>
        </p:nvSpPr>
        <p:spPr>
          <a:xfrm>
            <a:off x="431593" y="453710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B’’</a:t>
            </a:r>
          </a:p>
        </p:txBody>
      </p:sp>
      <p:cxnSp>
        <p:nvCxnSpPr>
          <p:cNvPr id="242" name="Connettore 2 241">
            <a:extLst>
              <a:ext uri="{FF2B5EF4-FFF2-40B4-BE49-F238E27FC236}">
                <a16:creationId xmlns:a16="http://schemas.microsoft.com/office/drawing/2014/main" id="{8ADD1A31-939B-47B7-9ED7-007BBEA68522}"/>
              </a:ext>
            </a:extLst>
          </p:cNvPr>
          <p:cNvCxnSpPr>
            <a:cxnSpLocks/>
            <a:stCxn id="241" idx="2"/>
            <a:endCxn id="240" idx="5"/>
          </p:cNvCxnSpPr>
          <p:nvPr/>
        </p:nvCxnSpPr>
        <p:spPr>
          <a:xfrm>
            <a:off x="644151" y="4906439"/>
            <a:ext cx="636562" cy="20055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riangolo isoscele 244">
            <a:extLst>
              <a:ext uri="{FF2B5EF4-FFF2-40B4-BE49-F238E27FC236}">
                <a16:creationId xmlns:a16="http://schemas.microsoft.com/office/drawing/2014/main" id="{4ED7F140-B745-44EA-B9E0-E75B4351551F}"/>
              </a:ext>
            </a:extLst>
          </p:cNvPr>
          <p:cNvSpPr/>
          <p:nvPr/>
        </p:nvSpPr>
        <p:spPr>
          <a:xfrm>
            <a:off x="1778228" y="5624173"/>
            <a:ext cx="118448" cy="135149"/>
          </a:xfrm>
          <a:prstGeom prst="triangle">
            <a:avLst>
              <a:gd name="adj" fmla="val 0"/>
            </a:avLst>
          </a:prstGeom>
          <a:solidFill>
            <a:srgbClr val="D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47" name="Connettore 2 246">
            <a:extLst>
              <a:ext uri="{FF2B5EF4-FFF2-40B4-BE49-F238E27FC236}">
                <a16:creationId xmlns:a16="http://schemas.microsoft.com/office/drawing/2014/main" id="{D49F23A5-B3D2-4CA1-9A79-EA3BD7CD5074}"/>
              </a:ext>
            </a:extLst>
          </p:cNvPr>
          <p:cNvCxnSpPr>
            <a:cxnSpLocks/>
          </p:cNvCxnSpPr>
          <p:nvPr/>
        </p:nvCxnSpPr>
        <p:spPr>
          <a:xfrm flipH="1">
            <a:off x="1826218" y="5460699"/>
            <a:ext cx="278153" cy="2192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CasellaDiTesto 249">
            <a:extLst>
              <a:ext uri="{FF2B5EF4-FFF2-40B4-BE49-F238E27FC236}">
                <a16:creationId xmlns:a16="http://schemas.microsoft.com/office/drawing/2014/main" id="{82FED75F-BF79-4E74-A536-AB018E47CF49}"/>
              </a:ext>
            </a:extLst>
          </p:cNvPr>
          <p:cNvSpPr txBox="1"/>
          <p:nvPr/>
        </p:nvSpPr>
        <p:spPr>
          <a:xfrm>
            <a:off x="2082477" y="5173088"/>
            <a:ext cx="433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C’’</a:t>
            </a:r>
          </a:p>
        </p:txBody>
      </p:sp>
      <p:sp>
        <p:nvSpPr>
          <p:cNvPr id="251" name="CasellaDiTesto 250">
            <a:extLst>
              <a:ext uri="{FF2B5EF4-FFF2-40B4-BE49-F238E27FC236}">
                <a16:creationId xmlns:a16="http://schemas.microsoft.com/office/drawing/2014/main" id="{32DFB05B-EBAC-4142-9E54-CCC0C40674D5}"/>
              </a:ext>
            </a:extLst>
          </p:cNvPr>
          <p:cNvSpPr txBox="1"/>
          <p:nvPr/>
        </p:nvSpPr>
        <p:spPr>
          <a:xfrm>
            <a:off x="7895377" y="106845"/>
            <a:ext cx="1241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La luminosità torna a diminuire perché A crolla velocemente.</a:t>
            </a:r>
          </a:p>
        </p:txBody>
      </p:sp>
      <p:sp>
        <p:nvSpPr>
          <p:cNvPr id="252" name="Ovale 251">
            <a:extLst>
              <a:ext uri="{FF2B5EF4-FFF2-40B4-BE49-F238E27FC236}">
                <a16:creationId xmlns:a16="http://schemas.microsoft.com/office/drawing/2014/main" id="{CDD74A2B-4F65-41DE-96B5-E971C8B54991}"/>
              </a:ext>
            </a:extLst>
          </p:cNvPr>
          <p:cNvSpPr/>
          <p:nvPr/>
        </p:nvSpPr>
        <p:spPr>
          <a:xfrm>
            <a:off x="9306382" y="5612238"/>
            <a:ext cx="352827" cy="394365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3" name="CasellaDiTesto 252">
            <a:extLst>
              <a:ext uri="{FF2B5EF4-FFF2-40B4-BE49-F238E27FC236}">
                <a16:creationId xmlns:a16="http://schemas.microsoft.com/office/drawing/2014/main" id="{644A9E3E-8C35-4C86-BF06-36B94E11BA61}"/>
              </a:ext>
            </a:extLst>
          </p:cNvPr>
          <p:cNvSpPr txBox="1"/>
          <p:nvPr/>
        </p:nvSpPr>
        <p:spPr>
          <a:xfrm>
            <a:off x="9121171" y="5784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254" name="Ovale 253">
            <a:extLst>
              <a:ext uri="{FF2B5EF4-FFF2-40B4-BE49-F238E27FC236}">
                <a16:creationId xmlns:a16="http://schemas.microsoft.com/office/drawing/2014/main" id="{E1DBB802-A834-4C5B-858C-0DC97BFAFBCA}"/>
              </a:ext>
            </a:extLst>
          </p:cNvPr>
          <p:cNvSpPr/>
          <p:nvPr/>
        </p:nvSpPr>
        <p:spPr>
          <a:xfrm>
            <a:off x="8533345" y="5330524"/>
            <a:ext cx="352827" cy="394365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5" name="CasellaDiTesto 254">
            <a:extLst>
              <a:ext uri="{FF2B5EF4-FFF2-40B4-BE49-F238E27FC236}">
                <a16:creationId xmlns:a16="http://schemas.microsoft.com/office/drawing/2014/main" id="{EAEE67E9-9DA7-4C22-ADA0-C82548B4A7F0}"/>
              </a:ext>
            </a:extLst>
          </p:cNvPr>
          <p:cNvSpPr txBox="1"/>
          <p:nvPr/>
        </p:nvSpPr>
        <p:spPr>
          <a:xfrm>
            <a:off x="8348134" y="5502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256" name="Ovale 255">
            <a:extLst>
              <a:ext uri="{FF2B5EF4-FFF2-40B4-BE49-F238E27FC236}">
                <a16:creationId xmlns:a16="http://schemas.microsoft.com/office/drawing/2014/main" id="{B82A3738-3D2F-4259-AB28-F0372BC0E393}"/>
              </a:ext>
            </a:extLst>
          </p:cNvPr>
          <p:cNvSpPr/>
          <p:nvPr/>
        </p:nvSpPr>
        <p:spPr>
          <a:xfrm rot="1051869">
            <a:off x="9487360" y="4758000"/>
            <a:ext cx="352827" cy="869815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7" name="CasellaDiTesto 256">
            <a:extLst>
              <a:ext uri="{FF2B5EF4-FFF2-40B4-BE49-F238E27FC236}">
                <a16:creationId xmlns:a16="http://schemas.microsoft.com/office/drawing/2014/main" id="{3941007E-B709-41FD-98C2-B8402007B1C9}"/>
              </a:ext>
            </a:extLst>
          </p:cNvPr>
          <p:cNvSpPr txBox="1"/>
          <p:nvPr/>
        </p:nvSpPr>
        <p:spPr>
          <a:xfrm>
            <a:off x="9850016" y="5041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258" name="Ovale 257">
            <a:extLst>
              <a:ext uri="{FF2B5EF4-FFF2-40B4-BE49-F238E27FC236}">
                <a16:creationId xmlns:a16="http://schemas.microsoft.com/office/drawing/2014/main" id="{B18E2036-9DE3-4BDB-9F60-16BF04A4DDC3}"/>
              </a:ext>
            </a:extLst>
          </p:cNvPr>
          <p:cNvSpPr/>
          <p:nvPr/>
        </p:nvSpPr>
        <p:spPr>
          <a:xfrm>
            <a:off x="9610171" y="4455139"/>
            <a:ext cx="352827" cy="394365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9" name="CasellaDiTesto 258">
            <a:extLst>
              <a:ext uri="{FF2B5EF4-FFF2-40B4-BE49-F238E27FC236}">
                <a16:creationId xmlns:a16="http://schemas.microsoft.com/office/drawing/2014/main" id="{17E68ACE-C1C7-41E3-B1DC-CA240D4E34F9}"/>
              </a:ext>
            </a:extLst>
          </p:cNvPr>
          <p:cNvSpPr txBox="1"/>
          <p:nvPr/>
        </p:nvSpPr>
        <p:spPr>
          <a:xfrm>
            <a:off x="9308485" y="4207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cxnSp>
        <p:nvCxnSpPr>
          <p:cNvPr id="261" name="Connettore 2 260">
            <a:extLst>
              <a:ext uri="{FF2B5EF4-FFF2-40B4-BE49-F238E27FC236}">
                <a16:creationId xmlns:a16="http://schemas.microsoft.com/office/drawing/2014/main" id="{2A3CE302-ADF1-45D3-9747-64DD999799EA}"/>
              </a:ext>
            </a:extLst>
          </p:cNvPr>
          <p:cNvCxnSpPr>
            <a:cxnSpLocks/>
            <a:endCxn id="291" idx="1"/>
          </p:cNvCxnSpPr>
          <p:nvPr/>
        </p:nvCxnSpPr>
        <p:spPr>
          <a:xfrm>
            <a:off x="7355017" y="4207926"/>
            <a:ext cx="1800725" cy="9003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CasellaDiTesto 261">
            <a:extLst>
              <a:ext uri="{FF2B5EF4-FFF2-40B4-BE49-F238E27FC236}">
                <a16:creationId xmlns:a16="http://schemas.microsoft.com/office/drawing/2014/main" id="{424D54B0-07DE-465F-8E17-FD3CF5764A41}"/>
              </a:ext>
            </a:extLst>
          </p:cNvPr>
          <p:cNvSpPr txBox="1"/>
          <p:nvPr/>
        </p:nvSpPr>
        <p:spPr>
          <a:xfrm>
            <a:off x="7076358" y="383859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64" name="Rettangolo 263">
            <a:extLst>
              <a:ext uri="{FF2B5EF4-FFF2-40B4-BE49-F238E27FC236}">
                <a16:creationId xmlns:a16="http://schemas.microsoft.com/office/drawing/2014/main" id="{1420B3C5-97CC-498A-92B9-1361BF05888B}"/>
              </a:ext>
            </a:extLst>
          </p:cNvPr>
          <p:cNvSpPr/>
          <p:nvPr/>
        </p:nvSpPr>
        <p:spPr>
          <a:xfrm>
            <a:off x="5058750" y="3942887"/>
            <a:ext cx="924294" cy="103688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grpSp>
        <p:nvGrpSpPr>
          <p:cNvPr id="265" name="Gruppo 264">
            <a:extLst>
              <a:ext uri="{FF2B5EF4-FFF2-40B4-BE49-F238E27FC236}">
                <a16:creationId xmlns:a16="http://schemas.microsoft.com/office/drawing/2014/main" id="{7EB00111-F0A0-4488-AFB4-3C2F7E6F83C1}"/>
              </a:ext>
            </a:extLst>
          </p:cNvPr>
          <p:cNvGrpSpPr/>
          <p:nvPr/>
        </p:nvGrpSpPr>
        <p:grpSpPr>
          <a:xfrm>
            <a:off x="4418858" y="5006714"/>
            <a:ext cx="1882074" cy="794492"/>
            <a:chOff x="438666" y="2248922"/>
            <a:chExt cx="1736122" cy="790832"/>
          </a:xfrm>
        </p:grpSpPr>
        <p:sp>
          <p:nvSpPr>
            <p:cNvPr id="266" name="Ovale 265">
              <a:extLst>
                <a:ext uri="{FF2B5EF4-FFF2-40B4-BE49-F238E27FC236}">
                  <a16:creationId xmlns:a16="http://schemas.microsoft.com/office/drawing/2014/main" id="{AA40F74A-10D3-4996-9AF8-34B8C908B8DC}"/>
                </a:ext>
              </a:extLst>
            </p:cNvPr>
            <p:cNvSpPr/>
            <p:nvPr/>
          </p:nvSpPr>
          <p:spPr>
            <a:xfrm>
              <a:off x="438666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7" name="Ovale 266">
              <a:extLst>
                <a:ext uri="{FF2B5EF4-FFF2-40B4-BE49-F238E27FC236}">
                  <a16:creationId xmlns:a16="http://schemas.microsoft.com/office/drawing/2014/main" id="{157C9A99-45B0-4C52-95B5-3E9577A553DE}"/>
                </a:ext>
              </a:extLst>
            </p:cNvPr>
            <p:cNvSpPr/>
            <p:nvPr/>
          </p:nvSpPr>
          <p:spPr>
            <a:xfrm>
              <a:off x="1507524" y="2248929"/>
              <a:ext cx="667264" cy="7908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8" name="Rettangolo 267">
              <a:extLst>
                <a:ext uri="{FF2B5EF4-FFF2-40B4-BE49-F238E27FC236}">
                  <a16:creationId xmlns:a16="http://schemas.microsoft.com/office/drawing/2014/main" id="{E2DBCEBD-AEEF-4955-A5EB-8B47F7B26C87}"/>
                </a:ext>
              </a:extLst>
            </p:cNvPr>
            <p:cNvSpPr/>
            <p:nvPr/>
          </p:nvSpPr>
          <p:spPr>
            <a:xfrm>
              <a:off x="716692" y="2248922"/>
              <a:ext cx="1136822" cy="7908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err="1">
                  <a:solidFill>
                    <a:schemeClr val="tx1"/>
                  </a:solidFill>
                </a:rPr>
                <a:t>droplet</a:t>
              </a:r>
              <a:endParaRPr lang="it-IT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9" name="Gruppo 268">
            <a:extLst>
              <a:ext uri="{FF2B5EF4-FFF2-40B4-BE49-F238E27FC236}">
                <a16:creationId xmlns:a16="http://schemas.microsoft.com/office/drawing/2014/main" id="{0310FD7E-DD0E-452C-8587-96974B51A8D2}"/>
              </a:ext>
            </a:extLst>
          </p:cNvPr>
          <p:cNvGrpSpPr/>
          <p:nvPr/>
        </p:nvGrpSpPr>
        <p:grpSpPr>
          <a:xfrm>
            <a:off x="3029324" y="5774250"/>
            <a:ext cx="5003800" cy="8"/>
            <a:chOff x="430427" y="3039754"/>
            <a:chExt cx="4615763" cy="8"/>
          </a:xfrm>
        </p:grpSpPr>
        <p:cxnSp>
          <p:nvCxnSpPr>
            <p:cNvPr id="270" name="Connettore diritto 269">
              <a:extLst>
                <a:ext uri="{FF2B5EF4-FFF2-40B4-BE49-F238E27FC236}">
                  <a16:creationId xmlns:a16="http://schemas.microsoft.com/office/drawing/2014/main" id="{FC4D8E9C-D0FE-4A92-9803-C9BBFB41FA0F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diritto 270">
              <a:extLst>
                <a:ext uri="{FF2B5EF4-FFF2-40B4-BE49-F238E27FC236}">
                  <a16:creationId xmlns:a16="http://schemas.microsoft.com/office/drawing/2014/main" id="{9D88187F-1D45-4A51-BBE9-30EEBC879888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diritto 271">
              <a:extLst>
                <a:ext uri="{FF2B5EF4-FFF2-40B4-BE49-F238E27FC236}">
                  <a16:creationId xmlns:a16="http://schemas.microsoft.com/office/drawing/2014/main" id="{7B503495-8DF3-47E3-8C0E-6BA12A7CC7EC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Gruppo 272">
            <a:extLst>
              <a:ext uri="{FF2B5EF4-FFF2-40B4-BE49-F238E27FC236}">
                <a16:creationId xmlns:a16="http://schemas.microsoft.com/office/drawing/2014/main" id="{898EE641-08C1-4A5F-8A99-A664CEB099A4}"/>
              </a:ext>
            </a:extLst>
          </p:cNvPr>
          <p:cNvGrpSpPr/>
          <p:nvPr/>
        </p:nvGrpSpPr>
        <p:grpSpPr>
          <a:xfrm>
            <a:off x="3029324" y="4979751"/>
            <a:ext cx="5003800" cy="8"/>
            <a:chOff x="430427" y="3039754"/>
            <a:chExt cx="4615763" cy="8"/>
          </a:xfrm>
        </p:grpSpPr>
        <p:cxnSp>
          <p:nvCxnSpPr>
            <p:cNvPr id="274" name="Connettore diritto 273">
              <a:extLst>
                <a:ext uri="{FF2B5EF4-FFF2-40B4-BE49-F238E27FC236}">
                  <a16:creationId xmlns:a16="http://schemas.microsoft.com/office/drawing/2014/main" id="{AAB27DFF-2B1A-4982-9A61-FFA940D6D729}"/>
                </a:ext>
              </a:extLst>
            </p:cNvPr>
            <p:cNvCxnSpPr/>
            <p:nvPr/>
          </p:nvCxnSpPr>
          <p:spPr>
            <a:xfrm>
              <a:off x="1272746" y="3039762"/>
              <a:ext cx="292855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diritto 274">
              <a:extLst>
                <a:ext uri="{FF2B5EF4-FFF2-40B4-BE49-F238E27FC236}">
                  <a16:creationId xmlns:a16="http://schemas.microsoft.com/office/drawing/2014/main" id="{BE316DFF-08C6-4BA5-BA4E-D63A3618BF20}"/>
                </a:ext>
              </a:extLst>
            </p:cNvPr>
            <p:cNvCxnSpPr/>
            <p:nvPr/>
          </p:nvCxnSpPr>
          <p:spPr>
            <a:xfrm>
              <a:off x="4144147" y="3039754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diritto 275">
              <a:extLst>
                <a:ext uri="{FF2B5EF4-FFF2-40B4-BE49-F238E27FC236}">
                  <a16:creationId xmlns:a16="http://schemas.microsoft.com/office/drawing/2014/main" id="{93B0ECF3-D30F-42A5-A387-5F9F5A6B7ECE}"/>
                </a:ext>
              </a:extLst>
            </p:cNvPr>
            <p:cNvCxnSpPr/>
            <p:nvPr/>
          </p:nvCxnSpPr>
          <p:spPr>
            <a:xfrm>
              <a:off x="430427" y="3039762"/>
              <a:ext cx="90204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8" name="CasellaDiTesto 277">
            <a:extLst>
              <a:ext uri="{FF2B5EF4-FFF2-40B4-BE49-F238E27FC236}">
                <a16:creationId xmlns:a16="http://schemas.microsoft.com/office/drawing/2014/main" id="{DBA90471-8AD6-4F7A-9C20-97EE9CD253C9}"/>
              </a:ext>
            </a:extLst>
          </p:cNvPr>
          <p:cNvSpPr txBox="1"/>
          <p:nvPr/>
        </p:nvSpPr>
        <p:spPr>
          <a:xfrm>
            <a:off x="4578700" y="5964671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279" name="Rettangolo 278">
            <a:extLst>
              <a:ext uri="{FF2B5EF4-FFF2-40B4-BE49-F238E27FC236}">
                <a16:creationId xmlns:a16="http://schemas.microsoft.com/office/drawing/2014/main" id="{441BD9F2-D22D-4150-BB86-4688A3512B43}"/>
              </a:ext>
            </a:extLst>
          </p:cNvPr>
          <p:cNvSpPr/>
          <p:nvPr/>
        </p:nvSpPr>
        <p:spPr>
          <a:xfrm>
            <a:off x="5212141" y="5781766"/>
            <a:ext cx="916749" cy="10368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Optical </a:t>
            </a:r>
            <a:r>
              <a:rPr lang="it-IT" sz="1000" dirty="0" err="1"/>
              <a:t>fiber</a:t>
            </a:r>
            <a:endParaRPr lang="it-IT" sz="1000" dirty="0"/>
          </a:p>
        </p:txBody>
      </p:sp>
      <p:sp>
        <p:nvSpPr>
          <p:cNvPr id="287" name="Ovale 286">
            <a:extLst>
              <a:ext uri="{FF2B5EF4-FFF2-40B4-BE49-F238E27FC236}">
                <a16:creationId xmlns:a16="http://schemas.microsoft.com/office/drawing/2014/main" id="{E6C7CCB4-36A0-4EF0-BF43-A4C5C08F5A84}"/>
              </a:ext>
            </a:extLst>
          </p:cNvPr>
          <p:cNvSpPr/>
          <p:nvPr/>
        </p:nvSpPr>
        <p:spPr>
          <a:xfrm rot="5167822">
            <a:off x="10270266" y="3164344"/>
            <a:ext cx="352827" cy="869815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8" name="CasellaDiTesto 287">
            <a:extLst>
              <a:ext uri="{FF2B5EF4-FFF2-40B4-BE49-F238E27FC236}">
                <a16:creationId xmlns:a16="http://schemas.microsoft.com/office/drawing/2014/main" id="{FFA77EBD-EC9B-4178-8302-F9399D505B7F}"/>
              </a:ext>
            </a:extLst>
          </p:cNvPr>
          <p:cNvSpPr txBox="1"/>
          <p:nvPr/>
        </p:nvSpPr>
        <p:spPr>
          <a:xfrm>
            <a:off x="9850014" y="3191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289" name="CasellaDiTesto 288">
            <a:extLst>
              <a:ext uri="{FF2B5EF4-FFF2-40B4-BE49-F238E27FC236}">
                <a16:creationId xmlns:a16="http://schemas.microsoft.com/office/drawing/2014/main" id="{70840DC3-EC74-4B89-9E59-6AFB627E3D42}"/>
              </a:ext>
            </a:extLst>
          </p:cNvPr>
          <p:cNvSpPr txBox="1"/>
          <p:nvPr/>
        </p:nvSpPr>
        <p:spPr>
          <a:xfrm>
            <a:off x="1940106" y="3817957"/>
            <a:ext cx="12419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Per una piccola frazione si ha un leggero aumento in quanto compare il nuovo volume C’’ </a:t>
            </a:r>
          </a:p>
        </p:txBody>
      </p:sp>
      <p:sp>
        <p:nvSpPr>
          <p:cNvPr id="291" name="Ovale 290">
            <a:extLst>
              <a:ext uri="{FF2B5EF4-FFF2-40B4-BE49-F238E27FC236}">
                <a16:creationId xmlns:a16="http://schemas.microsoft.com/office/drawing/2014/main" id="{AF42600D-EE59-46DB-8A62-83F886BF2CB1}"/>
              </a:ext>
            </a:extLst>
          </p:cNvPr>
          <p:cNvSpPr/>
          <p:nvPr/>
        </p:nvSpPr>
        <p:spPr>
          <a:xfrm>
            <a:off x="9104072" y="5050531"/>
            <a:ext cx="352827" cy="394365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937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52C07A9-17C3-41F1-B9B7-88CFE084ED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01" t="8549" r="37872" b="6912"/>
          <a:stretch/>
        </p:blipFill>
        <p:spPr>
          <a:xfrm>
            <a:off x="3105664" y="877328"/>
            <a:ext cx="2990336" cy="510334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8ED115B-9DFC-432D-87F2-36DFC689BB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4" t="12235" r="34055" b="11621"/>
          <a:stretch/>
        </p:blipFill>
        <p:spPr>
          <a:xfrm>
            <a:off x="6096000" y="1130642"/>
            <a:ext cx="3702909" cy="459671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B55C840-3C4A-465B-98E9-F900F044E033}"/>
              </a:ext>
            </a:extLst>
          </p:cNvPr>
          <p:cNvSpPr txBox="1"/>
          <p:nvPr/>
        </p:nvSpPr>
        <p:spPr>
          <a:xfrm>
            <a:off x="3702908" y="405301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4"/>
                </a:solidFill>
              </a:rPr>
              <a:t>Led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57AD33C-2BCE-4C2F-A5DF-872F06D181B3}"/>
              </a:ext>
            </a:extLst>
          </p:cNvPr>
          <p:cNvCxnSpPr>
            <a:cxnSpLocks/>
          </p:cNvCxnSpPr>
          <p:nvPr/>
        </p:nvCxnSpPr>
        <p:spPr>
          <a:xfrm flipV="1">
            <a:off x="3962755" y="3428998"/>
            <a:ext cx="638077" cy="62401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37D5DAA-2AC7-4374-B1CE-01B8FC85D75A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4600844" y="1061994"/>
            <a:ext cx="1653735" cy="55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0C0364A4-79BA-47B7-BDBF-EABF3F73A72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254579" y="1061994"/>
            <a:ext cx="1605312" cy="55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D761911-CEF0-4D2B-B153-778FB7BAB9EB}"/>
              </a:ext>
            </a:extLst>
          </p:cNvPr>
          <p:cNvSpPr txBox="1"/>
          <p:nvPr/>
        </p:nvSpPr>
        <p:spPr>
          <a:xfrm>
            <a:off x="5584235" y="692662"/>
            <a:ext cx="134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</a:t>
            </a:r>
            <a:endParaRPr lang="it-IT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59440E7B-F4D4-4671-B499-0E4C1F0DE846}"/>
              </a:ext>
            </a:extLst>
          </p:cNvPr>
          <p:cNvSpPr/>
          <p:nvPr/>
        </p:nvSpPr>
        <p:spPr>
          <a:xfrm>
            <a:off x="4600832" y="1791730"/>
            <a:ext cx="729048" cy="1075038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1BABC1A6-9F0B-4CFF-B3AA-1012C6207C07}"/>
              </a:ext>
            </a:extLst>
          </p:cNvPr>
          <p:cNvSpPr/>
          <p:nvPr/>
        </p:nvSpPr>
        <p:spPr>
          <a:xfrm>
            <a:off x="7743566" y="1988067"/>
            <a:ext cx="819665" cy="1002268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93B4EFC5-006C-490E-9B59-54944398A8EA}"/>
              </a:ext>
            </a:extLst>
          </p:cNvPr>
          <p:cNvCxnSpPr>
            <a:cxnSpLocks/>
          </p:cNvCxnSpPr>
          <p:nvPr/>
        </p:nvCxnSpPr>
        <p:spPr>
          <a:xfrm flipH="1" flipV="1">
            <a:off x="5103341" y="2866769"/>
            <a:ext cx="1285102" cy="15555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3519E03-2F68-4EF8-8277-CF9CAF6709AE}"/>
              </a:ext>
            </a:extLst>
          </p:cNvPr>
          <p:cNvCxnSpPr>
            <a:cxnSpLocks/>
          </p:cNvCxnSpPr>
          <p:nvPr/>
        </p:nvCxnSpPr>
        <p:spPr>
          <a:xfrm flipV="1">
            <a:off x="6388443" y="3019168"/>
            <a:ext cx="1729946" cy="14031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2EDD6C6-FE1F-48C2-80BD-29C623E569FD}"/>
              </a:ext>
            </a:extLst>
          </p:cNvPr>
          <p:cNvSpPr txBox="1"/>
          <p:nvPr/>
        </p:nvSpPr>
        <p:spPr>
          <a:xfrm>
            <a:off x="5141443" y="4490996"/>
            <a:ext cx="26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Optical </a:t>
            </a:r>
            <a:r>
              <a:rPr lang="it-IT" dirty="0" err="1">
                <a:solidFill>
                  <a:srgbClr val="C00000"/>
                </a:solidFill>
              </a:rPr>
              <a:t>fiber</a:t>
            </a:r>
            <a:r>
              <a:rPr lang="it-IT" dirty="0">
                <a:solidFill>
                  <a:srgbClr val="C00000"/>
                </a:solidFill>
              </a:rPr>
              <a:t> fixing system</a:t>
            </a:r>
          </a:p>
        </p:txBody>
      </p:sp>
    </p:spTree>
    <p:extLst>
      <p:ext uri="{BB962C8B-B14F-4D97-AF65-F5344CB8AC3E}">
        <p14:creationId xmlns:p14="http://schemas.microsoft.com/office/powerpoint/2010/main" val="141086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FE812496-9180-4B14-B1B2-2E6EA087CCED}"/>
              </a:ext>
            </a:extLst>
          </p:cNvPr>
          <p:cNvGrpSpPr/>
          <p:nvPr/>
        </p:nvGrpSpPr>
        <p:grpSpPr>
          <a:xfrm>
            <a:off x="2728784" y="693902"/>
            <a:ext cx="6734432" cy="5470196"/>
            <a:chOff x="2014152" y="596972"/>
            <a:chExt cx="6734432" cy="5470196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AC510A26-1628-4717-9D23-82966A236E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43" t="10325" r="31081" b="13423"/>
            <a:stretch/>
          </p:blipFill>
          <p:spPr>
            <a:xfrm>
              <a:off x="2014152" y="2113006"/>
              <a:ext cx="4349579" cy="3954162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A599EA57-56C9-48A5-B6F2-4BAE82002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62" t="20626" r="26622" b="9574"/>
            <a:stretch/>
          </p:blipFill>
          <p:spPr>
            <a:xfrm>
              <a:off x="4683210" y="596972"/>
              <a:ext cx="4065374" cy="3629037"/>
            </a:xfrm>
            <a:prstGeom prst="rect">
              <a:avLst/>
            </a:prstGeom>
          </p:spPr>
        </p:pic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A354727-1FEF-4148-A4E7-5FB328C20460}"/>
              </a:ext>
            </a:extLst>
          </p:cNvPr>
          <p:cNvSpPr txBox="1"/>
          <p:nvPr/>
        </p:nvSpPr>
        <p:spPr>
          <a:xfrm>
            <a:off x="3611199" y="1267253"/>
            <a:ext cx="188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</a:t>
            </a:r>
            <a:r>
              <a:rPr lang="it-IT" dirty="0"/>
              <a:t> input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2233E88F-C300-445E-85B2-D4933A5FF983}"/>
              </a:ext>
            </a:extLst>
          </p:cNvPr>
          <p:cNvCxnSpPr>
            <a:stCxn id="9" idx="2"/>
          </p:cNvCxnSpPr>
          <p:nvPr/>
        </p:nvCxnSpPr>
        <p:spPr>
          <a:xfrm flipH="1">
            <a:off x="3892385" y="1636585"/>
            <a:ext cx="663272" cy="1230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8631B16-4588-4B2F-A9D3-DAAEFA4A2933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397843" y="4507605"/>
            <a:ext cx="1786642" cy="8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CB64350-65A3-4DD9-8854-1EB4AD36BAE1}"/>
              </a:ext>
            </a:extLst>
          </p:cNvPr>
          <p:cNvSpPr txBox="1"/>
          <p:nvPr/>
        </p:nvSpPr>
        <p:spPr>
          <a:xfrm>
            <a:off x="7184485" y="4322939"/>
            <a:ext cx="2061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Photodiode</a:t>
            </a:r>
            <a:r>
              <a:rPr lang="it-IT" dirty="0">
                <a:solidFill>
                  <a:schemeClr val="accent1"/>
                </a:solidFill>
              </a:rPr>
              <a:t> housing 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1C6ACDBE-6411-45CD-BFD3-AD6027E6AB7D}"/>
              </a:ext>
            </a:extLst>
          </p:cNvPr>
          <p:cNvSpPr/>
          <p:nvPr/>
        </p:nvSpPr>
        <p:spPr>
          <a:xfrm>
            <a:off x="3159665" y="2866768"/>
            <a:ext cx="821725" cy="974536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1844557-4119-4A1D-9852-06F39C0EF0E1}"/>
              </a:ext>
            </a:extLst>
          </p:cNvPr>
          <p:cNvCxnSpPr>
            <a:cxnSpLocks/>
            <a:stCxn id="22" idx="0"/>
            <a:endCxn id="20" idx="3"/>
          </p:cNvCxnSpPr>
          <p:nvPr/>
        </p:nvCxnSpPr>
        <p:spPr>
          <a:xfrm flipV="1">
            <a:off x="2742659" y="3698587"/>
            <a:ext cx="537345" cy="4842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5535DC5-60CB-4EEF-8DE2-41EA6B33BB23}"/>
              </a:ext>
            </a:extLst>
          </p:cNvPr>
          <p:cNvSpPr txBox="1"/>
          <p:nvPr/>
        </p:nvSpPr>
        <p:spPr>
          <a:xfrm>
            <a:off x="1441597" y="4182827"/>
            <a:ext cx="26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Optical </a:t>
            </a:r>
            <a:r>
              <a:rPr lang="it-IT" dirty="0" err="1">
                <a:solidFill>
                  <a:srgbClr val="C00000"/>
                </a:solidFill>
              </a:rPr>
              <a:t>fiber</a:t>
            </a:r>
            <a:r>
              <a:rPr lang="it-IT" dirty="0">
                <a:solidFill>
                  <a:srgbClr val="C00000"/>
                </a:solidFill>
              </a:rPr>
              <a:t> fixing system</a:t>
            </a:r>
          </a:p>
        </p:txBody>
      </p:sp>
    </p:spTree>
    <p:extLst>
      <p:ext uri="{BB962C8B-B14F-4D97-AF65-F5344CB8AC3E}">
        <p14:creationId xmlns:p14="http://schemas.microsoft.com/office/powerpoint/2010/main" val="186016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9E84546-5894-4965-81D5-BEA325457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3" t="29387" r="28344" b="12232"/>
          <a:stretch/>
        </p:blipFill>
        <p:spPr>
          <a:xfrm>
            <a:off x="6426746" y="3584145"/>
            <a:ext cx="4868563" cy="3027406"/>
          </a:xfrm>
          <a:prstGeom prst="rect">
            <a:avLst/>
          </a:prstGeom>
        </p:spPr>
      </p:pic>
      <p:grpSp>
        <p:nvGrpSpPr>
          <p:cNvPr id="85" name="Gruppo 84">
            <a:extLst>
              <a:ext uri="{FF2B5EF4-FFF2-40B4-BE49-F238E27FC236}">
                <a16:creationId xmlns:a16="http://schemas.microsoft.com/office/drawing/2014/main" id="{7E5FA8FC-6B44-48F6-B70A-26B0161EC5AB}"/>
              </a:ext>
            </a:extLst>
          </p:cNvPr>
          <p:cNvGrpSpPr/>
          <p:nvPr/>
        </p:nvGrpSpPr>
        <p:grpSpPr>
          <a:xfrm>
            <a:off x="2133760" y="58773"/>
            <a:ext cx="7563386" cy="3175686"/>
            <a:chOff x="424230" y="600634"/>
            <a:chExt cx="7563386" cy="3175686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5535B27E-FB3E-4783-87BD-D93BB23CC6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88" t="26290" r="30068" b="12470"/>
            <a:stretch/>
          </p:blipFill>
          <p:spPr>
            <a:xfrm>
              <a:off x="424230" y="600634"/>
              <a:ext cx="4065374" cy="3175686"/>
            </a:xfrm>
            <a:prstGeom prst="rect">
              <a:avLst/>
            </a:prstGeom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08F5AB03-B35A-4482-9262-7736EAA1D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45" t="28952" r="33311" b="30062"/>
            <a:stretch/>
          </p:blipFill>
          <p:spPr>
            <a:xfrm>
              <a:off x="3922242" y="1303637"/>
              <a:ext cx="4065374" cy="2125363"/>
            </a:xfrm>
            <a:prstGeom prst="rect">
              <a:avLst/>
            </a:prstGeom>
          </p:spPr>
        </p:pic>
        <p:sp>
          <p:nvSpPr>
            <p:cNvPr id="10" name="Freccia circolare in giù 9">
              <a:extLst>
                <a:ext uri="{FF2B5EF4-FFF2-40B4-BE49-F238E27FC236}">
                  <a16:creationId xmlns:a16="http://schemas.microsoft.com/office/drawing/2014/main" id="{0389E2EE-C96A-4D4B-AAAC-F0AF81AD351D}"/>
                </a:ext>
              </a:extLst>
            </p:cNvPr>
            <p:cNvSpPr/>
            <p:nvPr/>
          </p:nvSpPr>
          <p:spPr>
            <a:xfrm rot="697091" flipH="1">
              <a:off x="3229972" y="1244459"/>
              <a:ext cx="2310713" cy="871152"/>
            </a:xfrm>
            <a:prstGeom prst="curvedDownArrow">
              <a:avLst/>
            </a:prstGeom>
            <a:solidFill>
              <a:srgbClr val="FFFF00">
                <a:alpha val="30196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18929D6-CB71-48EC-A122-CD68FB74D344}"/>
              </a:ext>
            </a:extLst>
          </p:cNvPr>
          <p:cNvSpPr txBox="1"/>
          <p:nvPr/>
        </p:nvSpPr>
        <p:spPr>
          <a:xfrm>
            <a:off x="8960304" y="2523738"/>
            <a:ext cx="682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Joint </a:t>
            </a:r>
          </a:p>
          <a:p>
            <a:pPr algn="ctr"/>
            <a:r>
              <a:rPr lang="it-IT" dirty="0"/>
              <a:t>(Top)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8A271B8-1814-4224-85EB-75564A351350}"/>
              </a:ext>
            </a:extLst>
          </p:cNvPr>
          <p:cNvSpPr txBox="1"/>
          <p:nvPr/>
        </p:nvSpPr>
        <p:spPr>
          <a:xfrm>
            <a:off x="6776233" y="6110372"/>
            <a:ext cx="99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Capillary</a:t>
            </a:r>
            <a:endParaRPr lang="it-IT" dirty="0"/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AD6AB682-E7F8-4B39-A97B-9BE14788854A}"/>
              </a:ext>
            </a:extLst>
          </p:cNvPr>
          <p:cNvCxnSpPr>
            <a:cxnSpLocks/>
          </p:cNvCxnSpPr>
          <p:nvPr/>
        </p:nvCxnSpPr>
        <p:spPr>
          <a:xfrm flipH="1" flipV="1">
            <a:off x="7273901" y="5728043"/>
            <a:ext cx="1" cy="382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3E94E9F-37F8-4BFF-A73A-C89AC90A9A29}"/>
              </a:ext>
            </a:extLst>
          </p:cNvPr>
          <p:cNvSpPr txBox="1"/>
          <p:nvPr/>
        </p:nvSpPr>
        <p:spPr>
          <a:xfrm>
            <a:off x="9870602" y="3224977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fibers</a:t>
            </a:r>
            <a:endParaRPr lang="it-IT" dirty="0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99392F0D-3DA2-45E4-9862-054A0E18C9E2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6883484" y="3594309"/>
            <a:ext cx="3700359" cy="433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9556F6E1-1FDC-437F-B4A8-82116F0178E3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0583843" y="3594309"/>
            <a:ext cx="497668" cy="2324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966A582-23AD-4194-AFAA-AA8DDA9F7B6B}"/>
              </a:ext>
            </a:extLst>
          </p:cNvPr>
          <p:cNvSpPr txBox="1"/>
          <p:nvPr/>
        </p:nvSpPr>
        <p:spPr>
          <a:xfrm>
            <a:off x="1634045" y="2828114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Capillary</a:t>
            </a:r>
            <a:r>
              <a:rPr lang="it-IT" dirty="0"/>
              <a:t> </a:t>
            </a:r>
            <a:r>
              <a:rPr lang="it-IT" dirty="0" err="1"/>
              <a:t>channel</a:t>
            </a:r>
            <a:endParaRPr lang="it-IT" dirty="0"/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49D267F-95B6-450E-8F2E-20B3CFC19405}"/>
              </a:ext>
            </a:extLst>
          </p:cNvPr>
          <p:cNvCxnSpPr>
            <a:cxnSpLocks/>
          </p:cNvCxnSpPr>
          <p:nvPr/>
        </p:nvCxnSpPr>
        <p:spPr>
          <a:xfrm flipV="1">
            <a:off x="2631989" y="1989438"/>
            <a:ext cx="758101" cy="857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BF80896-2A78-42D0-82C6-9B5B30882E1E}"/>
              </a:ext>
            </a:extLst>
          </p:cNvPr>
          <p:cNvSpPr txBox="1"/>
          <p:nvPr/>
        </p:nvSpPr>
        <p:spPr>
          <a:xfrm>
            <a:off x="3330149" y="3900853"/>
            <a:ext cx="22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fibers</a:t>
            </a:r>
            <a:r>
              <a:rPr lang="it-IT" dirty="0"/>
              <a:t> </a:t>
            </a:r>
            <a:r>
              <a:rPr lang="it-IT" dirty="0" err="1"/>
              <a:t>channel</a:t>
            </a:r>
            <a:endParaRPr lang="it-IT" dirty="0"/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B435F1B3-6417-4E88-877F-91931DD76BBF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4440934" y="1797502"/>
            <a:ext cx="127881" cy="2103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EEF71D0-1EAA-4817-A7D9-DB5EE3FF86B5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301647" y="3170069"/>
            <a:ext cx="247135" cy="1205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C78C9D4C-D7CE-4959-8B2F-40598D56C39F}"/>
              </a:ext>
            </a:extLst>
          </p:cNvPr>
          <p:cNvCxnSpPr>
            <a:cxnSpLocks/>
          </p:cNvCxnSpPr>
          <p:nvPr/>
        </p:nvCxnSpPr>
        <p:spPr>
          <a:xfrm flipH="1" flipV="1">
            <a:off x="7053172" y="2473757"/>
            <a:ext cx="1908376" cy="433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004CE450-5B66-48D0-99F5-F830A24867FB}"/>
              </a:ext>
            </a:extLst>
          </p:cNvPr>
          <p:cNvSpPr txBox="1"/>
          <p:nvPr/>
        </p:nvSpPr>
        <p:spPr>
          <a:xfrm>
            <a:off x="5455020" y="3308433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Joint </a:t>
            </a:r>
          </a:p>
          <a:p>
            <a:pPr algn="ctr"/>
            <a:r>
              <a:rPr lang="it-IT" dirty="0"/>
              <a:t>(Base)</a:t>
            </a: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2486414C-3C42-4027-9037-D661E65204A9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5838299" y="3954764"/>
            <a:ext cx="1513316" cy="1026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24D531DB-EB8D-4F1B-85AF-598C2FEFCE7B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4855395" y="2644399"/>
            <a:ext cx="982904" cy="664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>
            <a:extLst>
              <a:ext uri="{FF2B5EF4-FFF2-40B4-BE49-F238E27FC236}">
                <a16:creationId xmlns:a16="http://schemas.microsoft.com/office/drawing/2014/main" id="{662717B8-0EF7-4B3B-B88E-8104B1F963A5}"/>
              </a:ext>
            </a:extLst>
          </p:cNvPr>
          <p:cNvCxnSpPr>
            <a:cxnSpLocks/>
          </p:cNvCxnSpPr>
          <p:nvPr/>
        </p:nvCxnSpPr>
        <p:spPr>
          <a:xfrm>
            <a:off x="6247105" y="5186771"/>
            <a:ext cx="1067159" cy="210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CC9BFB25-035C-4294-8ED1-9C6F61BE1D99}"/>
              </a:ext>
            </a:extLst>
          </p:cNvPr>
          <p:cNvSpPr txBox="1"/>
          <p:nvPr/>
        </p:nvSpPr>
        <p:spPr>
          <a:xfrm>
            <a:off x="5194179" y="4927719"/>
            <a:ext cx="1186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Joint </a:t>
            </a:r>
          </a:p>
          <a:p>
            <a:pPr algn="ctr"/>
            <a:r>
              <a:rPr lang="it-IT" dirty="0"/>
              <a:t>(Sub-Base)</a:t>
            </a:r>
          </a:p>
        </p:txBody>
      </p:sp>
      <p:pic>
        <p:nvPicPr>
          <p:cNvPr id="84" name="Immagine 83">
            <a:extLst>
              <a:ext uri="{FF2B5EF4-FFF2-40B4-BE49-F238E27FC236}">
                <a16:creationId xmlns:a16="http://schemas.microsoft.com/office/drawing/2014/main" id="{40C011D4-E438-41D3-AB89-4F6954CBBB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0" t="6153" r="24491" b="17992"/>
          <a:stretch/>
        </p:blipFill>
        <p:spPr>
          <a:xfrm>
            <a:off x="668069" y="3474310"/>
            <a:ext cx="4187324" cy="3117241"/>
          </a:xfrm>
          <a:prstGeom prst="rect">
            <a:avLst/>
          </a:prstGeom>
        </p:spPr>
      </p:pic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54B8F662-E5F3-442E-83B1-63FCB417592B}"/>
              </a:ext>
            </a:extLst>
          </p:cNvPr>
          <p:cNvCxnSpPr>
            <a:cxnSpLocks/>
          </p:cNvCxnSpPr>
          <p:nvPr/>
        </p:nvCxnSpPr>
        <p:spPr>
          <a:xfrm flipH="1">
            <a:off x="3460416" y="4270185"/>
            <a:ext cx="956177" cy="1315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B40C9538-1644-489A-9394-50359159630E}"/>
              </a:ext>
            </a:extLst>
          </p:cNvPr>
          <p:cNvCxnSpPr>
            <a:cxnSpLocks/>
          </p:cNvCxnSpPr>
          <p:nvPr/>
        </p:nvCxnSpPr>
        <p:spPr>
          <a:xfrm flipH="1">
            <a:off x="2397459" y="3224977"/>
            <a:ext cx="130899" cy="1872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56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749B2192-1100-439E-BB1F-3E895A1510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5" t="22198" r="11521" b="21565"/>
          <a:stretch/>
        </p:blipFill>
        <p:spPr>
          <a:xfrm>
            <a:off x="2929581" y="3107725"/>
            <a:ext cx="8087498" cy="291619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A687610-D529-4D2E-B32A-4D78592103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6" t="9371" r="20237" b="5321"/>
          <a:stretch/>
        </p:blipFill>
        <p:spPr>
          <a:xfrm>
            <a:off x="2298709" y="722871"/>
            <a:ext cx="6033410" cy="3756454"/>
          </a:xfrm>
          <a:prstGeom prst="rect">
            <a:avLst/>
          </a:prstGeom>
        </p:spPr>
      </p:pic>
      <p:sp>
        <p:nvSpPr>
          <p:cNvPr id="8" name="Freccia circolare in giù 7">
            <a:extLst>
              <a:ext uri="{FF2B5EF4-FFF2-40B4-BE49-F238E27FC236}">
                <a16:creationId xmlns:a16="http://schemas.microsoft.com/office/drawing/2014/main" id="{525FB63D-DF6A-4538-A8D1-A86E6399BBE4}"/>
              </a:ext>
            </a:extLst>
          </p:cNvPr>
          <p:cNvSpPr/>
          <p:nvPr/>
        </p:nvSpPr>
        <p:spPr>
          <a:xfrm rot="3080150" flipH="1">
            <a:off x="6260438" y="2652016"/>
            <a:ext cx="2357115" cy="1553970"/>
          </a:xfrm>
          <a:prstGeom prst="curvedDownArrow">
            <a:avLst>
              <a:gd name="adj1" fmla="val 29574"/>
              <a:gd name="adj2" fmla="val 54928"/>
              <a:gd name="adj3" fmla="val 25917"/>
            </a:avLst>
          </a:prstGeom>
          <a:solidFill>
            <a:srgbClr val="FFFF00">
              <a:alpha val="43137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BD8AAE1-99B8-4EA9-B576-90AE769DDE10}"/>
              </a:ext>
            </a:extLst>
          </p:cNvPr>
          <p:cNvSpPr txBox="1"/>
          <p:nvPr/>
        </p:nvSpPr>
        <p:spPr>
          <a:xfrm>
            <a:off x="8696092" y="4156159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 </a:t>
            </a:r>
            <a:r>
              <a:rPr lang="it-IT" dirty="0" err="1"/>
              <a:t>mold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(Top)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EBAB75-D466-4572-BEFE-62C712CC2C7A}"/>
              </a:ext>
            </a:extLst>
          </p:cNvPr>
          <p:cNvSpPr txBox="1"/>
          <p:nvPr/>
        </p:nvSpPr>
        <p:spPr>
          <a:xfrm>
            <a:off x="4684265" y="726771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 </a:t>
            </a:r>
            <a:r>
              <a:rPr lang="it-IT" dirty="0" err="1"/>
              <a:t>mold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(Bottom)</a:t>
            </a:r>
          </a:p>
        </p:txBody>
      </p:sp>
    </p:spTree>
    <p:extLst>
      <p:ext uri="{BB962C8B-B14F-4D97-AF65-F5344CB8AC3E}">
        <p14:creationId xmlns:p14="http://schemas.microsoft.com/office/powerpoint/2010/main" val="506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07BB1FC-9D30-480B-89F2-C18E39313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9" r="11622" b="6751"/>
          <a:stretch/>
        </p:blipFill>
        <p:spPr>
          <a:xfrm>
            <a:off x="1851454" y="1125871"/>
            <a:ext cx="8489092" cy="4569187"/>
          </a:xfrm>
          <a:prstGeom prst="rect">
            <a:avLst/>
          </a:prstGeom>
        </p:spPr>
      </p:pic>
      <p:sp>
        <p:nvSpPr>
          <p:cNvPr id="8" name="Freccia circolare in giù 7">
            <a:extLst>
              <a:ext uri="{FF2B5EF4-FFF2-40B4-BE49-F238E27FC236}">
                <a16:creationId xmlns:a16="http://schemas.microsoft.com/office/drawing/2014/main" id="{525FB63D-DF6A-4538-A8D1-A86E6399BBE4}"/>
              </a:ext>
            </a:extLst>
          </p:cNvPr>
          <p:cNvSpPr/>
          <p:nvPr/>
        </p:nvSpPr>
        <p:spPr>
          <a:xfrm rot="20912784" flipH="1">
            <a:off x="5900477" y="2383631"/>
            <a:ext cx="2357115" cy="1553970"/>
          </a:xfrm>
          <a:prstGeom prst="curvedDownArrow">
            <a:avLst>
              <a:gd name="adj1" fmla="val 29574"/>
              <a:gd name="adj2" fmla="val 54928"/>
              <a:gd name="adj3" fmla="val 25917"/>
            </a:avLst>
          </a:prstGeom>
          <a:solidFill>
            <a:srgbClr val="FFFF00">
              <a:alpha val="43137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BD8AAE1-99B8-4EA9-B576-90AE769DDE10}"/>
              </a:ext>
            </a:extLst>
          </p:cNvPr>
          <p:cNvSpPr txBox="1"/>
          <p:nvPr/>
        </p:nvSpPr>
        <p:spPr>
          <a:xfrm>
            <a:off x="7303018" y="1326596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 </a:t>
            </a:r>
            <a:r>
              <a:rPr lang="it-IT" dirty="0" err="1"/>
              <a:t>mold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(Top)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EBAB75-D466-4572-BEFE-62C712CC2C7A}"/>
              </a:ext>
            </a:extLst>
          </p:cNvPr>
          <p:cNvSpPr txBox="1"/>
          <p:nvPr/>
        </p:nvSpPr>
        <p:spPr>
          <a:xfrm>
            <a:off x="2287055" y="1649761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 </a:t>
            </a:r>
            <a:r>
              <a:rPr lang="it-IT" dirty="0" err="1"/>
              <a:t>mold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(Bottom)</a:t>
            </a:r>
          </a:p>
        </p:txBody>
      </p:sp>
    </p:spTree>
    <p:extLst>
      <p:ext uri="{BB962C8B-B14F-4D97-AF65-F5344CB8AC3E}">
        <p14:creationId xmlns:p14="http://schemas.microsoft.com/office/powerpoint/2010/main" val="410403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CCFFA90-4089-4723-85C7-F7C739BE1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90" y="1309391"/>
            <a:ext cx="5687219" cy="4239217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BABDDA2-8F6E-459F-A85A-D24B92130017}"/>
              </a:ext>
            </a:extLst>
          </p:cNvPr>
          <p:cNvCxnSpPr>
            <a:cxnSpLocks/>
          </p:cNvCxnSpPr>
          <p:nvPr/>
        </p:nvCxnSpPr>
        <p:spPr>
          <a:xfrm flipH="1">
            <a:off x="4754601" y="2765425"/>
            <a:ext cx="263194" cy="5407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2A65670-68CE-49BB-9379-CB44387CBA5A}"/>
              </a:ext>
            </a:extLst>
          </p:cNvPr>
          <p:cNvCxnSpPr/>
          <p:nvPr/>
        </p:nvCxnSpPr>
        <p:spPr>
          <a:xfrm flipH="1">
            <a:off x="4957470" y="2641600"/>
            <a:ext cx="120650" cy="2476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430E31C-591F-4D05-ABA4-1E8950A326F1}"/>
              </a:ext>
            </a:extLst>
          </p:cNvPr>
          <p:cNvCxnSpPr>
            <a:cxnSpLocks/>
          </p:cNvCxnSpPr>
          <p:nvPr/>
        </p:nvCxnSpPr>
        <p:spPr>
          <a:xfrm flipV="1">
            <a:off x="4684751" y="3225608"/>
            <a:ext cx="101561" cy="2478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A619CBA-47F5-49DC-969A-593EF6A00652}"/>
              </a:ext>
            </a:extLst>
          </p:cNvPr>
          <p:cNvCxnSpPr>
            <a:cxnSpLocks/>
          </p:cNvCxnSpPr>
          <p:nvPr/>
        </p:nvCxnSpPr>
        <p:spPr>
          <a:xfrm flipV="1">
            <a:off x="4921250" y="4830957"/>
            <a:ext cx="193091" cy="49731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7B0A5F1-EDD2-4728-80A8-F38D7A8BAD10}"/>
              </a:ext>
            </a:extLst>
          </p:cNvPr>
          <p:cNvSpPr txBox="1"/>
          <p:nvPr/>
        </p:nvSpPr>
        <p:spPr>
          <a:xfrm>
            <a:off x="5114341" y="4894947"/>
            <a:ext cx="17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Dispersed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phase</a:t>
            </a:r>
            <a:endParaRPr lang="it-IT" dirty="0">
              <a:solidFill>
                <a:schemeClr val="accent1"/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FC2B3D2-F814-4402-8CEF-1BB4399DC427}"/>
              </a:ext>
            </a:extLst>
          </p:cNvPr>
          <p:cNvCxnSpPr>
            <a:cxnSpLocks/>
          </p:cNvCxnSpPr>
          <p:nvPr/>
        </p:nvCxnSpPr>
        <p:spPr>
          <a:xfrm>
            <a:off x="3453606" y="2495807"/>
            <a:ext cx="476250" cy="1936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942B2D4-591B-4ADB-960C-A6177C074D5F}"/>
              </a:ext>
            </a:extLst>
          </p:cNvPr>
          <p:cNvSpPr txBox="1"/>
          <p:nvPr/>
        </p:nvSpPr>
        <p:spPr>
          <a:xfrm>
            <a:off x="3381997" y="2006084"/>
            <a:ext cx="18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Continuous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phase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DD99133-0D41-49E4-AF50-FF4295C3F15E}"/>
              </a:ext>
            </a:extLst>
          </p:cNvPr>
          <p:cNvSpPr txBox="1"/>
          <p:nvPr/>
        </p:nvSpPr>
        <p:spPr>
          <a:xfrm>
            <a:off x="5017795" y="2641600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500 µm</a:t>
            </a: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D05987C9-788A-4094-9B01-90A9EC348A80}"/>
              </a:ext>
            </a:extLst>
          </p:cNvPr>
          <p:cNvCxnSpPr>
            <a:cxnSpLocks/>
          </p:cNvCxnSpPr>
          <p:nvPr/>
        </p:nvCxnSpPr>
        <p:spPr>
          <a:xfrm flipH="1" flipV="1">
            <a:off x="5218181" y="4138810"/>
            <a:ext cx="295920" cy="11199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60D98860-A5F0-4E57-ACBC-73D3A7CF8A4A}"/>
              </a:ext>
            </a:extLst>
          </p:cNvPr>
          <p:cNvCxnSpPr>
            <a:cxnSpLocks/>
          </p:cNvCxnSpPr>
          <p:nvPr/>
        </p:nvCxnSpPr>
        <p:spPr>
          <a:xfrm>
            <a:off x="5021364" y="4061350"/>
            <a:ext cx="248635" cy="962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E3D12467-0FDC-4FCA-A8AC-FBFB615DBE50}"/>
              </a:ext>
            </a:extLst>
          </p:cNvPr>
          <p:cNvCxnSpPr>
            <a:cxnSpLocks/>
          </p:cNvCxnSpPr>
          <p:nvPr/>
        </p:nvCxnSpPr>
        <p:spPr>
          <a:xfrm flipH="1" flipV="1">
            <a:off x="5460882" y="4225333"/>
            <a:ext cx="220877" cy="907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82499B5-7064-473B-9B8F-6B7A41AD1FA6}"/>
              </a:ext>
            </a:extLst>
          </p:cNvPr>
          <p:cNvSpPr txBox="1"/>
          <p:nvPr/>
        </p:nvSpPr>
        <p:spPr>
          <a:xfrm>
            <a:off x="5512700" y="4000310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400 µm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2B78E0B-9113-4920-93BF-91F89FC5A10F}"/>
              </a:ext>
            </a:extLst>
          </p:cNvPr>
          <p:cNvSpPr txBox="1"/>
          <p:nvPr/>
        </p:nvSpPr>
        <p:spPr>
          <a:xfrm>
            <a:off x="963827" y="42013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Chip B</a:t>
            </a:r>
          </a:p>
        </p:txBody>
      </p:sp>
    </p:spTree>
    <p:extLst>
      <p:ext uri="{BB962C8B-B14F-4D97-AF65-F5344CB8AC3E}">
        <p14:creationId xmlns:p14="http://schemas.microsoft.com/office/powerpoint/2010/main" val="193980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976133A-A052-4EC1-AA3E-7A1BD2338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944" y="1809524"/>
            <a:ext cx="4020111" cy="3238952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4BC6ABD-6244-49A9-864D-E41D914218DE}"/>
              </a:ext>
            </a:extLst>
          </p:cNvPr>
          <p:cNvCxnSpPr>
            <a:cxnSpLocks/>
          </p:cNvCxnSpPr>
          <p:nvPr/>
        </p:nvCxnSpPr>
        <p:spPr>
          <a:xfrm flipH="1">
            <a:off x="5225463" y="3101817"/>
            <a:ext cx="166648" cy="32602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76CEBC2-44B2-4165-8D56-B5C0CB660F50}"/>
              </a:ext>
            </a:extLst>
          </p:cNvPr>
          <p:cNvCxnSpPr/>
          <p:nvPr/>
        </p:nvCxnSpPr>
        <p:spPr>
          <a:xfrm flipH="1">
            <a:off x="5356552" y="2916665"/>
            <a:ext cx="120650" cy="2476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B57294F-879F-4C75-83AE-EF81799E5B69}"/>
              </a:ext>
            </a:extLst>
          </p:cNvPr>
          <p:cNvCxnSpPr>
            <a:cxnSpLocks/>
          </p:cNvCxnSpPr>
          <p:nvPr/>
        </p:nvCxnSpPr>
        <p:spPr>
          <a:xfrm flipV="1">
            <a:off x="5155612" y="3347271"/>
            <a:ext cx="101561" cy="2478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2B0AE96-7BCA-435C-B9BC-0711F056DFCB}"/>
              </a:ext>
            </a:extLst>
          </p:cNvPr>
          <p:cNvCxnSpPr>
            <a:cxnSpLocks/>
          </p:cNvCxnSpPr>
          <p:nvPr/>
        </p:nvCxnSpPr>
        <p:spPr>
          <a:xfrm flipV="1">
            <a:off x="5681759" y="4443537"/>
            <a:ext cx="193091" cy="49731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00F2248-F7B8-4E2C-95B8-BBD0C828CD6C}"/>
              </a:ext>
            </a:extLst>
          </p:cNvPr>
          <p:cNvSpPr txBox="1"/>
          <p:nvPr/>
        </p:nvSpPr>
        <p:spPr>
          <a:xfrm>
            <a:off x="5799808" y="4625331"/>
            <a:ext cx="17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Dispersed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phase</a:t>
            </a:r>
            <a:endParaRPr lang="it-IT" dirty="0">
              <a:solidFill>
                <a:schemeClr val="accent1"/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10FF86F-8A8B-4C12-98D6-1F91D99C44DF}"/>
              </a:ext>
            </a:extLst>
          </p:cNvPr>
          <p:cNvCxnSpPr>
            <a:cxnSpLocks/>
          </p:cNvCxnSpPr>
          <p:nvPr/>
        </p:nvCxnSpPr>
        <p:spPr>
          <a:xfrm>
            <a:off x="4316452" y="2927870"/>
            <a:ext cx="476250" cy="1936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5BBFFD-4850-4B3A-A653-E30F6629EE70}"/>
              </a:ext>
            </a:extLst>
          </p:cNvPr>
          <p:cNvSpPr txBox="1"/>
          <p:nvPr/>
        </p:nvSpPr>
        <p:spPr>
          <a:xfrm>
            <a:off x="4136307" y="2435811"/>
            <a:ext cx="18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Continuous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phase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6FA71A6-C3CC-4D83-BC10-10C4C2CFEEE8}"/>
              </a:ext>
            </a:extLst>
          </p:cNvPr>
          <p:cNvSpPr txBox="1"/>
          <p:nvPr/>
        </p:nvSpPr>
        <p:spPr>
          <a:xfrm>
            <a:off x="5385119" y="2905922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300 µm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6AFE59EC-26B5-42CD-B3A4-CA1BE3B2EAA1}"/>
              </a:ext>
            </a:extLst>
          </p:cNvPr>
          <p:cNvCxnSpPr>
            <a:cxnSpLocks/>
          </p:cNvCxnSpPr>
          <p:nvPr/>
        </p:nvCxnSpPr>
        <p:spPr>
          <a:xfrm flipH="1" flipV="1">
            <a:off x="5857257" y="4090772"/>
            <a:ext cx="295920" cy="11199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65C71C51-AA1B-40BA-A079-2D03BD2C24DB}"/>
              </a:ext>
            </a:extLst>
          </p:cNvPr>
          <p:cNvCxnSpPr>
            <a:cxnSpLocks/>
          </p:cNvCxnSpPr>
          <p:nvPr/>
        </p:nvCxnSpPr>
        <p:spPr>
          <a:xfrm>
            <a:off x="5670379" y="4013239"/>
            <a:ext cx="248635" cy="962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ED7DA43-509E-499C-91E8-5BCCCDEB66A9}"/>
              </a:ext>
            </a:extLst>
          </p:cNvPr>
          <p:cNvCxnSpPr>
            <a:cxnSpLocks/>
          </p:cNvCxnSpPr>
          <p:nvPr/>
        </p:nvCxnSpPr>
        <p:spPr>
          <a:xfrm flipH="1" flipV="1">
            <a:off x="6083540" y="4168311"/>
            <a:ext cx="220877" cy="907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6734C2F-5A48-408B-BFA3-18EDF174DC6A}"/>
              </a:ext>
            </a:extLst>
          </p:cNvPr>
          <p:cNvSpPr txBox="1"/>
          <p:nvPr/>
        </p:nvSpPr>
        <p:spPr>
          <a:xfrm>
            <a:off x="6153177" y="3908137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200 µm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C40B0D-338F-4C5E-BEDF-3132D694D576}"/>
              </a:ext>
            </a:extLst>
          </p:cNvPr>
          <p:cNvSpPr txBox="1"/>
          <p:nvPr/>
        </p:nvSpPr>
        <p:spPr>
          <a:xfrm>
            <a:off x="877330" y="370703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Chip A</a:t>
            </a:r>
          </a:p>
        </p:txBody>
      </p:sp>
    </p:spTree>
    <p:extLst>
      <p:ext uri="{BB962C8B-B14F-4D97-AF65-F5344CB8AC3E}">
        <p14:creationId xmlns:p14="http://schemas.microsoft.com/office/powerpoint/2010/main" val="56033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0711A18-AB9B-48FB-A69E-3BA859D28F5E}"/>
              </a:ext>
            </a:extLst>
          </p:cNvPr>
          <p:cNvSpPr/>
          <p:nvPr/>
        </p:nvSpPr>
        <p:spPr>
          <a:xfrm>
            <a:off x="6722075" y="1184878"/>
            <a:ext cx="4114773" cy="2753495"/>
          </a:xfrm>
          <a:prstGeom prst="rect">
            <a:avLst/>
          </a:prstGeom>
          <a:solidFill>
            <a:srgbClr val="FFC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30ECCD52-23D3-40A5-A4EA-695B96300C92}"/>
              </a:ext>
            </a:extLst>
          </p:cNvPr>
          <p:cNvSpPr/>
          <p:nvPr/>
        </p:nvSpPr>
        <p:spPr>
          <a:xfrm>
            <a:off x="6722075" y="3801754"/>
            <a:ext cx="4114800" cy="83134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03433F19-0361-44DD-A15B-0D5EC8BD8B36}"/>
              </a:ext>
            </a:extLst>
          </p:cNvPr>
          <p:cNvSpPr/>
          <p:nvPr/>
        </p:nvSpPr>
        <p:spPr>
          <a:xfrm>
            <a:off x="6722075" y="345989"/>
            <a:ext cx="4114795" cy="96794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Electronic board</a:t>
            </a: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1B313C56-A6D8-48DE-8C04-2FBCCAE65115}"/>
              </a:ext>
            </a:extLst>
          </p:cNvPr>
          <p:cNvCxnSpPr>
            <a:cxnSpLocks/>
          </p:cNvCxnSpPr>
          <p:nvPr/>
        </p:nvCxnSpPr>
        <p:spPr>
          <a:xfrm>
            <a:off x="5773982" y="2545493"/>
            <a:ext cx="5263978" cy="123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A7D1C8D5-402B-4E5F-93EC-30C0BAC302B8}"/>
              </a:ext>
            </a:extLst>
          </p:cNvPr>
          <p:cNvSpPr/>
          <p:nvPr/>
        </p:nvSpPr>
        <p:spPr>
          <a:xfrm>
            <a:off x="2568211" y="1538417"/>
            <a:ext cx="3286897" cy="201415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T-</a:t>
            </a:r>
            <a:r>
              <a:rPr lang="it-IT" dirty="0" err="1">
                <a:solidFill>
                  <a:schemeClr val="tx1"/>
                </a:solidFill>
              </a:rPr>
              <a:t>junction</a:t>
            </a:r>
            <a:r>
              <a:rPr lang="it-IT" dirty="0">
                <a:solidFill>
                  <a:schemeClr val="tx1"/>
                </a:solidFill>
              </a:rPr>
              <a:t> PDMS chip</a:t>
            </a: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1402AE31-59B7-46D0-A59E-DF9C8CE562DE}"/>
              </a:ext>
            </a:extLst>
          </p:cNvPr>
          <p:cNvGrpSpPr/>
          <p:nvPr/>
        </p:nvGrpSpPr>
        <p:grpSpPr>
          <a:xfrm>
            <a:off x="6981569" y="1742303"/>
            <a:ext cx="3525791" cy="1718275"/>
            <a:chOff x="6969212" y="2496065"/>
            <a:chExt cx="3525791" cy="1718275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923F3BD9-2C3F-4F2D-8C8D-439471D7E27B}"/>
                </a:ext>
              </a:extLst>
            </p:cNvPr>
            <p:cNvSpPr/>
            <p:nvPr/>
          </p:nvSpPr>
          <p:spPr>
            <a:xfrm>
              <a:off x="6969212" y="2496065"/>
              <a:ext cx="1295398" cy="16187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Joint</a:t>
              </a:r>
            </a:p>
            <a:p>
              <a:pPr algn="ctr"/>
              <a:r>
                <a:rPr lang="it-IT" dirty="0">
                  <a:solidFill>
                    <a:schemeClr val="tx1"/>
                  </a:solidFill>
                </a:rPr>
                <a:t>(</a:t>
              </a:r>
              <a:r>
                <a:rPr lang="it-IT" dirty="0" err="1">
                  <a:solidFill>
                    <a:schemeClr val="tx1"/>
                  </a:solidFill>
                </a:rPr>
                <a:t>sensor</a:t>
              </a:r>
              <a:r>
                <a:rPr lang="it-IT" dirty="0">
                  <a:solidFill>
                    <a:schemeClr val="tx1"/>
                  </a:solidFill>
                </a:rPr>
                <a:t> 1)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1F886D0A-6006-40AF-994B-EF348A4B8FB5}"/>
                </a:ext>
              </a:extLst>
            </p:cNvPr>
            <p:cNvSpPr/>
            <p:nvPr/>
          </p:nvSpPr>
          <p:spPr>
            <a:xfrm>
              <a:off x="9199605" y="2496065"/>
              <a:ext cx="1295398" cy="16187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Joint</a:t>
              </a:r>
            </a:p>
            <a:p>
              <a:pPr algn="ctr"/>
              <a:r>
                <a:rPr lang="it-IT" dirty="0">
                  <a:solidFill>
                    <a:schemeClr val="tx1"/>
                  </a:solidFill>
                </a:rPr>
                <a:t>(</a:t>
              </a:r>
              <a:r>
                <a:rPr lang="it-IT" dirty="0" err="1">
                  <a:solidFill>
                    <a:schemeClr val="tx1"/>
                  </a:solidFill>
                </a:rPr>
                <a:t>sensor</a:t>
              </a:r>
              <a:r>
                <a:rPr lang="it-IT" dirty="0">
                  <a:solidFill>
                    <a:schemeClr val="tx1"/>
                  </a:solidFill>
                </a:rPr>
                <a:t> 2)</a:t>
              </a:r>
            </a:p>
          </p:txBody>
        </p: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9A7E7488-5D8C-4A63-9CDD-4D351335D633}"/>
                </a:ext>
              </a:extLst>
            </p:cNvPr>
            <p:cNvGrpSpPr/>
            <p:nvPr/>
          </p:nvGrpSpPr>
          <p:grpSpPr>
            <a:xfrm>
              <a:off x="7594582" y="3880022"/>
              <a:ext cx="2288761" cy="0"/>
              <a:chOff x="7594582" y="3880022"/>
              <a:chExt cx="2288761" cy="0"/>
            </a:xfrm>
          </p:grpSpPr>
          <p:cxnSp>
            <p:nvCxnSpPr>
              <p:cNvPr id="8" name="Connettore 2 7">
                <a:extLst>
                  <a:ext uri="{FF2B5EF4-FFF2-40B4-BE49-F238E27FC236}">
                    <a16:creationId xmlns:a16="http://schemas.microsoft.com/office/drawing/2014/main" id="{49B234FA-3B85-48CC-B313-F2F3EB780B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8203" y="3880022"/>
                <a:ext cx="1975140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ttore 2 8">
                <a:extLst>
                  <a:ext uri="{FF2B5EF4-FFF2-40B4-BE49-F238E27FC236}">
                    <a16:creationId xmlns:a16="http://schemas.microsoft.com/office/drawing/2014/main" id="{19C59205-F8ED-4406-AAA0-E884B2827F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582" y="3880022"/>
                <a:ext cx="620832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CBD2BAA5-5D52-44DB-8C3A-F78EFA162CD0}"/>
                </a:ext>
              </a:extLst>
            </p:cNvPr>
            <p:cNvSpPr txBox="1"/>
            <p:nvPr/>
          </p:nvSpPr>
          <p:spPr>
            <a:xfrm flipH="1">
              <a:off x="8290146" y="3845008"/>
              <a:ext cx="90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rgbClr val="C00000"/>
                  </a:solidFill>
                </a:rPr>
                <a:t>50 mm</a:t>
              </a:r>
            </a:p>
          </p:txBody>
        </p:sp>
      </p:grp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0029E62B-3456-4675-80F1-62CE56E39AD2}"/>
              </a:ext>
            </a:extLst>
          </p:cNvPr>
          <p:cNvCxnSpPr>
            <a:cxnSpLocks/>
          </p:cNvCxnSpPr>
          <p:nvPr/>
        </p:nvCxnSpPr>
        <p:spPr>
          <a:xfrm>
            <a:off x="7641625" y="1210963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78D951F-68F3-4886-BBC4-9E2F01A01A80}"/>
              </a:ext>
            </a:extLst>
          </p:cNvPr>
          <p:cNvCxnSpPr>
            <a:cxnSpLocks/>
          </p:cNvCxnSpPr>
          <p:nvPr/>
        </p:nvCxnSpPr>
        <p:spPr>
          <a:xfrm>
            <a:off x="9858629" y="1210963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7112588A-23F9-42DC-AA51-0D2ED2E3F327}"/>
              </a:ext>
            </a:extLst>
          </p:cNvPr>
          <p:cNvSpPr/>
          <p:nvPr/>
        </p:nvSpPr>
        <p:spPr>
          <a:xfrm>
            <a:off x="7216347" y="803190"/>
            <a:ext cx="799644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Led 1</a:t>
            </a: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95992F8B-076E-4ACF-B0DA-CC55F73BC4D9}"/>
              </a:ext>
            </a:extLst>
          </p:cNvPr>
          <p:cNvSpPr/>
          <p:nvPr/>
        </p:nvSpPr>
        <p:spPr>
          <a:xfrm>
            <a:off x="9471164" y="803190"/>
            <a:ext cx="799644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Led 2</a:t>
            </a:r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0503037D-2530-44BA-9129-16B57C81260F}"/>
              </a:ext>
            </a:extLst>
          </p:cNvPr>
          <p:cNvSpPr/>
          <p:nvPr/>
        </p:nvSpPr>
        <p:spPr>
          <a:xfrm>
            <a:off x="6864923" y="3892378"/>
            <a:ext cx="1553406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Photodiode</a:t>
            </a:r>
            <a:r>
              <a:rPr lang="it-IT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D15C893F-5E16-49C1-870B-DA3F18812E54}"/>
              </a:ext>
            </a:extLst>
          </p:cNvPr>
          <p:cNvSpPr/>
          <p:nvPr/>
        </p:nvSpPr>
        <p:spPr>
          <a:xfrm>
            <a:off x="9115881" y="3906775"/>
            <a:ext cx="1553406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Photodiode</a:t>
            </a:r>
            <a:r>
              <a:rPr lang="it-IT" dirty="0">
                <a:solidFill>
                  <a:schemeClr val="tx1"/>
                </a:solidFill>
              </a:rPr>
              <a:t> 2</a:t>
            </a:r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1CE482B-6801-4D3F-9F36-99BE0BFFEC49}"/>
              </a:ext>
            </a:extLst>
          </p:cNvPr>
          <p:cNvCxnSpPr>
            <a:stCxn id="4" idx="3"/>
          </p:cNvCxnSpPr>
          <p:nvPr/>
        </p:nvCxnSpPr>
        <p:spPr>
          <a:xfrm flipH="1" flipV="1">
            <a:off x="2065354" y="2533138"/>
            <a:ext cx="3789754" cy="123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2F485D7F-662C-4AC4-BA20-A0D3BF2F720A}"/>
              </a:ext>
            </a:extLst>
          </p:cNvPr>
          <p:cNvCxnSpPr>
            <a:cxnSpLocks/>
          </p:cNvCxnSpPr>
          <p:nvPr/>
        </p:nvCxnSpPr>
        <p:spPr>
          <a:xfrm flipV="1">
            <a:off x="3741791" y="2520784"/>
            <a:ext cx="0" cy="13080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BB5374C1-0FFE-4FCB-AD65-FCD0A3BA8BA3}"/>
              </a:ext>
            </a:extLst>
          </p:cNvPr>
          <p:cNvSpPr/>
          <p:nvPr/>
        </p:nvSpPr>
        <p:spPr>
          <a:xfrm>
            <a:off x="3080709" y="3828883"/>
            <a:ext cx="1322163" cy="729048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Pump 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(water)</a:t>
            </a: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28A34CA9-7DAE-4D2F-961C-0363D350629D}"/>
              </a:ext>
            </a:extLst>
          </p:cNvPr>
          <p:cNvSpPr/>
          <p:nvPr/>
        </p:nvSpPr>
        <p:spPr>
          <a:xfrm>
            <a:off x="886919" y="2180969"/>
            <a:ext cx="1322163" cy="729048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Pump 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(oil)</a:t>
            </a:r>
          </a:p>
        </p:txBody>
      </p:sp>
      <p:pic>
        <p:nvPicPr>
          <p:cNvPr id="51" name="Elemento grafico 50" descr="Microscopio">
            <a:extLst>
              <a:ext uri="{FF2B5EF4-FFF2-40B4-BE49-F238E27FC236}">
                <a16:creationId xmlns:a16="http://schemas.microsoft.com/office/drawing/2014/main" id="{5A0B02E6-6C20-4552-85B1-D942DB969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1392" y="1847335"/>
            <a:ext cx="914400" cy="914400"/>
          </a:xfrm>
          <a:prstGeom prst="rect">
            <a:avLst/>
          </a:prstGeo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507179E-BFC7-4A96-BA05-B8BCF1C1D4B2}"/>
              </a:ext>
            </a:extLst>
          </p:cNvPr>
          <p:cNvCxnSpPr>
            <a:cxnSpLocks/>
            <a:stCxn id="2" idx="1"/>
            <a:endCxn id="28" idx="1"/>
          </p:cNvCxnSpPr>
          <p:nvPr/>
        </p:nvCxnSpPr>
        <p:spPr>
          <a:xfrm>
            <a:off x="6722075" y="829963"/>
            <a:ext cx="0" cy="3387464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D6A6CE7D-6AF0-42F5-B3B3-6E6A1C05C6EF}"/>
              </a:ext>
            </a:extLst>
          </p:cNvPr>
          <p:cNvCxnSpPr/>
          <p:nvPr/>
        </p:nvCxnSpPr>
        <p:spPr>
          <a:xfrm>
            <a:off x="10836848" y="755825"/>
            <a:ext cx="0" cy="3297195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4EB62EC9-78A3-4FD5-8A6A-BBB6DBF1F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658" y="5228804"/>
            <a:ext cx="1491632" cy="113758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7ECCA00-56F0-4EE9-B60F-DCF51A4CB0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83" y="4998182"/>
            <a:ext cx="2072905" cy="1499715"/>
          </a:xfrm>
          <a:prstGeom prst="rect">
            <a:avLst/>
          </a:prstGeom>
        </p:spPr>
      </p:pic>
      <p:sp>
        <p:nvSpPr>
          <p:cNvPr id="17" name="Freccia in giù 16">
            <a:extLst>
              <a:ext uri="{FF2B5EF4-FFF2-40B4-BE49-F238E27FC236}">
                <a16:creationId xmlns:a16="http://schemas.microsoft.com/office/drawing/2014/main" id="{B87CD1EA-7136-4836-89A6-CD5602E6D141}"/>
              </a:ext>
            </a:extLst>
          </p:cNvPr>
          <p:cNvSpPr/>
          <p:nvPr/>
        </p:nvSpPr>
        <p:spPr>
          <a:xfrm>
            <a:off x="9824874" y="4740526"/>
            <a:ext cx="457200" cy="516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Freccia in giù 37">
            <a:extLst>
              <a:ext uri="{FF2B5EF4-FFF2-40B4-BE49-F238E27FC236}">
                <a16:creationId xmlns:a16="http://schemas.microsoft.com/office/drawing/2014/main" id="{7D7C6CF2-F85D-4463-8EE5-C6A6F499C682}"/>
              </a:ext>
            </a:extLst>
          </p:cNvPr>
          <p:cNvSpPr/>
          <p:nvPr/>
        </p:nvSpPr>
        <p:spPr>
          <a:xfrm>
            <a:off x="6058990" y="2875692"/>
            <a:ext cx="457200" cy="1906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A883ADCD-498E-4813-AE40-436F498DB263}"/>
              </a:ext>
            </a:extLst>
          </p:cNvPr>
          <p:cNvCxnSpPr>
            <a:cxnSpLocks/>
          </p:cNvCxnSpPr>
          <p:nvPr/>
        </p:nvCxnSpPr>
        <p:spPr>
          <a:xfrm>
            <a:off x="7641625" y="3361038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9393E6CE-C885-44F3-86F5-85D5DC75448B}"/>
              </a:ext>
            </a:extLst>
          </p:cNvPr>
          <p:cNvCxnSpPr>
            <a:cxnSpLocks/>
          </p:cNvCxnSpPr>
          <p:nvPr/>
        </p:nvCxnSpPr>
        <p:spPr>
          <a:xfrm>
            <a:off x="9883343" y="3377514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magine 32">
            <a:extLst>
              <a:ext uri="{FF2B5EF4-FFF2-40B4-BE49-F238E27FC236}">
                <a16:creationId xmlns:a16="http://schemas.microsoft.com/office/drawing/2014/main" id="{56FEEC6D-FBAA-4544-9EFF-08DB6AF736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625" y="5182279"/>
            <a:ext cx="1004424" cy="1004424"/>
          </a:xfrm>
          <a:prstGeom prst="rect">
            <a:avLst/>
          </a:prstGeom>
        </p:spPr>
      </p:pic>
      <p:sp>
        <p:nvSpPr>
          <p:cNvPr id="46" name="Freccia in giù 45">
            <a:extLst>
              <a:ext uri="{FF2B5EF4-FFF2-40B4-BE49-F238E27FC236}">
                <a16:creationId xmlns:a16="http://schemas.microsoft.com/office/drawing/2014/main" id="{EB735DE6-01F9-4286-9114-F6A7DA68D131}"/>
              </a:ext>
            </a:extLst>
          </p:cNvPr>
          <p:cNvSpPr/>
          <p:nvPr/>
        </p:nvSpPr>
        <p:spPr>
          <a:xfrm rot="5400000">
            <a:off x="8679530" y="5414659"/>
            <a:ext cx="457200" cy="516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reccia in giù 47">
            <a:extLst>
              <a:ext uri="{FF2B5EF4-FFF2-40B4-BE49-F238E27FC236}">
                <a16:creationId xmlns:a16="http://schemas.microsoft.com/office/drawing/2014/main" id="{285749C3-DC99-4F9F-93C0-B9C524A422C4}"/>
              </a:ext>
            </a:extLst>
          </p:cNvPr>
          <p:cNvSpPr/>
          <p:nvPr/>
        </p:nvSpPr>
        <p:spPr>
          <a:xfrm rot="5400000">
            <a:off x="7009876" y="5414659"/>
            <a:ext cx="457200" cy="516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83925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446</Words>
  <Application>Microsoft Office PowerPoint</Application>
  <PresentationFormat>Widescreen</PresentationFormat>
  <Paragraphs>176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Ferrari</dc:creator>
  <cp:lastModifiedBy>Marco Ferrari</cp:lastModifiedBy>
  <cp:revision>86</cp:revision>
  <dcterms:created xsi:type="dcterms:W3CDTF">2020-12-04T11:51:24Z</dcterms:created>
  <dcterms:modified xsi:type="dcterms:W3CDTF">2020-12-30T20:09:48Z</dcterms:modified>
</cp:coreProperties>
</file>