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A09E96"/>
    <a:srgbClr val="C00000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28</cp:revision>
  <dcterms:created xsi:type="dcterms:W3CDTF">2020-12-04T11:51:24Z</dcterms:created>
  <dcterms:modified xsi:type="dcterms:W3CDTF">2020-12-10T16:24:34Z</dcterms:modified>
</cp:coreProperties>
</file>