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  <p:sldId id="267" r:id="rId13"/>
    <p:sldId id="269" r:id="rId14"/>
    <p:sldId id="271" r:id="rId15"/>
    <p:sldId id="268" r:id="rId16"/>
    <p:sldId id="273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DF7F7F"/>
    <a:srgbClr val="4472C4"/>
    <a:srgbClr val="E22626"/>
    <a:srgbClr val="C00000"/>
    <a:srgbClr val="FF0909"/>
    <a:srgbClr val="16F230"/>
    <a:srgbClr val="A09E96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21/12/2020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5A8E83-B03E-4ABF-A471-5E46EE8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476234"/>
            <a:ext cx="6653300" cy="288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967334" y="1916233"/>
            <a:ext cx="247135" cy="876394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4090902" y="177773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A22D11-208C-4688-88DB-E2199835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3642935"/>
            <a:ext cx="66533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44F11E-D387-4F16-B168-D7B391BA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77" y="1890585"/>
            <a:ext cx="10935726" cy="43742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18B1F2-4A84-41C8-99E7-C78F8CE7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1696" y="798247"/>
            <a:ext cx="6666469" cy="2666587"/>
          </a:xfrm>
          <a:prstGeom prst="rect">
            <a:avLst/>
          </a:prstGeom>
          <a:ln w="19050">
            <a:solidFill>
              <a:srgbClr val="E22626"/>
            </a:solidFill>
          </a:ln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BB5A745-53C2-4E83-9053-08281DC6EB49}"/>
              </a:ext>
            </a:extLst>
          </p:cNvPr>
          <p:cNvSpPr/>
          <p:nvPr/>
        </p:nvSpPr>
        <p:spPr>
          <a:xfrm>
            <a:off x="1952367" y="1890585"/>
            <a:ext cx="1507525" cy="81554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E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414C21-301A-4500-96E0-F54376C71BB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06130" y="798247"/>
            <a:ext cx="2305566" cy="1092338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C5A7DCF-200B-401F-A57B-E7599D14C60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06130" y="2706131"/>
            <a:ext cx="2305566" cy="758703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6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2781CE7-E8AD-4469-B386-D994AC8A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9" y="368300"/>
            <a:ext cx="9182101" cy="61214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60A83B6-E62E-4BD3-BFAB-79319162F655}"/>
              </a:ext>
            </a:extLst>
          </p:cNvPr>
          <p:cNvCxnSpPr>
            <a:cxnSpLocks/>
          </p:cNvCxnSpPr>
          <p:nvPr/>
        </p:nvCxnSpPr>
        <p:spPr>
          <a:xfrm flipH="1">
            <a:off x="6070207" y="1715088"/>
            <a:ext cx="11724" cy="27725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F0AF8B-137A-4B00-AC20-E5D960B81CA3}"/>
              </a:ext>
            </a:extLst>
          </p:cNvPr>
          <p:cNvCxnSpPr>
            <a:cxnSpLocks/>
          </p:cNvCxnSpPr>
          <p:nvPr/>
        </p:nvCxnSpPr>
        <p:spPr>
          <a:xfrm flipV="1">
            <a:off x="6084275" y="1350501"/>
            <a:ext cx="0" cy="7854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693012A-1E46-40D6-980D-7C2C09F847FA}"/>
              </a:ext>
            </a:extLst>
          </p:cNvPr>
          <p:cNvCxnSpPr>
            <a:cxnSpLocks/>
          </p:cNvCxnSpPr>
          <p:nvPr/>
        </p:nvCxnSpPr>
        <p:spPr>
          <a:xfrm>
            <a:off x="3169919" y="1350501"/>
            <a:ext cx="6414867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15652CD-7BBE-485E-A125-D46BEF1FED14}"/>
              </a:ext>
            </a:extLst>
          </p:cNvPr>
          <p:cNvCxnSpPr>
            <a:cxnSpLocks/>
          </p:cNvCxnSpPr>
          <p:nvPr/>
        </p:nvCxnSpPr>
        <p:spPr>
          <a:xfrm>
            <a:off x="2829951" y="4501661"/>
            <a:ext cx="6414867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C6C9F0A-3435-46A0-BF29-4D8C918C5DE9}"/>
              </a:ext>
            </a:extLst>
          </p:cNvPr>
          <p:cNvCxnSpPr>
            <a:cxnSpLocks/>
          </p:cNvCxnSpPr>
          <p:nvPr/>
        </p:nvCxnSpPr>
        <p:spPr>
          <a:xfrm>
            <a:off x="3010487" y="3936609"/>
            <a:ext cx="6414867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D3A9C12-4812-4F93-B94C-362E5451F79C}"/>
              </a:ext>
            </a:extLst>
          </p:cNvPr>
          <p:cNvCxnSpPr>
            <a:cxnSpLocks/>
          </p:cNvCxnSpPr>
          <p:nvPr/>
        </p:nvCxnSpPr>
        <p:spPr>
          <a:xfrm flipH="1">
            <a:off x="6601409" y="1743224"/>
            <a:ext cx="9275" cy="21933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BC42A92-B1D6-49A0-B6AF-25C3ABB3C188}"/>
              </a:ext>
            </a:extLst>
          </p:cNvPr>
          <p:cNvCxnSpPr>
            <a:cxnSpLocks/>
          </p:cNvCxnSpPr>
          <p:nvPr/>
        </p:nvCxnSpPr>
        <p:spPr>
          <a:xfrm flipV="1">
            <a:off x="6603064" y="1322364"/>
            <a:ext cx="0" cy="78544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4C81E6-1275-45B8-B873-0E6F79DF3389}"/>
              </a:ext>
            </a:extLst>
          </p:cNvPr>
          <p:cNvSpPr txBox="1"/>
          <p:nvPr/>
        </p:nvSpPr>
        <p:spPr>
          <a:xfrm flipH="1">
            <a:off x="305157" y="1653042"/>
            <a:ext cx="380055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Fatto 1</a:t>
            </a:r>
          </a:p>
          <a:p>
            <a:endParaRPr lang="it-IT" dirty="0"/>
          </a:p>
          <a:p>
            <a:pPr algn="just"/>
            <a:r>
              <a:rPr lang="it-IT" dirty="0"/>
              <a:t>Il differenziale tra livello dell’acqua e dell’olio è, in percentuale, minore per il sensore 1. Questo ci dice che probabilmente il sensore 1 è meno influenzato dalla goccia d’acqua perché raccoglie un volume luminoso maggiore (le due sonde sono meglio allineate).</a:t>
            </a:r>
          </a:p>
        </p:txBody>
      </p:sp>
    </p:spTree>
    <p:extLst>
      <p:ext uri="{BB962C8B-B14F-4D97-AF65-F5344CB8AC3E}">
        <p14:creationId xmlns:p14="http://schemas.microsoft.com/office/powerpoint/2010/main" val="266382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D872EEBF-D201-4B3C-8169-DC7CD992BFBC}"/>
              </a:ext>
            </a:extLst>
          </p:cNvPr>
          <p:cNvGrpSpPr/>
          <p:nvPr/>
        </p:nvGrpSpPr>
        <p:grpSpPr>
          <a:xfrm>
            <a:off x="284228" y="2885563"/>
            <a:ext cx="5862420" cy="3908280"/>
            <a:chOff x="5710713" y="639006"/>
            <a:chExt cx="5862420" cy="390828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8214E5C-0605-43A1-B653-9C4C842D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713" y="639006"/>
              <a:ext cx="5862420" cy="3908280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8C1972DF-90E1-4547-ACAE-D9DF80C3E2F7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9" y="2903618"/>
              <a:ext cx="630195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5D62373-9A66-472E-A243-29D94BC4BE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9" y="3299254"/>
              <a:ext cx="630195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B6BD9458-85A9-4A60-BAA5-09B5DF7D3758}"/>
              </a:ext>
            </a:extLst>
          </p:cNvPr>
          <p:cNvSpPr/>
          <p:nvPr/>
        </p:nvSpPr>
        <p:spPr>
          <a:xfrm>
            <a:off x="8423818" y="1308481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27B4527-38CE-4225-BA37-95F3611C96F1}"/>
              </a:ext>
            </a:extLst>
          </p:cNvPr>
          <p:cNvSpPr/>
          <p:nvPr/>
        </p:nvSpPr>
        <p:spPr>
          <a:xfrm>
            <a:off x="8271815" y="284205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1BC268B-EE07-444A-9164-B2644E2E26EB}"/>
              </a:ext>
            </a:extLst>
          </p:cNvPr>
          <p:cNvSpPr/>
          <p:nvPr/>
        </p:nvSpPr>
        <p:spPr>
          <a:xfrm>
            <a:off x="8414036" y="2102970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BD8AD747-28BC-496D-961B-D00E3E1FD235}"/>
              </a:ext>
            </a:extLst>
          </p:cNvPr>
          <p:cNvGrpSpPr/>
          <p:nvPr/>
        </p:nvGrpSpPr>
        <p:grpSpPr>
          <a:xfrm>
            <a:off x="6393917" y="1327368"/>
            <a:ext cx="1882074" cy="794492"/>
            <a:chOff x="438666" y="2248922"/>
            <a:chExt cx="1736122" cy="790832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FC9320E-568C-43D8-A05A-A3F7D43A9E6A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3092381-D503-4024-9849-EEBB35199E8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FCBD468-14E4-46FA-AAAD-A71851F557D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7C7C7012-4932-490A-AE6F-7FB6AF6245E3}"/>
              </a:ext>
            </a:extLst>
          </p:cNvPr>
          <p:cNvGrpSpPr/>
          <p:nvPr/>
        </p:nvGrpSpPr>
        <p:grpSpPr>
          <a:xfrm>
            <a:off x="6242389" y="2115568"/>
            <a:ext cx="5003800" cy="8"/>
            <a:chOff x="430427" y="3039754"/>
            <a:chExt cx="4615763" cy="8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2100981-93B4-4658-A89A-92E42E86159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8347072A-7010-4162-AE15-77616392ED14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AACC1708-B14A-44A4-B8E5-8D192F50D0AD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067C1FA-881A-499A-B7E5-8D520CB68579}"/>
              </a:ext>
            </a:extLst>
          </p:cNvPr>
          <p:cNvGrpSpPr/>
          <p:nvPr/>
        </p:nvGrpSpPr>
        <p:grpSpPr>
          <a:xfrm>
            <a:off x="6242389" y="1321069"/>
            <a:ext cx="5003800" cy="8"/>
            <a:chOff x="430427" y="3039754"/>
            <a:chExt cx="4615763" cy="8"/>
          </a:xfrm>
        </p:grpSpPr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8F3CE7DA-E76C-40AB-BA71-B9B1D11D105E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93A4379C-9168-4BD5-8AAB-B266A453F8B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5593E4FF-85C5-4748-A0F0-C5792C423854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50B0A1C-17B2-4069-99C2-D7ABF63D5D51}"/>
              </a:ext>
            </a:extLst>
          </p:cNvPr>
          <p:cNvCxnSpPr>
            <a:cxnSpLocks/>
          </p:cNvCxnSpPr>
          <p:nvPr/>
        </p:nvCxnSpPr>
        <p:spPr>
          <a:xfrm>
            <a:off x="9196108" y="1321069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olo isoscele 28">
            <a:extLst>
              <a:ext uri="{FF2B5EF4-FFF2-40B4-BE49-F238E27FC236}">
                <a16:creationId xmlns:a16="http://schemas.microsoft.com/office/drawing/2014/main" id="{25C00932-6279-4B2C-9667-CCDE9C06B6A6}"/>
              </a:ext>
            </a:extLst>
          </p:cNvPr>
          <p:cNvSpPr/>
          <p:nvPr/>
        </p:nvSpPr>
        <p:spPr>
          <a:xfrm rot="10800000">
            <a:off x="8292170" y="1720289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8DFAA626-129E-4DEB-8011-08C6999DEBA6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8275991" y="1339927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A5524B92-7F07-4F12-B626-DC4521E2C25F}"/>
              </a:ext>
            </a:extLst>
          </p:cNvPr>
          <p:cNvSpPr/>
          <p:nvPr/>
        </p:nvSpPr>
        <p:spPr>
          <a:xfrm>
            <a:off x="8291536" y="1336275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A8137FE-71BA-4F5D-8D00-2F74A863B722}"/>
              </a:ext>
            </a:extLst>
          </p:cNvPr>
          <p:cNvCxnSpPr>
            <a:cxnSpLocks/>
          </p:cNvCxnSpPr>
          <p:nvPr/>
        </p:nvCxnSpPr>
        <p:spPr>
          <a:xfrm>
            <a:off x="8295746" y="1723895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06BCCEC-94D3-4285-BAC1-78F847D79414}"/>
              </a:ext>
            </a:extLst>
          </p:cNvPr>
          <p:cNvSpPr txBox="1"/>
          <p:nvPr/>
        </p:nvSpPr>
        <p:spPr>
          <a:xfrm>
            <a:off x="7860219" y="8772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1151B12-D6B4-4A31-96EB-0957433FAC22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8015069" y="1246533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B8C3963-F8E9-4694-9845-AF2596CA0551}"/>
              </a:ext>
            </a:extLst>
          </p:cNvPr>
          <p:cNvSpPr txBox="1"/>
          <p:nvPr/>
        </p:nvSpPr>
        <p:spPr>
          <a:xfrm>
            <a:off x="6722124" y="391050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586DE3E-E011-40A1-BE53-9F317A95ECF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313330" y="1528621"/>
            <a:ext cx="5978206" cy="4224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621AB7B-960B-47BC-B40D-0204C3ECF99A}"/>
              </a:ext>
            </a:extLst>
          </p:cNvPr>
          <p:cNvSpPr txBox="1"/>
          <p:nvPr/>
        </p:nvSpPr>
        <p:spPr>
          <a:xfrm>
            <a:off x="7220265" y="3721100"/>
            <a:ext cx="304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di fibra disallineata mi aspetto un picco di luminosità quando il menisco raggiunge la fibra emittente, perché aumenta il volume di luce raccolto.</a:t>
            </a:r>
          </a:p>
        </p:txBody>
      </p:sp>
      <p:sp>
        <p:nvSpPr>
          <p:cNvPr id="72" name="Freccia in giù 71">
            <a:extLst>
              <a:ext uri="{FF2B5EF4-FFF2-40B4-BE49-F238E27FC236}">
                <a16:creationId xmlns:a16="http://schemas.microsoft.com/office/drawing/2014/main" id="{97462D28-607C-4350-ACA9-39A95FA26AEB}"/>
              </a:ext>
            </a:extLst>
          </p:cNvPr>
          <p:cNvSpPr/>
          <p:nvPr/>
        </p:nvSpPr>
        <p:spPr>
          <a:xfrm>
            <a:off x="8634600" y="400385"/>
            <a:ext cx="204797" cy="81966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6F1CA801-5B39-4120-9E32-1C88CA6BF7E9}"/>
              </a:ext>
            </a:extLst>
          </p:cNvPr>
          <p:cNvGrpSpPr/>
          <p:nvPr/>
        </p:nvGrpSpPr>
        <p:grpSpPr>
          <a:xfrm>
            <a:off x="1436228" y="284828"/>
            <a:ext cx="5003800" cy="2866968"/>
            <a:chOff x="-420300" y="12538"/>
            <a:chExt cx="5003800" cy="2866968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EAEFD3E-2296-494E-9CB7-CEB19D87EDE1}"/>
                </a:ext>
              </a:extLst>
            </p:cNvPr>
            <p:cNvSpPr/>
            <p:nvPr/>
          </p:nvSpPr>
          <p:spPr>
            <a:xfrm>
              <a:off x="1765279" y="1053746"/>
              <a:ext cx="789295" cy="80710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CE443700-D3B4-48E1-942C-F6481403D513}"/>
                </a:ext>
              </a:extLst>
            </p:cNvPr>
            <p:cNvSpPr/>
            <p:nvPr/>
          </p:nvSpPr>
          <p:spPr>
            <a:xfrm>
              <a:off x="1609126" y="12538"/>
              <a:ext cx="964300" cy="103688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6D17FBD4-FD33-456E-87FC-0CA80AF3B157}"/>
                </a:ext>
              </a:extLst>
            </p:cNvPr>
            <p:cNvSpPr/>
            <p:nvPr/>
          </p:nvSpPr>
          <p:spPr>
            <a:xfrm>
              <a:off x="1759158" y="1842625"/>
              <a:ext cx="947771" cy="10368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5913AE9C-2AA6-4C1D-B131-E62C311231A3}"/>
                </a:ext>
              </a:extLst>
            </p:cNvPr>
            <p:cNvGrpSpPr/>
            <p:nvPr/>
          </p:nvGrpSpPr>
          <p:grpSpPr>
            <a:xfrm>
              <a:off x="-420300" y="1048193"/>
              <a:ext cx="1882074" cy="794492"/>
              <a:chOff x="438666" y="2248922"/>
              <a:chExt cx="1736122" cy="790832"/>
            </a:xfrm>
          </p:grpSpPr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876865C-4763-4BFF-B730-593D4260BCE6}"/>
                  </a:ext>
                </a:extLst>
              </p:cNvPr>
              <p:cNvSpPr/>
              <p:nvPr/>
            </p:nvSpPr>
            <p:spPr>
              <a:xfrm>
                <a:off x="438666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7" name="Ovale 106">
                <a:extLst>
                  <a:ext uri="{FF2B5EF4-FFF2-40B4-BE49-F238E27FC236}">
                    <a16:creationId xmlns:a16="http://schemas.microsoft.com/office/drawing/2014/main" id="{AEA7C9C4-9AAF-42C0-946D-E87FF8CD8EAD}"/>
                  </a:ext>
                </a:extLst>
              </p:cNvPr>
              <p:cNvSpPr/>
              <p:nvPr/>
            </p:nvSpPr>
            <p:spPr>
              <a:xfrm>
                <a:off x="1507524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8" name="Rettangolo 107">
                <a:extLst>
                  <a:ext uri="{FF2B5EF4-FFF2-40B4-BE49-F238E27FC236}">
                    <a16:creationId xmlns:a16="http://schemas.microsoft.com/office/drawing/2014/main" id="{10C55638-26BC-4F3E-AAF2-2D948B2FE6F8}"/>
                  </a:ext>
                </a:extLst>
              </p:cNvPr>
              <p:cNvSpPr/>
              <p:nvPr/>
            </p:nvSpPr>
            <p:spPr>
              <a:xfrm>
                <a:off x="716692" y="2248922"/>
                <a:ext cx="1136822" cy="7908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schemeClr val="tx1"/>
                    </a:solidFill>
                  </a:rPr>
                  <a:t>droplet</a:t>
                </a:r>
                <a:endParaRPr lang="it-IT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7DA49203-5928-430D-961D-976B88042A78}"/>
                </a:ext>
              </a:extLst>
            </p:cNvPr>
            <p:cNvGrpSpPr/>
            <p:nvPr/>
          </p:nvGrpSpPr>
          <p:grpSpPr>
            <a:xfrm>
              <a:off x="-420300" y="1842677"/>
              <a:ext cx="5003800" cy="8"/>
              <a:chOff x="430427" y="3039754"/>
              <a:chExt cx="4615763" cy="8"/>
            </a:xfrm>
          </p:grpSpPr>
          <p:cxnSp>
            <p:nvCxnSpPr>
              <p:cNvPr id="103" name="Connettore diritto 102">
                <a:extLst>
                  <a:ext uri="{FF2B5EF4-FFF2-40B4-BE49-F238E27FC236}">
                    <a16:creationId xmlns:a16="http://schemas.microsoft.com/office/drawing/2014/main" id="{7894D117-6572-4B2C-A80B-21161A238D02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ttore diritto 103">
                <a:extLst>
                  <a:ext uri="{FF2B5EF4-FFF2-40B4-BE49-F238E27FC236}">
                    <a16:creationId xmlns:a16="http://schemas.microsoft.com/office/drawing/2014/main" id="{BF87D2F6-CD5C-47AF-A1CE-D73FF8AE8114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diritto 104">
                <a:extLst>
                  <a:ext uri="{FF2B5EF4-FFF2-40B4-BE49-F238E27FC236}">
                    <a16:creationId xmlns:a16="http://schemas.microsoft.com/office/drawing/2014/main" id="{14D53B85-BF0F-4FA7-B583-49AE7426575C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po 96">
              <a:extLst>
                <a:ext uri="{FF2B5EF4-FFF2-40B4-BE49-F238E27FC236}">
                  <a16:creationId xmlns:a16="http://schemas.microsoft.com/office/drawing/2014/main" id="{503EA7C6-26D4-417A-A1CA-984C0BBA959E}"/>
                </a:ext>
              </a:extLst>
            </p:cNvPr>
            <p:cNvGrpSpPr/>
            <p:nvPr/>
          </p:nvGrpSpPr>
          <p:grpSpPr>
            <a:xfrm>
              <a:off x="-420300" y="1048178"/>
              <a:ext cx="5003800" cy="8"/>
              <a:chOff x="430427" y="3039754"/>
              <a:chExt cx="4615763" cy="8"/>
            </a:xfrm>
          </p:grpSpPr>
          <p:cxnSp>
            <p:nvCxnSpPr>
              <p:cNvPr id="100" name="Connettore diritto 99">
                <a:extLst>
                  <a:ext uri="{FF2B5EF4-FFF2-40B4-BE49-F238E27FC236}">
                    <a16:creationId xmlns:a16="http://schemas.microsoft.com/office/drawing/2014/main" id="{EFE9B698-D3DF-4D2E-B525-2E093AC97702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ttore diritto 100">
                <a:extLst>
                  <a:ext uri="{FF2B5EF4-FFF2-40B4-BE49-F238E27FC236}">
                    <a16:creationId xmlns:a16="http://schemas.microsoft.com/office/drawing/2014/main" id="{88D50861-DB78-401B-9C7D-8DD9BB7C72F8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diritto 101">
                <a:extLst>
                  <a:ext uri="{FF2B5EF4-FFF2-40B4-BE49-F238E27FC236}">
                    <a16:creationId xmlns:a16="http://schemas.microsoft.com/office/drawing/2014/main" id="{2DCBAAED-DE05-4C03-9838-AE9FD7B74467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086ADC0C-1C14-48F8-A157-7DADADD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53" y="1060738"/>
              <a:ext cx="11887" cy="789455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CC7357F-85F8-4E31-95F3-07D7B39854D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126" y="1060737"/>
              <a:ext cx="5381" cy="1434091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reccia in giù 108">
            <a:extLst>
              <a:ext uri="{FF2B5EF4-FFF2-40B4-BE49-F238E27FC236}">
                <a16:creationId xmlns:a16="http://schemas.microsoft.com/office/drawing/2014/main" id="{67A817CC-0A51-4AC3-A6B7-D9A095BB4B21}"/>
              </a:ext>
            </a:extLst>
          </p:cNvPr>
          <p:cNvSpPr/>
          <p:nvPr/>
        </p:nvSpPr>
        <p:spPr>
          <a:xfrm>
            <a:off x="3845405" y="391050"/>
            <a:ext cx="204797" cy="81966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48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ttangolo 154">
            <a:extLst>
              <a:ext uri="{FF2B5EF4-FFF2-40B4-BE49-F238E27FC236}">
                <a16:creationId xmlns:a16="http://schemas.microsoft.com/office/drawing/2014/main" id="{D0594F56-910E-4DE8-A6B1-54775784E296}"/>
              </a:ext>
            </a:extLst>
          </p:cNvPr>
          <p:cNvSpPr/>
          <p:nvPr/>
        </p:nvSpPr>
        <p:spPr>
          <a:xfrm>
            <a:off x="10270605" y="1035090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A’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4C780149-3D85-419E-B579-4CA77371678C}"/>
              </a:ext>
            </a:extLst>
          </p:cNvPr>
          <p:cNvGrpSpPr/>
          <p:nvPr/>
        </p:nvGrpSpPr>
        <p:grpSpPr>
          <a:xfrm>
            <a:off x="-707428" y="0"/>
            <a:ext cx="5003800" cy="2866968"/>
            <a:chOff x="-420300" y="12538"/>
            <a:chExt cx="5003800" cy="2866968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AB52E9B-8CC1-409A-B984-48E7CB71406C}"/>
                </a:ext>
              </a:extLst>
            </p:cNvPr>
            <p:cNvSpPr/>
            <p:nvPr/>
          </p:nvSpPr>
          <p:spPr>
            <a:xfrm>
              <a:off x="1765279" y="1053746"/>
              <a:ext cx="789295" cy="80710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8E3A04F0-AA54-4049-B84F-31772ADB0C0B}"/>
                </a:ext>
              </a:extLst>
            </p:cNvPr>
            <p:cNvSpPr/>
            <p:nvPr/>
          </p:nvSpPr>
          <p:spPr>
            <a:xfrm>
              <a:off x="1609126" y="12538"/>
              <a:ext cx="964300" cy="103688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04233C5E-8642-4838-9858-167997144F6E}"/>
                </a:ext>
              </a:extLst>
            </p:cNvPr>
            <p:cNvSpPr/>
            <p:nvPr/>
          </p:nvSpPr>
          <p:spPr>
            <a:xfrm>
              <a:off x="1759158" y="1842625"/>
              <a:ext cx="947771" cy="10368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BA2B43F-4E32-420F-9426-19385D9A0513}"/>
                </a:ext>
              </a:extLst>
            </p:cNvPr>
            <p:cNvGrpSpPr/>
            <p:nvPr/>
          </p:nvGrpSpPr>
          <p:grpSpPr>
            <a:xfrm>
              <a:off x="-420300" y="1048193"/>
              <a:ext cx="1882074" cy="794492"/>
              <a:chOff x="438666" y="2248922"/>
              <a:chExt cx="1736122" cy="790832"/>
            </a:xfrm>
          </p:grpSpPr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09B48F6-F4F4-44B5-853E-3970C411F266}"/>
                  </a:ext>
                </a:extLst>
              </p:cNvPr>
              <p:cNvSpPr/>
              <p:nvPr/>
            </p:nvSpPr>
            <p:spPr>
              <a:xfrm>
                <a:off x="438666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881D5194-C1DD-42B7-A067-992A8B420138}"/>
                  </a:ext>
                </a:extLst>
              </p:cNvPr>
              <p:cNvSpPr/>
              <p:nvPr/>
            </p:nvSpPr>
            <p:spPr>
              <a:xfrm>
                <a:off x="1507524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30A18DA5-E218-4EEE-B7A7-F29757E57C80}"/>
                  </a:ext>
                </a:extLst>
              </p:cNvPr>
              <p:cNvSpPr/>
              <p:nvPr/>
            </p:nvSpPr>
            <p:spPr>
              <a:xfrm>
                <a:off x="716692" y="2248922"/>
                <a:ext cx="1136822" cy="7908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schemeClr val="tx1"/>
                    </a:solidFill>
                  </a:rPr>
                  <a:t>droplet</a:t>
                </a:r>
                <a:endParaRPr lang="it-IT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BF5669A5-B1A2-478A-AF87-487366FB767D}"/>
                </a:ext>
              </a:extLst>
            </p:cNvPr>
            <p:cNvGrpSpPr/>
            <p:nvPr/>
          </p:nvGrpSpPr>
          <p:grpSpPr>
            <a:xfrm>
              <a:off x="-420300" y="1842677"/>
              <a:ext cx="5003800" cy="8"/>
              <a:chOff x="430427" y="3039754"/>
              <a:chExt cx="4615763" cy="8"/>
            </a:xfrm>
          </p:grpSpPr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9D6E9287-C3C1-42CC-AAE1-AB8D0F097A19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D8C1C66D-47C2-4492-888B-41E30C6FD8B8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11162AD7-CA04-4766-B381-05949444D7A1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CFA5DED9-4F2D-443A-A168-38A4B095D52B}"/>
                </a:ext>
              </a:extLst>
            </p:cNvPr>
            <p:cNvGrpSpPr/>
            <p:nvPr/>
          </p:nvGrpSpPr>
          <p:grpSpPr>
            <a:xfrm>
              <a:off x="-420300" y="1048178"/>
              <a:ext cx="5003800" cy="8"/>
              <a:chOff x="430427" y="3039754"/>
              <a:chExt cx="4615763" cy="8"/>
            </a:xfrm>
          </p:grpSpPr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1E608EF4-4145-47A0-8D07-DE71A6522109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065B038A-9DCF-40BB-9A69-848042983CB0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E24FAA2D-0C05-4CCE-BA0D-BC4484398967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105CA573-F311-4B29-8AE1-E28E482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53" y="1060738"/>
              <a:ext cx="11887" cy="789455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CFEEB2-61F0-4544-AF2E-1CB8E4F3008A}"/>
                </a:ext>
              </a:extLst>
            </p:cNvPr>
            <p:cNvCxnSpPr>
              <a:cxnSpLocks/>
            </p:cNvCxnSpPr>
            <p:nvPr/>
          </p:nvCxnSpPr>
          <p:spPr>
            <a:xfrm>
              <a:off x="1609126" y="1060737"/>
              <a:ext cx="5381" cy="1434091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05ABE8D2-0D5F-4CC2-A4BE-2CA273484226}"/>
              </a:ext>
            </a:extLst>
          </p:cNvPr>
          <p:cNvSpPr/>
          <p:nvPr/>
        </p:nvSpPr>
        <p:spPr>
          <a:xfrm>
            <a:off x="5709232" y="1024276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B574D0D-A766-4588-A773-78D00B7D8C52}"/>
              </a:ext>
            </a:extLst>
          </p:cNvPr>
          <p:cNvSpPr/>
          <p:nvPr/>
        </p:nvSpPr>
        <p:spPr>
          <a:xfrm>
            <a:off x="5557229" y="0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77C5761-D842-4CE3-99FF-6F32A876C5A7}"/>
              </a:ext>
            </a:extLst>
          </p:cNvPr>
          <p:cNvSpPr/>
          <p:nvPr/>
        </p:nvSpPr>
        <p:spPr>
          <a:xfrm>
            <a:off x="5699450" y="181876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D6173C0-8806-45BC-92B0-E7EBA08FC344}"/>
              </a:ext>
            </a:extLst>
          </p:cNvPr>
          <p:cNvGrpSpPr/>
          <p:nvPr/>
        </p:nvGrpSpPr>
        <p:grpSpPr>
          <a:xfrm>
            <a:off x="3679331" y="1043163"/>
            <a:ext cx="1882074" cy="794492"/>
            <a:chOff x="438666" y="2248922"/>
            <a:chExt cx="1736122" cy="790832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803850B2-2F6C-4895-A7D9-1577D2B40BF3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97AB3D7A-CA3F-41BC-A434-32E8C9812774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45B58E0-B666-42DD-B5FF-D99A228744B4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39D6C2D0-4F13-4709-9F8C-77695EE80BEF}"/>
              </a:ext>
            </a:extLst>
          </p:cNvPr>
          <p:cNvGrpSpPr/>
          <p:nvPr/>
        </p:nvGrpSpPr>
        <p:grpSpPr>
          <a:xfrm>
            <a:off x="3527803" y="1831363"/>
            <a:ext cx="5003800" cy="8"/>
            <a:chOff x="430427" y="3039754"/>
            <a:chExt cx="4615763" cy="8"/>
          </a:xfrm>
        </p:grpSpPr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23163D4D-DBA4-4286-A3AF-F90F774E15A8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EDCC26FD-45A9-43FB-89B3-05F758C7958A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573D9706-12DC-4C92-9E11-8B14937218BB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7BC16AC-7F8C-4CB2-BAD8-22A135DB1C93}"/>
              </a:ext>
            </a:extLst>
          </p:cNvPr>
          <p:cNvGrpSpPr/>
          <p:nvPr/>
        </p:nvGrpSpPr>
        <p:grpSpPr>
          <a:xfrm>
            <a:off x="3527803" y="1036864"/>
            <a:ext cx="5003800" cy="8"/>
            <a:chOff x="430427" y="3039754"/>
            <a:chExt cx="4615763" cy="8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0B077C45-7FEF-46B1-8CFF-5C93E740F58D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CC15C72-9BDD-4054-AF83-8D0DA021B8CD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E91E16B-1C30-4A1A-81A3-DB02673A2CB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2E8999-BDEC-42CA-93F3-221E70602744}"/>
              </a:ext>
            </a:extLst>
          </p:cNvPr>
          <p:cNvCxnSpPr>
            <a:cxnSpLocks/>
          </p:cNvCxnSpPr>
          <p:nvPr/>
        </p:nvCxnSpPr>
        <p:spPr>
          <a:xfrm>
            <a:off x="6481522" y="1036864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3DEC45BB-AF79-4C0E-AEE5-A27DF51D53A6}"/>
              </a:ext>
            </a:extLst>
          </p:cNvPr>
          <p:cNvSpPr/>
          <p:nvPr/>
        </p:nvSpPr>
        <p:spPr>
          <a:xfrm rot="10800000">
            <a:off x="5577584" y="1436084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8046F654-D94C-40B1-A387-A3B254DA429E}"/>
              </a:ext>
            </a:extLst>
          </p:cNvPr>
          <p:cNvSpPr/>
          <p:nvPr/>
        </p:nvSpPr>
        <p:spPr>
          <a:xfrm>
            <a:off x="9748364" y="-1224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2452BB7A-5AB8-473A-AB6C-AB738E5153A6}"/>
              </a:ext>
            </a:extLst>
          </p:cNvPr>
          <p:cNvGrpSpPr/>
          <p:nvPr/>
        </p:nvGrpSpPr>
        <p:grpSpPr>
          <a:xfrm>
            <a:off x="8385857" y="1038837"/>
            <a:ext cx="1882074" cy="794492"/>
            <a:chOff x="438666" y="2248922"/>
            <a:chExt cx="1736122" cy="790832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5C7C71F8-9656-4353-A13A-3C113F4D35A1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649D7730-838D-458D-8D9A-DD3233446DCA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6F17F3D5-02C8-4919-9958-D8CF7707D72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1854D06-92D0-43BE-86AC-9CCB43E66113}"/>
              </a:ext>
            </a:extLst>
          </p:cNvPr>
          <p:cNvGrpSpPr/>
          <p:nvPr/>
        </p:nvGrpSpPr>
        <p:grpSpPr>
          <a:xfrm>
            <a:off x="7718938" y="1830139"/>
            <a:ext cx="5003800" cy="8"/>
            <a:chOff x="430427" y="3039754"/>
            <a:chExt cx="4615763" cy="8"/>
          </a:xfrm>
        </p:grpSpPr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FAF3375-58A7-4C75-867E-27451FE896B3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0E7EB2E-1642-4F7F-8A78-2FBB079CDEB5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7285A06-EB9F-4157-9ECF-DC0CE534A46A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75FDB352-7DA7-4694-A05B-77DED5892F68}"/>
              </a:ext>
            </a:extLst>
          </p:cNvPr>
          <p:cNvGrpSpPr/>
          <p:nvPr/>
        </p:nvGrpSpPr>
        <p:grpSpPr>
          <a:xfrm>
            <a:off x="7718938" y="1035640"/>
            <a:ext cx="5003800" cy="8"/>
            <a:chOff x="430427" y="3039754"/>
            <a:chExt cx="4615763" cy="8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6BB55BEE-E055-44E6-A6A1-84CB4523440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CEE78761-9819-4773-A24E-B4776D7B0C46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B04D9885-1311-4DF4-82A6-9F773F9A209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932A863E-6564-4827-B386-A042218D6990}"/>
              </a:ext>
            </a:extLst>
          </p:cNvPr>
          <p:cNvCxnSpPr>
            <a:cxnSpLocks/>
          </p:cNvCxnSpPr>
          <p:nvPr/>
        </p:nvCxnSpPr>
        <p:spPr>
          <a:xfrm>
            <a:off x="10672657" y="1035640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Immagine 149">
            <a:extLst>
              <a:ext uri="{FF2B5EF4-FFF2-40B4-BE49-F238E27FC236}">
                <a16:creationId xmlns:a16="http://schemas.microsoft.com/office/drawing/2014/main" id="{C13A6864-418C-4A42-8CA5-C65D3AE9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2" y="2952299"/>
            <a:ext cx="5862420" cy="3908280"/>
          </a:xfrm>
          <a:prstGeom prst="rect">
            <a:avLst/>
          </a:prstGeom>
        </p:spPr>
      </p:pic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3D6B703A-4BA7-4D3B-934C-3D635A2A3A88}"/>
              </a:ext>
            </a:extLst>
          </p:cNvPr>
          <p:cNvSpPr txBox="1"/>
          <p:nvPr/>
        </p:nvSpPr>
        <p:spPr>
          <a:xfrm>
            <a:off x="675221" y="19792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1D2EB9E-3A12-4526-93F7-BD03B4F0079E}"/>
              </a:ext>
            </a:extLst>
          </p:cNvPr>
          <p:cNvSpPr txBox="1"/>
          <p:nvPr/>
        </p:nvSpPr>
        <p:spPr>
          <a:xfrm>
            <a:off x="5075394" y="198674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9272616-E235-408C-94AB-1D2FB9EBC5AD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5561405" y="1055722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F8C3B8DA-E2AA-4588-9950-6D9965877270}"/>
              </a:ext>
            </a:extLst>
          </p:cNvPr>
          <p:cNvSpPr/>
          <p:nvPr/>
        </p:nvSpPr>
        <p:spPr>
          <a:xfrm>
            <a:off x="5576950" y="1052070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5F3A846A-AC63-4C8F-A633-82F0D746933B}"/>
              </a:ext>
            </a:extLst>
          </p:cNvPr>
          <p:cNvCxnSpPr>
            <a:cxnSpLocks/>
          </p:cNvCxnSpPr>
          <p:nvPr/>
        </p:nvCxnSpPr>
        <p:spPr>
          <a:xfrm>
            <a:off x="5581160" y="1439690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B92304D6-A16B-4738-80B4-B82E8BF98A93}"/>
              </a:ext>
            </a:extLst>
          </p:cNvPr>
          <p:cNvSpPr txBox="1"/>
          <p:nvPr/>
        </p:nvSpPr>
        <p:spPr>
          <a:xfrm>
            <a:off x="9268314" y="202056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2B75A5C-9AE2-417B-8E8F-C3C6F36ED32A}"/>
              </a:ext>
            </a:extLst>
          </p:cNvPr>
          <p:cNvSpPr/>
          <p:nvPr/>
        </p:nvSpPr>
        <p:spPr>
          <a:xfrm>
            <a:off x="9901755" y="183765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EB2E0E10-EF7B-4E35-B4F4-54D2D955A461}"/>
              </a:ext>
            </a:extLst>
          </p:cNvPr>
          <p:cNvCxnSpPr>
            <a:cxnSpLocks/>
          </p:cNvCxnSpPr>
          <p:nvPr/>
        </p:nvCxnSpPr>
        <p:spPr>
          <a:xfrm>
            <a:off x="10101174" y="1070569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2FCCC6A3-446F-42CF-AD3B-A10CF166A968}"/>
              </a:ext>
            </a:extLst>
          </p:cNvPr>
          <p:cNvSpPr txBox="1"/>
          <p:nvPr/>
        </p:nvSpPr>
        <p:spPr>
          <a:xfrm>
            <a:off x="5145633" y="5929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A8AB8D7-8319-4C87-A049-278B9DA4C66B}"/>
              </a:ext>
            </a:extLst>
          </p:cNvPr>
          <p:cNvCxnSpPr>
            <a:cxnSpLocks/>
            <a:stCxn id="193" idx="2"/>
            <a:endCxn id="167" idx="1"/>
          </p:cNvCxnSpPr>
          <p:nvPr/>
        </p:nvCxnSpPr>
        <p:spPr>
          <a:xfrm>
            <a:off x="5300483" y="962328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FBF829CA-7742-4ED7-BDC5-33AC3B3790EB}"/>
              </a:ext>
            </a:extLst>
          </p:cNvPr>
          <p:cNvSpPr txBox="1"/>
          <p:nvPr/>
        </p:nvSpPr>
        <p:spPr>
          <a:xfrm>
            <a:off x="4007538" y="106845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4796D3E7-3F44-4B61-A23C-C3C44218CAF5}"/>
              </a:ext>
            </a:extLst>
          </p:cNvPr>
          <p:cNvSpPr/>
          <p:nvPr/>
        </p:nvSpPr>
        <p:spPr>
          <a:xfrm rot="10800000">
            <a:off x="10095792" y="1047029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88B174D1-48EA-41A7-A2BC-33D4374C36AD}"/>
              </a:ext>
            </a:extLst>
          </p:cNvPr>
          <p:cNvSpPr txBox="1"/>
          <p:nvPr/>
        </p:nvSpPr>
        <p:spPr>
          <a:xfrm>
            <a:off x="9336768" y="5929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</a:t>
            </a:r>
          </a:p>
        </p:txBody>
      </p:sp>
      <p:cxnSp>
        <p:nvCxnSpPr>
          <p:cNvPr id="201" name="Connettore 2 200">
            <a:extLst>
              <a:ext uri="{FF2B5EF4-FFF2-40B4-BE49-F238E27FC236}">
                <a16:creationId xmlns:a16="http://schemas.microsoft.com/office/drawing/2014/main" id="{CDA5E0ED-8B7A-4931-9B26-E18C6B31C17D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>
            <a:off x="9520472" y="962328"/>
            <a:ext cx="665416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6FE44B3D-2FF1-419B-8DC1-2B805094147B}"/>
              </a:ext>
            </a:extLst>
          </p:cNvPr>
          <p:cNvSpPr/>
          <p:nvPr/>
        </p:nvSpPr>
        <p:spPr>
          <a:xfrm>
            <a:off x="1365430" y="4979201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2"/>
                </a:solidFill>
              </a:rPr>
              <a:t>A’’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0B107A1A-B86E-4F2A-8598-F5002D7353E6}"/>
              </a:ext>
            </a:extLst>
          </p:cNvPr>
          <p:cNvSpPr/>
          <p:nvPr/>
        </p:nvSpPr>
        <p:spPr>
          <a:xfrm>
            <a:off x="843189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C5E1FE18-460F-437D-B997-1C85170E0146}"/>
              </a:ext>
            </a:extLst>
          </p:cNvPr>
          <p:cNvGrpSpPr/>
          <p:nvPr/>
        </p:nvGrpSpPr>
        <p:grpSpPr>
          <a:xfrm>
            <a:off x="-519318" y="4982948"/>
            <a:ext cx="1882074" cy="794492"/>
            <a:chOff x="438666" y="2248922"/>
            <a:chExt cx="1736122" cy="790832"/>
          </a:xfrm>
        </p:grpSpPr>
        <p:sp>
          <p:nvSpPr>
            <p:cNvPr id="225" name="Ovale 224">
              <a:extLst>
                <a:ext uri="{FF2B5EF4-FFF2-40B4-BE49-F238E27FC236}">
                  <a16:creationId xmlns:a16="http://schemas.microsoft.com/office/drawing/2014/main" id="{A4726924-D4E5-48D6-A453-615C6CCD5E19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DC55570D-7807-4763-A24C-86B77F3BCF93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B2744E52-4789-4FB9-9756-5BAE41EAD701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52E6FB39-9532-4D03-9B18-D124CDCFEDAC}"/>
              </a:ext>
            </a:extLst>
          </p:cNvPr>
          <p:cNvGrpSpPr/>
          <p:nvPr/>
        </p:nvGrpSpPr>
        <p:grpSpPr>
          <a:xfrm>
            <a:off x="-1186237" y="5774250"/>
            <a:ext cx="5003800" cy="8"/>
            <a:chOff x="430427" y="3039754"/>
            <a:chExt cx="4615763" cy="8"/>
          </a:xfrm>
        </p:grpSpPr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84FBF0CF-12D4-4CF3-A8F0-1C9C087089AB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AC633673-7156-447E-ACF0-1BC107166A2E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90938F6D-E769-43E4-8C39-3E5E41340043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o 231">
            <a:extLst>
              <a:ext uri="{FF2B5EF4-FFF2-40B4-BE49-F238E27FC236}">
                <a16:creationId xmlns:a16="http://schemas.microsoft.com/office/drawing/2014/main" id="{3586ACB5-B448-46A1-9814-21BCA7355116}"/>
              </a:ext>
            </a:extLst>
          </p:cNvPr>
          <p:cNvGrpSpPr/>
          <p:nvPr/>
        </p:nvGrpSpPr>
        <p:grpSpPr>
          <a:xfrm>
            <a:off x="-1186237" y="4979751"/>
            <a:ext cx="5003800" cy="8"/>
            <a:chOff x="430427" y="3039754"/>
            <a:chExt cx="4615763" cy="8"/>
          </a:xfrm>
        </p:grpSpPr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52E749EA-9DC2-4D9C-8D97-BA31182CCA6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A3188FB8-2B3A-495E-A8FF-2F8DD752C52B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diritto 234">
              <a:extLst>
                <a:ext uri="{FF2B5EF4-FFF2-40B4-BE49-F238E27FC236}">
                  <a16:creationId xmlns:a16="http://schemas.microsoft.com/office/drawing/2014/main" id="{F44CDCF7-4ED4-405A-BABC-9CC19DFAC619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C545345-8478-4EA3-8A41-DB1A642F6F9A}"/>
              </a:ext>
            </a:extLst>
          </p:cNvPr>
          <p:cNvCxnSpPr>
            <a:cxnSpLocks/>
          </p:cNvCxnSpPr>
          <p:nvPr/>
        </p:nvCxnSpPr>
        <p:spPr>
          <a:xfrm>
            <a:off x="1767482" y="4979751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BAB38EC3-EA20-4ED6-B98F-5C136C9D803A}"/>
              </a:ext>
            </a:extLst>
          </p:cNvPr>
          <p:cNvSpPr txBox="1"/>
          <p:nvPr/>
        </p:nvSpPr>
        <p:spPr>
          <a:xfrm>
            <a:off x="363139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174365E8-282D-45F7-84D8-3696FCF96DBB}"/>
              </a:ext>
            </a:extLst>
          </p:cNvPr>
          <p:cNvSpPr/>
          <p:nvPr/>
        </p:nvSpPr>
        <p:spPr>
          <a:xfrm>
            <a:off x="996580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0C81F5F5-7A44-4981-B0BB-F96D1C1F6CBE}"/>
              </a:ext>
            </a:extLst>
          </p:cNvPr>
          <p:cNvCxnSpPr>
            <a:cxnSpLocks/>
          </p:cNvCxnSpPr>
          <p:nvPr/>
        </p:nvCxnSpPr>
        <p:spPr>
          <a:xfrm>
            <a:off x="1321403" y="5011135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riangolo isoscele 239">
            <a:extLst>
              <a:ext uri="{FF2B5EF4-FFF2-40B4-BE49-F238E27FC236}">
                <a16:creationId xmlns:a16="http://schemas.microsoft.com/office/drawing/2014/main" id="{F85BE973-4A11-458E-B43D-94C8A313ADD1}"/>
              </a:ext>
            </a:extLst>
          </p:cNvPr>
          <p:cNvSpPr/>
          <p:nvPr/>
        </p:nvSpPr>
        <p:spPr>
          <a:xfrm rot="10800000">
            <a:off x="1190617" y="4991140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20FCDAFD-D3D9-43A9-9A93-076F1F53D3E3}"/>
              </a:ext>
            </a:extLst>
          </p:cNvPr>
          <p:cNvSpPr txBox="1"/>
          <p:nvPr/>
        </p:nvSpPr>
        <p:spPr>
          <a:xfrm>
            <a:off x="431593" y="45371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B’’</a:t>
            </a:r>
          </a:p>
        </p:txBody>
      </p: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8ADD1A31-939B-47B7-9ED7-007BBEA68522}"/>
              </a:ext>
            </a:extLst>
          </p:cNvPr>
          <p:cNvCxnSpPr>
            <a:cxnSpLocks/>
            <a:stCxn id="241" idx="2"/>
            <a:endCxn id="240" idx="5"/>
          </p:cNvCxnSpPr>
          <p:nvPr/>
        </p:nvCxnSpPr>
        <p:spPr>
          <a:xfrm>
            <a:off x="644151" y="4906439"/>
            <a:ext cx="636562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riangolo isoscele 244">
            <a:extLst>
              <a:ext uri="{FF2B5EF4-FFF2-40B4-BE49-F238E27FC236}">
                <a16:creationId xmlns:a16="http://schemas.microsoft.com/office/drawing/2014/main" id="{4ED7F140-B745-44EA-B9E0-E75B4351551F}"/>
              </a:ext>
            </a:extLst>
          </p:cNvPr>
          <p:cNvSpPr/>
          <p:nvPr/>
        </p:nvSpPr>
        <p:spPr>
          <a:xfrm>
            <a:off x="1778228" y="5624173"/>
            <a:ext cx="118448" cy="13514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7" name="Connettore 2 246">
            <a:extLst>
              <a:ext uri="{FF2B5EF4-FFF2-40B4-BE49-F238E27FC236}">
                <a16:creationId xmlns:a16="http://schemas.microsoft.com/office/drawing/2014/main" id="{D49F23A5-B3D2-4CA1-9A79-EA3BD7CD5074}"/>
              </a:ext>
            </a:extLst>
          </p:cNvPr>
          <p:cNvCxnSpPr>
            <a:cxnSpLocks/>
          </p:cNvCxnSpPr>
          <p:nvPr/>
        </p:nvCxnSpPr>
        <p:spPr>
          <a:xfrm flipH="1">
            <a:off x="1826218" y="5460699"/>
            <a:ext cx="278153" cy="219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82FED75F-BF79-4E74-A536-AB018E47CF49}"/>
              </a:ext>
            </a:extLst>
          </p:cNvPr>
          <p:cNvSpPr txBox="1"/>
          <p:nvPr/>
        </p:nvSpPr>
        <p:spPr>
          <a:xfrm>
            <a:off x="2082477" y="5173088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C’’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32DFB05B-EBAC-4142-9E54-CCC0C40674D5}"/>
              </a:ext>
            </a:extLst>
          </p:cNvPr>
          <p:cNvSpPr txBox="1"/>
          <p:nvPr/>
        </p:nvSpPr>
        <p:spPr>
          <a:xfrm>
            <a:off x="7895377" y="106845"/>
            <a:ext cx="12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torna a diminuire perché A crolla velocemente.</a:t>
            </a:r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CDD74A2B-4F65-41DE-96B5-E971C8B54991}"/>
              </a:ext>
            </a:extLst>
          </p:cNvPr>
          <p:cNvSpPr/>
          <p:nvPr/>
        </p:nvSpPr>
        <p:spPr>
          <a:xfrm>
            <a:off x="9306382" y="5612238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644A9E3E-8C35-4C86-BF06-36B94E11BA61}"/>
              </a:ext>
            </a:extLst>
          </p:cNvPr>
          <p:cNvSpPr txBox="1"/>
          <p:nvPr/>
        </p:nvSpPr>
        <p:spPr>
          <a:xfrm>
            <a:off x="9121171" y="57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E1DBB802-A834-4C5B-858C-0DC97BFAFBCA}"/>
              </a:ext>
            </a:extLst>
          </p:cNvPr>
          <p:cNvSpPr/>
          <p:nvPr/>
        </p:nvSpPr>
        <p:spPr>
          <a:xfrm>
            <a:off x="8533345" y="5330524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EAEE67E9-9DA7-4C22-ADA0-C82548B4A7F0}"/>
              </a:ext>
            </a:extLst>
          </p:cNvPr>
          <p:cNvSpPr txBox="1"/>
          <p:nvPr/>
        </p:nvSpPr>
        <p:spPr>
          <a:xfrm>
            <a:off x="8348134" y="550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2A3738-3D2F-4259-AB28-F0372BC0E393}"/>
              </a:ext>
            </a:extLst>
          </p:cNvPr>
          <p:cNvSpPr/>
          <p:nvPr/>
        </p:nvSpPr>
        <p:spPr>
          <a:xfrm rot="1051869">
            <a:off x="9487360" y="4758000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3941007E-B709-41FD-98C2-B8402007B1C9}"/>
              </a:ext>
            </a:extLst>
          </p:cNvPr>
          <p:cNvSpPr txBox="1"/>
          <p:nvPr/>
        </p:nvSpPr>
        <p:spPr>
          <a:xfrm>
            <a:off x="9850016" y="504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B18E2036-9DE3-4BDB-9F60-16BF04A4DDC3}"/>
              </a:ext>
            </a:extLst>
          </p:cNvPr>
          <p:cNvSpPr/>
          <p:nvPr/>
        </p:nvSpPr>
        <p:spPr>
          <a:xfrm>
            <a:off x="9610171" y="4455139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17E68ACE-C1C7-41E3-B1DC-CA240D4E34F9}"/>
              </a:ext>
            </a:extLst>
          </p:cNvPr>
          <p:cNvSpPr txBox="1"/>
          <p:nvPr/>
        </p:nvSpPr>
        <p:spPr>
          <a:xfrm>
            <a:off x="9308485" y="4207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cxnSp>
        <p:nvCxnSpPr>
          <p:cNvPr id="261" name="Connettore 2 260">
            <a:extLst>
              <a:ext uri="{FF2B5EF4-FFF2-40B4-BE49-F238E27FC236}">
                <a16:creationId xmlns:a16="http://schemas.microsoft.com/office/drawing/2014/main" id="{2A3CE302-ADF1-45D3-9747-64DD999799EA}"/>
              </a:ext>
            </a:extLst>
          </p:cNvPr>
          <p:cNvCxnSpPr>
            <a:cxnSpLocks/>
            <a:endCxn id="291" idx="1"/>
          </p:cNvCxnSpPr>
          <p:nvPr/>
        </p:nvCxnSpPr>
        <p:spPr>
          <a:xfrm>
            <a:off x="7355017" y="4207926"/>
            <a:ext cx="1800725" cy="900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424D54B0-07DE-465F-8E17-FD3CF5764A41}"/>
              </a:ext>
            </a:extLst>
          </p:cNvPr>
          <p:cNvSpPr txBox="1"/>
          <p:nvPr/>
        </p:nvSpPr>
        <p:spPr>
          <a:xfrm>
            <a:off x="7076358" y="38385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1420B3C5-97CC-498A-92B9-1361BF05888B}"/>
              </a:ext>
            </a:extLst>
          </p:cNvPr>
          <p:cNvSpPr/>
          <p:nvPr/>
        </p:nvSpPr>
        <p:spPr>
          <a:xfrm>
            <a:off x="5058750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7EB00111-F0A0-4488-AFB4-3C2F7E6F83C1}"/>
              </a:ext>
            </a:extLst>
          </p:cNvPr>
          <p:cNvGrpSpPr/>
          <p:nvPr/>
        </p:nvGrpSpPr>
        <p:grpSpPr>
          <a:xfrm>
            <a:off x="4418858" y="5006714"/>
            <a:ext cx="1882074" cy="794492"/>
            <a:chOff x="438666" y="2248922"/>
            <a:chExt cx="1736122" cy="790832"/>
          </a:xfrm>
        </p:grpSpPr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AA40F74A-10D3-4996-9AF8-34B8C908B8DC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57C9A99-45B0-4C52-95B5-3E9577A553D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E2DBCEBD-AEEF-4955-A5EB-8B47F7B26C87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uppo 268">
            <a:extLst>
              <a:ext uri="{FF2B5EF4-FFF2-40B4-BE49-F238E27FC236}">
                <a16:creationId xmlns:a16="http://schemas.microsoft.com/office/drawing/2014/main" id="{0310FD7E-DD0E-452C-8587-96974B51A8D2}"/>
              </a:ext>
            </a:extLst>
          </p:cNvPr>
          <p:cNvGrpSpPr/>
          <p:nvPr/>
        </p:nvGrpSpPr>
        <p:grpSpPr>
          <a:xfrm>
            <a:off x="3029324" y="5774250"/>
            <a:ext cx="5003800" cy="8"/>
            <a:chOff x="430427" y="3039754"/>
            <a:chExt cx="4615763" cy="8"/>
          </a:xfrm>
        </p:grpSpPr>
        <p:cxnSp>
          <p:nvCxnSpPr>
            <p:cNvPr id="270" name="Connettore diritto 269">
              <a:extLst>
                <a:ext uri="{FF2B5EF4-FFF2-40B4-BE49-F238E27FC236}">
                  <a16:creationId xmlns:a16="http://schemas.microsoft.com/office/drawing/2014/main" id="{FC4D8E9C-D0FE-4A92-9803-C9BBFB41FA0F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diritto 270">
              <a:extLst>
                <a:ext uri="{FF2B5EF4-FFF2-40B4-BE49-F238E27FC236}">
                  <a16:creationId xmlns:a16="http://schemas.microsoft.com/office/drawing/2014/main" id="{9D88187F-1D45-4A51-BBE9-30EEBC87988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7B503495-8DF3-47E3-8C0E-6BA12A7CC7EC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898EE641-08C1-4A5F-8A99-A664CEB099A4}"/>
              </a:ext>
            </a:extLst>
          </p:cNvPr>
          <p:cNvGrpSpPr/>
          <p:nvPr/>
        </p:nvGrpSpPr>
        <p:grpSpPr>
          <a:xfrm>
            <a:off x="3029324" y="4979751"/>
            <a:ext cx="5003800" cy="8"/>
            <a:chOff x="430427" y="3039754"/>
            <a:chExt cx="4615763" cy="8"/>
          </a:xfrm>
        </p:grpSpPr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AAB27DFF-2B1A-4982-9A61-FFA940D6D72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BE316DFF-08C6-4BA5-BA4E-D63A3618BF2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93B0ECF3-D30F-42A5-A387-5F9F5A6B7EC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DBA90471-8AD6-4F7A-9C20-97EE9CD253C9}"/>
              </a:ext>
            </a:extLst>
          </p:cNvPr>
          <p:cNvSpPr txBox="1"/>
          <p:nvPr/>
        </p:nvSpPr>
        <p:spPr>
          <a:xfrm>
            <a:off x="4578700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id="{441BD9F2-D22D-4150-BB86-4688A3512B43}"/>
              </a:ext>
            </a:extLst>
          </p:cNvPr>
          <p:cNvSpPr/>
          <p:nvPr/>
        </p:nvSpPr>
        <p:spPr>
          <a:xfrm>
            <a:off x="5212141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287" name="Ovale 286">
            <a:extLst>
              <a:ext uri="{FF2B5EF4-FFF2-40B4-BE49-F238E27FC236}">
                <a16:creationId xmlns:a16="http://schemas.microsoft.com/office/drawing/2014/main" id="{E6C7CCB4-36A0-4EF0-BF43-A4C5C08F5A84}"/>
              </a:ext>
            </a:extLst>
          </p:cNvPr>
          <p:cNvSpPr/>
          <p:nvPr/>
        </p:nvSpPr>
        <p:spPr>
          <a:xfrm rot="5167822">
            <a:off x="10270266" y="3164344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FFA77EBD-EC9B-4178-8302-F9399D505B7F}"/>
              </a:ext>
            </a:extLst>
          </p:cNvPr>
          <p:cNvSpPr txBox="1"/>
          <p:nvPr/>
        </p:nvSpPr>
        <p:spPr>
          <a:xfrm>
            <a:off x="9850014" y="319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70840DC3-EC74-4B89-9E59-6AFB627E3D42}"/>
              </a:ext>
            </a:extLst>
          </p:cNvPr>
          <p:cNvSpPr txBox="1"/>
          <p:nvPr/>
        </p:nvSpPr>
        <p:spPr>
          <a:xfrm>
            <a:off x="1940106" y="3817957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Per una piccola frazione si ha un leggero aumento in quanto compare il nuovo volume C’’ </a:t>
            </a:r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AF42600D-EE59-46DB-8A62-83F886BF2CB1}"/>
              </a:ext>
            </a:extLst>
          </p:cNvPr>
          <p:cNvSpPr/>
          <p:nvPr/>
        </p:nvSpPr>
        <p:spPr>
          <a:xfrm>
            <a:off x="9104072" y="5050531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8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ttangolo 154">
            <a:extLst>
              <a:ext uri="{FF2B5EF4-FFF2-40B4-BE49-F238E27FC236}">
                <a16:creationId xmlns:a16="http://schemas.microsoft.com/office/drawing/2014/main" id="{D0594F56-910E-4DE8-A6B1-54775784E296}"/>
              </a:ext>
            </a:extLst>
          </p:cNvPr>
          <p:cNvSpPr/>
          <p:nvPr/>
        </p:nvSpPr>
        <p:spPr>
          <a:xfrm>
            <a:off x="10270605" y="1035090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A’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3A04F0-AA54-4049-B84F-31772ADB0C0B}"/>
              </a:ext>
            </a:extLst>
          </p:cNvPr>
          <p:cNvSpPr/>
          <p:nvPr/>
        </p:nvSpPr>
        <p:spPr>
          <a:xfrm>
            <a:off x="1321998" y="0"/>
            <a:ext cx="964300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4233C5E-8642-4838-9858-167997144F6E}"/>
              </a:ext>
            </a:extLst>
          </p:cNvPr>
          <p:cNvSpPr/>
          <p:nvPr/>
        </p:nvSpPr>
        <p:spPr>
          <a:xfrm>
            <a:off x="1472030" y="1830087"/>
            <a:ext cx="947771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BA2B43F-4E32-420F-9426-19385D9A0513}"/>
              </a:ext>
            </a:extLst>
          </p:cNvPr>
          <p:cNvGrpSpPr/>
          <p:nvPr/>
        </p:nvGrpSpPr>
        <p:grpSpPr>
          <a:xfrm>
            <a:off x="1326825" y="1024276"/>
            <a:ext cx="1882074" cy="794492"/>
            <a:chOff x="438666" y="2248922"/>
            <a:chExt cx="1736122" cy="790832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09B48F6-F4F4-44B5-853E-3970C411F266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881D5194-C1DD-42B7-A067-992A8B420138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0A18DA5-E218-4EEE-B7A7-F29757E57C8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F5669A5-B1A2-478A-AF87-487366FB767D}"/>
              </a:ext>
            </a:extLst>
          </p:cNvPr>
          <p:cNvGrpSpPr/>
          <p:nvPr/>
        </p:nvGrpSpPr>
        <p:grpSpPr>
          <a:xfrm>
            <a:off x="-707428" y="1830139"/>
            <a:ext cx="5003800" cy="8"/>
            <a:chOff x="430427" y="3039754"/>
            <a:chExt cx="4615763" cy="8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9D6E9287-C3C1-42CC-AAE1-AB8D0F097A1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D8C1C66D-47C2-4492-888B-41E30C6FD8B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11162AD7-CA04-4766-B381-05949444D7A1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CFA5DED9-4F2D-443A-A168-38A4B095D52B}"/>
              </a:ext>
            </a:extLst>
          </p:cNvPr>
          <p:cNvGrpSpPr/>
          <p:nvPr/>
        </p:nvGrpSpPr>
        <p:grpSpPr>
          <a:xfrm>
            <a:off x="-707428" y="1035640"/>
            <a:ext cx="5003800" cy="8"/>
            <a:chOff x="430427" y="3039754"/>
            <a:chExt cx="4615763" cy="8"/>
          </a:xfrm>
        </p:grpSpPr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1E608EF4-4145-47A0-8D07-DE71A652210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065B038A-9DCF-40BB-9A69-848042983CB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24FAA2D-0C05-4CCE-BA0D-BC4484398967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CFEEB2-61F0-4544-AF2E-1CB8E4F3008A}"/>
              </a:ext>
            </a:extLst>
          </p:cNvPr>
          <p:cNvCxnSpPr>
            <a:cxnSpLocks/>
          </p:cNvCxnSpPr>
          <p:nvPr/>
        </p:nvCxnSpPr>
        <p:spPr>
          <a:xfrm>
            <a:off x="1321998" y="1048199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98">
            <a:extLst>
              <a:ext uri="{FF2B5EF4-FFF2-40B4-BE49-F238E27FC236}">
                <a16:creationId xmlns:a16="http://schemas.microsoft.com/office/drawing/2014/main" id="{05ABE8D2-0D5F-4CC2-A4BE-2CA273484226}"/>
              </a:ext>
            </a:extLst>
          </p:cNvPr>
          <p:cNvSpPr/>
          <p:nvPr/>
        </p:nvSpPr>
        <p:spPr>
          <a:xfrm>
            <a:off x="5709232" y="1024276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B574D0D-A766-4588-A773-78D00B7D8C52}"/>
              </a:ext>
            </a:extLst>
          </p:cNvPr>
          <p:cNvSpPr/>
          <p:nvPr/>
        </p:nvSpPr>
        <p:spPr>
          <a:xfrm>
            <a:off x="5557229" y="0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77C5761-D842-4CE3-99FF-6F32A876C5A7}"/>
              </a:ext>
            </a:extLst>
          </p:cNvPr>
          <p:cNvSpPr/>
          <p:nvPr/>
        </p:nvSpPr>
        <p:spPr>
          <a:xfrm>
            <a:off x="5699450" y="181876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D6173C0-8806-45BC-92B0-E7EBA08FC344}"/>
              </a:ext>
            </a:extLst>
          </p:cNvPr>
          <p:cNvGrpSpPr/>
          <p:nvPr/>
        </p:nvGrpSpPr>
        <p:grpSpPr>
          <a:xfrm>
            <a:off x="3679331" y="1043163"/>
            <a:ext cx="1882074" cy="794492"/>
            <a:chOff x="438666" y="2248922"/>
            <a:chExt cx="1736122" cy="790832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803850B2-2F6C-4895-A7D9-1577D2B40BF3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97AB3D7A-CA3F-41BC-A434-32E8C9812774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45B58E0-B666-42DD-B5FF-D99A228744B4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39D6C2D0-4F13-4709-9F8C-77695EE80BEF}"/>
              </a:ext>
            </a:extLst>
          </p:cNvPr>
          <p:cNvGrpSpPr/>
          <p:nvPr/>
        </p:nvGrpSpPr>
        <p:grpSpPr>
          <a:xfrm>
            <a:off x="3527803" y="1831363"/>
            <a:ext cx="5003800" cy="8"/>
            <a:chOff x="430427" y="3039754"/>
            <a:chExt cx="4615763" cy="8"/>
          </a:xfrm>
        </p:grpSpPr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23163D4D-DBA4-4286-A3AF-F90F774E15A8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EDCC26FD-45A9-43FB-89B3-05F758C7958A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573D9706-12DC-4C92-9E11-8B14937218BB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7BC16AC-7F8C-4CB2-BAD8-22A135DB1C93}"/>
              </a:ext>
            </a:extLst>
          </p:cNvPr>
          <p:cNvGrpSpPr/>
          <p:nvPr/>
        </p:nvGrpSpPr>
        <p:grpSpPr>
          <a:xfrm>
            <a:off x="3527803" y="1036864"/>
            <a:ext cx="5003800" cy="8"/>
            <a:chOff x="430427" y="3039754"/>
            <a:chExt cx="4615763" cy="8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0B077C45-7FEF-46B1-8CFF-5C93E740F58D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CC15C72-9BDD-4054-AF83-8D0DA021B8CD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E91E16B-1C30-4A1A-81A3-DB02673A2CB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2E8999-BDEC-42CA-93F3-221E70602744}"/>
              </a:ext>
            </a:extLst>
          </p:cNvPr>
          <p:cNvCxnSpPr>
            <a:cxnSpLocks/>
          </p:cNvCxnSpPr>
          <p:nvPr/>
        </p:nvCxnSpPr>
        <p:spPr>
          <a:xfrm>
            <a:off x="6481522" y="1036864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3DEC45BB-AF79-4C0E-AEE5-A27DF51D53A6}"/>
              </a:ext>
            </a:extLst>
          </p:cNvPr>
          <p:cNvSpPr/>
          <p:nvPr/>
        </p:nvSpPr>
        <p:spPr>
          <a:xfrm rot="10800000">
            <a:off x="5577584" y="1436084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8046F654-D94C-40B1-A387-A3B254DA429E}"/>
              </a:ext>
            </a:extLst>
          </p:cNvPr>
          <p:cNvSpPr/>
          <p:nvPr/>
        </p:nvSpPr>
        <p:spPr>
          <a:xfrm>
            <a:off x="9748364" y="-1224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2452BB7A-5AB8-473A-AB6C-AB738E5153A6}"/>
              </a:ext>
            </a:extLst>
          </p:cNvPr>
          <p:cNvGrpSpPr/>
          <p:nvPr/>
        </p:nvGrpSpPr>
        <p:grpSpPr>
          <a:xfrm>
            <a:off x="8385857" y="1038837"/>
            <a:ext cx="1882074" cy="794492"/>
            <a:chOff x="438666" y="2248922"/>
            <a:chExt cx="1736122" cy="790832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5C7C71F8-9656-4353-A13A-3C113F4D35A1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649D7730-838D-458D-8D9A-DD3233446DCA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6F17F3D5-02C8-4919-9958-D8CF7707D72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1854D06-92D0-43BE-86AC-9CCB43E66113}"/>
              </a:ext>
            </a:extLst>
          </p:cNvPr>
          <p:cNvGrpSpPr/>
          <p:nvPr/>
        </p:nvGrpSpPr>
        <p:grpSpPr>
          <a:xfrm>
            <a:off x="7718938" y="1830139"/>
            <a:ext cx="5003800" cy="8"/>
            <a:chOff x="430427" y="3039754"/>
            <a:chExt cx="4615763" cy="8"/>
          </a:xfrm>
        </p:grpSpPr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FAF3375-58A7-4C75-867E-27451FE896B3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0E7EB2E-1642-4F7F-8A78-2FBB079CDEB5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7285A06-EB9F-4157-9ECF-DC0CE534A46A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75FDB352-7DA7-4694-A05B-77DED5892F68}"/>
              </a:ext>
            </a:extLst>
          </p:cNvPr>
          <p:cNvGrpSpPr/>
          <p:nvPr/>
        </p:nvGrpSpPr>
        <p:grpSpPr>
          <a:xfrm>
            <a:off x="7718938" y="1035640"/>
            <a:ext cx="5003800" cy="8"/>
            <a:chOff x="430427" y="3039754"/>
            <a:chExt cx="4615763" cy="8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6BB55BEE-E055-44E6-A6A1-84CB4523440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CEE78761-9819-4773-A24E-B4776D7B0C46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B04D9885-1311-4DF4-82A6-9F773F9A209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932A863E-6564-4827-B386-A042218D6990}"/>
              </a:ext>
            </a:extLst>
          </p:cNvPr>
          <p:cNvCxnSpPr>
            <a:cxnSpLocks/>
          </p:cNvCxnSpPr>
          <p:nvPr/>
        </p:nvCxnSpPr>
        <p:spPr>
          <a:xfrm>
            <a:off x="10672657" y="1035640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Immagine 149">
            <a:extLst>
              <a:ext uri="{FF2B5EF4-FFF2-40B4-BE49-F238E27FC236}">
                <a16:creationId xmlns:a16="http://schemas.microsoft.com/office/drawing/2014/main" id="{C13A6864-418C-4A42-8CA5-C65D3AE9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2" y="2952299"/>
            <a:ext cx="5862420" cy="3908280"/>
          </a:xfrm>
          <a:prstGeom prst="rect">
            <a:avLst/>
          </a:prstGeom>
        </p:spPr>
      </p:pic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3D6B703A-4BA7-4D3B-934C-3D635A2A3A88}"/>
              </a:ext>
            </a:extLst>
          </p:cNvPr>
          <p:cNvSpPr txBox="1"/>
          <p:nvPr/>
        </p:nvSpPr>
        <p:spPr>
          <a:xfrm>
            <a:off x="675221" y="19792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1D2EB9E-3A12-4526-93F7-BD03B4F0079E}"/>
              </a:ext>
            </a:extLst>
          </p:cNvPr>
          <p:cNvSpPr txBox="1"/>
          <p:nvPr/>
        </p:nvSpPr>
        <p:spPr>
          <a:xfrm>
            <a:off x="5075394" y="198674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9272616-E235-408C-94AB-1D2FB9EBC5AD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5561405" y="1055722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F8C3B8DA-E2AA-4588-9950-6D9965877270}"/>
              </a:ext>
            </a:extLst>
          </p:cNvPr>
          <p:cNvSpPr/>
          <p:nvPr/>
        </p:nvSpPr>
        <p:spPr>
          <a:xfrm>
            <a:off x="5576950" y="1052070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5F3A846A-AC63-4C8F-A633-82F0D746933B}"/>
              </a:ext>
            </a:extLst>
          </p:cNvPr>
          <p:cNvCxnSpPr>
            <a:cxnSpLocks/>
          </p:cNvCxnSpPr>
          <p:nvPr/>
        </p:nvCxnSpPr>
        <p:spPr>
          <a:xfrm>
            <a:off x="5581160" y="1439690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B92304D6-A16B-4738-80B4-B82E8BF98A93}"/>
              </a:ext>
            </a:extLst>
          </p:cNvPr>
          <p:cNvSpPr txBox="1"/>
          <p:nvPr/>
        </p:nvSpPr>
        <p:spPr>
          <a:xfrm>
            <a:off x="9268314" y="202056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2B75A5C-9AE2-417B-8E8F-C3C6F36ED32A}"/>
              </a:ext>
            </a:extLst>
          </p:cNvPr>
          <p:cNvSpPr/>
          <p:nvPr/>
        </p:nvSpPr>
        <p:spPr>
          <a:xfrm>
            <a:off x="9901755" y="183765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EB2E0E10-EF7B-4E35-B4F4-54D2D955A461}"/>
              </a:ext>
            </a:extLst>
          </p:cNvPr>
          <p:cNvCxnSpPr>
            <a:cxnSpLocks/>
          </p:cNvCxnSpPr>
          <p:nvPr/>
        </p:nvCxnSpPr>
        <p:spPr>
          <a:xfrm>
            <a:off x="10101174" y="1070569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2FCCC6A3-446F-42CF-AD3B-A10CF166A968}"/>
              </a:ext>
            </a:extLst>
          </p:cNvPr>
          <p:cNvSpPr txBox="1"/>
          <p:nvPr/>
        </p:nvSpPr>
        <p:spPr>
          <a:xfrm>
            <a:off x="5145633" y="5929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A8AB8D7-8319-4C87-A049-278B9DA4C66B}"/>
              </a:ext>
            </a:extLst>
          </p:cNvPr>
          <p:cNvCxnSpPr>
            <a:cxnSpLocks/>
            <a:stCxn id="193" idx="2"/>
            <a:endCxn id="167" idx="1"/>
          </p:cNvCxnSpPr>
          <p:nvPr/>
        </p:nvCxnSpPr>
        <p:spPr>
          <a:xfrm>
            <a:off x="5300483" y="962328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FBF829CA-7742-4ED7-BDC5-33AC3B3790EB}"/>
              </a:ext>
            </a:extLst>
          </p:cNvPr>
          <p:cNvSpPr txBox="1"/>
          <p:nvPr/>
        </p:nvSpPr>
        <p:spPr>
          <a:xfrm>
            <a:off x="4007538" y="106845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4796D3E7-3F44-4B61-A23C-C3C44218CAF5}"/>
              </a:ext>
            </a:extLst>
          </p:cNvPr>
          <p:cNvSpPr/>
          <p:nvPr/>
        </p:nvSpPr>
        <p:spPr>
          <a:xfrm rot="10800000">
            <a:off x="10095792" y="1047029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88B174D1-48EA-41A7-A2BC-33D4374C36AD}"/>
              </a:ext>
            </a:extLst>
          </p:cNvPr>
          <p:cNvSpPr txBox="1"/>
          <p:nvPr/>
        </p:nvSpPr>
        <p:spPr>
          <a:xfrm>
            <a:off x="9336768" y="5929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</a:t>
            </a:r>
          </a:p>
        </p:txBody>
      </p:sp>
      <p:cxnSp>
        <p:nvCxnSpPr>
          <p:cNvPr id="201" name="Connettore 2 200">
            <a:extLst>
              <a:ext uri="{FF2B5EF4-FFF2-40B4-BE49-F238E27FC236}">
                <a16:creationId xmlns:a16="http://schemas.microsoft.com/office/drawing/2014/main" id="{CDA5E0ED-8B7A-4931-9B26-E18C6B31C17D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>
            <a:off x="9520472" y="962328"/>
            <a:ext cx="665416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6FE44B3D-2FF1-419B-8DC1-2B805094147B}"/>
              </a:ext>
            </a:extLst>
          </p:cNvPr>
          <p:cNvSpPr/>
          <p:nvPr/>
        </p:nvSpPr>
        <p:spPr>
          <a:xfrm>
            <a:off x="1365430" y="4979201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2"/>
                </a:solidFill>
              </a:rPr>
              <a:t>A’’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0B107A1A-B86E-4F2A-8598-F5002D7353E6}"/>
              </a:ext>
            </a:extLst>
          </p:cNvPr>
          <p:cNvSpPr/>
          <p:nvPr/>
        </p:nvSpPr>
        <p:spPr>
          <a:xfrm>
            <a:off x="843189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C5E1FE18-460F-437D-B997-1C85170E0146}"/>
              </a:ext>
            </a:extLst>
          </p:cNvPr>
          <p:cNvGrpSpPr/>
          <p:nvPr/>
        </p:nvGrpSpPr>
        <p:grpSpPr>
          <a:xfrm>
            <a:off x="-519318" y="4982948"/>
            <a:ext cx="1882074" cy="794492"/>
            <a:chOff x="438666" y="2248922"/>
            <a:chExt cx="1736122" cy="790832"/>
          </a:xfrm>
        </p:grpSpPr>
        <p:sp>
          <p:nvSpPr>
            <p:cNvPr id="225" name="Ovale 224">
              <a:extLst>
                <a:ext uri="{FF2B5EF4-FFF2-40B4-BE49-F238E27FC236}">
                  <a16:creationId xmlns:a16="http://schemas.microsoft.com/office/drawing/2014/main" id="{A4726924-D4E5-48D6-A453-615C6CCD5E19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DC55570D-7807-4763-A24C-86B77F3BCF93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B2744E52-4789-4FB9-9756-5BAE41EAD701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52E6FB39-9532-4D03-9B18-D124CDCFEDAC}"/>
              </a:ext>
            </a:extLst>
          </p:cNvPr>
          <p:cNvGrpSpPr/>
          <p:nvPr/>
        </p:nvGrpSpPr>
        <p:grpSpPr>
          <a:xfrm>
            <a:off x="-1186237" y="5774250"/>
            <a:ext cx="5003800" cy="8"/>
            <a:chOff x="430427" y="3039754"/>
            <a:chExt cx="4615763" cy="8"/>
          </a:xfrm>
        </p:grpSpPr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84FBF0CF-12D4-4CF3-A8F0-1C9C087089AB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AC633673-7156-447E-ACF0-1BC107166A2E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90938F6D-E769-43E4-8C39-3E5E41340043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o 231">
            <a:extLst>
              <a:ext uri="{FF2B5EF4-FFF2-40B4-BE49-F238E27FC236}">
                <a16:creationId xmlns:a16="http://schemas.microsoft.com/office/drawing/2014/main" id="{3586ACB5-B448-46A1-9814-21BCA7355116}"/>
              </a:ext>
            </a:extLst>
          </p:cNvPr>
          <p:cNvGrpSpPr/>
          <p:nvPr/>
        </p:nvGrpSpPr>
        <p:grpSpPr>
          <a:xfrm>
            <a:off x="-1186237" y="4979751"/>
            <a:ext cx="5003800" cy="8"/>
            <a:chOff x="430427" y="3039754"/>
            <a:chExt cx="4615763" cy="8"/>
          </a:xfrm>
        </p:grpSpPr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52E749EA-9DC2-4D9C-8D97-BA31182CCA6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A3188FB8-2B3A-495E-A8FF-2F8DD752C52B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diritto 234">
              <a:extLst>
                <a:ext uri="{FF2B5EF4-FFF2-40B4-BE49-F238E27FC236}">
                  <a16:creationId xmlns:a16="http://schemas.microsoft.com/office/drawing/2014/main" id="{F44CDCF7-4ED4-405A-BABC-9CC19DFAC619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C545345-8478-4EA3-8A41-DB1A642F6F9A}"/>
              </a:ext>
            </a:extLst>
          </p:cNvPr>
          <p:cNvCxnSpPr>
            <a:cxnSpLocks/>
          </p:cNvCxnSpPr>
          <p:nvPr/>
        </p:nvCxnSpPr>
        <p:spPr>
          <a:xfrm>
            <a:off x="1767482" y="4979751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BAB38EC3-EA20-4ED6-B98F-5C136C9D803A}"/>
              </a:ext>
            </a:extLst>
          </p:cNvPr>
          <p:cNvSpPr txBox="1"/>
          <p:nvPr/>
        </p:nvSpPr>
        <p:spPr>
          <a:xfrm>
            <a:off x="363139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174365E8-282D-45F7-84D8-3696FCF96DBB}"/>
              </a:ext>
            </a:extLst>
          </p:cNvPr>
          <p:cNvSpPr/>
          <p:nvPr/>
        </p:nvSpPr>
        <p:spPr>
          <a:xfrm>
            <a:off x="996580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0C81F5F5-7A44-4981-B0BB-F96D1C1F6CBE}"/>
              </a:ext>
            </a:extLst>
          </p:cNvPr>
          <p:cNvCxnSpPr>
            <a:cxnSpLocks/>
          </p:cNvCxnSpPr>
          <p:nvPr/>
        </p:nvCxnSpPr>
        <p:spPr>
          <a:xfrm>
            <a:off x="1321403" y="5011135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riangolo isoscele 239">
            <a:extLst>
              <a:ext uri="{FF2B5EF4-FFF2-40B4-BE49-F238E27FC236}">
                <a16:creationId xmlns:a16="http://schemas.microsoft.com/office/drawing/2014/main" id="{F85BE973-4A11-458E-B43D-94C8A313ADD1}"/>
              </a:ext>
            </a:extLst>
          </p:cNvPr>
          <p:cNvSpPr/>
          <p:nvPr/>
        </p:nvSpPr>
        <p:spPr>
          <a:xfrm rot="10800000">
            <a:off x="1190617" y="4991140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20FCDAFD-D3D9-43A9-9A93-076F1F53D3E3}"/>
              </a:ext>
            </a:extLst>
          </p:cNvPr>
          <p:cNvSpPr txBox="1"/>
          <p:nvPr/>
        </p:nvSpPr>
        <p:spPr>
          <a:xfrm>
            <a:off x="431593" y="45371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B’’</a:t>
            </a:r>
          </a:p>
        </p:txBody>
      </p: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8ADD1A31-939B-47B7-9ED7-007BBEA68522}"/>
              </a:ext>
            </a:extLst>
          </p:cNvPr>
          <p:cNvCxnSpPr>
            <a:cxnSpLocks/>
            <a:stCxn id="241" idx="2"/>
            <a:endCxn id="240" idx="5"/>
          </p:cNvCxnSpPr>
          <p:nvPr/>
        </p:nvCxnSpPr>
        <p:spPr>
          <a:xfrm>
            <a:off x="644151" y="4906439"/>
            <a:ext cx="636562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riangolo isoscele 244">
            <a:extLst>
              <a:ext uri="{FF2B5EF4-FFF2-40B4-BE49-F238E27FC236}">
                <a16:creationId xmlns:a16="http://schemas.microsoft.com/office/drawing/2014/main" id="{4ED7F140-B745-44EA-B9E0-E75B4351551F}"/>
              </a:ext>
            </a:extLst>
          </p:cNvPr>
          <p:cNvSpPr/>
          <p:nvPr/>
        </p:nvSpPr>
        <p:spPr>
          <a:xfrm>
            <a:off x="1778228" y="5624173"/>
            <a:ext cx="118448" cy="13514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7" name="Connettore 2 246">
            <a:extLst>
              <a:ext uri="{FF2B5EF4-FFF2-40B4-BE49-F238E27FC236}">
                <a16:creationId xmlns:a16="http://schemas.microsoft.com/office/drawing/2014/main" id="{D49F23A5-B3D2-4CA1-9A79-EA3BD7CD5074}"/>
              </a:ext>
            </a:extLst>
          </p:cNvPr>
          <p:cNvCxnSpPr>
            <a:cxnSpLocks/>
          </p:cNvCxnSpPr>
          <p:nvPr/>
        </p:nvCxnSpPr>
        <p:spPr>
          <a:xfrm flipH="1">
            <a:off x="1826218" y="5460699"/>
            <a:ext cx="278153" cy="219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82FED75F-BF79-4E74-A536-AB018E47CF49}"/>
              </a:ext>
            </a:extLst>
          </p:cNvPr>
          <p:cNvSpPr txBox="1"/>
          <p:nvPr/>
        </p:nvSpPr>
        <p:spPr>
          <a:xfrm>
            <a:off x="2082477" y="5173088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C’’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32DFB05B-EBAC-4142-9E54-CCC0C40674D5}"/>
              </a:ext>
            </a:extLst>
          </p:cNvPr>
          <p:cNvSpPr txBox="1"/>
          <p:nvPr/>
        </p:nvSpPr>
        <p:spPr>
          <a:xfrm>
            <a:off x="7895377" y="106845"/>
            <a:ext cx="12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torna a diminuire perché A crolla velocemente.</a:t>
            </a:r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CDD74A2B-4F65-41DE-96B5-E971C8B54991}"/>
              </a:ext>
            </a:extLst>
          </p:cNvPr>
          <p:cNvSpPr/>
          <p:nvPr/>
        </p:nvSpPr>
        <p:spPr>
          <a:xfrm>
            <a:off x="9306382" y="5612238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644A9E3E-8C35-4C86-BF06-36B94E11BA61}"/>
              </a:ext>
            </a:extLst>
          </p:cNvPr>
          <p:cNvSpPr txBox="1"/>
          <p:nvPr/>
        </p:nvSpPr>
        <p:spPr>
          <a:xfrm>
            <a:off x="9121171" y="57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E1DBB802-A834-4C5B-858C-0DC97BFAFBCA}"/>
              </a:ext>
            </a:extLst>
          </p:cNvPr>
          <p:cNvSpPr/>
          <p:nvPr/>
        </p:nvSpPr>
        <p:spPr>
          <a:xfrm>
            <a:off x="8533345" y="5330524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EAEE67E9-9DA7-4C22-ADA0-C82548B4A7F0}"/>
              </a:ext>
            </a:extLst>
          </p:cNvPr>
          <p:cNvSpPr txBox="1"/>
          <p:nvPr/>
        </p:nvSpPr>
        <p:spPr>
          <a:xfrm>
            <a:off x="8348134" y="550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2A3738-3D2F-4259-AB28-F0372BC0E393}"/>
              </a:ext>
            </a:extLst>
          </p:cNvPr>
          <p:cNvSpPr/>
          <p:nvPr/>
        </p:nvSpPr>
        <p:spPr>
          <a:xfrm rot="1051869">
            <a:off x="9487360" y="4758000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3941007E-B709-41FD-98C2-B8402007B1C9}"/>
              </a:ext>
            </a:extLst>
          </p:cNvPr>
          <p:cNvSpPr txBox="1"/>
          <p:nvPr/>
        </p:nvSpPr>
        <p:spPr>
          <a:xfrm>
            <a:off x="9850016" y="504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B18E2036-9DE3-4BDB-9F60-16BF04A4DDC3}"/>
              </a:ext>
            </a:extLst>
          </p:cNvPr>
          <p:cNvSpPr/>
          <p:nvPr/>
        </p:nvSpPr>
        <p:spPr>
          <a:xfrm>
            <a:off x="9610171" y="4455139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17E68ACE-C1C7-41E3-B1DC-CA240D4E34F9}"/>
              </a:ext>
            </a:extLst>
          </p:cNvPr>
          <p:cNvSpPr txBox="1"/>
          <p:nvPr/>
        </p:nvSpPr>
        <p:spPr>
          <a:xfrm>
            <a:off x="9308485" y="4207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cxnSp>
        <p:nvCxnSpPr>
          <p:cNvPr id="261" name="Connettore 2 260">
            <a:extLst>
              <a:ext uri="{FF2B5EF4-FFF2-40B4-BE49-F238E27FC236}">
                <a16:creationId xmlns:a16="http://schemas.microsoft.com/office/drawing/2014/main" id="{2A3CE302-ADF1-45D3-9747-64DD999799EA}"/>
              </a:ext>
            </a:extLst>
          </p:cNvPr>
          <p:cNvCxnSpPr>
            <a:cxnSpLocks/>
            <a:endCxn id="291" idx="1"/>
          </p:cNvCxnSpPr>
          <p:nvPr/>
        </p:nvCxnSpPr>
        <p:spPr>
          <a:xfrm>
            <a:off x="7355017" y="4207926"/>
            <a:ext cx="1800725" cy="900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424D54B0-07DE-465F-8E17-FD3CF5764A41}"/>
              </a:ext>
            </a:extLst>
          </p:cNvPr>
          <p:cNvSpPr txBox="1"/>
          <p:nvPr/>
        </p:nvSpPr>
        <p:spPr>
          <a:xfrm>
            <a:off x="7076358" y="38385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1420B3C5-97CC-498A-92B9-1361BF05888B}"/>
              </a:ext>
            </a:extLst>
          </p:cNvPr>
          <p:cNvSpPr/>
          <p:nvPr/>
        </p:nvSpPr>
        <p:spPr>
          <a:xfrm>
            <a:off x="5058750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7EB00111-F0A0-4488-AFB4-3C2F7E6F83C1}"/>
              </a:ext>
            </a:extLst>
          </p:cNvPr>
          <p:cNvGrpSpPr/>
          <p:nvPr/>
        </p:nvGrpSpPr>
        <p:grpSpPr>
          <a:xfrm>
            <a:off x="4418858" y="5006714"/>
            <a:ext cx="1882074" cy="794492"/>
            <a:chOff x="438666" y="2248922"/>
            <a:chExt cx="1736122" cy="790832"/>
          </a:xfrm>
        </p:grpSpPr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AA40F74A-10D3-4996-9AF8-34B8C908B8DC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57C9A99-45B0-4C52-95B5-3E9577A553D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E2DBCEBD-AEEF-4955-A5EB-8B47F7B26C87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uppo 268">
            <a:extLst>
              <a:ext uri="{FF2B5EF4-FFF2-40B4-BE49-F238E27FC236}">
                <a16:creationId xmlns:a16="http://schemas.microsoft.com/office/drawing/2014/main" id="{0310FD7E-DD0E-452C-8587-96974B51A8D2}"/>
              </a:ext>
            </a:extLst>
          </p:cNvPr>
          <p:cNvGrpSpPr/>
          <p:nvPr/>
        </p:nvGrpSpPr>
        <p:grpSpPr>
          <a:xfrm>
            <a:off x="3029324" y="5774250"/>
            <a:ext cx="5003800" cy="8"/>
            <a:chOff x="430427" y="3039754"/>
            <a:chExt cx="4615763" cy="8"/>
          </a:xfrm>
        </p:grpSpPr>
        <p:cxnSp>
          <p:nvCxnSpPr>
            <p:cNvPr id="270" name="Connettore diritto 269">
              <a:extLst>
                <a:ext uri="{FF2B5EF4-FFF2-40B4-BE49-F238E27FC236}">
                  <a16:creationId xmlns:a16="http://schemas.microsoft.com/office/drawing/2014/main" id="{FC4D8E9C-D0FE-4A92-9803-C9BBFB41FA0F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diritto 270">
              <a:extLst>
                <a:ext uri="{FF2B5EF4-FFF2-40B4-BE49-F238E27FC236}">
                  <a16:creationId xmlns:a16="http://schemas.microsoft.com/office/drawing/2014/main" id="{9D88187F-1D45-4A51-BBE9-30EEBC87988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7B503495-8DF3-47E3-8C0E-6BA12A7CC7EC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898EE641-08C1-4A5F-8A99-A664CEB099A4}"/>
              </a:ext>
            </a:extLst>
          </p:cNvPr>
          <p:cNvGrpSpPr/>
          <p:nvPr/>
        </p:nvGrpSpPr>
        <p:grpSpPr>
          <a:xfrm>
            <a:off x="3029324" y="4979751"/>
            <a:ext cx="5003800" cy="8"/>
            <a:chOff x="430427" y="3039754"/>
            <a:chExt cx="4615763" cy="8"/>
          </a:xfrm>
        </p:grpSpPr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AAB27DFF-2B1A-4982-9A61-FFA940D6D72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BE316DFF-08C6-4BA5-BA4E-D63A3618BF2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93B0ECF3-D30F-42A5-A387-5F9F5A6B7EC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DBA90471-8AD6-4F7A-9C20-97EE9CD253C9}"/>
              </a:ext>
            </a:extLst>
          </p:cNvPr>
          <p:cNvSpPr txBox="1"/>
          <p:nvPr/>
        </p:nvSpPr>
        <p:spPr>
          <a:xfrm>
            <a:off x="4578700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id="{441BD9F2-D22D-4150-BB86-4688A3512B43}"/>
              </a:ext>
            </a:extLst>
          </p:cNvPr>
          <p:cNvSpPr/>
          <p:nvPr/>
        </p:nvSpPr>
        <p:spPr>
          <a:xfrm>
            <a:off x="5212141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287" name="Ovale 286">
            <a:extLst>
              <a:ext uri="{FF2B5EF4-FFF2-40B4-BE49-F238E27FC236}">
                <a16:creationId xmlns:a16="http://schemas.microsoft.com/office/drawing/2014/main" id="{E6C7CCB4-36A0-4EF0-BF43-A4C5C08F5A84}"/>
              </a:ext>
            </a:extLst>
          </p:cNvPr>
          <p:cNvSpPr/>
          <p:nvPr/>
        </p:nvSpPr>
        <p:spPr>
          <a:xfrm rot="5167822">
            <a:off x="10270266" y="3164344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FFA77EBD-EC9B-4178-8302-F9399D505B7F}"/>
              </a:ext>
            </a:extLst>
          </p:cNvPr>
          <p:cNvSpPr txBox="1"/>
          <p:nvPr/>
        </p:nvSpPr>
        <p:spPr>
          <a:xfrm>
            <a:off x="9850014" y="319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70840DC3-EC74-4B89-9E59-6AFB627E3D42}"/>
              </a:ext>
            </a:extLst>
          </p:cNvPr>
          <p:cNvSpPr txBox="1"/>
          <p:nvPr/>
        </p:nvSpPr>
        <p:spPr>
          <a:xfrm>
            <a:off x="1940106" y="3817957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Per una piccola frazione si ha un leggero aumento in quanto compare il nuovo volume C’’ </a:t>
            </a:r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AF42600D-EE59-46DB-8A62-83F886BF2CB1}"/>
              </a:ext>
            </a:extLst>
          </p:cNvPr>
          <p:cNvSpPr/>
          <p:nvPr/>
        </p:nvSpPr>
        <p:spPr>
          <a:xfrm>
            <a:off x="9104072" y="5050531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37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C0116-0521-4F28-A8C4-6877DC77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B07FF8-EBDD-4162-B31F-B7FE904A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BC2B12-E6A2-40ED-A31B-4C7FF56AD690}"/>
              </a:ext>
            </a:extLst>
          </p:cNvPr>
          <p:cNvSpPr txBox="1"/>
          <p:nvPr/>
        </p:nvSpPr>
        <p:spPr>
          <a:xfrm flipH="1">
            <a:off x="354585" y="282472"/>
            <a:ext cx="380055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Fatto 2</a:t>
            </a:r>
          </a:p>
          <a:p>
            <a:endParaRPr lang="it-IT" dirty="0"/>
          </a:p>
          <a:p>
            <a:pPr algn="just"/>
            <a:r>
              <a:rPr lang="it-IT" dirty="0"/>
              <a:t>L’acqua è trasparente alla luce del led quindi non assorbe fotoni. Tuttavia ha un indice di rifrazione maggiore dell’olio e quindi curva maggiormente la luce -&gt; funziona come guida d’onda. </a:t>
            </a:r>
          </a:p>
        </p:txBody>
      </p:sp>
    </p:spTree>
    <p:extLst>
      <p:ext uri="{BB962C8B-B14F-4D97-AF65-F5344CB8AC3E}">
        <p14:creationId xmlns:p14="http://schemas.microsoft.com/office/powerpoint/2010/main" val="131794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454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57</cp:revision>
  <dcterms:created xsi:type="dcterms:W3CDTF">2020-12-04T11:51:24Z</dcterms:created>
  <dcterms:modified xsi:type="dcterms:W3CDTF">2020-12-21T22:45:16Z</dcterms:modified>
</cp:coreProperties>
</file>