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26"/>
    <a:srgbClr val="C00000"/>
    <a:srgbClr val="FF0909"/>
    <a:srgbClr val="16F230"/>
    <a:srgbClr val="FFC000"/>
    <a:srgbClr val="FFFF00"/>
    <a:srgbClr val="A09E96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19/12/2020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5A8E83-B03E-4ABF-A471-5E46EE8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476234"/>
            <a:ext cx="6653300" cy="288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3967334" y="1916233"/>
            <a:ext cx="247135" cy="876394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4090902" y="177773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endParaRPr lang="it-IT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A22D11-208C-4688-88DB-E2199835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50" y="3642935"/>
            <a:ext cx="66533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44F11E-D387-4F16-B168-D7B391BA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77" y="1890585"/>
            <a:ext cx="10935726" cy="43742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18B1F2-4A84-41C8-99E7-C78F8CE7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1696" y="798247"/>
            <a:ext cx="6666469" cy="2666587"/>
          </a:xfrm>
          <a:prstGeom prst="rect">
            <a:avLst/>
          </a:prstGeom>
          <a:ln w="19050">
            <a:solidFill>
              <a:srgbClr val="E22626"/>
            </a:solidFill>
          </a:ln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BB5A745-53C2-4E83-9053-08281DC6EB49}"/>
              </a:ext>
            </a:extLst>
          </p:cNvPr>
          <p:cNvSpPr/>
          <p:nvPr/>
        </p:nvSpPr>
        <p:spPr>
          <a:xfrm>
            <a:off x="1952367" y="1890585"/>
            <a:ext cx="1507525" cy="815546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E2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6414C21-301A-4500-96E0-F54376C71BB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06130" y="798247"/>
            <a:ext cx="2305566" cy="1092338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C5A7DCF-200B-401F-A57B-E7599D14C60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06130" y="2706131"/>
            <a:ext cx="2305566" cy="758703"/>
          </a:xfrm>
          <a:prstGeom prst="straightConnector1">
            <a:avLst/>
          </a:prstGeom>
          <a:ln>
            <a:solidFill>
              <a:srgbClr val="E2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6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143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34</cp:revision>
  <dcterms:created xsi:type="dcterms:W3CDTF">2020-12-04T11:51:24Z</dcterms:created>
  <dcterms:modified xsi:type="dcterms:W3CDTF">2020-12-19T20:38:50Z</dcterms:modified>
</cp:coreProperties>
</file>