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26"/>
    <a:srgbClr val="16F230"/>
    <a:srgbClr val="FFC000"/>
    <a:srgbClr val="FFFF00"/>
    <a:srgbClr val="A09E96"/>
    <a:srgbClr val="C00000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5A8E83-B03E-4ABF-A471-5E46EE8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476234"/>
            <a:ext cx="6653300" cy="288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3967334" y="1916233"/>
            <a:ext cx="247135" cy="876394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4090902" y="177773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A22D11-208C-4688-88DB-E2199835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3642935"/>
            <a:ext cx="66533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32</cp:revision>
  <dcterms:created xsi:type="dcterms:W3CDTF">2020-12-04T11:51:24Z</dcterms:created>
  <dcterms:modified xsi:type="dcterms:W3CDTF">2020-12-18T20:35:27Z</dcterms:modified>
</cp:coreProperties>
</file>