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  <p:sldId id="266" r:id="rId12"/>
    <p:sldId id="267" r:id="rId13"/>
    <p:sldId id="272" r:id="rId14"/>
    <p:sldId id="276" r:id="rId15"/>
    <p:sldId id="275" r:id="rId16"/>
    <p:sldId id="274" r:id="rId17"/>
    <p:sldId id="27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C000"/>
    <a:srgbClr val="DF7F7F"/>
    <a:srgbClr val="4472C4"/>
    <a:srgbClr val="E22626"/>
    <a:srgbClr val="C00000"/>
    <a:srgbClr val="FF0909"/>
    <a:srgbClr val="16F230"/>
    <a:srgbClr val="A09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35A8E83-B03E-4ABF-A471-5E46EE8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476234"/>
            <a:ext cx="6653300" cy="288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D80532A-3D65-4C34-9BF2-BB86C0A2E110}"/>
              </a:ext>
            </a:extLst>
          </p:cNvPr>
          <p:cNvSpPr/>
          <p:nvPr/>
        </p:nvSpPr>
        <p:spPr>
          <a:xfrm>
            <a:off x="3967334" y="1916233"/>
            <a:ext cx="247135" cy="876394"/>
          </a:xfrm>
          <a:prstGeom prst="ellipse">
            <a:avLst/>
          </a:prstGeom>
          <a:solidFill>
            <a:srgbClr val="16F230">
              <a:alpha val="32157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07E19D-22A1-4134-BA70-FB4F527F385E}"/>
              </a:ext>
            </a:extLst>
          </p:cNvPr>
          <p:cNvSpPr txBox="1"/>
          <p:nvPr/>
        </p:nvSpPr>
        <p:spPr>
          <a:xfrm>
            <a:off x="4090902" y="177773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it-IT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endParaRPr lang="it-IT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A22D11-208C-4688-88DB-E2199835E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3642935"/>
            <a:ext cx="66533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144F11E-D387-4F16-B168-D7B391BA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77" y="1890585"/>
            <a:ext cx="10935726" cy="43742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18B1F2-4A84-41C8-99E7-C78F8CE7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1696" y="798247"/>
            <a:ext cx="6666469" cy="2666587"/>
          </a:xfrm>
          <a:prstGeom prst="rect">
            <a:avLst/>
          </a:prstGeom>
          <a:ln w="19050">
            <a:solidFill>
              <a:srgbClr val="E22626"/>
            </a:solidFill>
          </a:ln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ABB5A745-53C2-4E83-9053-08281DC6EB49}"/>
              </a:ext>
            </a:extLst>
          </p:cNvPr>
          <p:cNvSpPr/>
          <p:nvPr/>
        </p:nvSpPr>
        <p:spPr>
          <a:xfrm>
            <a:off x="1952367" y="1890585"/>
            <a:ext cx="1507525" cy="81554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E2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6414C21-301A-4500-96E0-F54376C71BB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06130" y="798247"/>
            <a:ext cx="2305566" cy="1092338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C5A7DCF-200B-401F-A57B-E7599D14C60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06130" y="2706131"/>
            <a:ext cx="2305566" cy="758703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6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magine 109">
            <a:extLst>
              <a:ext uri="{FF2B5EF4-FFF2-40B4-BE49-F238E27FC236}">
                <a16:creationId xmlns:a16="http://schemas.microsoft.com/office/drawing/2014/main" id="{107C7B05-E030-40EF-A3AB-47E3F503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8470"/>
          <a:stretch/>
        </p:blipFill>
        <p:spPr>
          <a:xfrm>
            <a:off x="8043763" y="3818820"/>
            <a:ext cx="3904736" cy="2644346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E43175E4-CF7A-4242-999C-0F8D19BC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7" y="2242218"/>
            <a:ext cx="2700000" cy="1800000"/>
          </a:xfrm>
          <a:prstGeom prst="rect">
            <a:avLst/>
          </a:prstGeom>
        </p:spPr>
      </p:pic>
      <p:pic>
        <p:nvPicPr>
          <p:cNvPr id="104" name="Immagine 103">
            <a:extLst>
              <a:ext uri="{FF2B5EF4-FFF2-40B4-BE49-F238E27FC236}">
                <a16:creationId xmlns:a16="http://schemas.microsoft.com/office/drawing/2014/main" id="{D010261E-52A5-401D-96B2-35A50A3B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4088289"/>
            <a:ext cx="2700000" cy="1800000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08C20FD0-6C33-4A5E-AB91-AA92EE582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4088289"/>
            <a:ext cx="2700000" cy="1800000"/>
          </a:xfrm>
          <a:prstGeom prst="rect">
            <a:avLst/>
          </a:prstGeom>
        </p:spPr>
      </p:pic>
      <p:pic>
        <p:nvPicPr>
          <p:cNvPr id="96" name="Immagine 95">
            <a:extLst>
              <a:ext uri="{FF2B5EF4-FFF2-40B4-BE49-F238E27FC236}">
                <a16:creationId xmlns:a16="http://schemas.microsoft.com/office/drawing/2014/main" id="{D8A1B604-A505-4F42-A37E-740832639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2242218"/>
            <a:ext cx="2700000" cy="1800000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DFBC07E1-4D42-40B0-A252-D4854C5EA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2242218"/>
            <a:ext cx="2700000" cy="1800000"/>
          </a:xfrm>
          <a:prstGeom prst="rect">
            <a:avLst/>
          </a:prstGeom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B8FD7F96-AD1F-4DF8-992B-C6C71CFC3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7" y="394834"/>
            <a:ext cx="2700000" cy="180000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63C0E11D-4768-4558-B648-C0E619E87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394834"/>
            <a:ext cx="2700000" cy="1800000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40A62A63-3159-43C8-AE6A-1C1D281A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394834"/>
            <a:ext cx="2700000" cy="180000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FEAA3D45-0136-4A9F-9C0B-A92C65436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396147"/>
            <a:ext cx="2700000" cy="1800000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3869FBE-34AD-4B7F-A206-62CEDDC65414}"/>
              </a:ext>
            </a:extLst>
          </p:cNvPr>
          <p:cNvSpPr/>
          <p:nvPr/>
        </p:nvSpPr>
        <p:spPr>
          <a:xfrm>
            <a:off x="2279482" y="347450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1</a:t>
            </a:r>
            <a:endParaRPr lang="it-IT" sz="1200" dirty="0">
              <a:solidFill>
                <a:schemeClr val="tx1"/>
              </a:solidFill>
            </a:endParaRPr>
          </a:p>
        </p:txBody>
      </p:sp>
      <p:pic>
        <p:nvPicPr>
          <p:cNvPr id="74" name="Immagine 73">
            <a:extLst>
              <a:ext uri="{FF2B5EF4-FFF2-40B4-BE49-F238E27FC236}">
                <a16:creationId xmlns:a16="http://schemas.microsoft.com/office/drawing/2014/main" id="{9EEBE507-C2E4-41A1-B6AD-88B215741E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2242218"/>
            <a:ext cx="2700000" cy="1800000"/>
          </a:xfrm>
          <a:prstGeom prst="rect">
            <a:avLst/>
          </a:prstGeom>
        </p:spPr>
      </p:pic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9B91D818-58A8-4EF7-9E1D-EDE3578AD334}"/>
              </a:ext>
            </a:extLst>
          </p:cNvPr>
          <p:cNvSpPr/>
          <p:nvPr/>
        </p:nvSpPr>
        <p:spPr>
          <a:xfrm>
            <a:off x="4979482" y="347450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2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F8765F61-FFCE-45CD-940E-EBB001C8A56A}"/>
              </a:ext>
            </a:extLst>
          </p:cNvPr>
          <p:cNvSpPr/>
          <p:nvPr/>
        </p:nvSpPr>
        <p:spPr>
          <a:xfrm>
            <a:off x="7679482" y="344034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3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3ACEA4E8-AE83-4714-ACF3-6CAAEDC0599B}"/>
              </a:ext>
            </a:extLst>
          </p:cNvPr>
          <p:cNvSpPr/>
          <p:nvPr/>
        </p:nvSpPr>
        <p:spPr>
          <a:xfrm>
            <a:off x="10379482" y="344034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4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D83D9459-E35C-4D0C-AB93-FE2EED64087A}"/>
              </a:ext>
            </a:extLst>
          </p:cNvPr>
          <p:cNvSpPr/>
          <p:nvPr/>
        </p:nvSpPr>
        <p:spPr>
          <a:xfrm>
            <a:off x="2307865" y="2191418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5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C56592D7-0D4E-4EFA-B3F8-990310D432E6}"/>
              </a:ext>
            </a:extLst>
          </p:cNvPr>
          <p:cNvSpPr/>
          <p:nvPr/>
        </p:nvSpPr>
        <p:spPr>
          <a:xfrm>
            <a:off x="4993539" y="2202805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6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24E46A42-F4F3-4F24-939C-8F08DD046A96}"/>
              </a:ext>
            </a:extLst>
          </p:cNvPr>
          <p:cNvSpPr/>
          <p:nvPr/>
        </p:nvSpPr>
        <p:spPr>
          <a:xfrm>
            <a:off x="7702630" y="2191417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7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B601E75B-D968-4D5D-848B-D4AE161A78E6}"/>
              </a:ext>
            </a:extLst>
          </p:cNvPr>
          <p:cNvSpPr/>
          <p:nvPr/>
        </p:nvSpPr>
        <p:spPr>
          <a:xfrm>
            <a:off x="4999393" y="403777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92" name="Immagine 91">
            <a:extLst>
              <a:ext uri="{FF2B5EF4-FFF2-40B4-BE49-F238E27FC236}">
                <a16:creationId xmlns:a16="http://schemas.microsoft.com/office/drawing/2014/main" id="{42B015C6-09E8-4C4F-805F-31480B39EA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4088289"/>
            <a:ext cx="2700000" cy="1800000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8B653414-8CB1-44E1-B501-F681DD03DA33}"/>
              </a:ext>
            </a:extLst>
          </p:cNvPr>
          <p:cNvSpPr/>
          <p:nvPr/>
        </p:nvSpPr>
        <p:spPr>
          <a:xfrm>
            <a:off x="7713450" y="403777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4" name="Rettangolo con angoli arrotondati 93">
            <a:extLst>
              <a:ext uri="{FF2B5EF4-FFF2-40B4-BE49-F238E27FC236}">
                <a16:creationId xmlns:a16="http://schemas.microsoft.com/office/drawing/2014/main" id="{28E879A5-39DF-4424-81B2-03E1E5DE0111}"/>
              </a:ext>
            </a:extLst>
          </p:cNvPr>
          <p:cNvSpPr/>
          <p:nvPr/>
        </p:nvSpPr>
        <p:spPr>
          <a:xfrm>
            <a:off x="10379482" y="2191417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8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1" name="Rettangolo con angoli arrotondati 100">
            <a:extLst>
              <a:ext uri="{FF2B5EF4-FFF2-40B4-BE49-F238E27FC236}">
                <a16:creationId xmlns:a16="http://schemas.microsoft.com/office/drawing/2014/main" id="{3954D80E-5AF2-4D2B-83D5-7F44CFBFDB39}"/>
              </a:ext>
            </a:extLst>
          </p:cNvPr>
          <p:cNvSpPr/>
          <p:nvPr/>
        </p:nvSpPr>
        <p:spPr>
          <a:xfrm>
            <a:off x="2299393" y="403886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794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magine 109">
            <a:extLst>
              <a:ext uri="{FF2B5EF4-FFF2-40B4-BE49-F238E27FC236}">
                <a16:creationId xmlns:a16="http://schemas.microsoft.com/office/drawing/2014/main" id="{107C7B05-E030-40EF-A3AB-47E3F503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8470"/>
          <a:stretch/>
        </p:blipFill>
        <p:spPr>
          <a:xfrm>
            <a:off x="8043763" y="3818820"/>
            <a:ext cx="3904736" cy="2644346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E43175E4-CF7A-4242-999C-0F8D19BC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7" y="2247843"/>
            <a:ext cx="2700000" cy="1788750"/>
          </a:xfrm>
          <a:prstGeom prst="rect">
            <a:avLst/>
          </a:prstGeom>
        </p:spPr>
      </p:pic>
      <p:pic>
        <p:nvPicPr>
          <p:cNvPr id="104" name="Immagine 103">
            <a:extLst>
              <a:ext uri="{FF2B5EF4-FFF2-40B4-BE49-F238E27FC236}">
                <a16:creationId xmlns:a16="http://schemas.microsoft.com/office/drawing/2014/main" id="{D010261E-52A5-401D-96B2-35A50A3B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4093914"/>
            <a:ext cx="2700000" cy="1788750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08C20FD0-6C33-4A5E-AB91-AA92EE582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4093914"/>
            <a:ext cx="2700000" cy="1788750"/>
          </a:xfrm>
          <a:prstGeom prst="rect">
            <a:avLst/>
          </a:prstGeom>
        </p:spPr>
      </p:pic>
      <p:pic>
        <p:nvPicPr>
          <p:cNvPr id="96" name="Immagine 95">
            <a:extLst>
              <a:ext uri="{FF2B5EF4-FFF2-40B4-BE49-F238E27FC236}">
                <a16:creationId xmlns:a16="http://schemas.microsoft.com/office/drawing/2014/main" id="{D8A1B604-A505-4F42-A37E-740832639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2247843"/>
            <a:ext cx="2700000" cy="1788750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DFBC07E1-4D42-40B0-A252-D4854C5EA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2247843"/>
            <a:ext cx="2700000" cy="1788750"/>
          </a:xfrm>
          <a:prstGeom prst="rect">
            <a:avLst/>
          </a:prstGeom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B8FD7F96-AD1F-4DF8-992B-C6C71CFC3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7" y="400459"/>
            <a:ext cx="2700000" cy="17887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63C0E11D-4768-4558-B648-C0E619E87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400459"/>
            <a:ext cx="2700000" cy="1788750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40A62A63-3159-43C8-AE6A-1C1D281A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400459"/>
            <a:ext cx="2700000" cy="178875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FEAA3D45-0136-4A9F-9C0B-A92C65436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396147"/>
            <a:ext cx="2700000" cy="1800000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3869FBE-34AD-4B7F-A206-62CEDDC65414}"/>
              </a:ext>
            </a:extLst>
          </p:cNvPr>
          <p:cNvSpPr/>
          <p:nvPr/>
        </p:nvSpPr>
        <p:spPr>
          <a:xfrm>
            <a:off x="2279482" y="347450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1</a:t>
            </a:r>
            <a:endParaRPr lang="it-IT" sz="1200" dirty="0">
              <a:solidFill>
                <a:schemeClr val="tx1"/>
              </a:solidFill>
            </a:endParaRPr>
          </a:p>
        </p:txBody>
      </p:sp>
      <p:pic>
        <p:nvPicPr>
          <p:cNvPr id="74" name="Immagine 73">
            <a:extLst>
              <a:ext uri="{FF2B5EF4-FFF2-40B4-BE49-F238E27FC236}">
                <a16:creationId xmlns:a16="http://schemas.microsoft.com/office/drawing/2014/main" id="{9EEBE507-C2E4-41A1-B6AD-88B215741E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2247843"/>
            <a:ext cx="2700000" cy="1788750"/>
          </a:xfrm>
          <a:prstGeom prst="rect">
            <a:avLst/>
          </a:prstGeom>
        </p:spPr>
      </p:pic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9B91D818-58A8-4EF7-9E1D-EDE3578AD334}"/>
              </a:ext>
            </a:extLst>
          </p:cNvPr>
          <p:cNvSpPr/>
          <p:nvPr/>
        </p:nvSpPr>
        <p:spPr>
          <a:xfrm>
            <a:off x="4979482" y="347450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2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F8765F61-FFCE-45CD-940E-EBB001C8A56A}"/>
              </a:ext>
            </a:extLst>
          </p:cNvPr>
          <p:cNvSpPr/>
          <p:nvPr/>
        </p:nvSpPr>
        <p:spPr>
          <a:xfrm>
            <a:off x="7679482" y="344034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3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3ACEA4E8-AE83-4714-ACF3-6CAAEDC0599B}"/>
              </a:ext>
            </a:extLst>
          </p:cNvPr>
          <p:cNvSpPr/>
          <p:nvPr/>
        </p:nvSpPr>
        <p:spPr>
          <a:xfrm>
            <a:off x="10379482" y="344034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4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D83D9459-E35C-4D0C-AB93-FE2EED64087A}"/>
              </a:ext>
            </a:extLst>
          </p:cNvPr>
          <p:cNvSpPr/>
          <p:nvPr/>
        </p:nvSpPr>
        <p:spPr>
          <a:xfrm>
            <a:off x="2307865" y="2191418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5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C56592D7-0D4E-4EFA-B3F8-990310D432E6}"/>
              </a:ext>
            </a:extLst>
          </p:cNvPr>
          <p:cNvSpPr/>
          <p:nvPr/>
        </p:nvSpPr>
        <p:spPr>
          <a:xfrm>
            <a:off x="4993539" y="2202805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6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24E46A42-F4F3-4F24-939C-8F08DD046A96}"/>
              </a:ext>
            </a:extLst>
          </p:cNvPr>
          <p:cNvSpPr/>
          <p:nvPr/>
        </p:nvSpPr>
        <p:spPr>
          <a:xfrm>
            <a:off x="7702630" y="2191417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7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B601E75B-D968-4D5D-848B-D4AE161A78E6}"/>
              </a:ext>
            </a:extLst>
          </p:cNvPr>
          <p:cNvSpPr/>
          <p:nvPr/>
        </p:nvSpPr>
        <p:spPr>
          <a:xfrm>
            <a:off x="4999393" y="403777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92" name="Immagine 91">
            <a:extLst>
              <a:ext uri="{FF2B5EF4-FFF2-40B4-BE49-F238E27FC236}">
                <a16:creationId xmlns:a16="http://schemas.microsoft.com/office/drawing/2014/main" id="{42B015C6-09E8-4C4F-805F-31480B39EA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4093914"/>
            <a:ext cx="2700000" cy="1788750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8B653414-8CB1-44E1-B501-F681DD03DA33}"/>
              </a:ext>
            </a:extLst>
          </p:cNvPr>
          <p:cNvSpPr/>
          <p:nvPr/>
        </p:nvSpPr>
        <p:spPr>
          <a:xfrm>
            <a:off x="7713450" y="403777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4" name="Rettangolo con angoli arrotondati 93">
            <a:extLst>
              <a:ext uri="{FF2B5EF4-FFF2-40B4-BE49-F238E27FC236}">
                <a16:creationId xmlns:a16="http://schemas.microsoft.com/office/drawing/2014/main" id="{28E879A5-39DF-4424-81B2-03E1E5DE0111}"/>
              </a:ext>
            </a:extLst>
          </p:cNvPr>
          <p:cNvSpPr/>
          <p:nvPr/>
        </p:nvSpPr>
        <p:spPr>
          <a:xfrm>
            <a:off x="10379482" y="2191417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8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1" name="Rettangolo con angoli arrotondati 100">
            <a:extLst>
              <a:ext uri="{FF2B5EF4-FFF2-40B4-BE49-F238E27FC236}">
                <a16:creationId xmlns:a16="http://schemas.microsoft.com/office/drawing/2014/main" id="{3954D80E-5AF2-4D2B-83D5-7F44CFBFDB39}"/>
              </a:ext>
            </a:extLst>
          </p:cNvPr>
          <p:cNvSpPr/>
          <p:nvPr/>
        </p:nvSpPr>
        <p:spPr>
          <a:xfrm>
            <a:off x="2299393" y="403886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8264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10D64EE-F4C6-49AF-8EF4-E889ED9AF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57BF5D35-C8D0-4353-8FA0-B4AC0332B8CA}"/>
              </a:ext>
            </a:extLst>
          </p:cNvPr>
          <p:cNvSpPr/>
          <p:nvPr/>
        </p:nvSpPr>
        <p:spPr>
          <a:xfrm>
            <a:off x="3657062" y="4500724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CC30AF-D8D8-4DF8-BCB2-B372AB6BE160}"/>
              </a:ext>
            </a:extLst>
          </p:cNvPr>
          <p:cNvSpPr txBox="1"/>
          <p:nvPr/>
        </p:nvSpPr>
        <p:spPr>
          <a:xfrm>
            <a:off x="3576777" y="46633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3F5D0D-E6D0-4AF1-AB6E-E4BAE492F062}"/>
              </a:ext>
            </a:extLst>
          </p:cNvPr>
          <p:cNvSpPr txBox="1"/>
          <p:nvPr/>
        </p:nvSpPr>
        <p:spPr>
          <a:xfrm>
            <a:off x="3975281" y="33658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2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7A93A18-49DA-47FA-A1A9-4B4586BE2AAC}"/>
              </a:ext>
            </a:extLst>
          </p:cNvPr>
          <p:cNvSpPr/>
          <p:nvPr/>
        </p:nvSpPr>
        <p:spPr>
          <a:xfrm>
            <a:off x="4068934" y="3824416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D26BBBB-B248-4B79-BE95-57FFEC1B3B3D}"/>
              </a:ext>
            </a:extLst>
          </p:cNvPr>
          <p:cNvSpPr/>
          <p:nvPr/>
        </p:nvSpPr>
        <p:spPr>
          <a:xfrm>
            <a:off x="4373235" y="4977713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82395B3-44F8-4813-8622-61C4308C8348}"/>
              </a:ext>
            </a:extLst>
          </p:cNvPr>
          <p:cNvSpPr/>
          <p:nvPr/>
        </p:nvSpPr>
        <p:spPr>
          <a:xfrm>
            <a:off x="4785127" y="2861960"/>
            <a:ext cx="639489" cy="36933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5FC01CF-2022-4F09-B244-B5A3AB5E5C24}"/>
              </a:ext>
            </a:extLst>
          </p:cNvPr>
          <p:cNvSpPr/>
          <p:nvPr/>
        </p:nvSpPr>
        <p:spPr>
          <a:xfrm>
            <a:off x="5625388" y="1155356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B7D32E4-98DF-4CF1-A4BB-52B649F6B789}"/>
              </a:ext>
            </a:extLst>
          </p:cNvPr>
          <p:cNvSpPr/>
          <p:nvPr/>
        </p:nvSpPr>
        <p:spPr>
          <a:xfrm>
            <a:off x="6870357" y="786025"/>
            <a:ext cx="707397" cy="553997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22C6EA7-95FF-4958-ACC3-B19B508F902B}"/>
              </a:ext>
            </a:extLst>
          </p:cNvPr>
          <p:cNvSpPr/>
          <p:nvPr/>
        </p:nvSpPr>
        <p:spPr>
          <a:xfrm>
            <a:off x="8405657" y="5261233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884126A-0C09-456F-9502-C0E984FBCF00}"/>
              </a:ext>
            </a:extLst>
          </p:cNvPr>
          <p:cNvSpPr/>
          <p:nvPr/>
        </p:nvSpPr>
        <p:spPr>
          <a:xfrm>
            <a:off x="8755765" y="4194433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E099F04-14EF-4C41-9991-A79B7234429F}"/>
              </a:ext>
            </a:extLst>
          </p:cNvPr>
          <p:cNvSpPr/>
          <p:nvPr/>
        </p:nvSpPr>
        <p:spPr>
          <a:xfrm>
            <a:off x="9236319" y="4562509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97579BA-966A-486D-8071-FA10390E17B7}"/>
              </a:ext>
            </a:extLst>
          </p:cNvPr>
          <p:cNvSpPr txBox="1"/>
          <p:nvPr/>
        </p:nvSpPr>
        <p:spPr>
          <a:xfrm>
            <a:off x="4282206" y="51102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3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ECDC8F3-E799-46A3-BCC6-42B6E9D4BB61}"/>
              </a:ext>
            </a:extLst>
          </p:cNvPr>
          <p:cNvSpPr txBox="1"/>
          <p:nvPr/>
        </p:nvSpPr>
        <p:spPr>
          <a:xfrm>
            <a:off x="5534359" y="27850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022A1C6-C577-4285-97A2-DBFF2B5F0EB6}"/>
              </a:ext>
            </a:extLst>
          </p:cNvPr>
          <p:cNvSpPr txBox="1"/>
          <p:nvPr/>
        </p:nvSpPr>
        <p:spPr>
          <a:xfrm>
            <a:off x="5715181" y="12862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5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A4DF40-97F1-4781-9292-85C7052208DD}"/>
              </a:ext>
            </a:extLst>
          </p:cNvPr>
          <p:cNvSpPr txBox="1"/>
          <p:nvPr/>
        </p:nvSpPr>
        <p:spPr>
          <a:xfrm>
            <a:off x="7577754" y="831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6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E2BC232-32D5-4D9B-8AC3-B313E3589DB5}"/>
              </a:ext>
            </a:extLst>
          </p:cNvPr>
          <p:cNvSpPr txBox="1"/>
          <p:nvPr/>
        </p:nvSpPr>
        <p:spPr>
          <a:xfrm>
            <a:off x="7301374" y="416903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7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2939632-E148-4011-BCA0-A50C7C8A27B4}"/>
              </a:ext>
            </a:extLst>
          </p:cNvPr>
          <p:cNvSpPr txBox="1"/>
          <p:nvPr/>
        </p:nvSpPr>
        <p:spPr>
          <a:xfrm>
            <a:off x="8591008" y="51167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9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EA32F1-FDB9-4690-8467-6B503BEB6668}"/>
              </a:ext>
            </a:extLst>
          </p:cNvPr>
          <p:cNvSpPr txBox="1"/>
          <p:nvPr/>
        </p:nvSpPr>
        <p:spPr>
          <a:xfrm>
            <a:off x="8917616" y="38137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10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B1733E6-8B45-4899-9C9D-0A120BD6420B}"/>
              </a:ext>
            </a:extLst>
          </p:cNvPr>
          <p:cNvSpPr txBox="1"/>
          <p:nvPr/>
        </p:nvSpPr>
        <p:spPr>
          <a:xfrm>
            <a:off x="9053918" y="471610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11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D646C93-30FB-4E93-8BCE-6B213CD29522}"/>
              </a:ext>
            </a:extLst>
          </p:cNvPr>
          <p:cNvSpPr txBox="1"/>
          <p:nvPr/>
        </p:nvSpPr>
        <p:spPr>
          <a:xfrm>
            <a:off x="7796043" y="346915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8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55593AB-4D88-4D44-8AA6-B535A4797EDF}"/>
              </a:ext>
            </a:extLst>
          </p:cNvPr>
          <p:cNvSpPr/>
          <p:nvPr/>
        </p:nvSpPr>
        <p:spPr>
          <a:xfrm>
            <a:off x="7656425" y="4324639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9A9E19D4-96F7-4DE7-9D52-A564AB27086C}"/>
              </a:ext>
            </a:extLst>
          </p:cNvPr>
          <p:cNvSpPr/>
          <p:nvPr/>
        </p:nvSpPr>
        <p:spPr>
          <a:xfrm>
            <a:off x="7887072" y="3971325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29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C5716123-B1EB-4770-BC7E-1A29D4A43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" r="6316"/>
          <a:stretch/>
        </p:blipFill>
        <p:spPr>
          <a:xfrm>
            <a:off x="1004474" y="253313"/>
            <a:ext cx="9637241" cy="6351373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57BF5D35-C8D0-4353-8FA0-B4AC0332B8CA}"/>
              </a:ext>
            </a:extLst>
          </p:cNvPr>
          <p:cNvSpPr/>
          <p:nvPr/>
        </p:nvSpPr>
        <p:spPr>
          <a:xfrm>
            <a:off x="2919113" y="2870828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7A93A18-49DA-47FA-A1A9-4B4586BE2AAC}"/>
              </a:ext>
            </a:extLst>
          </p:cNvPr>
          <p:cNvSpPr/>
          <p:nvPr/>
        </p:nvSpPr>
        <p:spPr>
          <a:xfrm>
            <a:off x="3185429" y="1348946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D26BBBB-B248-4B79-BE95-57FFEC1B3B3D}"/>
              </a:ext>
            </a:extLst>
          </p:cNvPr>
          <p:cNvSpPr/>
          <p:nvPr/>
        </p:nvSpPr>
        <p:spPr>
          <a:xfrm>
            <a:off x="3668899" y="3429000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82395B3-44F8-4813-8622-61C4308C8348}"/>
              </a:ext>
            </a:extLst>
          </p:cNvPr>
          <p:cNvSpPr/>
          <p:nvPr/>
        </p:nvSpPr>
        <p:spPr>
          <a:xfrm>
            <a:off x="5331335" y="5445897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5FC01CF-2022-4F09-B244-B5A3AB5E5C24}"/>
              </a:ext>
            </a:extLst>
          </p:cNvPr>
          <p:cNvSpPr/>
          <p:nvPr/>
        </p:nvSpPr>
        <p:spPr>
          <a:xfrm>
            <a:off x="5637744" y="3626708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B7D32E4-98DF-4CF1-A4BB-52B649F6B789}"/>
              </a:ext>
            </a:extLst>
          </p:cNvPr>
          <p:cNvSpPr/>
          <p:nvPr/>
        </p:nvSpPr>
        <p:spPr>
          <a:xfrm>
            <a:off x="6743647" y="3614351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4596EC6-229E-4B42-A59A-A4D461D2BEA0}"/>
              </a:ext>
            </a:extLst>
          </p:cNvPr>
          <p:cNvSpPr/>
          <p:nvPr/>
        </p:nvSpPr>
        <p:spPr>
          <a:xfrm>
            <a:off x="6953712" y="5458254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9E29DDF-78D2-469B-8C3E-096D6D3DA386}"/>
              </a:ext>
            </a:extLst>
          </p:cNvPr>
          <p:cNvSpPr/>
          <p:nvPr/>
        </p:nvSpPr>
        <p:spPr>
          <a:xfrm>
            <a:off x="7577754" y="3231292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22C6EA7-95FF-4958-ACC3-B19B508F902B}"/>
              </a:ext>
            </a:extLst>
          </p:cNvPr>
          <p:cNvSpPr/>
          <p:nvPr/>
        </p:nvSpPr>
        <p:spPr>
          <a:xfrm>
            <a:off x="8726933" y="3305432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B50934B0-3580-49E1-BEC9-253EF3E913AC}"/>
              </a:ext>
            </a:extLst>
          </p:cNvPr>
          <p:cNvSpPr/>
          <p:nvPr/>
        </p:nvSpPr>
        <p:spPr>
          <a:xfrm>
            <a:off x="9126468" y="726989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DAA55A1-B3CD-4C8C-8A7C-BA7CA37A8DD9}"/>
              </a:ext>
            </a:extLst>
          </p:cNvPr>
          <p:cNvSpPr/>
          <p:nvPr/>
        </p:nvSpPr>
        <p:spPr>
          <a:xfrm>
            <a:off x="9368428" y="2861960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75DA20C-6AAF-4F7A-88B4-F7FF8D0F3579}"/>
              </a:ext>
            </a:extLst>
          </p:cNvPr>
          <p:cNvSpPr txBox="1"/>
          <p:nvPr/>
        </p:nvSpPr>
        <p:spPr>
          <a:xfrm>
            <a:off x="2818719" y="30438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BD1F9AB-F3AF-4691-89DB-9C28630EBF5B}"/>
              </a:ext>
            </a:extLst>
          </p:cNvPr>
          <p:cNvSpPr txBox="1"/>
          <p:nvPr/>
        </p:nvSpPr>
        <p:spPr>
          <a:xfrm>
            <a:off x="3391552" y="11861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2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BB4670F-4613-4F40-9B13-B939FA4E6C8F}"/>
              </a:ext>
            </a:extLst>
          </p:cNvPr>
          <p:cNvSpPr txBox="1"/>
          <p:nvPr/>
        </p:nvSpPr>
        <p:spPr>
          <a:xfrm>
            <a:off x="3773494" y="29608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3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6BA1222-B3D7-4744-9F9A-A90BCAC2BAA7}"/>
              </a:ext>
            </a:extLst>
          </p:cNvPr>
          <p:cNvSpPr txBox="1"/>
          <p:nvPr/>
        </p:nvSpPr>
        <p:spPr>
          <a:xfrm>
            <a:off x="4963927" y="52831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4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4684E81-F80F-403F-B3D5-996E07923FFD}"/>
              </a:ext>
            </a:extLst>
          </p:cNvPr>
          <p:cNvSpPr txBox="1"/>
          <p:nvPr/>
        </p:nvSpPr>
        <p:spPr>
          <a:xfrm>
            <a:off x="5526904" y="316738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5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F158E2B-9AC6-459E-9EE9-3BF25FBC0C46}"/>
              </a:ext>
            </a:extLst>
          </p:cNvPr>
          <p:cNvSpPr txBox="1"/>
          <p:nvPr/>
        </p:nvSpPr>
        <p:spPr>
          <a:xfrm>
            <a:off x="6674436" y="31899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6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471DF9F-BC4C-4FDB-92AB-45FA56BE66B7}"/>
              </a:ext>
            </a:extLst>
          </p:cNvPr>
          <p:cNvSpPr txBox="1"/>
          <p:nvPr/>
        </p:nvSpPr>
        <p:spPr>
          <a:xfrm>
            <a:off x="7136449" y="5295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7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138C96C-DC2E-4EE9-8C9E-B4EB73A3E6BC}"/>
              </a:ext>
            </a:extLst>
          </p:cNvPr>
          <p:cNvSpPr txBox="1"/>
          <p:nvPr/>
        </p:nvSpPr>
        <p:spPr>
          <a:xfrm>
            <a:off x="7477609" y="27822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8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DE0FA18-B90E-45AF-A8FB-9EAB03E478BF}"/>
              </a:ext>
            </a:extLst>
          </p:cNvPr>
          <p:cNvSpPr txBox="1"/>
          <p:nvPr/>
        </p:nvSpPr>
        <p:spPr>
          <a:xfrm>
            <a:off x="8693348" y="34660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9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444C7DE-946D-49AC-8AD1-5834CCAF169A}"/>
              </a:ext>
            </a:extLst>
          </p:cNvPr>
          <p:cNvSpPr txBox="1"/>
          <p:nvPr/>
        </p:nvSpPr>
        <p:spPr>
          <a:xfrm>
            <a:off x="9322564" y="56423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46FD52A-B641-4B1B-B9BA-5157A10ED87B}"/>
              </a:ext>
            </a:extLst>
          </p:cNvPr>
          <p:cNvSpPr txBox="1"/>
          <p:nvPr/>
        </p:nvSpPr>
        <p:spPr>
          <a:xfrm>
            <a:off x="9483827" y="296968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1970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6FC480B-EEFA-4F55-885F-0E6F91AFD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4" y="227870"/>
            <a:ext cx="10060692" cy="6402259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7C5D0576-4A4F-4F7E-8643-A31E253E84E4}"/>
              </a:ext>
            </a:extLst>
          </p:cNvPr>
          <p:cNvSpPr/>
          <p:nvPr/>
        </p:nvSpPr>
        <p:spPr>
          <a:xfrm>
            <a:off x="3718001" y="4010025"/>
            <a:ext cx="95250" cy="104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5A90191-7D8C-4CCC-928C-24A87A5EC24B}"/>
              </a:ext>
            </a:extLst>
          </p:cNvPr>
          <p:cNvSpPr/>
          <p:nvPr/>
        </p:nvSpPr>
        <p:spPr>
          <a:xfrm>
            <a:off x="3600450" y="4010025"/>
            <a:ext cx="95250" cy="104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2275D8A-2FE8-43E0-AACE-5F828751CD67}"/>
              </a:ext>
            </a:extLst>
          </p:cNvPr>
          <p:cNvSpPr/>
          <p:nvPr/>
        </p:nvSpPr>
        <p:spPr>
          <a:xfrm>
            <a:off x="3357563" y="4010025"/>
            <a:ext cx="95250" cy="104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02998FA-74BF-4BD6-9AC1-3CB183218E0B}"/>
              </a:ext>
            </a:extLst>
          </p:cNvPr>
          <p:cNvSpPr txBox="1"/>
          <p:nvPr/>
        </p:nvSpPr>
        <p:spPr>
          <a:xfrm>
            <a:off x="3655539" y="4062409"/>
            <a:ext cx="1279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1</a:t>
            </a:r>
            <a:endParaRPr lang="it-IT" sz="2400" dirty="0">
              <a:solidFill>
                <a:srgbClr val="C0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23E72A-06AF-4189-A4E2-0600F43DA7D0}"/>
              </a:ext>
            </a:extLst>
          </p:cNvPr>
          <p:cNvSpPr txBox="1"/>
          <p:nvPr/>
        </p:nvSpPr>
        <p:spPr>
          <a:xfrm>
            <a:off x="3530524" y="4062412"/>
            <a:ext cx="144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</a:t>
            </a:r>
            <a:endParaRPr lang="it-IT" sz="2400" dirty="0">
              <a:solidFill>
                <a:srgbClr val="C00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BAA121-5EA8-44DB-8221-55251E9FC7EE}"/>
              </a:ext>
            </a:extLst>
          </p:cNvPr>
          <p:cNvSpPr txBox="1"/>
          <p:nvPr/>
        </p:nvSpPr>
        <p:spPr>
          <a:xfrm>
            <a:off x="3290096" y="4062411"/>
            <a:ext cx="144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</a:t>
            </a:r>
            <a:endParaRPr lang="it-IT" sz="2400" dirty="0">
              <a:solidFill>
                <a:srgbClr val="C00000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124EE67-2D8A-4771-BE1D-1A82CA51A00E}"/>
              </a:ext>
            </a:extLst>
          </p:cNvPr>
          <p:cNvSpPr/>
          <p:nvPr/>
        </p:nvSpPr>
        <p:spPr>
          <a:xfrm>
            <a:off x="7160000" y="4010022"/>
            <a:ext cx="95250" cy="104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4E2006A-90E9-4822-ACFC-203DEA459113}"/>
              </a:ext>
            </a:extLst>
          </p:cNvPr>
          <p:cNvSpPr/>
          <p:nvPr/>
        </p:nvSpPr>
        <p:spPr>
          <a:xfrm>
            <a:off x="7610850" y="4010022"/>
            <a:ext cx="95250" cy="104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BF01113-672B-42B0-89A2-7745845F6EC9}"/>
              </a:ext>
            </a:extLst>
          </p:cNvPr>
          <p:cNvSpPr/>
          <p:nvPr/>
        </p:nvSpPr>
        <p:spPr>
          <a:xfrm>
            <a:off x="7706100" y="4010022"/>
            <a:ext cx="95250" cy="104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F4D9C4-F75F-434A-B2DA-11370E19AE01}"/>
              </a:ext>
            </a:extLst>
          </p:cNvPr>
          <p:cNvSpPr txBox="1"/>
          <p:nvPr/>
        </p:nvSpPr>
        <p:spPr>
          <a:xfrm>
            <a:off x="7093606" y="4062409"/>
            <a:ext cx="144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1</a:t>
            </a:r>
            <a:endParaRPr lang="it-IT" sz="2400" dirty="0">
              <a:solidFill>
                <a:srgbClr val="C000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E5E6122-0D0D-4013-ACE7-7117D6B32E94}"/>
              </a:ext>
            </a:extLst>
          </p:cNvPr>
          <p:cNvSpPr txBox="1"/>
          <p:nvPr/>
        </p:nvSpPr>
        <p:spPr>
          <a:xfrm>
            <a:off x="7520438" y="4062409"/>
            <a:ext cx="208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</a:t>
            </a:r>
            <a:endParaRPr lang="it-IT" sz="2400" dirty="0">
              <a:solidFill>
                <a:srgbClr val="C0000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47B248A-05E6-41EB-862E-3BEF03308E80}"/>
              </a:ext>
            </a:extLst>
          </p:cNvPr>
          <p:cNvSpPr txBox="1"/>
          <p:nvPr/>
        </p:nvSpPr>
        <p:spPr>
          <a:xfrm>
            <a:off x="7652368" y="4062824"/>
            <a:ext cx="144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</a:t>
            </a:r>
            <a:endParaRPr lang="it-IT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3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07BB1FC-9D30-480B-89F2-C18E3931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1622" b="6751"/>
          <a:stretch/>
        </p:blipFill>
        <p:spPr>
          <a:xfrm>
            <a:off x="1851454" y="1125871"/>
            <a:ext cx="8489092" cy="4569187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20912784" flipH="1">
            <a:off x="5900477" y="2383631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7303018" y="132659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2287055" y="164976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4104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B78E0B-9113-4920-93BF-91F89FC5A10F}"/>
              </a:ext>
            </a:extLst>
          </p:cNvPr>
          <p:cNvSpPr txBox="1"/>
          <p:nvPr/>
        </p:nvSpPr>
        <p:spPr>
          <a:xfrm>
            <a:off x="963827" y="42013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B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976133A-A052-4EC1-AA3E-7A1BD233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809524"/>
            <a:ext cx="4020111" cy="323895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4BC6ABD-6244-49A9-864D-E41D914218DE}"/>
              </a:ext>
            </a:extLst>
          </p:cNvPr>
          <p:cNvCxnSpPr>
            <a:cxnSpLocks/>
          </p:cNvCxnSpPr>
          <p:nvPr/>
        </p:nvCxnSpPr>
        <p:spPr>
          <a:xfrm flipH="1">
            <a:off x="5225463" y="3101817"/>
            <a:ext cx="166648" cy="326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76CEBC2-44B2-4165-8D56-B5C0CB660F50}"/>
              </a:ext>
            </a:extLst>
          </p:cNvPr>
          <p:cNvCxnSpPr/>
          <p:nvPr/>
        </p:nvCxnSpPr>
        <p:spPr>
          <a:xfrm flipH="1">
            <a:off x="5356552" y="2916665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B57294F-879F-4C75-83AE-EF81799E5B69}"/>
              </a:ext>
            </a:extLst>
          </p:cNvPr>
          <p:cNvCxnSpPr>
            <a:cxnSpLocks/>
          </p:cNvCxnSpPr>
          <p:nvPr/>
        </p:nvCxnSpPr>
        <p:spPr>
          <a:xfrm flipV="1">
            <a:off x="5155612" y="3347271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2B0AE96-7BCA-435C-B9BC-0711F056DFCB}"/>
              </a:ext>
            </a:extLst>
          </p:cNvPr>
          <p:cNvCxnSpPr>
            <a:cxnSpLocks/>
          </p:cNvCxnSpPr>
          <p:nvPr/>
        </p:nvCxnSpPr>
        <p:spPr>
          <a:xfrm flipV="1">
            <a:off x="5681759" y="444353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0F2248-F7B8-4E2C-95B8-BBD0C828CD6C}"/>
              </a:ext>
            </a:extLst>
          </p:cNvPr>
          <p:cNvSpPr txBox="1"/>
          <p:nvPr/>
        </p:nvSpPr>
        <p:spPr>
          <a:xfrm>
            <a:off x="5799808" y="4625331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10FF86F-8A8B-4C12-98D6-1F91D99C44DF}"/>
              </a:ext>
            </a:extLst>
          </p:cNvPr>
          <p:cNvCxnSpPr>
            <a:cxnSpLocks/>
          </p:cNvCxnSpPr>
          <p:nvPr/>
        </p:nvCxnSpPr>
        <p:spPr>
          <a:xfrm>
            <a:off x="4316452" y="2927870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BBFFD-4850-4B3A-A653-E30F6629EE70}"/>
              </a:ext>
            </a:extLst>
          </p:cNvPr>
          <p:cNvSpPr txBox="1"/>
          <p:nvPr/>
        </p:nvSpPr>
        <p:spPr>
          <a:xfrm>
            <a:off x="4136307" y="243581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FA71A6-C3CC-4D83-BC10-10C4C2CFEEE8}"/>
              </a:ext>
            </a:extLst>
          </p:cNvPr>
          <p:cNvSpPr txBox="1"/>
          <p:nvPr/>
        </p:nvSpPr>
        <p:spPr>
          <a:xfrm>
            <a:off x="5385119" y="290592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300 µm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AFE59EC-26B5-42CD-B3A4-CA1BE3B2EAA1}"/>
              </a:ext>
            </a:extLst>
          </p:cNvPr>
          <p:cNvCxnSpPr>
            <a:cxnSpLocks/>
          </p:cNvCxnSpPr>
          <p:nvPr/>
        </p:nvCxnSpPr>
        <p:spPr>
          <a:xfrm flipH="1" flipV="1">
            <a:off x="5857257" y="4090772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5C71C51-AA1B-40BA-A079-2D03BD2C24DB}"/>
              </a:ext>
            </a:extLst>
          </p:cNvPr>
          <p:cNvCxnSpPr>
            <a:cxnSpLocks/>
          </p:cNvCxnSpPr>
          <p:nvPr/>
        </p:nvCxnSpPr>
        <p:spPr>
          <a:xfrm>
            <a:off x="5670379" y="4013239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D7DA43-509E-499C-91E8-5BCCCDEB66A9}"/>
              </a:ext>
            </a:extLst>
          </p:cNvPr>
          <p:cNvCxnSpPr>
            <a:cxnSpLocks/>
          </p:cNvCxnSpPr>
          <p:nvPr/>
        </p:nvCxnSpPr>
        <p:spPr>
          <a:xfrm flipH="1" flipV="1">
            <a:off x="6083540" y="4168311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34C2F-5A48-408B-BFA3-18EDF174DC6A}"/>
              </a:ext>
            </a:extLst>
          </p:cNvPr>
          <p:cNvSpPr txBox="1"/>
          <p:nvPr/>
        </p:nvSpPr>
        <p:spPr>
          <a:xfrm>
            <a:off x="6153177" y="39081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40B0D-338F-4C5E-BEDF-3132D694D576}"/>
              </a:ext>
            </a:extLst>
          </p:cNvPr>
          <p:cNvSpPr txBox="1"/>
          <p:nvPr/>
        </p:nvSpPr>
        <p:spPr>
          <a:xfrm>
            <a:off x="877330" y="370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A</a:t>
            </a:r>
          </a:p>
        </p:txBody>
      </p:sp>
    </p:spTree>
    <p:extLst>
      <p:ext uri="{BB962C8B-B14F-4D97-AF65-F5344CB8AC3E}">
        <p14:creationId xmlns:p14="http://schemas.microsoft.com/office/powerpoint/2010/main" val="560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193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93</cp:revision>
  <dcterms:created xsi:type="dcterms:W3CDTF">2020-12-04T11:51:24Z</dcterms:created>
  <dcterms:modified xsi:type="dcterms:W3CDTF">2021-03-04T17:44:46Z</dcterms:modified>
</cp:coreProperties>
</file>